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89" r:id="rId4"/>
    <p:sldMasterId id="2147483726" r:id="rId5"/>
    <p:sldMasterId id="2147483745" r:id="rId6"/>
    <p:sldMasterId id="2147483757" r:id="rId7"/>
    <p:sldMasterId id="2147483770" r:id="rId8"/>
    <p:sldMasterId id="2147483773" r:id="rId9"/>
  </p:sldMasterIdLst>
  <p:notesMasterIdLst>
    <p:notesMasterId r:id="rId40"/>
  </p:notesMasterIdLst>
  <p:handoutMasterIdLst>
    <p:handoutMasterId r:id="rId41"/>
  </p:handoutMasterIdLst>
  <p:sldIdLst>
    <p:sldId id="334" r:id="rId10"/>
    <p:sldId id="415" r:id="rId11"/>
    <p:sldId id="420" r:id="rId12"/>
    <p:sldId id="422" r:id="rId13"/>
    <p:sldId id="423" r:id="rId14"/>
    <p:sldId id="417" r:id="rId15"/>
    <p:sldId id="421" r:id="rId16"/>
    <p:sldId id="424" r:id="rId17"/>
    <p:sldId id="388" r:id="rId18"/>
    <p:sldId id="446" r:id="rId19"/>
    <p:sldId id="466" r:id="rId20"/>
    <p:sldId id="465" r:id="rId21"/>
    <p:sldId id="448" r:id="rId22"/>
    <p:sldId id="467" r:id="rId23"/>
    <p:sldId id="449" r:id="rId24"/>
    <p:sldId id="450" r:id="rId25"/>
    <p:sldId id="451" r:id="rId26"/>
    <p:sldId id="461" r:id="rId27"/>
    <p:sldId id="456" r:id="rId28"/>
    <p:sldId id="459" r:id="rId29"/>
    <p:sldId id="460" r:id="rId30"/>
    <p:sldId id="462" r:id="rId31"/>
    <p:sldId id="452" r:id="rId32"/>
    <p:sldId id="453" r:id="rId33"/>
    <p:sldId id="464" r:id="rId34"/>
    <p:sldId id="454" r:id="rId35"/>
    <p:sldId id="455" r:id="rId36"/>
    <p:sldId id="457" r:id="rId37"/>
    <p:sldId id="458" r:id="rId38"/>
    <p:sldId id="46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RA CONTINENZA" initials="CC" lastIdx="5" clrIdx="0">
    <p:extLst/>
  </p:cmAuthor>
  <p:cmAuthor id="2" name="ROBINO Bruno" initials="RB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5B9BD5"/>
    <a:srgbClr val="DB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6395" autoAdjust="0"/>
  </p:normalViewPr>
  <p:slideViewPr>
    <p:cSldViewPr snapToGrid="0">
      <p:cViewPr varScale="1">
        <p:scale>
          <a:sx n="69" d="100"/>
          <a:sy n="69" d="100"/>
        </p:scale>
        <p:origin x="106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F41AE-5C92-4EBB-9B23-AB148D6D6D1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9D778F-8592-4928-B4EC-E79851575556}">
      <dgm:prSet phldrT="[Text]" custT="1"/>
      <dgm:spPr/>
      <dgm:t>
        <a:bodyPr/>
        <a:lstStyle/>
        <a:p>
          <a:r>
            <a:rPr lang="cs-CZ" sz="1000" b="1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Realizace návrhu</a:t>
          </a:r>
        </a:p>
      </dgm:t>
    </dgm:pt>
    <dgm:pt modelId="{88709D46-7C66-4D3C-858F-8BB7A1357DFE}" type="parTrans" cxnId="{EA32F3A7-5BF9-4DA1-8F0D-BA2B171231C6}">
      <dgm:prSet/>
      <dgm:spPr/>
      <dgm:t>
        <a:bodyPr/>
        <a:lstStyle/>
        <a:p>
          <a:endParaRPr lang="en-US"/>
        </a:p>
      </dgm:t>
    </dgm:pt>
    <dgm:pt modelId="{14589B1C-6B2B-40D0-B164-3CF044C7A59C}" type="sibTrans" cxnId="{EA32F3A7-5BF9-4DA1-8F0D-BA2B171231C6}">
      <dgm:prSet/>
      <dgm:spPr/>
      <dgm:t>
        <a:bodyPr/>
        <a:lstStyle/>
        <a:p>
          <a:endParaRPr lang="en-US"/>
        </a:p>
      </dgm:t>
    </dgm:pt>
    <dgm:pt modelId="{4DDDC876-2C58-4CC1-878F-44A11D579812}">
      <dgm:prSet phldrT="[Text]" custT="1"/>
      <dgm:spPr/>
      <dgm:t>
        <a:bodyPr/>
        <a:lstStyle/>
        <a:p>
          <a:r>
            <a:rPr lang="cs-CZ" sz="1000" b="1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Provoz</a:t>
          </a:r>
        </a:p>
      </dgm:t>
    </dgm:pt>
    <dgm:pt modelId="{F7984A1A-A1E2-4F59-BFF3-3EF1B7322ADE}" type="parTrans" cxnId="{8C38FE2D-BA75-412E-A474-AB2D4CE328FC}">
      <dgm:prSet/>
      <dgm:spPr/>
      <dgm:t>
        <a:bodyPr/>
        <a:lstStyle/>
        <a:p>
          <a:endParaRPr lang="en-US"/>
        </a:p>
      </dgm:t>
    </dgm:pt>
    <dgm:pt modelId="{070937EF-2A26-4CB4-BC0B-7081B9FE72D6}" type="sibTrans" cxnId="{8C38FE2D-BA75-412E-A474-AB2D4CE328FC}">
      <dgm:prSet/>
      <dgm:spPr/>
      <dgm:t>
        <a:bodyPr/>
        <a:lstStyle/>
        <a:p>
          <a:endParaRPr lang="en-US"/>
        </a:p>
      </dgm:t>
    </dgm:pt>
    <dgm:pt modelId="{2AFD24EC-83D9-4FA2-B185-4BE9EE32B2E3}">
      <dgm:prSet phldrT="[Text]" custT="1"/>
      <dgm:spPr/>
      <dgm:t>
        <a:bodyPr/>
        <a:lstStyle/>
        <a:p>
          <a:r>
            <a:rPr lang="cs-CZ" sz="1000" b="1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Proveditelnost</a:t>
          </a:r>
        </a:p>
      </dgm:t>
    </dgm:pt>
    <dgm:pt modelId="{A3F81FA3-03D3-4D41-9024-ED3C7675FC4B}" type="parTrans" cxnId="{F24946CB-BE5E-4C70-8CE1-29F2D025B6DE}">
      <dgm:prSet/>
      <dgm:spPr/>
      <dgm:t>
        <a:bodyPr/>
        <a:lstStyle/>
        <a:p>
          <a:endParaRPr lang="en-US"/>
        </a:p>
      </dgm:t>
    </dgm:pt>
    <dgm:pt modelId="{203D43FD-C9DE-4A8B-9BAB-87DD9EFA4E68}" type="sibTrans" cxnId="{F24946CB-BE5E-4C70-8CE1-29F2D025B6DE}">
      <dgm:prSet/>
      <dgm:spPr/>
      <dgm:t>
        <a:bodyPr/>
        <a:lstStyle/>
        <a:p>
          <a:endParaRPr lang="en-US"/>
        </a:p>
      </dgm:t>
    </dgm:pt>
    <dgm:pt modelId="{67E3ED89-B2F4-492D-90D7-83564F7706BF}">
      <dgm:prSet phldrT="[Text]" custT="1"/>
      <dgm:spPr/>
      <dgm:t>
        <a:bodyPr/>
        <a:lstStyle/>
        <a:p>
          <a:r>
            <a:rPr lang="cs-CZ" sz="1000" b="1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Politika a strategie</a:t>
          </a:r>
        </a:p>
      </dgm:t>
    </dgm:pt>
    <dgm:pt modelId="{27CA4661-E05F-4848-A06E-1F232655CAB7}" type="parTrans" cxnId="{46EDF065-931F-482E-9174-20B5C334A443}">
      <dgm:prSet/>
      <dgm:spPr/>
      <dgm:t>
        <a:bodyPr/>
        <a:lstStyle/>
        <a:p>
          <a:endParaRPr lang="en-US"/>
        </a:p>
      </dgm:t>
    </dgm:pt>
    <dgm:pt modelId="{8873ED19-FB49-4D80-853F-4C963D6874EF}" type="sibTrans" cxnId="{46EDF065-931F-482E-9174-20B5C334A443}">
      <dgm:prSet/>
      <dgm:spPr/>
      <dgm:t>
        <a:bodyPr/>
        <a:lstStyle/>
        <a:p>
          <a:endParaRPr lang="en-US"/>
        </a:p>
      </dgm:t>
    </dgm:pt>
    <dgm:pt modelId="{514E11D6-B0D6-4365-B86B-D150C13459AE}">
      <dgm:prSet phldrT="[Text]" custT="1"/>
      <dgm:spPr/>
      <dgm:t>
        <a:bodyPr/>
        <a:lstStyle/>
        <a:p>
          <a:r>
            <a:rPr lang="cs-CZ" sz="1000" b="1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Rámcový plán</a:t>
          </a:r>
        </a:p>
      </dgm:t>
    </dgm:pt>
    <dgm:pt modelId="{D6BA9156-69E6-4AC5-B491-AEAC918EC9A7}" type="parTrans" cxnId="{09DABD9A-A71E-444F-BA41-0BA05A8495E1}">
      <dgm:prSet/>
      <dgm:spPr/>
      <dgm:t>
        <a:bodyPr/>
        <a:lstStyle/>
        <a:p>
          <a:endParaRPr lang="en-US"/>
        </a:p>
      </dgm:t>
    </dgm:pt>
    <dgm:pt modelId="{124EA7A9-6BD9-46F6-A929-05B525373C35}" type="sibTrans" cxnId="{09DABD9A-A71E-444F-BA41-0BA05A8495E1}">
      <dgm:prSet/>
      <dgm:spPr/>
      <dgm:t>
        <a:bodyPr/>
        <a:lstStyle/>
        <a:p>
          <a:endParaRPr lang="en-US"/>
        </a:p>
      </dgm:t>
    </dgm:pt>
    <dgm:pt modelId="{D8377644-74EF-4689-9C4B-B706F16BAB73}">
      <dgm:prSet phldrT="[Text]" custT="1"/>
      <dgm:spPr/>
      <dgm:t>
        <a:bodyPr/>
        <a:lstStyle/>
        <a:p>
          <a:r>
            <a:rPr lang="cs-CZ" sz="1000" b="1" dirty="0" smtClean="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Příprava</a:t>
          </a:r>
          <a:r>
            <a:rPr lang="en-GB" sz="1000" b="1" dirty="0" smtClean="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/>
          </a:r>
          <a:br>
            <a:rPr lang="en-GB" sz="1000" b="1" dirty="0" smtClean="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</a:br>
          <a:r>
            <a:rPr lang="cs-CZ" sz="1000" b="1" dirty="0" smtClean="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projektu</a:t>
          </a:r>
          <a:endParaRPr lang="cs-CZ" sz="1000" b="1" dirty="0">
            <a:solidFill>
              <a:srgbClr val="0050A0"/>
            </a:solidFill>
            <a:latin typeface="Myriad Pro" panose="020B0503030403020204"/>
            <a:ea typeface="+mn-ea"/>
            <a:cs typeface="+mn-cs"/>
          </a:endParaRPr>
        </a:p>
      </dgm:t>
    </dgm:pt>
    <dgm:pt modelId="{D2042A68-0B04-4A95-B887-3E9FFBC6D77D}" type="parTrans" cxnId="{EE10A992-78D0-4B8C-B859-31A6CCBB9533}">
      <dgm:prSet/>
      <dgm:spPr/>
      <dgm:t>
        <a:bodyPr/>
        <a:lstStyle/>
        <a:p>
          <a:endParaRPr lang="en-US"/>
        </a:p>
      </dgm:t>
    </dgm:pt>
    <dgm:pt modelId="{B2662F60-0A3C-4186-8977-537699AD9B22}" type="sibTrans" cxnId="{EE10A992-78D0-4B8C-B859-31A6CCBB9533}">
      <dgm:prSet/>
      <dgm:spPr/>
      <dgm:t>
        <a:bodyPr/>
        <a:lstStyle/>
        <a:p>
          <a:endParaRPr lang="en-US"/>
        </a:p>
      </dgm:t>
    </dgm:pt>
    <dgm:pt modelId="{9C44E3C1-69A9-4C59-B203-BDA578A1610A}">
      <dgm:prSet phldrT="[Text]" custT="1"/>
      <dgm:spPr/>
      <dgm:t>
        <a:bodyPr/>
        <a:lstStyle/>
        <a:p>
          <a:r>
            <a:rPr lang="cs-CZ" sz="1000" b="1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Výběrové řízení</a:t>
          </a:r>
        </a:p>
      </dgm:t>
    </dgm:pt>
    <dgm:pt modelId="{E54CD7CD-50E9-4EC1-B945-B93804AA56ED}" type="parTrans" cxnId="{002A6054-9565-45BE-99F2-CCB3AF5E184B}">
      <dgm:prSet/>
      <dgm:spPr/>
      <dgm:t>
        <a:bodyPr/>
        <a:lstStyle/>
        <a:p>
          <a:endParaRPr lang="en-US"/>
        </a:p>
      </dgm:t>
    </dgm:pt>
    <dgm:pt modelId="{C532BB7D-26AE-486A-BEF4-9D207C946BE4}" type="sibTrans" cxnId="{002A6054-9565-45BE-99F2-CCB3AF5E184B}">
      <dgm:prSet/>
      <dgm:spPr/>
      <dgm:t>
        <a:bodyPr/>
        <a:lstStyle/>
        <a:p>
          <a:endParaRPr lang="en-US"/>
        </a:p>
      </dgm:t>
    </dgm:pt>
    <dgm:pt modelId="{F04DDA3F-88AF-4873-8CFC-18A34F799069}" type="pres">
      <dgm:prSet presAssocID="{AE6F41AE-5C92-4EBB-9B23-AB148D6D6D1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38D8CD5-0E9A-4FB2-8575-5F1107BF6C15}" type="pres">
      <dgm:prSet presAssocID="{67E3ED89-B2F4-492D-90D7-83564F7706BF}" presName="Accent1" presStyleCnt="0"/>
      <dgm:spPr/>
    </dgm:pt>
    <dgm:pt modelId="{A77C363B-00DD-407A-9183-B1ABE672E2D8}" type="pres">
      <dgm:prSet presAssocID="{67E3ED89-B2F4-492D-90D7-83564F7706BF}" presName="Accent" presStyleLbl="node1" presStyleIdx="0" presStyleCnt="7" custLinFactNeighborX="24966"/>
      <dgm:spPr/>
    </dgm:pt>
    <dgm:pt modelId="{358A1E3F-617B-4A4F-8817-28EA082AD99F}" type="pres">
      <dgm:prSet presAssocID="{67E3ED89-B2F4-492D-90D7-83564F7706BF}" presName="Parent1" presStyleLbl="revTx" presStyleIdx="0" presStyleCnt="7" custLinFactNeighborX="44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C5142-795C-4237-A25B-6AC7CAB4D46A}" type="pres">
      <dgm:prSet presAssocID="{514E11D6-B0D6-4365-B86B-D150C13459AE}" presName="Accent2" presStyleCnt="0"/>
      <dgm:spPr/>
    </dgm:pt>
    <dgm:pt modelId="{538825DF-351B-49F9-8F04-40E92C6CF1CF}" type="pres">
      <dgm:prSet presAssocID="{514E11D6-B0D6-4365-B86B-D150C13459AE}" presName="Accent" presStyleLbl="node1" presStyleIdx="1" presStyleCnt="7" custLinFactNeighborX="24966"/>
      <dgm:spPr/>
    </dgm:pt>
    <dgm:pt modelId="{CB48FDBA-9D66-4901-BA66-564EAAD6833C}" type="pres">
      <dgm:prSet presAssocID="{514E11D6-B0D6-4365-B86B-D150C13459AE}" presName="Parent2" presStyleLbl="revTx" presStyleIdx="1" presStyleCnt="7" custScaleX="145630" custLinFactNeighborX="53252" custLinFactNeighborY="-33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ACA71-2309-4223-A1B8-ED5D29DB2D12}" type="pres">
      <dgm:prSet presAssocID="{2AFD24EC-83D9-4FA2-B185-4BE9EE32B2E3}" presName="Accent3" presStyleCnt="0"/>
      <dgm:spPr/>
    </dgm:pt>
    <dgm:pt modelId="{CB0A0450-0731-4099-8D47-B42FE206477D}" type="pres">
      <dgm:prSet presAssocID="{2AFD24EC-83D9-4FA2-B185-4BE9EE32B2E3}" presName="Accent" presStyleLbl="node1" presStyleIdx="2" presStyleCnt="7" custLinFactNeighborX="24966"/>
      <dgm:spPr/>
    </dgm:pt>
    <dgm:pt modelId="{7C7AA082-E69A-4A49-93E3-17502D8E3202}" type="pres">
      <dgm:prSet presAssocID="{2AFD24EC-83D9-4FA2-B185-4BE9EE32B2E3}" presName="Parent3" presStyleLbl="revTx" presStyleIdx="2" presStyleCnt="7" custLinFactNeighborX="44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3C36B-2999-43E8-910D-7E91808526EC}" type="pres">
      <dgm:prSet presAssocID="{D8377644-74EF-4689-9C4B-B706F16BAB73}" presName="Accent4" presStyleCnt="0"/>
      <dgm:spPr/>
    </dgm:pt>
    <dgm:pt modelId="{61E99CDB-0937-4782-9105-9E6DB395D9AD}" type="pres">
      <dgm:prSet presAssocID="{D8377644-74EF-4689-9C4B-B706F16BAB73}" presName="Accent" presStyleLbl="node1" presStyleIdx="3" presStyleCnt="7" custLinFactNeighborX="24966"/>
      <dgm:spPr>
        <a:ln>
          <a:solidFill>
            <a:srgbClr val="5B9BD5"/>
          </a:solidFill>
        </a:ln>
      </dgm:spPr>
    </dgm:pt>
    <dgm:pt modelId="{1AC3907B-6436-4CC2-A18B-2788BA13545C}" type="pres">
      <dgm:prSet presAssocID="{D8377644-74EF-4689-9C4B-B706F16BAB73}" presName="Parent4" presStyleLbl="revTx" presStyleIdx="3" presStyleCnt="7" custScaleX="143503" custLinFactNeighborX="44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9EA0C-7B99-4A4C-8615-B73FE164A862}" type="pres">
      <dgm:prSet presAssocID="{9C44E3C1-69A9-4C59-B203-BDA578A1610A}" presName="Accent5" presStyleCnt="0"/>
      <dgm:spPr/>
    </dgm:pt>
    <dgm:pt modelId="{9EFF5541-6B5C-4B63-8142-46F0DB9AB7FC}" type="pres">
      <dgm:prSet presAssocID="{9C44E3C1-69A9-4C59-B203-BDA578A1610A}" presName="Accent" presStyleLbl="node1" presStyleIdx="4" presStyleCnt="7" custLinFactNeighborX="24966"/>
      <dgm:spPr/>
    </dgm:pt>
    <dgm:pt modelId="{DFF3BD77-BDCE-4A72-8631-5A926B8CF6DA}" type="pres">
      <dgm:prSet presAssocID="{9C44E3C1-69A9-4C59-B203-BDA578A1610A}" presName="Parent5" presStyleLbl="revTx" presStyleIdx="4" presStyleCnt="7" custLinFactNeighborX="44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CDB1A-084E-4141-8C01-600D02D5095D}" type="pres">
      <dgm:prSet presAssocID="{1E9D778F-8592-4928-B4EC-E79851575556}" presName="Accent6" presStyleCnt="0"/>
      <dgm:spPr/>
    </dgm:pt>
    <dgm:pt modelId="{B6CEA8D9-CCB8-4BC5-9944-E609A6548BD5}" type="pres">
      <dgm:prSet presAssocID="{1E9D778F-8592-4928-B4EC-E79851575556}" presName="Accent" presStyleLbl="node1" presStyleIdx="5" presStyleCnt="7" custLinFactNeighborX="2496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09A2CE9-BF20-4D89-A9D1-B2E1E15D3AE1}" type="pres">
      <dgm:prSet presAssocID="{1E9D778F-8592-4928-B4EC-E79851575556}" presName="Parent6" presStyleLbl="revTx" presStyleIdx="5" presStyleCnt="7" custScaleX="128886" custLinFactNeighborX="56606" custLinFactNeighborY="25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96267-80C7-496D-9617-FF62639FC84F}" type="pres">
      <dgm:prSet presAssocID="{4DDDC876-2C58-4CC1-878F-44A11D579812}" presName="Accent7" presStyleCnt="0"/>
      <dgm:spPr/>
    </dgm:pt>
    <dgm:pt modelId="{133737E4-AE9C-4B28-874D-2A32FB733A09}" type="pres">
      <dgm:prSet presAssocID="{4DDDC876-2C58-4CC1-878F-44A11D579812}" presName="Accent" presStyleLbl="node1" presStyleIdx="6" presStyleCnt="7" custLinFactNeighborX="29059"/>
      <dgm:spPr/>
    </dgm:pt>
    <dgm:pt modelId="{6EF21FD3-199F-419B-8657-7C05CED6A778}" type="pres">
      <dgm:prSet presAssocID="{4DDDC876-2C58-4CC1-878F-44A11D579812}" presName="Parent7" presStyleLbl="revTx" presStyleIdx="6" presStyleCnt="7" custLinFactNeighborX="44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670CA8-CFBC-4FCE-97A0-62B5EFF3C4A0}" type="presOf" srcId="{D8377644-74EF-4689-9C4B-B706F16BAB73}" destId="{1AC3907B-6436-4CC2-A18B-2788BA13545C}" srcOrd="0" destOrd="0" presId="urn:microsoft.com/office/officeart/2009/layout/CircleArrowProcess"/>
    <dgm:cxn modelId="{E8BC4F3C-06D5-4ECB-B7BF-AE5AA83E1469}" type="presOf" srcId="{AE6F41AE-5C92-4EBB-9B23-AB148D6D6D12}" destId="{F04DDA3F-88AF-4873-8CFC-18A34F799069}" srcOrd="0" destOrd="0" presId="urn:microsoft.com/office/officeart/2009/layout/CircleArrowProcess"/>
    <dgm:cxn modelId="{4BF49B45-147C-433C-A1B3-E6111C98ED09}" type="presOf" srcId="{4DDDC876-2C58-4CC1-878F-44A11D579812}" destId="{6EF21FD3-199F-419B-8657-7C05CED6A778}" srcOrd="0" destOrd="0" presId="urn:microsoft.com/office/officeart/2009/layout/CircleArrowProcess"/>
    <dgm:cxn modelId="{46EDF065-931F-482E-9174-20B5C334A443}" srcId="{AE6F41AE-5C92-4EBB-9B23-AB148D6D6D12}" destId="{67E3ED89-B2F4-492D-90D7-83564F7706BF}" srcOrd="0" destOrd="0" parTransId="{27CA4661-E05F-4848-A06E-1F232655CAB7}" sibTransId="{8873ED19-FB49-4D80-853F-4C963D6874EF}"/>
    <dgm:cxn modelId="{F24946CB-BE5E-4C70-8CE1-29F2D025B6DE}" srcId="{AE6F41AE-5C92-4EBB-9B23-AB148D6D6D12}" destId="{2AFD24EC-83D9-4FA2-B185-4BE9EE32B2E3}" srcOrd="2" destOrd="0" parTransId="{A3F81FA3-03D3-4D41-9024-ED3C7675FC4B}" sibTransId="{203D43FD-C9DE-4A8B-9BAB-87DD9EFA4E68}"/>
    <dgm:cxn modelId="{51C9549D-28EB-46AE-95FC-BE698C6FA50D}" type="presOf" srcId="{1E9D778F-8592-4928-B4EC-E79851575556}" destId="{E09A2CE9-BF20-4D89-A9D1-B2E1E15D3AE1}" srcOrd="0" destOrd="0" presId="urn:microsoft.com/office/officeart/2009/layout/CircleArrowProcess"/>
    <dgm:cxn modelId="{002A6054-9565-45BE-99F2-CCB3AF5E184B}" srcId="{AE6F41AE-5C92-4EBB-9B23-AB148D6D6D12}" destId="{9C44E3C1-69A9-4C59-B203-BDA578A1610A}" srcOrd="4" destOrd="0" parTransId="{E54CD7CD-50E9-4EC1-B945-B93804AA56ED}" sibTransId="{C532BB7D-26AE-486A-BEF4-9D207C946BE4}"/>
    <dgm:cxn modelId="{09DABD9A-A71E-444F-BA41-0BA05A8495E1}" srcId="{AE6F41AE-5C92-4EBB-9B23-AB148D6D6D12}" destId="{514E11D6-B0D6-4365-B86B-D150C13459AE}" srcOrd="1" destOrd="0" parTransId="{D6BA9156-69E6-4AC5-B491-AEAC918EC9A7}" sibTransId="{124EA7A9-6BD9-46F6-A929-05B525373C35}"/>
    <dgm:cxn modelId="{8C38FE2D-BA75-412E-A474-AB2D4CE328FC}" srcId="{AE6F41AE-5C92-4EBB-9B23-AB148D6D6D12}" destId="{4DDDC876-2C58-4CC1-878F-44A11D579812}" srcOrd="6" destOrd="0" parTransId="{F7984A1A-A1E2-4F59-BFF3-3EF1B7322ADE}" sibTransId="{070937EF-2A26-4CB4-BC0B-7081B9FE72D6}"/>
    <dgm:cxn modelId="{F71B740F-5662-4135-80A3-EF0D43B57703}" type="presOf" srcId="{514E11D6-B0D6-4365-B86B-D150C13459AE}" destId="{CB48FDBA-9D66-4901-BA66-564EAAD6833C}" srcOrd="0" destOrd="0" presId="urn:microsoft.com/office/officeart/2009/layout/CircleArrowProcess"/>
    <dgm:cxn modelId="{2124CB7A-DFEE-4E22-8057-36E729F303E7}" type="presOf" srcId="{67E3ED89-B2F4-492D-90D7-83564F7706BF}" destId="{358A1E3F-617B-4A4F-8817-28EA082AD99F}" srcOrd="0" destOrd="0" presId="urn:microsoft.com/office/officeart/2009/layout/CircleArrowProcess"/>
    <dgm:cxn modelId="{EA32F3A7-5BF9-4DA1-8F0D-BA2B171231C6}" srcId="{AE6F41AE-5C92-4EBB-9B23-AB148D6D6D12}" destId="{1E9D778F-8592-4928-B4EC-E79851575556}" srcOrd="5" destOrd="0" parTransId="{88709D46-7C66-4D3C-858F-8BB7A1357DFE}" sibTransId="{14589B1C-6B2B-40D0-B164-3CF044C7A59C}"/>
    <dgm:cxn modelId="{6013C2A5-39FA-467F-9CE2-3BCB4A745274}" type="presOf" srcId="{2AFD24EC-83D9-4FA2-B185-4BE9EE32B2E3}" destId="{7C7AA082-E69A-4A49-93E3-17502D8E3202}" srcOrd="0" destOrd="0" presId="urn:microsoft.com/office/officeart/2009/layout/CircleArrowProcess"/>
    <dgm:cxn modelId="{EE10A992-78D0-4B8C-B859-31A6CCBB9533}" srcId="{AE6F41AE-5C92-4EBB-9B23-AB148D6D6D12}" destId="{D8377644-74EF-4689-9C4B-B706F16BAB73}" srcOrd="3" destOrd="0" parTransId="{D2042A68-0B04-4A95-B887-3E9FFBC6D77D}" sibTransId="{B2662F60-0A3C-4186-8977-537699AD9B22}"/>
    <dgm:cxn modelId="{9D799DAF-8EEB-4D54-B814-4A32AA740210}" type="presOf" srcId="{9C44E3C1-69A9-4C59-B203-BDA578A1610A}" destId="{DFF3BD77-BDCE-4A72-8631-5A926B8CF6DA}" srcOrd="0" destOrd="0" presId="urn:microsoft.com/office/officeart/2009/layout/CircleArrowProcess"/>
    <dgm:cxn modelId="{02550BD1-FAD4-4B0C-9A08-AA5E902FE6E0}" type="presParOf" srcId="{F04DDA3F-88AF-4873-8CFC-18A34F799069}" destId="{B38D8CD5-0E9A-4FB2-8575-5F1107BF6C15}" srcOrd="0" destOrd="0" presId="urn:microsoft.com/office/officeart/2009/layout/CircleArrowProcess"/>
    <dgm:cxn modelId="{B67CF8D3-9970-4AEC-A3B6-C21EDB796934}" type="presParOf" srcId="{B38D8CD5-0E9A-4FB2-8575-5F1107BF6C15}" destId="{A77C363B-00DD-407A-9183-B1ABE672E2D8}" srcOrd="0" destOrd="0" presId="urn:microsoft.com/office/officeart/2009/layout/CircleArrowProcess"/>
    <dgm:cxn modelId="{F73B963E-BD61-4DE9-89C7-F200E0806513}" type="presParOf" srcId="{F04DDA3F-88AF-4873-8CFC-18A34F799069}" destId="{358A1E3F-617B-4A4F-8817-28EA082AD99F}" srcOrd="1" destOrd="0" presId="urn:microsoft.com/office/officeart/2009/layout/CircleArrowProcess"/>
    <dgm:cxn modelId="{8CAAD45E-7983-4508-A9EF-9E8E00E6996E}" type="presParOf" srcId="{F04DDA3F-88AF-4873-8CFC-18A34F799069}" destId="{250C5142-795C-4237-A25B-6AC7CAB4D46A}" srcOrd="2" destOrd="0" presId="urn:microsoft.com/office/officeart/2009/layout/CircleArrowProcess"/>
    <dgm:cxn modelId="{009F0DA9-9C9E-4144-8D57-DC57D1548F7C}" type="presParOf" srcId="{250C5142-795C-4237-A25B-6AC7CAB4D46A}" destId="{538825DF-351B-49F9-8F04-40E92C6CF1CF}" srcOrd="0" destOrd="0" presId="urn:microsoft.com/office/officeart/2009/layout/CircleArrowProcess"/>
    <dgm:cxn modelId="{E30FA696-0A42-452A-8800-97E7953E3714}" type="presParOf" srcId="{F04DDA3F-88AF-4873-8CFC-18A34F799069}" destId="{CB48FDBA-9D66-4901-BA66-564EAAD6833C}" srcOrd="3" destOrd="0" presId="urn:microsoft.com/office/officeart/2009/layout/CircleArrowProcess"/>
    <dgm:cxn modelId="{2E7C60F2-B63C-4B6C-8F5A-B2A4259AB5C4}" type="presParOf" srcId="{F04DDA3F-88AF-4873-8CFC-18A34F799069}" destId="{1FEACA71-2309-4223-A1B8-ED5D29DB2D12}" srcOrd="4" destOrd="0" presId="urn:microsoft.com/office/officeart/2009/layout/CircleArrowProcess"/>
    <dgm:cxn modelId="{D3ABE2D6-670F-40E8-866E-447879A777B5}" type="presParOf" srcId="{1FEACA71-2309-4223-A1B8-ED5D29DB2D12}" destId="{CB0A0450-0731-4099-8D47-B42FE206477D}" srcOrd="0" destOrd="0" presId="urn:microsoft.com/office/officeart/2009/layout/CircleArrowProcess"/>
    <dgm:cxn modelId="{00E5BA77-8ACB-4B77-8A55-627D967127C4}" type="presParOf" srcId="{F04DDA3F-88AF-4873-8CFC-18A34F799069}" destId="{7C7AA082-E69A-4A49-93E3-17502D8E3202}" srcOrd="5" destOrd="0" presId="urn:microsoft.com/office/officeart/2009/layout/CircleArrowProcess"/>
    <dgm:cxn modelId="{025C3AB0-33C8-435F-A294-6771C3B25AD3}" type="presParOf" srcId="{F04DDA3F-88AF-4873-8CFC-18A34F799069}" destId="{C9A3C36B-2999-43E8-910D-7E91808526EC}" srcOrd="6" destOrd="0" presId="urn:microsoft.com/office/officeart/2009/layout/CircleArrowProcess"/>
    <dgm:cxn modelId="{600F44FA-F7C5-4C76-A743-7C8D34AFB7BB}" type="presParOf" srcId="{C9A3C36B-2999-43E8-910D-7E91808526EC}" destId="{61E99CDB-0937-4782-9105-9E6DB395D9AD}" srcOrd="0" destOrd="0" presId="urn:microsoft.com/office/officeart/2009/layout/CircleArrowProcess"/>
    <dgm:cxn modelId="{4D2E9702-A465-4721-A304-F6DF96D917B9}" type="presParOf" srcId="{F04DDA3F-88AF-4873-8CFC-18A34F799069}" destId="{1AC3907B-6436-4CC2-A18B-2788BA13545C}" srcOrd="7" destOrd="0" presId="urn:microsoft.com/office/officeart/2009/layout/CircleArrowProcess"/>
    <dgm:cxn modelId="{03040383-F0A5-4CD0-8B78-04471F2F9200}" type="presParOf" srcId="{F04DDA3F-88AF-4873-8CFC-18A34F799069}" destId="{B8C9EA0C-7B99-4A4C-8615-B73FE164A862}" srcOrd="8" destOrd="0" presId="urn:microsoft.com/office/officeart/2009/layout/CircleArrowProcess"/>
    <dgm:cxn modelId="{2EA8DC8E-CCF7-4B00-B7B4-E4D9ED933629}" type="presParOf" srcId="{B8C9EA0C-7B99-4A4C-8615-B73FE164A862}" destId="{9EFF5541-6B5C-4B63-8142-46F0DB9AB7FC}" srcOrd="0" destOrd="0" presId="urn:microsoft.com/office/officeart/2009/layout/CircleArrowProcess"/>
    <dgm:cxn modelId="{0760BD21-7733-427E-94D1-9470F8876CDB}" type="presParOf" srcId="{F04DDA3F-88AF-4873-8CFC-18A34F799069}" destId="{DFF3BD77-BDCE-4A72-8631-5A926B8CF6DA}" srcOrd="9" destOrd="0" presId="urn:microsoft.com/office/officeart/2009/layout/CircleArrowProcess"/>
    <dgm:cxn modelId="{BF5AB658-E4EC-4516-8D65-D6A1EEAA4C28}" type="presParOf" srcId="{F04DDA3F-88AF-4873-8CFC-18A34F799069}" destId="{74BCDB1A-084E-4141-8C01-600D02D5095D}" srcOrd="10" destOrd="0" presId="urn:microsoft.com/office/officeart/2009/layout/CircleArrowProcess"/>
    <dgm:cxn modelId="{0905ACBD-1EB5-4E16-B99B-A610756AB99D}" type="presParOf" srcId="{74BCDB1A-084E-4141-8C01-600D02D5095D}" destId="{B6CEA8D9-CCB8-4BC5-9944-E609A6548BD5}" srcOrd="0" destOrd="0" presId="urn:microsoft.com/office/officeart/2009/layout/CircleArrowProcess"/>
    <dgm:cxn modelId="{BCE58478-748E-4847-840A-33250C0531F7}" type="presParOf" srcId="{F04DDA3F-88AF-4873-8CFC-18A34F799069}" destId="{E09A2CE9-BF20-4D89-A9D1-B2E1E15D3AE1}" srcOrd="11" destOrd="0" presId="urn:microsoft.com/office/officeart/2009/layout/CircleArrowProcess"/>
    <dgm:cxn modelId="{9E6E5146-8DD7-46C6-86A5-986B4AD0C7D0}" type="presParOf" srcId="{F04DDA3F-88AF-4873-8CFC-18A34F799069}" destId="{94996267-80C7-496D-9617-FF62639FC84F}" srcOrd="12" destOrd="0" presId="urn:microsoft.com/office/officeart/2009/layout/CircleArrowProcess"/>
    <dgm:cxn modelId="{21709AA9-86EF-4259-ADC8-5B9FB4C655D0}" type="presParOf" srcId="{94996267-80C7-496D-9617-FF62639FC84F}" destId="{133737E4-AE9C-4B28-874D-2A32FB733A09}" srcOrd="0" destOrd="0" presId="urn:microsoft.com/office/officeart/2009/layout/CircleArrowProcess"/>
    <dgm:cxn modelId="{9E513136-C478-41D8-A6BD-4A778D301F96}" type="presParOf" srcId="{F04DDA3F-88AF-4873-8CFC-18A34F799069}" destId="{6EF21FD3-199F-419B-8657-7C05CED6A778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C363B-00DD-407A-9183-B1ABE672E2D8}">
      <dsp:nvSpPr>
        <dsp:cNvPr id="0" name=""/>
        <dsp:cNvSpPr/>
      </dsp:nvSpPr>
      <dsp:spPr>
        <a:xfrm>
          <a:off x="1142605" y="2047119"/>
          <a:ext cx="1382505" cy="138262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A1E3F-617B-4A4F-8817-28EA082AD99F}">
      <dsp:nvSpPr>
        <dsp:cNvPr id="0" name=""/>
        <dsp:cNvSpPr/>
      </dsp:nvSpPr>
      <dsp:spPr>
        <a:xfrm>
          <a:off x="1447838" y="2547746"/>
          <a:ext cx="771516" cy="3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Politika a strategie</a:t>
          </a:r>
        </a:p>
      </dsp:txBody>
      <dsp:txXfrm>
        <a:off x="1447838" y="2547746"/>
        <a:ext cx="771516" cy="385609"/>
      </dsp:txXfrm>
    </dsp:sp>
    <dsp:sp modelId="{538825DF-351B-49F9-8F04-40E92C6CF1CF}">
      <dsp:nvSpPr>
        <dsp:cNvPr id="0" name=""/>
        <dsp:cNvSpPr/>
      </dsp:nvSpPr>
      <dsp:spPr>
        <a:xfrm>
          <a:off x="758533" y="2841342"/>
          <a:ext cx="1382505" cy="13826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8FDBA-9D66-4901-BA66-564EAAD6833C}">
      <dsp:nvSpPr>
        <dsp:cNvPr id="0" name=""/>
        <dsp:cNvSpPr/>
      </dsp:nvSpPr>
      <dsp:spPr>
        <a:xfrm>
          <a:off x="951882" y="3330968"/>
          <a:ext cx="1123559" cy="3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Rámcový plán</a:t>
          </a:r>
        </a:p>
      </dsp:txBody>
      <dsp:txXfrm>
        <a:off x="951882" y="3330968"/>
        <a:ext cx="1123559" cy="385609"/>
      </dsp:txXfrm>
    </dsp:sp>
    <dsp:sp modelId="{CB0A0450-0731-4099-8D47-B42FE206477D}">
      <dsp:nvSpPr>
        <dsp:cNvPr id="0" name=""/>
        <dsp:cNvSpPr/>
      </dsp:nvSpPr>
      <dsp:spPr>
        <a:xfrm>
          <a:off x="1142605" y="3639198"/>
          <a:ext cx="1382505" cy="138262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AA082-E69A-4A49-93E3-17502D8E3202}">
      <dsp:nvSpPr>
        <dsp:cNvPr id="0" name=""/>
        <dsp:cNvSpPr/>
      </dsp:nvSpPr>
      <dsp:spPr>
        <a:xfrm>
          <a:off x="1447838" y="4139824"/>
          <a:ext cx="771516" cy="3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Proveditelnost</a:t>
          </a:r>
        </a:p>
      </dsp:txBody>
      <dsp:txXfrm>
        <a:off x="1447838" y="4139824"/>
        <a:ext cx="771516" cy="385609"/>
      </dsp:txXfrm>
    </dsp:sp>
    <dsp:sp modelId="{61E99CDB-0937-4782-9105-9E6DB395D9AD}">
      <dsp:nvSpPr>
        <dsp:cNvPr id="0" name=""/>
        <dsp:cNvSpPr/>
      </dsp:nvSpPr>
      <dsp:spPr>
        <a:xfrm>
          <a:off x="758533" y="4435237"/>
          <a:ext cx="1382505" cy="13826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3907B-6436-4CC2-A18B-2788BA13545C}">
      <dsp:nvSpPr>
        <dsp:cNvPr id="0" name=""/>
        <dsp:cNvSpPr/>
      </dsp:nvSpPr>
      <dsp:spPr>
        <a:xfrm>
          <a:off x="894393" y="4935864"/>
          <a:ext cx="1107148" cy="3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Příprava</a:t>
          </a:r>
          <a:r>
            <a:rPr lang="en-GB" sz="1000" b="1" kern="1200" dirty="0" smtClean="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/>
          </a:r>
          <a:br>
            <a:rPr lang="en-GB" sz="1000" b="1" kern="1200" dirty="0" smtClean="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</a:br>
          <a:r>
            <a:rPr lang="cs-CZ" sz="1000" b="1" kern="1200" dirty="0" smtClean="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projektu</a:t>
          </a:r>
          <a:endParaRPr lang="cs-CZ" sz="1000" b="1" kern="1200" dirty="0">
            <a:solidFill>
              <a:srgbClr val="0050A0"/>
            </a:solidFill>
            <a:latin typeface="Myriad Pro" panose="020B0503030403020204"/>
            <a:ea typeface="+mn-ea"/>
            <a:cs typeface="+mn-cs"/>
          </a:endParaRPr>
        </a:p>
      </dsp:txBody>
      <dsp:txXfrm>
        <a:off x="894393" y="4935864"/>
        <a:ext cx="1107148" cy="385609"/>
      </dsp:txXfrm>
    </dsp:sp>
    <dsp:sp modelId="{9EFF5541-6B5C-4B63-8142-46F0DB9AB7FC}">
      <dsp:nvSpPr>
        <dsp:cNvPr id="0" name=""/>
        <dsp:cNvSpPr/>
      </dsp:nvSpPr>
      <dsp:spPr>
        <a:xfrm>
          <a:off x="1142605" y="5230065"/>
          <a:ext cx="1382505" cy="138262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3BD77-BDCE-4A72-8631-5A926B8CF6DA}">
      <dsp:nvSpPr>
        <dsp:cNvPr id="0" name=""/>
        <dsp:cNvSpPr/>
      </dsp:nvSpPr>
      <dsp:spPr>
        <a:xfrm>
          <a:off x="1447838" y="5730692"/>
          <a:ext cx="771516" cy="3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Výběrové řízení</a:t>
          </a:r>
        </a:p>
      </dsp:txBody>
      <dsp:txXfrm>
        <a:off x="1447838" y="5730692"/>
        <a:ext cx="771516" cy="385609"/>
      </dsp:txXfrm>
    </dsp:sp>
    <dsp:sp modelId="{B6CEA8D9-CCB8-4BC5-9944-E609A6548BD5}">
      <dsp:nvSpPr>
        <dsp:cNvPr id="0" name=""/>
        <dsp:cNvSpPr/>
      </dsp:nvSpPr>
      <dsp:spPr>
        <a:xfrm>
          <a:off x="758533" y="6026104"/>
          <a:ext cx="1382505" cy="13826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A2CE9-BF20-4D89-A9D1-B2E1E15D3AE1}">
      <dsp:nvSpPr>
        <dsp:cNvPr id="0" name=""/>
        <dsp:cNvSpPr/>
      </dsp:nvSpPr>
      <dsp:spPr>
        <a:xfrm>
          <a:off x="1042350" y="6536425"/>
          <a:ext cx="994376" cy="3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Realizace návrhu</a:t>
          </a:r>
        </a:p>
      </dsp:txBody>
      <dsp:txXfrm>
        <a:off x="1042350" y="6536425"/>
        <a:ext cx="994376" cy="385609"/>
      </dsp:txXfrm>
    </dsp:sp>
    <dsp:sp modelId="{133737E4-AE9C-4B28-874D-2A32FB733A09}">
      <dsp:nvSpPr>
        <dsp:cNvPr id="0" name=""/>
        <dsp:cNvSpPr/>
      </dsp:nvSpPr>
      <dsp:spPr>
        <a:xfrm>
          <a:off x="1240883" y="6912341"/>
          <a:ext cx="1187746" cy="11883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21FD3-199F-419B-8657-7C05CED6A778}">
      <dsp:nvSpPr>
        <dsp:cNvPr id="0" name=""/>
        <dsp:cNvSpPr/>
      </dsp:nvSpPr>
      <dsp:spPr>
        <a:xfrm>
          <a:off x="1447838" y="7322770"/>
          <a:ext cx="771516" cy="3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>
              <a:solidFill>
                <a:srgbClr val="0050A0"/>
              </a:solidFill>
              <a:latin typeface="Myriad Pro" panose="020B0503030403020204"/>
              <a:ea typeface="+mn-ea"/>
              <a:cs typeface="+mn-cs"/>
            </a:rPr>
            <a:t>Provoz</a:t>
          </a:r>
        </a:p>
      </dsp:txBody>
      <dsp:txXfrm>
        <a:off x="1447838" y="7322770"/>
        <a:ext cx="771516" cy="385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DA93E-CB4E-44B3-BAA6-3768BE223D63}" type="datetimeFigureOut">
              <a:rPr lang="en-GB" smtClean="0"/>
              <a:t>07/03/2022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8ACDA-37E8-460A-9C60-6442A9AB47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50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23F64-22C9-A04C-8A4E-B1814E6530D0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20A19-92E9-8245-A19A-9E75ED978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720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20A19-92E9-8245-A19A-9E75ED978D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1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8CDF-F960-45AF-99EF-E7ACDCB813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8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FBF7B-C78C-417B-9657-5F8DC2280290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35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72C8-3CF6-4335-B11F-ABDC9EA1078B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343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F7B-C78C-417B-9657-5F8DC2280290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186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FBF7B-C78C-417B-9657-5F8DC2280290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3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72C8-3CF6-4335-B11F-ABDC9EA1078B}" type="slidenum">
              <a:rPr lang="en-IE" smtClean="0"/>
              <a:pPr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31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72C8-3CF6-4335-B11F-ABDC9EA1078B}" type="slidenum">
              <a:rPr lang="en-IE" smtClean="0"/>
              <a:pPr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115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72C8-3CF6-4335-B11F-ABDC9EA1078B}" type="slidenum">
              <a:rPr lang="en-IE" smtClean="0"/>
              <a:pPr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324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3548" y="2186609"/>
            <a:ext cx="3594652" cy="1323353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3548" y="3602038"/>
            <a:ext cx="359465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CD9-FAAE-442E-9FCE-3CFA12AC67EA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BB0-5379-48D1-AD1F-3E4B55A0B9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6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E44-C539-4328-8E2F-D1147801A0C5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3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E00-7071-4AC6-9519-C09A5184D7FD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8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9162-6757-4EC9-B376-82F098C4A816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21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717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9527-D81A-4E20-A208-ACE8AEAB6785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70AD-04EE-4154-BE9D-3656B821CA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8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717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7032-B01B-4A60-AE13-1E14785A5AD4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70AD-04EE-4154-BE9D-3656B821CA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10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9661-1B83-4A57-89BA-574657A5ED0A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2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92-7AC7-4714-BAE2-A61F037CACEC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7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2A6-425D-4A02-9B36-0E0AA60085AC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6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36F2-DF55-4357-8CA5-3F9692C7B98B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10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E435-07B8-4F2B-B07B-3711D3EBC1C3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9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28B3-E031-4BDC-A63E-FABDE17132CC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90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37E3-23EB-471F-AB0D-8B2F79EA9252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98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2B08-AB0B-4713-B503-AE4064CFBF7D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7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B87E-F481-44A2-A20A-09E0D9280569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40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E27F-4A71-4513-BD18-4AD8C5E78BBD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64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693-3C61-49BB-B2C9-426F1BFF1CD1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38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02FA-A68B-49D2-B961-C01BCD012530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47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39EC-72CD-4E50-88E0-1468588CCEF6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73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717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2C14BC7-139D-467E-A05D-121D7AEA4CC1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70AD-04EE-4154-BE9D-3656B821CA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02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D882-E1BA-4B61-9AE0-B1C02AFFF394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15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6310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A5B-F72B-4EAB-A427-08C6F495DA71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21278"/>
            <a:ext cx="7886700" cy="79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09D1-51C1-4BF7-862C-786DBB08C282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4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0B10-1ADE-459C-91F8-8F7DDE67808E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07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6991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6991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DD0B-E2B4-4795-9A21-704B352B641C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21278"/>
            <a:ext cx="7886700" cy="79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4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167365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991277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7365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91277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B66-6DD3-4F72-892B-E3FC2F023B60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121278"/>
            <a:ext cx="7886700" cy="79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80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3AE-C760-4DE8-8850-B44B11003E5D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50" y="121278"/>
            <a:ext cx="7886700" cy="79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31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B271-5D0F-4ECF-B3A6-56642134EBED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4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457201"/>
            <a:ext cx="462915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4F95-5540-4D41-9771-03B65E1BAE6D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05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67F3-6CE4-4568-B193-60D745CC571D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37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84B3-E39D-41C4-9825-970547F5E756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0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CE36-C5CB-4D05-B87E-619CFE80D723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87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882273"/>
          </a:xfrm>
        </p:spPr>
        <p:txBody>
          <a:bodyPr lIns="396000" rIns="90000">
            <a:normAutofit/>
          </a:bodyPr>
          <a:lstStyle>
            <a:lvl1pPr>
              <a:defRPr sz="3500" baseline="0">
                <a:solidFill>
                  <a:srgbClr val="1A71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nl-B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967832"/>
            <a:ext cx="9144000" cy="3785936"/>
          </a:xfrm>
        </p:spPr>
        <p:txBody>
          <a:bodyPr lIns="396000"/>
          <a:lstStyle>
            <a:lvl1pPr>
              <a:buClr>
                <a:srgbClr val="D91D47"/>
              </a:buClr>
              <a:defRPr>
                <a:solidFill>
                  <a:srgbClr val="255373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51600" indent="-285750">
              <a:buClr>
                <a:srgbClr val="D91D47"/>
              </a:buClr>
              <a:buFont typeface="Arial" charset="0"/>
              <a:buChar char="•"/>
              <a:defRPr>
                <a:solidFill>
                  <a:srgbClr val="255373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891000">
              <a:buClr>
                <a:srgbClr val="E6753F"/>
              </a:buClr>
              <a:defRPr>
                <a:solidFill>
                  <a:srgbClr val="255373"/>
                </a:solidFill>
                <a:latin typeface="verdana" charset="0"/>
              </a:defRPr>
            </a:lvl3pPr>
            <a:lvl4pPr marL="1144800" indent="-228600">
              <a:buClr>
                <a:srgbClr val="E6753F"/>
              </a:buClr>
              <a:buFont typeface="Arial" charset="0"/>
              <a:buChar char="•"/>
              <a:defRPr>
                <a:solidFill>
                  <a:srgbClr val="255373"/>
                </a:solidFill>
                <a:latin typeface="verdana" charset="0"/>
              </a:defRPr>
            </a:lvl4pPr>
            <a:lvl5pPr marL="1386000" indent="-228600">
              <a:buClr>
                <a:srgbClr val="E6753F"/>
              </a:buClr>
              <a:buFont typeface="Arial" charset="0"/>
              <a:buChar char="•"/>
              <a:defRPr sz="1400" baseline="0">
                <a:solidFill>
                  <a:srgbClr val="255373"/>
                </a:solidFill>
                <a:latin typeface="verdana" charset="0"/>
              </a:defRPr>
            </a:lvl5pPr>
          </a:lstStyle>
          <a:p>
            <a:pPr lvl="0"/>
            <a:r>
              <a:rPr lang="nl-BE" dirty="0"/>
              <a:t>Title 1</a:t>
            </a:r>
          </a:p>
          <a:p>
            <a:pPr lvl="1"/>
            <a:r>
              <a:rPr lang="nl-BE" dirty="0"/>
              <a:t>Title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3997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EC5B-7A40-4AAC-B50B-A69536A81594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95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43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6310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21278"/>
            <a:ext cx="7886700" cy="79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10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97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6991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6991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21278"/>
            <a:ext cx="7886700" cy="79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7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167365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991277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7365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91277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121278"/>
            <a:ext cx="7886700" cy="79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91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50" y="121278"/>
            <a:ext cx="7886700" cy="79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7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13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457201"/>
            <a:ext cx="462915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63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23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5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F42E-53C6-4A26-BC9A-C4310BDD6908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72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20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717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630DEF6-3D28-4E80-B55E-B1AF433407C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70AD-04EE-4154-BE9D-3656B821CA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63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57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sz="675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sz="18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487E61-4CED-4251-BB87-82E00D42B2E9}" type="slidenum">
              <a:rPr lang="en-US" sz="675" b="0" strike="noStrike" spc="-1" smtClean="0">
                <a:solidFill>
                  <a:srgbClr val="8B8B8B"/>
                </a:solidFill>
                <a:latin typeface="Gadugi"/>
              </a:rPr>
              <a:t>‹#›</a:t>
            </a:fld>
            <a:endParaRPr lang="en-US" sz="675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267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301341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7549738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599" y="584781"/>
            <a:ext cx="861144" cy="605548"/>
          </a:xfrm>
          <a:prstGeom prst="rect">
            <a:avLst/>
          </a:prstGeom>
        </p:spPr>
      </p:pic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 dirty="0">
              <a:solidFill>
                <a:srgbClr val="000000"/>
              </a:solidFill>
              <a:latin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3342296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434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53312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8829-8E93-4A53-AC28-99F6580F0B0A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96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3198505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2969878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2091606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4275781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75" b="0" strike="noStrike" spc="-1">
              <a:solidFill>
                <a:srgbClr val="000000"/>
              </a:solidFill>
              <a:latin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1621263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259D-230E-4A45-99C4-91992BD440FE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07/03/2022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11BB-8DD1-4825-BE1B-1A43B6515EDE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403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E60B-6E8F-48E0-9C46-B4D427ECA3D9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D43E-AC80-4C2F-AFFE-88E379DC6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8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72A7-4D91-4572-91AE-93EC4451D72F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0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D2AB-6D0A-4A27-A69D-AE57C482D3D3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4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841D-5186-4E83-BB8B-CD5B7CC0C331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EB7CF-8B17-4E9C-818E-8E34ED5EB9D3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D2BB0-5379-48D1-AD1F-3E4B55A0B97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7" r="169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8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7F82-0D17-4DEF-9DD4-46835A79DADB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6343098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125674"/>
            <a:ext cx="1226897" cy="3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A5BE-B25B-48AB-9BDD-AB89EEE4ED68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70AD-04EE-4154-BE9D-3656B821CA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25" y="13252"/>
            <a:ext cx="8835623" cy="67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D4A84-DA7F-4086-A414-072EA79675CF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6343098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125674"/>
            <a:ext cx="1226897" cy="3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70AD-04EE-4154-BE9D-3656B821CA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25" y="13252"/>
            <a:ext cx="8835623" cy="67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9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1278"/>
            <a:ext cx="7886700" cy="79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39F5-0A2F-4096-ADFC-042BDFAD2980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6343098"/>
            <a:ext cx="8515350" cy="13252"/>
          </a:xfrm>
          <a:prstGeom prst="line">
            <a:avLst/>
          </a:prstGeom>
          <a:ln w="19050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090838"/>
            <a:ext cx="1226897" cy="3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72" r:id="rId1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1278"/>
            <a:ext cx="7886700" cy="79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B58D-56A9-4A9B-8CCB-8C78B1DFAC6F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B72D-52FF-4217-9670-FF0FC1A09F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6343098"/>
            <a:ext cx="8515350" cy="13252"/>
          </a:xfrm>
          <a:prstGeom prst="line">
            <a:avLst/>
          </a:prstGeom>
          <a:ln w="19050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090838"/>
            <a:ext cx="1226897" cy="3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2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70AD-04EE-4154-BE9D-3656B821CA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25" y="13252"/>
            <a:ext cx="8835623" cy="67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8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96920" y="-15120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475" b="0" strike="noStrike" spc="-1">
                <a:solidFill>
                  <a:srgbClr val="000000"/>
                </a:solidFill>
                <a:latin typeface="Century Gothic"/>
              </a:rPr>
              <a:t>Click to edit Master title style</a:t>
            </a:r>
            <a:endParaRPr lang="en-US" sz="2475" b="0" strike="noStrike" spc="-1">
              <a:solidFill>
                <a:srgbClr val="000000"/>
              </a:solidFill>
              <a:latin typeface="Gadug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sz="675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18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8487E61-4CED-4251-BB87-82E00D42B2E9}" type="slidenum">
              <a:rPr lang="en-US" sz="675" b="0" strike="noStrike" spc="-1">
                <a:solidFill>
                  <a:srgbClr val="8B8B8B"/>
                </a:solidFill>
                <a:latin typeface="Gadugi"/>
              </a:rPr>
              <a:t>‹#›</a:t>
            </a:fld>
            <a:endParaRPr lang="en-US" sz="675" b="0" strike="noStrike" spc="-1">
              <a:latin typeface="Times New Roman"/>
            </a:endParaRPr>
          </a:p>
        </p:txBody>
      </p:sp>
      <p:sp>
        <p:nvSpPr>
          <p:cNvPr id="45" name="Line 5"/>
          <p:cNvSpPr/>
          <p:nvPr/>
        </p:nvSpPr>
        <p:spPr>
          <a:xfrm>
            <a:off x="0" y="6721200"/>
            <a:ext cx="9144000" cy="360"/>
          </a:xfrm>
          <a:prstGeom prst="line">
            <a:avLst/>
          </a:prstGeom>
          <a:ln>
            <a:solidFill>
              <a:srgbClr val="FE8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Line 6"/>
          <p:cNvSpPr/>
          <p:nvPr/>
        </p:nvSpPr>
        <p:spPr>
          <a:xfrm>
            <a:off x="0" y="891000"/>
            <a:ext cx="2779920" cy="36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47" name="Picture 8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86240" y="110160"/>
            <a:ext cx="1058040" cy="454680"/>
          </a:xfrm>
          <a:prstGeom prst="rect">
            <a:avLst/>
          </a:prstGeom>
          <a:ln>
            <a:noFill/>
          </a:ln>
        </p:spPr>
      </p:pic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75" b="0" strike="noStrike" spc="-1">
                <a:solidFill>
                  <a:srgbClr val="000000"/>
                </a:solidFill>
                <a:latin typeface="Gadugi"/>
              </a:rPr>
              <a:t>Click to edit the outline text format</a:t>
            </a:r>
          </a:p>
          <a:p>
            <a:pPr marL="647984" lvl="1" indent="-242994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125" b="0" strike="noStrike" spc="-1">
                <a:solidFill>
                  <a:srgbClr val="000000"/>
                </a:solidFill>
                <a:latin typeface="Gadugi"/>
              </a:rPr>
              <a:t>Second Outline Level</a:t>
            </a:r>
          </a:p>
          <a:p>
            <a:pPr marL="971976" lvl="2" indent="-215995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013" b="0" strike="noStrike" spc="-1">
                <a:solidFill>
                  <a:srgbClr val="000000"/>
                </a:solidFill>
                <a:latin typeface="Gadugi"/>
              </a:rPr>
              <a:t>Third Outline Level</a:t>
            </a:r>
          </a:p>
          <a:p>
            <a:pPr marL="1295968" lvl="3" indent="-161996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013" b="0" strike="noStrike" spc="-1">
                <a:solidFill>
                  <a:srgbClr val="000000"/>
                </a:solidFill>
                <a:latin typeface="Gadugi"/>
              </a:rPr>
              <a:t>Fourth Outline Level</a:t>
            </a:r>
          </a:p>
          <a:p>
            <a:pPr marL="1619960" lvl="4" indent="-161996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latin typeface="Gadugi"/>
              </a:rPr>
              <a:t>Fifth Outline Level</a:t>
            </a:r>
          </a:p>
          <a:p>
            <a:pPr marL="1943951" lvl="5" indent="-161996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latin typeface="Gadugi"/>
              </a:rPr>
              <a:t>Sixth Outline Level</a:t>
            </a:r>
          </a:p>
          <a:p>
            <a:pPr marL="2267943" lvl="6" indent="-161996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latin typeface="Gadugi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43378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783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ea/en/connecting-europe-facility" TargetMode="External"/><Relationship Id="rId3" Type="http://schemas.openxmlformats.org/officeDocument/2006/relationships/hyperlink" Target="http://ec.europa.eu/dgs/regional_policy/index_en.htm" TargetMode="External"/><Relationship Id="rId7" Type="http://schemas.openxmlformats.org/officeDocument/2006/relationships/hyperlink" Target="https://ec.europa.eu/regional_policy/en/funding/ip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ec.europa.eu/regional_policy/index.cfm/en/funding/" TargetMode="External"/><Relationship Id="rId5" Type="http://schemas.openxmlformats.org/officeDocument/2006/relationships/hyperlink" Target="http://jaspers.eib.org/follow-the-action/index.htm" TargetMode="External"/><Relationship Id="rId4" Type="http://schemas.openxmlformats.org/officeDocument/2006/relationships/hyperlink" Target="http://www.eib.org/" TargetMode="Externa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5.jpeg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http://jaspers.eib.org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iah.eib.org/about/circular-city-centre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png"/><Relationship Id="rId4" Type="http://schemas.openxmlformats.org/officeDocument/2006/relationships/hyperlink" Target="mailto:ADAPT@EIB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3@eib.org" TargetMode="External"/><Relationship Id="rId2" Type="http://schemas.openxmlformats.org/officeDocument/2006/relationships/hyperlink" Target="mailto:eiah@eib.org" TargetMode="External"/><Relationship Id="rId1" Type="http://schemas.openxmlformats.org/officeDocument/2006/relationships/slideLayout" Target="../slideLayouts/slideLayout51.xml"/><Relationship Id="rId4" Type="http://schemas.openxmlformats.org/officeDocument/2006/relationships/hyperlink" Target="mailto:adapt@eib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459637" y="1622908"/>
            <a:ext cx="5448193" cy="3385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3200" b="1" dirty="0">
                <a:solidFill>
                  <a:srgbClr val="0050A0"/>
                </a:solidFill>
              </a:rPr>
              <a:t>Poradenská podpora</a:t>
            </a:r>
          </a:p>
          <a:p>
            <a:pPr algn="r">
              <a:lnSpc>
                <a:spcPct val="100000"/>
              </a:lnSpc>
            </a:pPr>
            <a:r>
              <a:rPr lang="cs-CZ" sz="3200" b="1" dirty="0">
                <a:solidFill>
                  <a:srgbClr val="0050A0"/>
                </a:solidFill>
              </a:rPr>
              <a:t>pro </a:t>
            </a:r>
          </a:p>
          <a:p>
            <a:pPr algn="r">
              <a:lnSpc>
                <a:spcPct val="100000"/>
              </a:lnSpc>
            </a:pPr>
            <a:r>
              <a:rPr lang="cs-CZ" sz="3200" b="1" dirty="0">
                <a:solidFill>
                  <a:srgbClr val="0050A0"/>
                </a:solidFill>
              </a:rPr>
              <a:t>projekty udržitelného rozvoje měst</a:t>
            </a:r>
          </a:p>
          <a:p>
            <a:pPr algn="r">
              <a:lnSpc>
                <a:spcPct val="100000"/>
              </a:lnSpc>
            </a:pPr>
            <a:endParaRPr lang="es-ES" sz="1600" b="1" dirty="0">
              <a:solidFill>
                <a:srgbClr val="0050A0"/>
              </a:solidFill>
            </a:endParaRPr>
          </a:p>
          <a:p>
            <a:pPr algn="r">
              <a:lnSpc>
                <a:spcPct val="100000"/>
              </a:lnSpc>
            </a:pPr>
            <a:r>
              <a:rPr lang="cs-CZ" sz="1600" i="1" dirty="0">
                <a:solidFill>
                  <a:srgbClr val="0050A0"/>
                </a:solidFill>
              </a:rPr>
              <a:t>2. března 2022</a:t>
            </a:r>
          </a:p>
          <a:p>
            <a:pPr algn="r">
              <a:lnSpc>
                <a:spcPct val="100000"/>
              </a:lnSpc>
            </a:pPr>
            <a:r>
              <a:rPr lang="cs-CZ" sz="1600" i="1" dirty="0" err="1">
                <a:solidFill>
                  <a:srgbClr val="0050A0"/>
                </a:solidFill>
              </a:rPr>
              <a:t>Desislava</a:t>
            </a:r>
            <a:r>
              <a:rPr lang="cs-CZ" sz="1600" i="1" dirty="0">
                <a:solidFill>
                  <a:srgbClr val="0050A0"/>
                </a:solidFill>
              </a:rPr>
              <a:t> </a:t>
            </a:r>
            <a:r>
              <a:rPr lang="cs-CZ" sz="1600" i="1" dirty="0" err="1">
                <a:solidFill>
                  <a:srgbClr val="0050A0"/>
                </a:solidFill>
              </a:rPr>
              <a:t>Kraleva</a:t>
            </a:r>
            <a:r>
              <a:rPr lang="cs-CZ" sz="1600" i="1" dirty="0">
                <a:solidFill>
                  <a:srgbClr val="0050A0"/>
                </a:solidFill>
              </a:rPr>
              <a:t> a </a:t>
            </a:r>
            <a:r>
              <a:rPr lang="cs-CZ" sz="1600" i="1" dirty="0" err="1">
                <a:solidFill>
                  <a:srgbClr val="0050A0"/>
                </a:solidFill>
              </a:rPr>
              <a:t>Patrizia</a:t>
            </a:r>
            <a:r>
              <a:rPr lang="cs-CZ" sz="1600" i="1" dirty="0">
                <a:solidFill>
                  <a:srgbClr val="0050A0"/>
                </a:solidFill>
              </a:rPr>
              <a:t> </a:t>
            </a:r>
            <a:r>
              <a:rPr lang="cs-CZ" sz="1600" i="1" dirty="0" err="1">
                <a:solidFill>
                  <a:srgbClr val="0050A0"/>
                </a:solidFill>
              </a:rPr>
              <a:t>Fagiani</a:t>
            </a:r>
            <a:endParaRPr lang="cs-CZ" sz="1600" i="1" dirty="0">
              <a:solidFill>
                <a:srgbClr val="0050A0"/>
              </a:solidFill>
            </a:endParaRPr>
          </a:p>
          <a:p>
            <a:pPr algn="r">
              <a:lnSpc>
                <a:spcPct val="100000"/>
              </a:lnSpc>
            </a:pPr>
            <a:r>
              <a:rPr lang="cs-CZ" sz="1600" i="1" dirty="0">
                <a:solidFill>
                  <a:srgbClr val="0050A0"/>
                </a:solidFill>
              </a:rPr>
              <a:t>(Poradenské centrum)</a:t>
            </a:r>
            <a:r>
              <a:rPr lang="cs-CZ" sz="1600" i="1" dirty="0">
                <a:solidFill>
                  <a:schemeClr val="bg1"/>
                </a:solidFill>
              </a:rPr>
              <a:t>…….…………</a:t>
            </a:r>
            <a:r>
              <a:rPr lang="cs-CZ" sz="1600" i="1" dirty="0">
                <a:solidFill>
                  <a:srgbClr val="0050A0"/>
                </a:solidFill>
              </a:rPr>
              <a:t>(JASPERS)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44" y="725866"/>
            <a:ext cx="2152390" cy="12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60367"/>
            <a:ext cx="9176951" cy="4250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45" y="1262023"/>
            <a:ext cx="7303655" cy="799401"/>
          </a:xfrm>
        </p:spPr>
        <p:txBody>
          <a:bodyPr>
            <a:normAutofit fontScale="90000"/>
          </a:bodyPr>
          <a:lstStyle/>
          <a:p>
            <a:r>
              <a:rPr lang="cs-CZ" sz="40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Poradenství pro města v rámci iniciativy JASPERS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9872" y="2541353"/>
            <a:ext cx="5623401" cy="1294847"/>
          </a:xfrm>
        </p:spPr>
        <p:txBody>
          <a:bodyPr>
            <a:normAutofit/>
          </a:bodyPr>
          <a:lstStyle/>
          <a:p>
            <a:r>
              <a:rPr lang="cs-CZ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Integrované řešení pro menší i velká města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756" y="5570181"/>
            <a:ext cx="1020140" cy="4500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282" y="5445059"/>
            <a:ext cx="881923" cy="625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25" y="5512290"/>
            <a:ext cx="1384048" cy="7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5442274"/>
            <a:ext cx="1543050" cy="252779"/>
          </a:xfrm>
        </p:spPr>
        <p:txBody>
          <a:bodyPr/>
          <a:lstStyle/>
          <a:p>
            <a:pPr algn="l" defTabSz="316531">
              <a:defRPr/>
            </a:pPr>
            <a:fld id="{C8F611BB-8DD1-4825-BE1B-1A43B6515EDE}" type="slidenum">
              <a:rPr lang="en-IE" sz="1108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316531">
                <a:defRPr/>
              </a:pPr>
              <a:t>11</a:t>
            </a:fld>
            <a:endParaRPr lang="en-IE" sz="1108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276" y="1130628"/>
            <a:ext cx="8670712" cy="314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50021"/>
              </a:buClr>
              <a:buChar char="§"/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A50021"/>
              </a:buClr>
              <a:buChar char="§"/>
              <a:defRPr sz="2600">
                <a:solidFill>
                  <a:srgbClr val="3333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A50021"/>
              </a:buClr>
              <a:buChar char="§"/>
              <a:defRPr sz="2200">
                <a:solidFill>
                  <a:srgbClr val="3333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A50021"/>
              </a:buClr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A50021"/>
              </a:buClr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  <a:buSzPct val="85000"/>
              <a:buNone/>
              <a:defRPr/>
            </a:pPr>
            <a:r>
              <a:rPr lang="cs-CZ" sz="21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Společná pomoc na podporu projektů v evropských regionech</a:t>
            </a:r>
          </a:p>
          <a:p>
            <a:pPr marL="130969" indent="-130969" defTabSz="685800" eaLnBrk="1" hangingPunct="1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  <a:buSzPct val="85000"/>
              <a:buFont typeface="Wingdings" pitchFamily="2" charset="2"/>
              <a:buChar char="§"/>
              <a:defRPr/>
            </a:pP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Partnerství mezi Generálním 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  <a:hlinkClick r:id="rId3"/>
              </a:rPr>
              <a:t>ředitelstvím Komise pro regionální a městskou politiku a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  <a:hlinkClick r:id="rId4"/>
              </a:rPr>
              <a:t>EIB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, které funguje již od roku 2006.</a:t>
            </a:r>
          </a:p>
          <a:p>
            <a:pPr marL="130969" indent="-130969" defTabSz="685800" eaLnBrk="1" hangingPunct="1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  <a:buSzPct val="85000"/>
              <a:buFont typeface="Wingdings" pitchFamily="2" charset="2"/>
              <a:buChar char="§"/>
              <a:defRPr/>
            </a:pP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Poskytuje 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  <a:hlinkClick r:id="rId5"/>
              </a:rPr>
              <a:t>jednotlivým zemím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podporu ve formě </a:t>
            </a:r>
            <a:r>
              <a:rPr lang="cs-CZ" sz="1500" b="1" dirty="0">
                <a:solidFill>
                  <a:srgbClr val="F26522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nezávislého poradenství a budování kapacit 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v rámci přípravy a hodnocení vysoce kvalitních projektů spolufinancovaných ze 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  <a:hlinkClick r:id="rId6"/>
              </a:rPr>
              <a:t>strukturálních fondů a Fondu soudržnosti EU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(včetně Fondu pro spravedlivou transformaci – FST), z 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  <a:hlinkClick r:id="rId7"/>
              </a:rPr>
              <a:t>Nástroje předvstupní pomoci (IPA)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a z 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  <a:hlinkClick r:id="rId8"/>
              </a:rPr>
              <a:t>Nástroje pro propojení Evropy (CEF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).</a:t>
            </a:r>
          </a:p>
          <a:p>
            <a:pPr defTabSz="685800" eaLnBrk="1" hangingPunct="1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  <a:buSzPct val="85000"/>
              <a:buFont typeface="Wingdings" pitchFamily="2" charset="2"/>
              <a:buChar char="§"/>
              <a:defRPr/>
            </a:pP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Pomoc iniciativy JASPERS je </a:t>
            </a:r>
            <a:r>
              <a:rPr lang="cs-CZ" sz="1500" b="1" dirty="0">
                <a:solidFill>
                  <a:srgbClr val="F26522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financována Evropskou komisí a EIB </a:t>
            </a:r>
          </a:p>
          <a:p>
            <a:pPr defTabSz="685800" eaLnBrk="1" hangingPunct="1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  <a:buSzPct val="85000"/>
              <a:buFont typeface="Wingdings" pitchFamily="2" charset="2"/>
              <a:buChar char="§"/>
              <a:defRPr/>
            </a:pP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cs-CZ" sz="1500" b="1" dirty="0">
                <a:solidFill>
                  <a:srgbClr val="F26522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K dispozici pro EU 27 + IPA</a:t>
            </a:r>
          </a:p>
          <a:p>
            <a:pPr defTabSz="685800" eaLnBrk="1" hangingPunct="1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  <a:buSzPct val="85000"/>
              <a:buFont typeface="Wingdings" pitchFamily="2" charset="2"/>
              <a:buChar char="§"/>
              <a:defRPr/>
            </a:pPr>
            <a:endParaRPr lang="en-GB" altLang="en-US" sz="1500" b="1" dirty="0">
              <a:solidFill>
                <a:srgbClr val="FF0000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41275" y="3963683"/>
            <a:ext cx="5033315" cy="88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50021"/>
              </a:buClr>
              <a:buChar char="§"/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A50021"/>
              </a:buClr>
              <a:buChar char="§"/>
              <a:defRPr sz="2600">
                <a:solidFill>
                  <a:srgbClr val="3333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A50021"/>
              </a:buClr>
              <a:buChar char="§"/>
              <a:defRPr sz="2200">
                <a:solidFill>
                  <a:srgbClr val="3333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A50021"/>
              </a:buClr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A50021"/>
              </a:buClr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  <a:buSzPct val="85000"/>
              <a:buFont typeface="Wingdings" pitchFamily="2" charset="2"/>
              <a:buChar char="§"/>
              <a:defRPr/>
            </a:pP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Podporuje významné/strategické investice, inovativní/</a:t>
            </a:r>
            <a:r>
              <a:rPr lang="cs-CZ" sz="1500" dirty="0" err="1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replikovatelné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projekty, seskupování investic</a:t>
            </a:r>
          </a:p>
          <a:p>
            <a:pPr defTabSz="685800" eaLnBrk="1" hangingPunct="1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  <a:buSzPct val="85000"/>
              <a:buFont typeface="Wingdings" pitchFamily="2" charset="2"/>
              <a:buChar char="§"/>
              <a:defRPr/>
            </a:pP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 Budování kapacit, sdílení znalostí a posilování veřejné správy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051" y="202219"/>
            <a:ext cx="6437211" cy="585788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26522"/>
                </a:solidFill>
                <a:latin typeface="Century Gothic" panose="020B0502020202020204" pitchFamily="34" charset="0"/>
              </a:rPr>
              <a:t>JASPERS</a:t>
            </a:r>
          </a:p>
        </p:txBody>
      </p:sp>
      <p:sp>
        <p:nvSpPr>
          <p:cNvPr id="8" name="TextShape 1"/>
          <p:cNvSpPr txBox="1"/>
          <p:nvPr/>
        </p:nvSpPr>
        <p:spPr>
          <a:xfrm>
            <a:off x="6332310" y="5533703"/>
            <a:ext cx="1542780" cy="3644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defTabSz="685800">
              <a:defRPr/>
            </a:pPr>
            <a:fld id="{6A2BFD3D-53F5-46E7-A8B5-A5116CEAB5CE}" type="slidenum">
              <a:rPr lang="en-US" sz="900" spc="-1">
                <a:solidFill>
                  <a:srgbClr val="8B8B8B"/>
                </a:solidFill>
                <a:latin typeface="Gadugi"/>
              </a:rPr>
              <a:pPr algn="r" defTabSz="685800">
                <a:defRPr/>
              </a:pPr>
              <a:t>11</a:t>
            </a:fld>
            <a:endParaRPr lang="en-US" sz="900" spc="-1">
              <a:solidFill>
                <a:srgbClr val="8B8B8B"/>
              </a:solidFill>
              <a:latin typeface="Gadug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468" y="3418308"/>
            <a:ext cx="3387643" cy="24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7723" y="1418762"/>
            <a:ext cx="2754306" cy="202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350" b="1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Komplexní podpora projektů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85972" y="4129733"/>
            <a:ext cx="1977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004" y="1639028"/>
            <a:ext cx="5034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b="1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strategického plánování a řešení odvětvových problémů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2910" y="3890471"/>
            <a:ext cx="1100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Zadání pro přípravu projektu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8867" y="4066093"/>
            <a:ext cx="13386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Metodická podpora </a:t>
            </a:r>
          </a:p>
          <a:p>
            <a:pPr algn="ctr"/>
            <a:r>
              <a:rPr lang="cs-CZ" sz="105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příjemce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1841" y="3586209"/>
            <a:ext cx="15756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Připomínky k průběžným/ </a:t>
            </a:r>
          </a:p>
          <a:p>
            <a:pPr algn="ctr"/>
            <a:r>
              <a:rPr lang="cs-CZ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závěrečným projektovým dokumentům</a:t>
            </a:r>
          </a:p>
          <a:p>
            <a:pPr algn="ctr"/>
            <a:r>
              <a:rPr lang="cs-CZ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(pokyny)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7711" y="3890471"/>
            <a:ext cx="1170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Závěrečná kontrola projektu</a:t>
            </a:r>
          </a:p>
          <a:p>
            <a:pPr algn="ctr"/>
            <a:r>
              <a:rPr lang="cs-CZ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(poznámky k dokončení)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71811" y="5329327"/>
            <a:ext cx="12428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Sdílení znalostí a budování kapacit </a:t>
            </a:r>
          </a:p>
          <a:p>
            <a:pPr algn="ctr"/>
            <a:r>
              <a:rPr lang="cs-CZ" sz="105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cs-CZ" sz="10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5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  <a:endParaRPr lang="cs-CZ" sz="105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723" y="2215387"/>
            <a:ext cx="37280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46233"/>
              </a:buClr>
            </a:pPr>
            <a:r>
              <a:rPr lang="cs-CZ" sz="135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Klíčové vlastnosti:</a:t>
            </a:r>
          </a:p>
          <a:p>
            <a:pPr marL="160731" indent="-160731">
              <a:lnSpc>
                <a:spcPct val="150000"/>
              </a:lnSpc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35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Zapojení již do přípravné fáze (upstream)</a:t>
            </a:r>
          </a:p>
          <a:p>
            <a:pPr marL="160731" indent="-160731">
              <a:lnSpc>
                <a:spcPct val="150000"/>
              </a:lnSpc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35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Praktický přístup</a:t>
            </a:r>
          </a:p>
          <a:p>
            <a:pPr marL="160731" indent="-160731">
              <a:lnSpc>
                <a:spcPct val="150000"/>
              </a:lnSpc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350" i="1">
                <a:latin typeface="Calibri" panose="020F0502020204030204" pitchFamily="34" charset="0"/>
                <a:cs typeface="Calibri" panose="020F0502020204030204" pitchFamily="34" charset="0"/>
              </a:rPr>
              <a:t>Geografická blízkost </a:t>
            </a:r>
            <a:r>
              <a:rPr lang="cs-CZ" sz="135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příjemcům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874215" y="4692617"/>
            <a:ext cx="5511545" cy="6056"/>
          </a:xfrm>
          <a:prstGeom prst="line">
            <a:avLst/>
          </a:prstGeom>
          <a:ln w="28575">
            <a:solidFill>
              <a:srgbClr val="F46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027470" y="4666704"/>
            <a:ext cx="192881" cy="1758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94462" y="4666704"/>
            <a:ext cx="192881" cy="1758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03165" y="4672760"/>
            <a:ext cx="192881" cy="1758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92879" y="4672760"/>
            <a:ext cx="192881" cy="1758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485472" y="4925490"/>
            <a:ext cx="1" cy="303219"/>
          </a:xfrm>
          <a:prstGeom prst="straightConnector1">
            <a:avLst/>
          </a:prstGeom>
          <a:ln w="28575">
            <a:solidFill>
              <a:srgbClr val="F462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27040" y="3904823"/>
            <a:ext cx="1100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Strategické plánování a definice projektu</a:t>
            </a:r>
          </a:p>
        </p:txBody>
      </p:sp>
      <p:sp>
        <p:nvSpPr>
          <p:cNvPr id="37" name="Oval 36"/>
          <p:cNvSpPr/>
          <p:nvPr/>
        </p:nvSpPr>
        <p:spPr>
          <a:xfrm>
            <a:off x="1681334" y="4666704"/>
            <a:ext cx="192881" cy="1758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12136" y="99201"/>
            <a:ext cx="5915025" cy="74562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>
                <a:solidFill>
                  <a:srgbClr val="F26522"/>
                </a:solidFill>
                <a:latin typeface="Century Gothic" panose="020B0502020202020204" pitchFamily="34" charset="0"/>
              </a:rPr>
              <a:t>Služby iniciativy JASPERS</a:t>
            </a:r>
          </a:p>
        </p:txBody>
      </p:sp>
    </p:spTree>
    <p:extLst>
      <p:ext uri="{BB962C8B-B14F-4D97-AF65-F5344CB8AC3E}">
        <p14:creationId xmlns:p14="http://schemas.microsoft.com/office/powerpoint/2010/main" val="6408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  <a:latin typeface="Gadug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3054" y="75126"/>
            <a:ext cx="818879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>
                <a:solidFill>
                  <a:srgbClr val="F2652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Jak JASPERS spolupracuje s městy?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8375" y="3035515"/>
            <a:ext cx="2748165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1513" algn="ctr">
              <a:lnSpc>
                <a:spcPct val="110000"/>
              </a:lnSpc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550194" indent="-1550194" algn="ctr">
              <a:lnSpc>
                <a:spcPct val="110000"/>
              </a:lnSpc>
            </a:pPr>
            <a:r>
              <a:rPr lang="cs-CZ" sz="1350" b="1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Politická podpora:   </a:t>
            </a:r>
            <a:r>
              <a:rPr lang="cs-CZ" sz="1350" b="1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03597" indent="-2035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Čistě horizontální na vnitrostátní úrovni nebo na úrovni EU</a:t>
            </a:r>
          </a:p>
          <a:p>
            <a:pPr marL="203597" indent="-2035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Technická a metodická podpora, ad hoc poradenství </a:t>
            </a:r>
          </a:p>
          <a:p>
            <a:pPr marL="203597" indent="-2035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Vytváření sítí (networking) a informace o osvědčených postupech</a:t>
            </a:r>
          </a:p>
        </p:txBody>
      </p:sp>
      <p:pic>
        <p:nvPicPr>
          <p:cNvPr id="21" name="Picture 2" descr="Barcelona Metropolitan Area | URBACT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590" y="2015806"/>
            <a:ext cx="1381781" cy="11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25 SECRET SMALL TOWNS IN EUROPE YOU MUST VISIT | SkyOSky.com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1239" y="2015806"/>
            <a:ext cx="1410644" cy="11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JASPERS NET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924" y="2249334"/>
            <a:ext cx="1289452" cy="6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265" y="3285660"/>
            <a:ext cx="2633021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7788" indent="-1347788" algn="ctr">
              <a:lnSpc>
                <a:spcPct val="110000"/>
              </a:lnSpc>
            </a:pPr>
            <a:r>
              <a:rPr lang="cs-CZ" sz="1350" b="1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Velká města/</a:t>
            </a:r>
          </a:p>
          <a:p>
            <a:pPr marL="1347788" indent="-1347788" algn="ctr">
              <a:lnSpc>
                <a:spcPct val="110000"/>
              </a:lnSpc>
            </a:pPr>
            <a:r>
              <a:rPr lang="cs-CZ" sz="1350" b="1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aglomerace</a:t>
            </a:r>
            <a:r>
              <a:rPr lang="cs-CZ" sz="1350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03597" indent="-2035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Jediný příjemce podpory JASPERS</a:t>
            </a:r>
          </a:p>
          <a:p>
            <a:pPr marL="203597" indent="-2035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Konkrétní úkoly u místního nebo regionálního orgánu  </a:t>
            </a:r>
          </a:p>
          <a:p>
            <a:pPr marL="203597" indent="-2035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Prvotní stanovení rozsahu pro určení příslušných orgánů a koordinace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6063" y="3285660"/>
            <a:ext cx="2970239" cy="214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7788" indent="-1347788" algn="ctr">
              <a:lnSpc>
                <a:spcPct val="110000"/>
              </a:lnSpc>
            </a:pPr>
            <a:r>
              <a:rPr lang="cs-CZ" sz="1350" b="1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Menší města</a:t>
            </a:r>
            <a:r>
              <a:rPr lang="cs-CZ" sz="1350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03597" indent="-2035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Jiné měřítko – hledání horizontální hodnoty  </a:t>
            </a:r>
          </a:p>
          <a:p>
            <a:pPr marL="203597" indent="-2035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Seskupování měst s centrálním nebo regionálním koordinačním orgánem</a:t>
            </a:r>
          </a:p>
          <a:p>
            <a:pPr marL="203597" indent="-2035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Poradenství pro centrální/regionální orgán může zahrnovat také podpůrné struktury </a:t>
            </a:r>
          </a:p>
          <a:p>
            <a:pPr marL="203597" indent="-2035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Pilotní/demonstrační projekty a „školení školitelů“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142637" y="3326446"/>
            <a:ext cx="9050" cy="22468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84940" y="3326446"/>
            <a:ext cx="9050" cy="22468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9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20" y="0"/>
            <a:ext cx="5915025" cy="994172"/>
          </a:xfrm>
        </p:spPr>
        <p:txBody>
          <a:bodyPr>
            <a:normAutofit/>
          </a:bodyPr>
          <a:lstStyle/>
          <a:p>
            <a:r>
              <a:rPr lang="cs-CZ" sz="2550">
                <a:solidFill>
                  <a:srgbClr val="F26522"/>
                </a:solidFill>
                <a:latin typeface="Century Gothic"/>
              </a:rPr>
              <a:t>Relevantní odvětví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813" y="3218022"/>
            <a:ext cx="212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200" b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3633" y="3218022"/>
            <a:ext cx="272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200" b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Městská hromadná doprava, železniční, letecká a námořní doprava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2825" y="3218022"/>
            <a:ext cx="801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200" b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315" y="5293312"/>
            <a:ext cx="240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měst, zdravotnictví a inovace (včetně širokopásmového připojení, informačních a komunikačních technologií a výzkumu, vývoje a inovací)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4642" y="5293312"/>
            <a:ext cx="239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200" b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Voda, odpadní vody, protipovodňová opatření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23"/>
          <a:stretch/>
        </p:blipFill>
        <p:spPr>
          <a:xfrm>
            <a:off x="3594982" y="1757232"/>
            <a:ext cx="1901798" cy="1358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343325" y="1757232"/>
            <a:ext cx="1890000" cy="1294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028" y="3907217"/>
            <a:ext cx="1877543" cy="135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706" y="1757231"/>
            <a:ext cx="1884940" cy="135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944705" y="3877665"/>
            <a:ext cx="1782000" cy="135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325" y="3854817"/>
            <a:ext cx="1890000" cy="13631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26438" y="5293312"/>
            <a:ext cx="193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200" b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Odpady a oběhové hospodářství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881" y="3854818"/>
            <a:ext cx="1890000" cy="1358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944704" y="3854817"/>
            <a:ext cx="1884941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F611BB-8DD1-4825-BE1B-1A43B6515EDE}" type="slidenum">
              <a:rPr lang="en-IE">
                <a:solidFill>
                  <a:prstClr val="black">
                    <a:tint val="75000"/>
                  </a:prstClr>
                </a:solidFill>
                <a:latin typeface="Gadugi"/>
              </a:rPr>
              <a:pPr>
                <a:defRPr/>
              </a:pPr>
              <a:t>15</a:t>
            </a:fld>
            <a:endParaRPr lang="en-IE">
              <a:solidFill>
                <a:prstClr val="black">
                  <a:tint val="75000"/>
                </a:prstClr>
              </a:solidFill>
              <a:latin typeface="Gadug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4123" y="140165"/>
            <a:ext cx="7435919" cy="74562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rgbClr val="F26522"/>
                </a:solidFill>
                <a:latin typeface="Century Gothic" panose="020B0502020202020204" pitchFamily="34" charset="0"/>
              </a:rPr>
              <a:t>Podpora městských projektů v rámci programu JASPERS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248" y="1012743"/>
            <a:ext cx="4619854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Poradenství JASPERS zahrnuje:</a:t>
            </a: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Definice koncepce projektu</a:t>
            </a: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Strategická soudržnost</a:t>
            </a: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Analýza poptávky a možností a otázky předběžného návrhu</a:t>
            </a: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Metodický přístup včetně analýzy nákladů a přínosů </a:t>
            </a: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Dodržování předpisů (</a:t>
            </a:r>
            <a:r>
              <a:rPr lang="cs-CZ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) v oblasti životního prostředí a veřejné podpory</a:t>
            </a: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Stanovení rozsahu studií proveditelnosti a zadávacích podmínek</a:t>
            </a: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Možnosti financování a </a:t>
            </a:r>
            <a:r>
              <a:rPr lang="cs-CZ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financovatelnost</a:t>
            </a:r>
            <a:endParaRPr lang="cs-CZ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Možnosti zadávání zakázek a vlastnické struktury</a:t>
            </a: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Optimalizace projektu a </a:t>
            </a:r>
            <a:r>
              <a:rPr lang="cs-CZ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benchmarking</a:t>
            </a:r>
            <a:endParaRPr lang="cs-CZ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6" descr="Bucureşti plans metro investment | News | Railway Gazette Internationa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234" y="1871858"/>
            <a:ext cx="2335541" cy="17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48995" y="3651182"/>
            <a:ext cx="1133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i="1">
                <a:latin typeface="Calibri" panose="020F0502020204030204" pitchFamily="34" charset="0"/>
                <a:cs typeface="Calibri" panose="020F0502020204030204" pitchFamily="34" charset="0"/>
              </a:rPr>
              <a:t>Metro, Bukurešť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851" y="3909682"/>
            <a:ext cx="2350244" cy="1715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148" y="3909682"/>
            <a:ext cx="2337627" cy="1729692"/>
          </a:xfrm>
          <a:prstGeom prst="rect">
            <a:avLst/>
          </a:prstGeom>
        </p:spPr>
      </p:pic>
      <p:pic>
        <p:nvPicPr>
          <p:cNvPr id="15" name="Picture 16" descr="Seville Trams - www.simplonpc.co.u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37" y="3909682"/>
            <a:ext cx="2474285" cy="171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78530" y="5634543"/>
            <a:ext cx="2154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>
                <a:latin typeface="Calibri" panose="020F0502020204030204" pitchFamily="34" charset="0"/>
                <a:cs typeface="Calibri" panose="020F0502020204030204" pitchFamily="34" charset="0"/>
              </a:rPr>
              <a:t>Vodárny a kanalizace, Varšava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51795" y="5647208"/>
            <a:ext cx="30707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50" i="1">
                <a:latin typeface="Calibri" panose="020F0502020204030204" pitchFamily="34" charset="0"/>
                <a:cs typeface="Calibri" panose="020F0502020204030204" pitchFamily="34" charset="0"/>
              </a:rPr>
              <a:t>Svoz odpadu, Iași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9848" y="5647207"/>
            <a:ext cx="8755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i="1">
                <a:latin typeface="Calibri" panose="020F0502020204030204" pitchFamily="34" charset="0"/>
                <a:cs typeface="Calibri" panose="020F0502020204030204" pitchFamily="34" charset="0"/>
              </a:rPr>
              <a:t>Tramvaj, Sevilla</a:t>
            </a:r>
          </a:p>
        </p:txBody>
      </p:sp>
    </p:spTree>
    <p:extLst>
      <p:ext uri="{BB962C8B-B14F-4D97-AF65-F5344CB8AC3E}">
        <p14:creationId xmlns:p14="http://schemas.microsoft.com/office/powerpoint/2010/main" val="23762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F611BB-8DD1-4825-BE1B-1A43B6515EDE}" type="slidenum">
              <a:rPr lang="en-IE">
                <a:solidFill>
                  <a:prstClr val="black">
                    <a:tint val="75000"/>
                  </a:prstClr>
                </a:solidFill>
                <a:latin typeface="Gadugi"/>
              </a:rPr>
              <a:pPr>
                <a:defRPr/>
              </a:pPr>
              <a:t>16</a:t>
            </a:fld>
            <a:endParaRPr lang="en-IE">
              <a:solidFill>
                <a:prstClr val="black">
                  <a:tint val="75000"/>
                </a:prstClr>
              </a:solidFill>
              <a:latin typeface="Gadug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400988"/>
              </p:ext>
            </p:extLst>
          </p:nvPr>
        </p:nvGraphicFramePr>
        <p:xfrm>
          <a:off x="1563701" y="1722531"/>
          <a:ext cx="5942499" cy="437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33">
                  <a:extLst>
                    <a:ext uri="{9D8B030D-6E8A-4147-A177-3AD203B41FA5}">
                      <a16:colId xmlns:a16="http://schemas.microsoft.com/office/drawing/2014/main" val="1546028082"/>
                    </a:ext>
                  </a:extLst>
                </a:gridCol>
                <a:gridCol w="1980833">
                  <a:extLst>
                    <a:ext uri="{9D8B030D-6E8A-4147-A177-3AD203B41FA5}">
                      <a16:colId xmlns:a16="http://schemas.microsoft.com/office/drawing/2014/main" val="3890413104"/>
                    </a:ext>
                  </a:extLst>
                </a:gridCol>
                <a:gridCol w="1980833">
                  <a:extLst>
                    <a:ext uri="{9D8B030D-6E8A-4147-A177-3AD203B41FA5}">
                      <a16:colId xmlns:a16="http://schemas.microsoft.com/office/drawing/2014/main" val="3714820515"/>
                    </a:ext>
                  </a:extLst>
                </a:gridCol>
              </a:tblGrid>
              <a:tr h="2095703">
                <a:tc>
                  <a:txBody>
                    <a:bodyPr/>
                    <a:lstStyle/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s-CZ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Pomoc při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přípravě strategií </a:t>
                      </a:r>
                      <a:r>
                        <a:rPr lang="cs-CZ" sz="1200" b="1">
                          <a:solidFill>
                            <a:srgbClr val="F462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udržitelného rozvoje měst </a:t>
                      </a:r>
                      <a:r>
                        <a:rPr lang="cs-CZ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integrovaných územních investic, stanovení investičních priorit</a:t>
                      </a:r>
                    </a:p>
                  </a:txBody>
                  <a:tcPr marL="84023" marR="84023" marT="42011" marB="420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Poradenství v oblasti </a:t>
                      </a:r>
                      <a:r>
                        <a:rPr lang="cs-CZ" sz="1200" b="1">
                          <a:solidFill>
                            <a:srgbClr val="F462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horizontálních otázek</a:t>
                      </a:r>
                      <a:r>
                        <a:rPr lang="cs-CZ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cs-CZ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např. opatření v oblasti klimatu ve městech, cirkulární města, inovace,</a:t>
                      </a:r>
                      <a:r>
                        <a:rPr lang="cs-CZ" sz="1200" b="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odolnost</a:t>
                      </a:r>
                    </a:p>
                  </a:txBody>
                  <a:tcPr marL="84023" marR="84023" marT="42011" marB="42011">
                    <a:lnL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US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Podpora pro </a:t>
                      </a:r>
                      <a:r>
                        <a:rPr lang="cs-CZ" sz="1200" b="1">
                          <a:solidFill>
                            <a:srgbClr val="F462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projekty obnovy měst, inovační centra</a:t>
                      </a:r>
                      <a:r>
                        <a:rPr lang="cs-CZ" sz="1200" b="1" baseline="0">
                          <a:solidFill>
                            <a:srgbClr val="F462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metodické vedení,</a:t>
                      </a:r>
                      <a:r>
                        <a:rPr lang="cs-CZ" sz="1200" b="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podpora při</a:t>
                      </a:r>
                      <a:r>
                        <a:rPr lang="cs-CZ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přípravě projektů</a:t>
                      </a:r>
                      <a:r>
                        <a:rPr lang="cs-CZ" sz="1200" b="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84023" marR="84023" marT="42011" marB="42011">
                    <a:lnL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368736"/>
                  </a:ext>
                </a:extLst>
              </a:tr>
              <a:tr h="1850918">
                <a:tc>
                  <a:txBody>
                    <a:bodyPr/>
                    <a:lstStyle/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US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Podpora při přípravě </a:t>
                      </a:r>
                      <a:r>
                        <a:rPr lang="cs-CZ" sz="1200" b="1">
                          <a:solidFill>
                            <a:srgbClr val="F462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investičních programů (čtvrti, města, funkční regiony)</a:t>
                      </a:r>
                    </a:p>
                  </a:txBody>
                  <a:tcPr marL="84023" marR="84023" marT="42011" marB="4201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
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Selektivní </a:t>
                      </a:r>
                      <a:r>
                        <a:rPr lang="cs-CZ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podpora – </a:t>
                      </a:r>
                      <a:r>
                        <a:rPr lang="cs-CZ" sz="1200" b="1">
                          <a:solidFill>
                            <a:srgbClr val="F462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poradenství pro pilotní</a:t>
                      </a:r>
                      <a:r>
                        <a:rPr lang="cs-CZ" sz="1200" b="1" baseline="0">
                          <a:solidFill>
                            <a:srgbClr val="F462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projekty včetně mechanismů replikace</a:t>
                      </a:r>
                    </a:p>
                    <a:p>
                      <a:pPr algn="l" rtl="0"/>
                      <a:endParaRPr lang="en-GB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023" marR="84023" marT="42011" marB="42011">
                    <a:lnL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Budování kapacit 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cs-CZ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vytváření sítí (networking), školení, předávání znalostí</a:t>
                      </a:r>
                    </a:p>
                  </a:txBody>
                  <a:tcPr marL="84023" marR="84023" marT="42011" marB="42011">
                    <a:lnL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2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50069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6302" y="60107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400">
                <a:solidFill>
                  <a:srgbClr val="F26522"/>
                </a:solidFill>
                <a:latin typeface="Century Gothic" panose="020B0502020202020204" pitchFamily="34" charset="0"/>
              </a:rPr>
              <a:t>Širší podpora měst ze strany JASPERS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728" y="1909356"/>
            <a:ext cx="518466" cy="518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884" y="1874143"/>
            <a:ext cx="488888" cy="488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18" y="4102291"/>
            <a:ext cx="504142" cy="504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343" y="4102291"/>
            <a:ext cx="439970" cy="4399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600" y="4130474"/>
            <a:ext cx="439970" cy="439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016" y="1909356"/>
            <a:ext cx="482780" cy="4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F611BB-8DD1-4825-BE1B-1A43B6515EDE}" type="slidenum">
              <a:rPr lang="en-IE">
                <a:solidFill>
                  <a:prstClr val="black">
                    <a:tint val="75000"/>
                  </a:prstClr>
                </a:solidFill>
                <a:latin typeface="Gadugi"/>
              </a:rPr>
              <a:pPr>
                <a:defRPr/>
              </a:pPr>
              <a:t>17</a:t>
            </a:fld>
            <a:endParaRPr lang="en-IE">
              <a:solidFill>
                <a:prstClr val="black">
                  <a:tint val="75000"/>
                </a:prstClr>
              </a:solidFill>
              <a:latin typeface="Gadug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793" y="-27172"/>
            <a:ext cx="697236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400">
                <a:solidFill>
                  <a:srgbClr val="F26522"/>
                </a:solidFill>
                <a:latin typeface="Century Gothic" panose="020B0502020202020204" pitchFamily="34" charset="0"/>
              </a:rPr>
              <a:t>Podpora měst ze strany JASPERS: praktické příklady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943763" y="1594954"/>
            <a:ext cx="4935980" cy="3688431"/>
            <a:chOff x="4879538" y="1115345"/>
            <a:chExt cx="6784652" cy="5069859"/>
          </a:xfrm>
        </p:grpSpPr>
        <p:grpSp>
          <p:nvGrpSpPr>
            <p:cNvPr id="18" name="Group 17"/>
            <p:cNvGrpSpPr/>
            <p:nvPr/>
          </p:nvGrpSpPr>
          <p:grpSpPr>
            <a:xfrm>
              <a:off x="4879538" y="1115345"/>
              <a:ext cx="6784652" cy="5069859"/>
              <a:chOff x="74751" y="990115"/>
              <a:chExt cx="6931049" cy="5157235"/>
            </a:xfrm>
          </p:grpSpPr>
          <p:grpSp>
            <p:nvGrpSpPr>
              <p:cNvPr id="25" name="Group 4"/>
              <p:cNvGrpSpPr>
                <a:grpSpLocks noChangeAspect="1"/>
              </p:cNvGrpSpPr>
              <p:nvPr/>
            </p:nvGrpSpPr>
            <p:grpSpPr bwMode="auto">
              <a:xfrm>
                <a:off x="4008376" y="3330920"/>
                <a:ext cx="1072239" cy="1056521"/>
                <a:chOff x="1066" y="1"/>
                <a:chExt cx="3987" cy="3963"/>
              </a:xfrm>
              <a:solidFill>
                <a:schemeClr val="bg1"/>
              </a:solidFill>
            </p:grpSpPr>
            <p:sp>
              <p:nvSpPr>
                <p:cNvPr id="8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066" y="1"/>
                  <a:ext cx="3987" cy="3963"/>
                </a:xfrm>
                <a:prstGeom prst="rect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86"/>
                <p:cNvSpPr>
                  <a:spLocks/>
                </p:cNvSpPr>
                <p:nvPr/>
              </p:nvSpPr>
              <p:spPr bwMode="auto">
                <a:xfrm>
                  <a:off x="2991" y="3027"/>
                  <a:ext cx="907" cy="785"/>
                </a:xfrm>
                <a:custGeom>
                  <a:avLst/>
                  <a:gdLst>
                    <a:gd name="T0" fmla="*/ 6184 w 6366"/>
                    <a:gd name="T1" fmla="*/ 3957 h 5511"/>
                    <a:gd name="T2" fmla="*/ 6216 w 6366"/>
                    <a:gd name="T3" fmla="*/ 3587 h 5511"/>
                    <a:gd name="T4" fmla="*/ 5870 w 6366"/>
                    <a:gd name="T5" fmla="*/ 3056 h 5511"/>
                    <a:gd name="T6" fmla="*/ 6113 w 6366"/>
                    <a:gd name="T7" fmla="*/ 2736 h 5511"/>
                    <a:gd name="T8" fmla="*/ 5786 w 6366"/>
                    <a:gd name="T9" fmla="*/ 2538 h 5511"/>
                    <a:gd name="T10" fmla="*/ 5788 w 6366"/>
                    <a:gd name="T11" fmla="*/ 2342 h 5511"/>
                    <a:gd name="T12" fmla="*/ 5665 w 6366"/>
                    <a:gd name="T13" fmla="*/ 1923 h 5511"/>
                    <a:gd name="T14" fmla="*/ 5677 w 6366"/>
                    <a:gd name="T15" fmla="*/ 1676 h 5511"/>
                    <a:gd name="T16" fmla="*/ 5614 w 6366"/>
                    <a:gd name="T17" fmla="*/ 1297 h 5511"/>
                    <a:gd name="T18" fmla="*/ 5546 w 6366"/>
                    <a:gd name="T19" fmla="*/ 953 h 5511"/>
                    <a:gd name="T20" fmla="*/ 5713 w 6366"/>
                    <a:gd name="T21" fmla="*/ 674 h 5511"/>
                    <a:gd name="T22" fmla="*/ 5540 w 6366"/>
                    <a:gd name="T23" fmla="*/ 550 h 5511"/>
                    <a:gd name="T24" fmla="*/ 4959 w 6366"/>
                    <a:gd name="T25" fmla="*/ 798 h 5511"/>
                    <a:gd name="T26" fmla="*/ 4546 w 6366"/>
                    <a:gd name="T27" fmla="*/ 894 h 5511"/>
                    <a:gd name="T28" fmla="*/ 4289 w 6366"/>
                    <a:gd name="T29" fmla="*/ 1269 h 5511"/>
                    <a:gd name="T30" fmla="*/ 3838 w 6366"/>
                    <a:gd name="T31" fmla="*/ 1309 h 5511"/>
                    <a:gd name="T32" fmla="*/ 3483 w 6366"/>
                    <a:gd name="T33" fmla="*/ 1290 h 5511"/>
                    <a:gd name="T34" fmla="*/ 3373 w 6366"/>
                    <a:gd name="T35" fmla="*/ 1004 h 5511"/>
                    <a:gd name="T36" fmla="*/ 3226 w 6366"/>
                    <a:gd name="T37" fmla="*/ 781 h 5511"/>
                    <a:gd name="T38" fmla="*/ 3232 w 6366"/>
                    <a:gd name="T39" fmla="*/ 386 h 5511"/>
                    <a:gd name="T40" fmla="*/ 3082 w 6366"/>
                    <a:gd name="T41" fmla="*/ 139 h 5511"/>
                    <a:gd name="T42" fmla="*/ 2679 w 6366"/>
                    <a:gd name="T43" fmla="*/ 18 h 5511"/>
                    <a:gd name="T44" fmla="*/ 2308 w 6366"/>
                    <a:gd name="T45" fmla="*/ 28 h 5511"/>
                    <a:gd name="T46" fmla="*/ 2091 w 6366"/>
                    <a:gd name="T47" fmla="*/ 261 h 5511"/>
                    <a:gd name="T48" fmla="*/ 1629 w 6366"/>
                    <a:gd name="T49" fmla="*/ 274 h 5511"/>
                    <a:gd name="T50" fmla="*/ 1108 w 6366"/>
                    <a:gd name="T51" fmla="*/ 549 h 5511"/>
                    <a:gd name="T52" fmla="*/ 915 w 6366"/>
                    <a:gd name="T53" fmla="*/ 753 h 5511"/>
                    <a:gd name="T54" fmla="*/ 737 w 6366"/>
                    <a:gd name="T55" fmla="*/ 1110 h 5511"/>
                    <a:gd name="T56" fmla="*/ 685 w 6366"/>
                    <a:gd name="T57" fmla="*/ 1327 h 5511"/>
                    <a:gd name="T58" fmla="*/ 408 w 6366"/>
                    <a:gd name="T59" fmla="*/ 1654 h 5511"/>
                    <a:gd name="T60" fmla="*/ 72 w 6366"/>
                    <a:gd name="T61" fmla="*/ 2142 h 5511"/>
                    <a:gd name="T62" fmla="*/ 257 w 6366"/>
                    <a:gd name="T63" fmla="*/ 2338 h 5511"/>
                    <a:gd name="T64" fmla="*/ 234 w 6366"/>
                    <a:gd name="T65" fmla="*/ 2634 h 5511"/>
                    <a:gd name="T66" fmla="*/ 436 w 6366"/>
                    <a:gd name="T67" fmla="*/ 2727 h 5511"/>
                    <a:gd name="T68" fmla="*/ 665 w 6366"/>
                    <a:gd name="T69" fmla="*/ 3103 h 5511"/>
                    <a:gd name="T70" fmla="*/ 925 w 6366"/>
                    <a:gd name="T71" fmla="*/ 3167 h 5511"/>
                    <a:gd name="T72" fmla="*/ 886 w 6366"/>
                    <a:gd name="T73" fmla="*/ 3534 h 5511"/>
                    <a:gd name="T74" fmla="*/ 1077 w 6366"/>
                    <a:gd name="T75" fmla="*/ 3705 h 5511"/>
                    <a:gd name="T76" fmla="*/ 1225 w 6366"/>
                    <a:gd name="T77" fmla="*/ 3947 h 5511"/>
                    <a:gd name="T78" fmla="*/ 1440 w 6366"/>
                    <a:gd name="T79" fmla="*/ 4394 h 5511"/>
                    <a:gd name="T80" fmla="*/ 1564 w 6366"/>
                    <a:gd name="T81" fmla="*/ 4613 h 5511"/>
                    <a:gd name="T82" fmla="*/ 1850 w 6366"/>
                    <a:gd name="T83" fmla="*/ 4552 h 5511"/>
                    <a:gd name="T84" fmla="*/ 1924 w 6366"/>
                    <a:gd name="T85" fmla="*/ 5000 h 5511"/>
                    <a:gd name="T86" fmla="*/ 1845 w 6366"/>
                    <a:gd name="T87" fmla="*/ 5380 h 5511"/>
                    <a:gd name="T88" fmla="*/ 2245 w 6366"/>
                    <a:gd name="T89" fmla="*/ 5354 h 5511"/>
                    <a:gd name="T90" fmla="*/ 2553 w 6366"/>
                    <a:gd name="T91" fmla="*/ 5422 h 5511"/>
                    <a:gd name="T92" fmla="*/ 2751 w 6366"/>
                    <a:gd name="T93" fmla="*/ 5195 h 5511"/>
                    <a:gd name="T94" fmla="*/ 2972 w 6366"/>
                    <a:gd name="T95" fmla="*/ 4841 h 5511"/>
                    <a:gd name="T96" fmla="*/ 3353 w 6366"/>
                    <a:gd name="T97" fmla="*/ 4633 h 5511"/>
                    <a:gd name="T98" fmla="*/ 3597 w 6366"/>
                    <a:gd name="T99" fmla="*/ 4650 h 5511"/>
                    <a:gd name="T100" fmla="*/ 4155 w 6366"/>
                    <a:gd name="T101" fmla="*/ 4577 h 5511"/>
                    <a:gd name="T102" fmla="*/ 4374 w 6366"/>
                    <a:gd name="T103" fmla="*/ 4471 h 5511"/>
                    <a:gd name="T104" fmla="*/ 4713 w 6366"/>
                    <a:gd name="T105" fmla="*/ 4757 h 5511"/>
                    <a:gd name="T106" fmla="*/ 4969 w 6366"/>
                    <a:gd name="T107" fmla="*/ 4863 h 5511"/>
                    <a:gd name="T108" fmla="*/ 5241 w 6366"/>
                    <a:gd name="T109" fmla="*/ 4816 h 5511"/>
                    <a:gd name="T110" fmla="*/ 5496 w 6366"/>
                    <a:gd name="T111" fmla="*/ 4558 h 5511"/>
                    <a:gd name="T112" fmla="*/ 5560 w 6366"/>
                    <a:gd name="T113" fmla="*/ 4392 h 5511"/>
                    <a:gd name="T114" fmla="*/ 5922 w 6366"/>
                    <a:gd name="T115" fmla="*/ 4314 h 5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366" h="5511">
                      <a:moveTo>
                        <a:pt x="6270" y="4380"/>
                      </a:moveTo>
                      <a:cubicBezTo>
                        <a:pt x="6270" y="4380"/>
                        <a:pt x="6325" y="4226"/>
                        <a:pt x="6343" y="4174"/>
                      </a:cubicBezTo>
                      <a:cubicBezTo>
                        <a:pt x="6348" y="4160"/>
                        <a:pt x="6366" y="4131"/>
                        <a:pt x="6362" y="4116"/>
                      </a:cubicBezTo>
                      <a:cubicBezTo>
                        <a:pt x="6346" y="4059"/>
                        <a:pt x="6194" y="4016"/>
                        <a:pt x="6184" y="3957"/>
                      </a:cubicBezTo>
                      <a:cubicBezTo>
                        <a:pt x="6181" y="3938"/>
                        <a:pt x="6217" y="3907"/>
                        <a:pt x="6223" y="3888"/>
                      </a:cubicBezTo>
                      <a:cubicBezTo>
                        <a:pt x="6230" y="3867"/>
                        <a:pt x="6242" y="3818"/>
                        <a:pt x="6231" y="3798"/>
                      </a:cubicBezTo>
                      <a:cubicBezTo>
                        <a:pt x="6209" y="3764"/>
                        <a:pt x="6088" y="3777"/>
                        <a:pt x="6079" y="3737"/>
                      </a:cubicBezTo>
                      <a:cubicBezTo>
                        <a:pt x="6068" y="3687"/>
                        <a:pt x="6210" y="3637"/>
                        <a:pt x="6216" y="3587"/>
                      </a:cubicBezTo>
                      <a:cubicBezTo>
                        <a:pt x="6219" y="3561"/>
                        <a:pt x="6175" y="3520"/>
                        <a:pt x="6165" y="3496"/>
                      </a:cubicBezTo>
                      <a:cubicBezTo>
                        <a:pt x="6146" y="3448"/>
                        <a:pt x="6121" y="3349"/>
                        <a:pt x="6107" y="3299"/>
                      </a:cubicBezTo>
                      <a:cubicBezTo>
                        <a:pt x="6096" y="3256"/>
                        <a:pt x="6094" y="3159"/>
                        <a:pt x="6064" y="3125"/>
                      </a:cubicBezTo>
                      <a:cubicBezTo>
                        <a:pt x="6030" y="3087"/>
                        <a:pt x="5875" y="3056"/>
                        <a:pt x="5870" y="3056"/>
                      </a:cubicBezTo>
                      <a:cubicBezTo>
                        <a:pt x="5864" y="3056"/>
                        <a:pt x="5855" y="2975"/>
                        <a:pt x="5864" y="2950"/>
                      </a:cubicBezTo>
                      <a:cubicBezTo>
                        <a:pt x="5874" y="2923"/>
                        <a:pt x="5911" y="2874"/>
                        <a:pt x="5937" y="2862"/>
                      </a:cubicBezTo>
                      <a:cubicBezTo>
                        <a:pt x="5968" y="2847"/>
                        <a:pt x="6048" y="2882"/>
                        <a:pt x="6075" y="2862"/>
                      </a:cubicBezTo>
                      <a:cubicBezTo>
                        <a:pt x="6102" y="2842"/>
                        <a:pt x="6123" y="2768"/>
                        <a:pt x="6113" y="2736"/>
                      </a:cubicBezTo>
                      <a:cubicBezTo>
                        <a:pt x="6103" y="2703"/>
                        <a:pt x="6039" y="2652"/>
                        <a:pt x="6004" y="2649"/>
                      </a:cubicBezTo>
                      <a:cubicBezTo>
                        <a:pt x="5974" y="2646"/>
                        <a:pt x="5928" y="2705"/>
                        <a:pt x="5898" y="2708"/>
                      </a:cubicBezTo>
                      <a:cubicBezTo>
                        <a:pt x="5874" y="2711"/>
                        <a:pt x="5820" y="2699"/>
                        <a:pt x="5804" y="2680"/>
                      </a:cubicBezTo>
                      <a:cubicBezTo>
                        <a:pt x="5781" y="2653"/>
                        <a:pt x="5765" y="2568"/>
                        <a:pt x="5786" y="2538"/>
                      </a:cubicBezTo>
                      <a:cubicBezTo>
                        <a:pt x="5805" y="2511"/>
                        <a:pt x="5886" y="2526"/>
                        <a:pt x="5915" y="2510"/>
                      </a:cubicBezTo>
                      <a:cubicBezTo>
                        <a:pt x="5934" y="2500"/>
                        <a:pt x="5972" y="2471"/>
                        <a:pt x="5978" y="2450"/>
                      </a:cubicBezTo>
                      <a:cubicBezTo>
                        <a:pt x="5989" y="2416"/>
                        <a:pt x="5978" y="2330"/>
                        <a:pt x="5948" y="2310"/>
                      </a:cubicBezTo>
                      <a:cubicBezTo>
                        <a:pt x="5914" y="2288"/>
                        <a:pt x="5829" y="2342"/>
                        <a:pt x="5788" y="2342"/>
                      </a:cubicBezTo>
                      <a:cubicBezTo>
                        <a:pt x="5742" y="2342"/>
                        <a:pt x="5642" y="2339"/>
                        <a:pt x="5608" y="2308"/>
                      </a:cubicBezTo>
                      <a:cubicBezTo>
                        <a:pt x="5566" y="2271"/>
                        <a:pt x="5522" y="2145"/>
                        <a:pt x="5543" y="2093"/>
                      </a:cubicBezTo>
                      <a:cubicBezTo>
                        <a:pt x="5555" y="2062"/>
                        <a:pt x="5643" y="2056"/>
                        <a:pt x="5660" y="2028"/>
                      </a:cubicBezTo>
                      <a:cubicBezTo>
                        <a:pt x="5674" y="2006"/>
                        <a:pt x="5676" y="1947"/>
                        <a:pt x="5665" y="1923"/>
                      </a:cubicBezTo>
                      <a:cubicBezTo>
                        <a:pt x="5648" y="1887"/>
                        <a:pt x="5532" y="1866"/>
                        <a:pt x="5538" y="1827"/>
                      </a:cubicBezTo>
                      <a:cubicBezTo>
                        <a:pt x="5541" y="1803"/>
                        <a:pt x="5617" y="1813"/>
                        <a:pt x="5630" y="1792"/>
                      </a:cubicBezTo>
                      <a:cubicBezTo>
                        <a:pt x="5642" y="1771"/>
                        <a:pt x="5600" y="1715"/>
                        <a:pt x="5614" y="1694"/>
                      </a:cubicBezTo>
                      <a:cubicBezTo>
                        <a:pt x="5623" y="1680"/>
                        <a:pt x="5668" y="1690"/>
                        <a:pt x="5677" y="1676"/>
                      </a:cubicBezTo>
                      <a:cubicBezTo>
                        <a:pt x="5694" y="1654"/>
                        <a:pt x="5683" y="1591"/>
                        <a:pt x="5673" y="1565"/>
                      </a:cubicBezTo>
                      <a:cubicBezTo>
                        <a:pt x="5662" y="1541"/>
                        <a:pt x="5616" y="1509"/>
                        <a:pt x="5600" y="1488"/>
                      </a:cubicBezTo>
                      <a:cubicBezTo>
                        <a:pt x="5587" y="1473"/>
                        <a:pt x="5557" y="1442"/>
                        <a:pt x="5556" y="1422"/>
                      </a:cubicBezTo>
                      <a:cubicBezTo>
                        <a:pt x="5553" y="1388"/>
                        <a:pt x="5608" y="1331"/>
                        <a:pt x="5614" y="1297"/>
                      </a:cubicBezTo>
                      <a:cubicBezTo>
                        <a:pt x="5619" y="1268"/>
                        <a:pt x="5615" y="1206"/>
                        <a:pt x="5604" y="1179"/>
                      </a:cubicBezTo>
                      <a:cubicBezTo>
                        <a:pt x="5591" y="1145"/>
                        <a:pt x="5507" y="1100"/>
                        <a:pt x="5515" y="1065"/>
                      </a:cubicBezTo>
                      <a:cubicBezTo>
                        <a:pt x="5520" y="1039"/>
                        <a:pt x="5602" y="1040"/>
                        <a:pt x="5606" y="1014"/>
                      </a:cubicBezTo>
                      <a:cubicBezTo>
                        <a:pt x="5609" y="993"/>
                        <a:pt x="5547" y="974"/>
                        <a:pt x="5546" y="953"/>
                      </a:cubicBezTo>
                      <a:cubicBezTo>
                        <a:pt x="5545" y="931"/>
                        <a:pt x="5590" y="904"/>
                        <a:pt x="5601" y="885"/>
                      </a:cubicBezTo>
                      <a:cubicBezTo>
                        <a:pt x="5616" y="860"/>
                        <a:pt x="5621" y="792"/>
                        <a:pt x="5646" y="775"/>
                      </a:cubicBezTo>
                      <a:cubicBezTo>
                        <a:pt x="5666" y="761"/>
                        <a:pt x="5732" y="795"/>
                        <a:pt x="5746" y="775"/>
                      </a:cubicBezTo>
                      <a:cubicBezTo>
                        <a:pt x="5762" y="753"/>
                        <a:pt x="5712" y="701"/>
                        <a:pt x="5713" y="674"/>
                      </a:cubicBezTo>
                      <a:cubicBezTo>
                        <a:pt x="5713" y="641"/>
                        <a:pt x="5780" y="575"/>
                        <a:pt x="5760" y="549"/>
                      </a:cubicBezTo>
                      <a:cubicBezTo>
                        <a:pt x="5745" y="530"/>
                        <a:pt x="5688" y="548"/>
                        <a:pt x="5666" y="557"/>
                      </a:cubicBezTo>
                      <a:cubicBezTo>
                        <a:pt x="5641" y="568"/>
                        <a:pt x="5611" y="635"/>
                        <a:pt x="5584" y="630"/>
                      </a:cubicBezTo>
                      <a:cubicBezTo>
                        <a:pt x="5561" y="626"/>
                        <a:pt x="5561" y="559"/>
                        <a:pt x="5540" y="550"/>
                      </a:cubicBezTo>
                      <a:cubicBezTo>
                        <a:pt x="5516" y="539"/>
                        <a:pt x="5460" y="563"/>
                        <a:pt x="5438" y="577"/>
                      </a:cubicBezTo>
                      <a:cubicBezTo>
                        <a:pt x="5398" y="600"/>
                        <a:pt x="5352" y="691"/>
                        <a:pt x="5310" y="710"/>
                      </a:cubicBezTo>
                      <a:cubicBezTo>
                        <a:pt x="5263" y="731"/>
                        <a:pt x="5155" y="702"/>
                        <a:pt x="5105" y="715"/>
                      </a:cubicBezTo>
                      <a:cubicBezTo>
                        <a:pt x="5065" y="727"/>
                        <a:pt x="5000" y="786"/>
                        <a:pt x="4959" y="798"/>
                      </a:cubicBezTo>
                      <a:cubicBezTo>
                        <a:pt x="4910" y="812"/>
                        <a:pt x="4791" y="772"/>
                        <a:pt x="4755" y="808"/>
                      </a:cubicBezTo>
                      <a:cubicBezTo>
                        <a:pt x="4739" y="823"/>
                        <a:pt x="4763" y="877"/>
                        <a:pt x="4749" y="894"/>
                      </a:cubicBezTo>
                      <a:cubicBezTo>
                        <a:pt x="4729" y="916"/>
                        <a:pt x="4661" y="920"/>
                        <a:pt x="4631" y="919"/>
                      </a:cubicBezTo>
                      <a:cubicBezTo>
                        <a:pt x="4609" y="918"/>
                        <a:pt x="4567" y="888"/>
                        <a:pt x="4546" y="894"/>
                      </a:cubicBezTo>
                      <a:cubicBezTo>
                        <a:pt x="4496" y="905"/>
                        <a:pt x="4419" y="987"/>
                        <a:pt x="4399" y="1034"/>
                      </a:cubicBezTo>
                      <a:cubicBezTo>
                        <a:pt x="4389" y="1057"/>
                        <a:pt x="4411" y="1113"/>
                        <a:pt x="4399" y="1135"/>
                      </a:cubicBezTo>
                      <a:cubicBezTo>
                        <a:pt x="4384" y="1160"/>
                        <a:pt x="4315" y="1171"/>
                        <a:pt x="4299" y="1195"/>
                      </a:cubicBezTo>
                      <a:cubicBezTo>
                        <a:pt x="4289" y="1211"/>
                        <a:pt x="4304" y="1258"/>
                        <a:pt x="4289" y="1269"/>
                      </a:cubicBezTo>
                      <a:cubicBezTo>
                        <a:pt x="4266" y="1288"/>
                        <a:pt x="4199" y="1256"/>
                        <a:pt x="4169" y="1258"/>
                      </a:cubicBezTo>
                      <a:cubicBezTo>
                        <a:pt x="4127" y="1262"/>
                        <a:pt x="4048" y="1309"/>
                        <a:pt x="4007" y="1302"/>
                      </a:cubicBezTo>
                      <a:cubicBezTo>
                        <a:pt x="3996" y="1299"/>
                        <a:pt x="3981" y="1276"/>
                        <a:pt x="3969" y="1274"/>
                      </a:cubicBezTo>
                      <a:cubicBezTo>
                        <a:pt x="3936" y="1267"/>
                        <a:pt x="3872" y="1308"/>
                        <a:pt x="3838" y="1309"/>
                      </a:cubicBezTo>
                      <a:cubicBezTo>
                        <a:pt x="3820" y="1309"/>
                        <a:pt x="3786" y="1294"/>
                        <a:pt x="3769" y="1293"/>
                      </a:cubicBezTo>
                      <a:cubicBezTo>
                        <a:pt x="3728" y="1291"/>
                        <a:pt x="3641" y="1331"/>
                        <a:pt x="3606" y="1310"/>
                      </a:cubicBezTo>
                      <a:cubicBezTo>
                        <a:pt x="3590" y="1301"/>
                        <a:pt x="3594" y="1248"/>
                        <a:pt x="3577" y="1241"/>
                      </a:cubicBezTo>
                      <a:cubicBezTo>
                        <a:pt x="3552" y="1232"/>
                        <a:pt x="3507" y="1301"/>
                        <a:pt x="3483" y="1290"/>
                      </a:cubicBezTo>
                      <a:cubicBezTo>
                        <a:pt x="3465" y="1282"/>
                        <a:pt x="3462" y="1232"/>
                        <a:pt x="3465" y="1212"/>
                      </a:cubicBezTo>
                      <a:cubicBezTo>
                        <a:pt x="3468" y="1186"/>
                        <a:pt x="3522" y="1146"/>
                        <a:pt x="3516" y="1121"/>
                      </a:cubicBezTo>
                      <a:cubicBezTo>
                        <a:pt x="3512" y="1100"/>
                        <a:pt x="3463" y="1086"/>
                        <a:pt x="3446" y="1073"/>
                      </a:cubicBezTo>
                      <a:cubicBezTo>
                        <a:pt x="3427" y="1057"/>
                        <a:pt x="3377" y="1029"/>
                        <a:pt x="3373" y="1004"/>
                      </a:cubicBezTo>
                      <a:cubicBezTo>
                        <a:pt x="3369" y="976"/>
                        <a:pt x="3440" y="930"/>
                        <a:pt x="3430" y="903"/>
                      </a:cubicBezTo>
                      <a:cubicBezTo>
                        <a:pt x="3423" y="886"/>
                        <a:pt x="3371" y="893"/>
                        <a:pt x="3358" y="879"/>
                      </a:cubicBezTo>
                      <a:cubicBezTo>
                        <a:pt x="3342" y="862"/>
                        <a:pt x="3355" y="802"/>
                        <a:pt x="3337" y="787"/>
                      </a:cubicBezTo>
                      <a:cubicBezTo>
                        <a:pt x="3316" y="769"/>
                        <a:pt x="3241" y="805"/>
                        <a:pt x="3226" y="781"/>
                      </a:cubicBezTo>
                      <a:cubicBezTo>
                        <a:pt x="3209" y="754"/>
                        <a:pt x="3249" y="678"/>
                        <a:pt x="3277" y="661"/>
                      </a:cubicBezTo>
                      <a:cubicBezTo>
                        <a:pt x="3292" y="651"/>
                        <a:pt x="3334" y="677"/>
                        <a:pt x="3348" y="666"/>
                      </a:cubicBezTo>
                      <a:cubicBezTo>
                        <a:pt x="3367" y="653"/>
                        <a:pt x="3376" y="602"/>
                        <a:pt x="3372" y="579"/>
                      </a:cubicBezTo>
                      <a:cubicBezTo>
                        <a:pt x="3361" y="521"/>
                        <a:pt x="3268" y="434"/>
                        <a:pt x="3232" y="386"/>
                      </a:cubicBezTo>
                      <a:cubicBezTo>
                        <a:pt x="3219" y="368"/>
                        <a:pt x="3183" y="338"/>
                        <a:pt x="3179" y="317"/>
                      </a:cubicBezTo>
                      <a:cubicBezTo>
                        <a:pt x="3175" y="300"/>
                        <a:pt x="3193" y="266"/>
                        <a:pt x="3195" y="248"/>
                      </a:cubicBezTo>
                      <a:cubicBezTo>
                        <a:pt x="3198" y="231"/>
                        <a:pt x="3206" y="191"/>
                        <a:pt x="3195" y="177"/>
                      </a:cubicBezTo>
                      <a:cubicBezTo>
                        <a:pt x="3178" y="153"/>
                        <a:pt x="3108" y="153"/>
                        <a:pt x="3082" y="139"/>
                      </a:cubicBezTo>
                      <a:cubicBezTo>
                        <a:pt x="3057" y="126"/>
                        <a:pt x="3021" y="73"/>
                        <a:pt x="2993" y="70"/>
                      </a:cubicBezTo>
                      <a:cubicBezTo>
                        <a:pt x="2965" y="68"/>
                        <a:pt x="2921" y="118"/>
                        <a:pt x="2894" y="124"/>
                      </a:cubicBezTo>
                      <a:cubicBezTo>
                        <a:pt x="2850" y="133"/>
                        <a:pt x="2750" y="138"/>
                        <a:pt x="2714" y="111"/>
                      </a:cubicBezTo>
                      <a:cubicBezTo>
                        <a:pt x="2695" y="96"/>
                        <a:pt x="2701" y="31"/>
                        <a:pt x="2679" y="18"/>
                      </a:cubicBezTo>
                      <a:cubicBezTo>
                        <a:pt x="2647" y="0"/>
                        <a:pt x="2569" y="45"/>
                        <a:pt x="2532" y="40"/>
                      </a:cubicBezTo>
                      <a:cubicBezTo>
                        <a:pt x="2514" y="37"/>
                        <a:pt x="2485" y="12"/>
                        <a:pt x="2468" y="9"/>
                      </a:cubicBezTo>
                      <a:cubicBezTo>
                        <a:pt x="2431" y="3"/>
                        <a:pt x="2358" y="23"/>
                        <a:pt x="2321" y="27"/>
                      </a:cubicBezTo>
                      <a:cubicBezTo>
                        <a:pt x="2318" y="27"/>
                        <a:pt x="2310" y="25"/>
                        <a:pt x="2308" y="28"/>
                      </a:cubicBezTo>
                      <a:cubicBezTo>
                        <a:pt x="2291" y="65"/>
                        <a:pt x="2416" y="128"/>
                        <a:pt x="2398" y="164"/>
                      </a:cubicBezTo>
                      <a:cubicBezTo>
                        <a:pt x="2379" y="201"/>
                        <a:pt x="2261" y="140"/>
                        <a:pt x="2231" y="169"/>
                      </a:cubicBezTo>
                      <a:cubicBezTo>
                        <a:pt x="2214" y="185"/>
                        <a:pt x="2241" y="247"/>
                        <a:pt x="2224" y="263"/>
                      </a:cubicBezTo>
                      <a:cubicBezTo>
                        <a:pt x="2199" y="285"/>
                        <a:pt x="2122" y="248"/>
                        <a:pt x="2091" y="261"/>
                      </a:cubicBezTo>
                      <a:cubicBezTo>
                        <a:pt x="2067" y="271"/>
                        <a:pt x="2042" y="328"/>
                        <a:pt x="2016" y="336"/>
                      </a:cubicBezTo>
                      <a:cubicBezTo>
                        <a:pt x="1972" y="349"/>
                        <a:pt x="1881" y="286"/>
                        <a:pt x="1835" y="295"/>
                      </a:cubicBezTo>
                      <a:cubicBezTo>
                        <a:pt x="1811" y="299"/>
                        <a:pt x="1779" y="346"/>
                        <a:pt x="1755" y="347"/>
                      </a:cubicBezTo>
                      <a:cubicBezTo>
                        <a:pt x="1718" y="348"/>
                        <a:pt x="1665" y="266"/>
                        <a:pt x="1629" y="274"/>
                      </a:cubicBezTo>
                      <a:cubicBezTo>
                        <a:pt x="1587" y="284"/>
                        <a:pt x="1565" y="391"/>
                        <a:pt x="1530" y="418"/>
                      </a:cubicBezTo>
                      <a:cubicBezTo>
                        <a:pt x="1495" y="445"/>
                        <a:pt x="1407" y="480"/>
                        <a:pt x="1362" y="478"/>
                      </a:cubicBezTo>
                      <a:cubicBezTo>
                        <a:pt x="1313" y="475"/>
                        <a:pt x="1231" y="377"/>
                        <a:pt x="1184" y="394"/>
                      </a:cubicBezTo>
                      <a:cubicBezTo>
                        <a:pt x="1143" y="408"/>
                        <a:pt x="1126" y="509"/>
                        <a:pt x="1108" y="549"/>
                      </a:cubicBezTo>
                      <a:cubicBezTo>
                        <a:pt x="1097" y="573"/>
                        <a:pt x="1066" y="621"/>
                        <a:pt x="1066" y="648"/>
                      </a:cubicBezTo>
                      <a:cubicBezTo>
                        <a:pt x="1067" y="681"/>
                        <a:pt x="1136" y="736"/>
                        <a:pt x="1124" y="768"/>
                      </a:cubicBezTo>
                      <a:cubicBezTo>
                        <a:pt x="1112" y="801"/>
                        <a:pt x="1029" y="828"/>
                        <a:pt x="994" y="822"/>
                      </a:cubicBezTo>
                      <a:cubicBezTo>
                        <a:pt x="968" y="817"/>
                        <a:pt x="941" y="748"/>
                        <a:pt x="915" y="753"/>
                      </a:cubicBezTo>
                      <a:cubicBezTo>
                        <a:pt x="888" y="758"/>
                        <a:pt x="871" y="823"/>
                        <a:pt x="865" y="850"/>
                      </a:cubicBezTo>
                      <a:cubicBezTo>
                        <a:pt x="859" y="874"/>
                        <a:pt x="881" y="929"/>
                        <a:pt x="868" y="951"/>
                      </a:cubicBezTo>
                      <a:cubicBezTo>
                        <a:pt x="841" y="998"/>
                        <a:pt x="681" y="997"/>
                        <a:pt x="674" y="1052"/>
                      </a:cubicBezTo>
                      <a:cubicBezTo>
                        <a:pt x="671" y="1073"/>
                        <a:pt x="719" y="1099"/>
                        <a:pt x="737" y="1110"/>
                      </a:cubicBezTo>
                      <a:cubicBezTo>
                        <a:pt x="782" y="1135"/>
                        <a:pt x="905" y="1126"/>
                        <a:pt x="936" y="1168"/>
                      </a:cubicBezTo>
                      <a:cubicBezTo>
                        <a:pt x="947" y="1183"/>
                        <a:pt x="947" y="1230"/>
                        <a:pt x="936" y="1246"/>
                      </a:cubicBezTo>
                      <a:cubicBezTo>
                        <a:pt x="919" y="1271"/>
                        <a:pt x="853" y="1280"/>
                        <a:pt x="825" y="1289"/>
                      </a:cubicBezTo>
                      <a:cubicBezTo>
                        <a:pt x="791" y="1301"/>
                        <a:pt x="700" y="1294"/>
                        <a:pt x="685" y="1327"/>
                      </a:cubicBezTo>
                      <a:cubicBezTo>
                        <a:pt x="674" y="1350"/>
                        <a:pt x="733" y="1394"/>
                        <a:pt x="732" y="1420"/>
                      </a:cubicBezTo>
                      <a:cubicBezTo>
                        <a:pt x="730" y="1457"/>
                        <a:pt x="680" y="1518"/>
                        <a:pt x="653" y="1543"/>
                      </a:cubicBezTo>
                      <a:cubicBezTo>
                        <a:pt x="621" y="1575"/>
                        <a:pt x="542" y="1619"/>
                        <a:pt x="500" y="1635"/>
                      </a:cubicBezTo>
                      <a:cubicBezTo>
                        <a:pt x="478" y="1644"/>
                        <a:pt x="426" y="1639"/>
                        <a:pt x="408" y="1654"/>
                      </a:cubicBezTo>
                      <a:cubicBezTo>
                        <a:pt x="375" y="1682"/>
                        <a:pt x="366" y="1779"/>
                        <a:pt x="347" y="1818"/>
                      </a:cubicBezTo>
                      <a:cubicBezTo>
                        <a:pt x="334" y="1844"/>
                        <a:pt x="309" y="1897"/>
                        <a:pt x="289" y="1917"/>
                      </a:cubicBezTo>
                      <a:cubicBezTo>
                        <a:pt x="259" y="1949"/>
                        <a:pt x="174" y="1980"/>
                        <a:pt x="145" y="2011"/>
                      </a:cubicBezTo>
                      <a:cubicBezTo>
                        <a:pt x="119" y="2038"/>
                        <a:pt x="79" y="2105"/>
                        <a:pt x="72" y="2142"/>
                      </a:cubicBezTo>
                      <a:cubicBezTo>
                        <a:pt x="64" y="2181"/>
                        <a:pt x="106" y="2263"/>
                        <a:pt x="91" y="2299"/>
                      </a:cubicBezTo>
                      <a:cubicBezTo>
                        <a:pt x="80" y="2324"/>
                        <a:pt x="0" y="2337"/>
                        <a:pt x="3" y="2364"/>
                      </a:cubicBezTo>
                      <a:cubicBezTo>
                        <a:pt x="6" y="2395"/>
                        <a:pt x="86" y="2416"/>
                        <a:pt x="117" y="2415"/>
                      </a:cubicBezTo>
                      <a:cubicBezTo>
                        <a:pt x="157" y="2413"/>
                        <a:pt x="223" y="2316"/>
                        <a:pt x="257" y="2338"/>
                      </a:cubicBezTo>
                      <a:cubicBezTo>
                        <a:pt x="292" y="2361"/>
                        <a:pt x="227" y="2465"/>
                        <a:pt x="244" y="2503"/>
                      </a:cubicBezTo>
                      <a:cubicBezTo>
                        <a:pt x="250" y="2516"/>
                        <a:pt x="283" y="2525"/>
                        <a:pt x="291" y="2538"/>
                      </a:cubicBezTo>
                      <a:cubicBezTo>
                        <a:pt x="302" y="2559"/>
                        <a:pt x="318" y="2616"/>
                        <a:pt x="302" y="2634"/>
                      </a:cubicBezTo>
                      <a:cubicBezTo>
                        <a:pt x="291" y="2646"/>
                        <a:pt x="250" y="2628"/>
                        <a:pt x="234" y="2634"/>
                      </a:cubicBezTo>
                      <a:cubicBezTo>
                        <a:pt x="217" y="2640"/>
                        <a:pt x="181" y="2662"/>
                        <a:pt x="178" y="2680"/>
                      </a:cubicBezTo>
                      <a:cubicBezTo>
                        <a:pt x="175" y="2707"/>
                        <a:pt x="215" y="2766"/>
                        <a:pt x="242" y="2768"/>
                      </a:cubicBezTo>
                      <a:cubicBezTo>
                        <a:pt x="267" y="2771"/>
                        <a:pt x="291" y="2706"/>
                        <a:pt x="315" y="2699"/>
                      </a:cubicBezTo>
                      <a:cubicBezTo>
                        <a:pt x="345" y="2691"/>
                        <a:pt x="407" y="2717"/>
                        <a:pt x="436" y="2727"/>
                      </a:cubicBezTo>
                      <a:cubicBezTo>
                        <a:pt x="457" y="2734"/>
                        <a:pt x="500" y="2747"/>
                        <a:pt x="515" y="2763"/>
                      </a:cubicBezTo>
                      <a:cubicBezTo>
                        <a:pt x="537" y="2785"/>
                        <a:pt x="556" y="2848"/>
                        <a:pt x="564" y="2878"/>
                      </a:cubicBezTo>
                      <a:cubicBezTo>
                        <a:pt x="573" y="2919"/>
                        <a:pt x="552" y="3007"/>
                        <a:pt x="573" y="3043"/>
                      </a:cubicBezTo>
                      <a:cubicBezTo>
                        <a:pt x="587" y="3067"/>
                        <a:pt x="638" y="3098"/>
                        <a:pt x="665" y="3103"/>
                      </a:cubicBezTo>
                      <a:cubicBezTo>
                        <a:pt x="682" y="3106"/>
                        <a:pt x="716" y="3084"/>
                        <a:pt x="733" y="3088"/>
                      </a:cubicBezTo>
                      <a:cubicBezTo>
                        <a:pt x="757" y="3093"/>
                        <a:pt x="789" y="3146"/>
                        <a:pt x="814" y="3146"/>
                      </a:cubicBezTo>
                      <a:cubicBezTo>
                        <a:pt x="835" y="3146"/>
                        <a:pt x="862" y="3091"/>
                        <a:pt x="883" y="3095"/>
                      </a:cubicBezTo>
                      <a:cubicBezTo>
                        <a:pt x="904" y="3100"/>
                        <a:pt x="916" y="3149"/>
                        <a:pt x="925" y="3167"/>
                      </a:cubicBezTo>
                      <a:cubicBezTo>
                        <a:pt x="938" y="3191"/>
                        <a:pt x="974" y="3238"/>
                        <a:pt x="971" y="3265"/>
                      </a:cubicBezTo>
                      <a:cubicBezTo>
                        <a:pt x="968" y="3290"/>
                        <a:pt x="926" y="3327"/>
                        <a:pt x="907" y="3345"/>
                      </a:cubicBezTo>
                      <a:cubicBezTo>
                        <a:pt x="873" y="3376"/>
                        <a:pt x="755" y="3403"/>
                        <a:pt x="755" y="3449"/>
                      </a:cubicBezTo>
                      <a:cubicBezTo>
                        <a:pt x="756" y="3488"/>
                        <a:pt x="847" y="3530"/>
                        <a:pt x="886" y="3534"/>
                      </a:cubicBezTo>
                      <a:cubicBezTo>
                        <a:pt x="919" y="3537"/>
                        <a:pt x="979" y="3471"/>
                        <a:pt x="1010" y="3483"/>
                      </a:cubicBezTo>
                      <a:cubicBezTo>
                        <a:pt x="1039" y="3494"/>
                        <a:pt x="1066" y="3562"/>
                        <a:pt x="1064" y="3592"/>
                      </a:cubicBezTo>
                      <a:cubicBezTo>
                        <a:pt x="1062" y="3611"/>
                        <a:pt x="1015" y="3636"/>
                        <a:pt x="1018" y="3655"/>
                      </a:cubicBezTo>
                      <a:cubicBezTo>
                        <a:pt x="1020" y="3674"/>
                        <a:pt x="1075" y="3686"/>
                        <a:pt x="1077" y="3705"/>
                      </a:cubicBezTo>
                      <a:cubicBezTo>
                        <a:pt x="1078" y="3720"/>
                        <a:pt x="1038" y="3753"/>
                        <a:pt x="1038" y="3753"/>
                      </a:cubicBezTo>
                      <a:cubicBezTo>
                        <a:pt x="1038" y="3753"/>
                        <a:pt x="1029" y="3831"/>
                        <a:pt x="1045" y="3849"/>
                      </a:cubicBezTo>
                      <a:cubicBezTo>
                        <a:pt x="1062" y="3869"/>
                        <a:pt x="1125" y="3858"/>
                        <a:pt x="1148" y="3870"/>
                      </a:cubicBezTo>
                      <a:cubicBezTo>
                        <a:pt x="1172" y="3883"/>
                        <a:pt x="1217" y="3921"/>
                        <a:pt x="1225" y="3947"/>
                      </a:cubicBezTo>
                      <a:cubicBezTo>
                        <a:pt x="1236" y="3982"/>
                        <a:pt x="1189" y="4054"/>
                        <a:pt x="1196" y="4089"/>
                      </a:cubicBezTo>
                      <a:cubicBezTo>
                        <a:pt x="1204" y="4122"/>
                        <a:pt x="1259" y="4167"/>
                        <a:pt x="1275" y="4197"/>
                      </a:cubicBezTo>
                      <a:cubicBezTo>
                        <a:pt x="1296" y="4236"/>
                        <a:pt x="1303" y="4335"/>
                        <a:pt x="1336" y="4366"/>
                      </a:cubicBezTo>
                      <a:cubicBezTo>
                        <a:pt x="1355" y="4384"/>
                        <a:pt x="1413" y="4397"/>
                        <a:pt x="1440" y="4394"/>
                      </a:cubicBezTo>
                      <a:cubicBezTo>
                        <a:pt x="1463" y="4391"/>
                        <a:pt x="1500" y="4341"/>
                        <a:pt x="1523" y="4349"/>
                      </a:cubicBezTo>
                      <a:cubicBezTo>
                        <a:pt x="1547" y="4358"/>
                        <a:pt x="1561" y="4419"/>
                        <a:pt x="1561" y="4445"/>
                      </a:cubicBezTo>
                      <a:cubicBezTo>
                        <a:pt x="1561" y="4473"/>
                        <a:pt x="1519" y="4520"/>
                        <a:pt x="1522" y="4547"/>
                      </a:cubicBezTo>
                      <a:cubicBezTo>
                        <a:pt x="1524" y="4567"/>
                        <a:pt x="1547" y="4603"/>
                        <a:pt x="1564" y="4613"/>
                      </a:cubicBezTo>
                      <a:cubicBezTo>
                        <a:pt x="1580" y="4622"/>
                        <a:pt x="1625" y="4605"/>
                        <a:pt x="1640" y="4616"/>
                      </a:cubicBezTo>
                      <a:cubicBezTo>
                        <a:pt x="1650" y="4625"/>
                        <a:pt x="1641" y="4663"/>
                        <a:pt x="1654" y="4669"/>
                      </a:cubicBezTo>
                      <a:cubicBezTo>
                        <a:pt x="1684" y="4684"/>
                        <a:pt x="1749" y="4635"/>
                        <a:pt x="1778" y="4616"/>
                      </a:cubicBezTo>
                      <a:cubicBezTo>
                        <a:pt x="1798" y="4604"/>
                        <a:pt x="1827" y="4559"/>
                        <a:pt x="1850" y="4552"/>
                      </a:cubicBezTo>
                      <a:cubicBezTo>
                        <a:pt x="1871" y="4546"/>
                        <a:pt x="1923" y="4547"/>
                        <a:pt x="1937" y="4564"/>
                      </a:cubicBezTo>
                      <a:cubicBezTo>
                        <a:pt x="1958" y="4591"/>
                        <a:pt x="1917" y="4665"/>
                        <a:pt x="1921" y="4699"/>
                      </a:cubicBezTo>
                      <a:cubicBezTo>
                        <a:pt x="1925" y="4736"/>
                        <a:pt x="1970" y="4802"/>
                        <a:pt x="1971" y="4840"/>
                      </a:cubicBezTo>
                      <a:cubicBezTo>
                        <a:pt x="1973" y="4882"/>
                        <a:pt x="1910" y="4960"/>
                        <a:pt x="1924" y="5000"/>
                      </a:cubicBezTo>
                      <a:cubicBezTo>
                        <a:pt x="1933" y="5027"/>
                        <a:pt x="2013" y="5038"/>
                        <a:pt x="2016" y="5066"/>
                      </a:cubicBezTo>
                      <a:cubicBezTo>
                        <a:pt x="2020" y="5103"/>
                        <a:pt x="1941" y="5148"/>
                        <a:pt x="1918" y="5177"/>
                      </a:cubicBezTo>
                      <a:cubicBezTo>
                        <a:pt x="1899" y="5202"/>
                        <a:pt x="1854" y="5249"/>
                        <a:pt x="1844" y="5278"/>
                      </a:cubicBezTo>
                      <a:cubicBezTo>
                        <a:pt x="1836" y="5303"/>
                        <a:pt x="1833" y="5358"/>
                        <a:pt x="1845" y="5380"/>
                      </a:cubicBezTo>
                      <a:cubicBezTo>
                        <a:pt x="1859" y="5406"/>
                        <a:pt x="1912" y="5444"/>
                        <a:pt x="1941" y="5448"/>
                      </a:cubicBezTo>
                      <a:cubicBezTo>
                        <a:pt x="1967" y="5453"/>
                        <a:pt x="2018" y="5415"/>
                        <a:pt x="2045" y="5418"/>
                      </a:cubicBezTo>
                      <a:cubicBezTo>
                        <a:pt x="2066" y="5420"/>
                        <a:pt x="2099" y="5459"/>
                        <a:pt x="2120" y="5457"/>
                      </a:cubicBezTo>
                      <a:cubicBezTo>
                        <a:pt x="2160" y="5453"/>
                        <a:pt x="2230" y="5392"/>
                        <a:pt x="2245" y="5354"/>
                      </a:cubicBezTo>
                      <a:cubicBezTo>
                        <a:pt x="2253" y="5334"/>
                        <a:pt x="2223" y="5287"/>
                        <a:pt x="2236" y="5270"/>
                      </a:cubicBezTo>
                      <a:cubicBezTo>
                        <a:pt x="2257" y="5244"/>
                        <a:pt x="2335" y="5250"/>
                        <a:pt x="2368" y="5254"/>
                      </a:cubicBezTo>
                      <a:cubicBezTo>
                        <a:pt x="2409" y="5258"/>
                        <a:pt x="2495" y="5278"/>
                        <a:pt x="2523" y="5308"/>
                      </a:cubicBezTo>
                      <a:cubicBezTo>
                        <a:pt x="2543" y="5330"/>
                        <a:pt x="2529" y="5406"/>
                        <a:pt x="2553" y="5422"/>
                      </a:cubicBezTo>
                      <a:cubicBezTo>
                        <a:pt x="2571" y="5435"/>
                        <a:pt x="2621" y="5405"/>
                        <a:pt x="2642" y="5413"/>
                      </a:cubicBezTo>
                      <a:cubicBezTo>
                        <a:pt x="2672" y="5424"/>
                        <a:pt x="2700" y="5511"/>
                        <a:pt x="2731" y="5504"/>
                      </a:cubicBezTo>
                      <a:cubicBezTo>
                        <a:pt x="2771" y="5494"/>
                        <a:pt x="2777" y="5386"/>
                        <a:pt x="2779" y="5345"/>
                      </a:cubicBezTo>
                      <a:cubicBezTo>
                        <a:pt x="2781" y="5307"/>
                        <a:pt x="2742" y="5232"/>
                        <a:pt x="2751" y="5195"/>
                      </a:cubicBezTo>
                      <a:cubicBezTo>
                        <a:pt x="2758" y="5167"/>
                        <a:pt x="2811" y="5131"/>
                        <a:pt x="2820" y="5104"/>
                      </a:cubicBezTo>
                      <a:cubicBezTo>
                        <a:pt x="2831" y="5075"/>
                        <a:pt x="2803" y="5000"/>
                        <a:pt x="2826" y="4978"/>
                      </a:cubicBezTo>
                      <a:cubicBezTo>
                        <a:pt x="2846" y="4959"/>
                        <a:pt x="2914" y="4995"/>
                        <a:pt x="2935" y="4978"/>
                      </a:cubicBezTo>
                      <a:cubicBezTo>
                        <a:pt x="2963" y="4957"/>
                        <a:pt x="2949" y="4868"/>
                        <a:pt x="2972" y="4841"/>
                      </a:cubicBezTo>
                      <a:cubicBezTo>
                        <a:pt x="3002" y="4805"/>
                        <a:pt x="3096" y="4769"/>
                        <a:pt x="3143" y="4765"/>
                      </a:cubicBezTo>
                      <a:cubicBezTo>
                        <a:pt x="3195" y="4760"/>
                        <a:pt x="3300" y="4836"/>
                        <a:pt x="3348" y="4813"/>
                      </a:cubicBezTo>
                      <a:cubicBezTo>
                        <a:pt x="3373" y="4800"/>
                        <a:pt x="3396" y="4738"/>
                        <a:pt x="3395" y="4709"/>
                      </a:cubicBezTo>
                      <a:cubicBezTo>
                        <a:pt x="3394" y="4687"/>
                        <a:pt x="3355" y="4655"/>
                        <a:pt x="3353" y="4633"/>
                      </a:cubicBezTo>
                      <a:cubicBezTo>
                        <a:pt x="3352" y="4616"/>
                        <a:pt x="3363" y="4577"/>
                        <a:pt x="3378" y="4569"/>
                      </a:cubicBezTo>
                      <a:cubicBezTo>
                        <a:pt x="3400" y="4557"/>
                        <a:pt x="3449" y="4587"/>
                        <a:pt x="3474" y="4588"/>
                      </a:cubicBezTo>
                      <a:cubicBezTo>
                        <a:pt x="3495" y="4590"/>
                        <a:pt x="3539" y="4573"/>
                        <a:pt x="3558" y="4583"/>
                      </a:cubicBezTo>
                      <a:cubicBezTo>
                        <a:pt x="3575" y="4592"/>
                        <a:pt x="3578" y="4648"/>
                        <a:pt x="3597" y="4650"/>
                      </a:cubicBezTo>
                      <a:cubicBezTo>
                        <a:pt x="3640" y="4655"/>
                        <a:pt x="3672" y="4537"/>
                        <a:pt x="3712" y="4524"/>
                      </a:cubicBezTo>
                      <a:cubicBezTo>
                        <a:pt x="3747" y="4513"/>
                        <a:pt x="3822" y="4539"/>
                        <a:pt x="3855" y="4555"/>
                      </a:cubicBezTo>
                      <a:cubicBezTo>
                        <a:pt x="3903" y="4578"/>
                        <a:pt x="3965" y="4692"/>
                        <a:pt x="4018" y="4692"/>
                      </a:cubicBezTo>
                      <a:cubicBezTo>
                        <a:pt x="4063" y="4692"/>
                        <a:pt x="4139" y="4619"/>
                        <a:pt x="4155" y="4577"/>
                      </a:cubicBezTo>
                      <a:cubicBezTo>
                        <a:pt x="4162" y="4559"/>
                        <a:pt x="4132" y="4514"/>
                        <a:pt x="4144" y="4499"/>
                      </a:cubicBezTo>
                      <a:cubicBezTo>
                        <a:pt x="4157" y="4483"/>
                        <a:pt x="4206" y="4483"/>
                        <a:pt x="4225" y="4490"/>
                      </a:cubicBezTo>
                      <a:cubicBezTo>
                        <a:pt x="4243" y="4497"/>
                        <a:pt x="4257" y="4547"/>
                        <a:pt x="4276" y="4549"/>
                      </a:cubicBezTo>
                      <a:cubicBezTo>
                        <a:pt x="4307" y="4552"/>
                        <a:pt x="4344" y="4481"/>
                        <a:pt x="4374" y="4471"/>
                      </a:cubicBezTo>
                      <a:cubicBezTo>
                        <a:pt x="4411" y="4458"/>
                        <a:pt x="4501" y="4445"/>
                        <a:pt x="4531" y="4471"/>
                      </a:cubicBezTo>
                      <a:cubicBezTo>
                        <a:pt x="4561" y="4496"/>
                        <a:pt x="4533" y="4596"/>
                        <a:pt x="4559" y="4625"/>
                      </a:cubicBezTo>
                      <a:cubicBezTo>
                        <a:pt x="4575" y="4643"/>
                        <a:pt x="4633" y="4638"/>
                        <a:pt x="4652" y="4653"/>
                      </a:cubicBezTo>
                      <a:cubicBezTo>
                        <a:pt x="4675" y="4671"/>
                        <a:pt x="4690" y="4738"/>
                        <a:pt x="4713" y="4757"/>
                      </a:cubicBezTo>
                      <a:cubicBezTo>
                        <a:pt x="4731" y="4771"/>
                        <a:pt x="4778" y="4785"/>
                        <a:pt x="4800" y="4785"/>
                      </a:cubicBezTo>
                      <a:cubicBezTo>
                        <a:pt x="4822" y="4784"/>
                        <a:pt x="4864" y="4745"/>
                        <a:pt x="4882" y="4757"/>
                      </a:cubicBezTo>
                      <a:cubicBezTo>
                        <a:pt x="4904" y="4771"/>
                        <a:pt x="4873" y="4845"/>
                        <a:pt x="4893" y="4863"/>
                      </a:cubicBezTo>
                      <a:cubicBezTo>
                        <a:pt x="4907" y="4876"/>
                        <a:pt x="4954" y="4852"/>
                        <a:pt x="4969" y="4863"/>
                      </a:cubicBezTo>
                      <a:cubicBezTo>
                        <a:pt x="4991" y="4881"/>
                        <a:pt x="4971" y="4962"/>
                        <a:pt x="4997" y="4973"/>
                      </a:cubicBezTo>
                      <a:cubicBezTo>
                        <a:pt x="5022" y="4983"/>
                        <a:pt x="5063" y="4924"/>
                        <a:pt x="5089" y="4917"/>
                      </a:cubicBezTo>
                      <a:cubicBezTo>
                        <a:pt x="5120" y="4908"/>
                        <a:pt x="5191" y="4936"/>
                        <a:pt x="5215" y="4917"/>
                      </a:cubicBezTo>
                      <a:cubicBezTo>
                        <a:pt x="5236" y="4901"/>
                        <a:pt x="5228" y="4838"/>
                        <a:pt x="5241" y="4816"/>
                      </a:cubicBezTo>
                      <a:cubicBezTo>
                        <a:pt x="5263" y="4776"/>
                        <a:pt x="5326" y="4698"/>
                        <a:pt x="5370" y="4687"/>
                      </a:cubicBezTo>
                      <a:cubicBezTo>
                        <a:pt x="5399" y="4679"/>
                        <a:pt x="5456" y="4729"/>
                        <a:pt x="5485" y="4720"/>
                      </a:cubicBezTo>
                      <a:cubicBezTo>
                        <a:pt x="5506" y="4714"/>
                        <a:pt x="5541" y="4675"/>
                        <a:pt x="5544" y="4653"/>
                      </a:cubicBezTo>
                      <a:cubicBezTo>
                        <a:pt x="5547" y="4626"/>
                        <a:pt x="5517" y="4573"/>
                        <a:pt x="5496" y="4558"/>
                      </a:cubicBezTo>
                      <a:cubicBezTo>
                        <a:pt x="5470" y="4539"/>
                        <a:pt x="5394" y="4558"/>
                        <a:pt x="5370" y="4538"/>
                      </a:cubicBezTo>
                      <a:cubicBezTo>
                        <a:pt x="5349" y="4521"/>
                        <a:pt x="5316" y="4460"/>
                        <a:pt x="5333" y="4440"/>
                      </a:cubicBezTo>
                      <a:cubicBezTo>
                        <a:pt x="5356" y="4412"/>
                        <a:pt x="5439" y="4474"/>
                        <a:pt x="5473" y="4465"/>
                      </a:cubicBezTo>
                      <a:cubicBezTo>
                        <a:pt x="5501" y="4458"/>
                        <a:pt x="5533" y="4400"/>
                        <a:pt x="5560" y="4392"/>
                      </a:cubicBezTo>
                      <a:cubicBezTo>
                        <a:pt x="5585" y="4385"/>
                        <a:pt x="5642" y="4389"/>
                        <a:pt x="5661" y="4406"/>
                      </a:cubicBezTo>
                      <a:cubicBezTo>
                        <a:pt x="5686" y="4427"/>
                        <a:pt x="5668" y="4517"/>
                        <a:pt x="5698" y="4529"/>
                      </a:cubicBezTo>
                      <a:cubicBezTo>
                        <a:pt x="5739" y="4547"/>
                        <a:pt x="5824" y="4480"/>
                        <a:pt x="5855" y="4448"/>
                      </a:cubicBezTo>
                      <a:cubicBezTo>
                        <a:pt x="5881" y="4421"/>
                        <a:pt x="5897" y="4342"/>
                        <a:pt x="5922" y="4314"/>
                      </a:cubicBezTo>
                      <a:cubicBezTo>
                        <a:pt x="5935" y="4299"/>
                        <a:pt x="5968" y="4270"/>
                        <a:pt x="5988" y="4270"/>
                      </a:cubicBezTo>
                      <a:cubicBezTo>
                        <a:pt x="6020" y="4269"/>
                        <a:pt x="6070" y="4323"/>
                        <a:pt x="6100" y="4335"/>
                      </a:cubicBezTo>
                      <a:cubicBezTo>
                        <a:pt x="6140" y="4352"/>
                        <a:pt x="6270" y="4380"/>
                        <a:pt x="6270" y="4380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3776" y="2820"/>
                  <a:ext cx="916" cy="1014"/>
                </a:xfrm>
                <a:custGeom>
                  <a:avLst/>
                  <a:gdLst>
                    <a:gd name="T0" fmla="*/ 6309 w 6438"/>
                    <a:gd name="T1" fmla="*/ 2008 h 7518"/>
                    <a:gd name="T2" fmla="*/ 6137 w 6438"/>
                    <a:gd name="T3" fmla="*/ 1820 h 7518"/>
                    <a:gd name="T4" fmla="*/ 5950 w 6438"/>
                    <a:gd name="T5" fmla="*/ 1530 h 7518"/>
                    <a:gd name="T6" fmla="*/ 5133 w 6438"/>
                    <a:gd name="T7" fmla="*/ 2056 h 7518"/>
                    <a:gd name="T8" fmla="*/ 4282 w 6438"/>
                    <a:gd name="T9" fmla="*/ 2059 h 7518"/>
                    <a:gd name="T10" fmla="*/ 4003 w 6438"/>
                    <a:gd name="T11" fmla="*/ 1970 h 7518"/>
                    <a:gd name="T12" fmla="*/ 3882 w 6438"/>
                    <a:gd name="T13" fmla="*/ 1932 h 7518"/>
                    <a:gd name="T14" fmla="*/ 3397 w 6438"/>
                    <a:gd name="T15" fmla="*/ 1736 h 7518"/>
                    <a:gd name="T16" fmla="*/ 3680 w 6438"/>
                    <a:gd name="T17" fmla="*/ 1422 h 7518"/>
                    <a:gd name="T18" fmla="*/ 3661 w 6438"/>
                    <a:gd name="T19" fmla="*/ 1345 h 7518"/>
                    <a:gd name="T20" fmla="*/ 3642 w 6438"/>
                    <a:gd name="T21" fmla="*/ 1106 h 7518"/>
                    <a:gd name="T22" fmla="*/ 3446 w 6438"/>
                    <a:gd name="T23" fmla="*/ 928 h 7518"/>
                    <a:gd name="T24" fmla="*/ 2874 w 6438"/>
                    <a:gd name="T25" fmla="*/ 683 h 7518"/>
                    <a:gd name="T26" fmla="*/ 2779 w 6438"/>
                    <a:gd name="T27" fmla="*/ 253 h 7518"/>
                    <a:gd name="T28" fmla="*/ 2253 w 6438"/>
                    <a:gd name="T29" fmla="*/ 128 h 7518"/>
                    <a:gd name="T30" fmla="*/ 1818 w 6438"/>
                    <a:gd name="T31" fmla="*/ 272 h 7518"/>
                    <a:gd name="T32" fmla="*/ 1606 w 6438"/>
                    <a:gd name="T33" fmla="*/ 739 h 7518"/>
                    <a:gd name="T34" fmla="*/ 1257 w 6438"/>
                    <a:gd name="T35" fmla="*/ 1298 h 7518"/>
                    <a:gd name="T36" fmla="*/ 814 w 6438"/>
                    <a:gd name="T37" fmla="*/ 1448 h 7518"/>
                    <a:gd name="T38" fmla="*/ 552 w 6438"/>
                    <a:gd name="T39" fmla="*/ 1697 h 7518"/>
                    <a:gd name="T40" fmla="*/ 239 w 6438"/>
                    <a:gd name="T41" fmla="*/ 2237 h 7518"/>
                    <a:gd name="T42" fmla="*/ 99 w 6438"/>
                    <a:gd name="T43" fmla="*/ 2476 h 7518"/>
                    <a:gd name="T44" fmla="*/ 49 w 6438"/>
                    <a:gd name="T45" fmla="*/ 2884 h 7518"/>
                    <a:gd name="T46" fmla="*/ 107 w 6438"/>
                    <a:gd name="T47" fmla="*/ 3156 h 7518"/>
                    <a:gd name="T48" fmla="*/ 153 w 6438"/>
                    <a:gd name="T49" fmla="*/ 3490 h 7518"/>
                    <a:gd name="T50" fmla="*/ 441 w 6438"/>
                    <a:gd name="T51" fmla="*/ 3772 h 7518"/>
                    <a:gd name="T52" fmla="*/ 297 w 6438"/>
                    <a:gd name="T53" fmla="*/ 4142 h 7518"/>
                    <a:gd name="T54" fmla="*/ 568 w 6438"/>
                    <a:gd name="T55" fmla="*/ 4324 h 7518"/>
                    <a:gd name="T56" fmla="*/ 557 w 6438"/>
                    <a:gd name="T57" fmla="*/ 4587 h 7518"/>
                    <a:gd name="T58" fmla="*/ 572 w 6438"/>
                    <a:gd name="T59" fmla="*/ 5199 h 7518"/>
                    <a:gd name="T60" fmla="*/ 855 w 6438"/>
                    <a:gd name="T61" fmla="*/ 5578 h 7518"/>
                    <a:gd name="T62" fmla="*/ 1057 w 6438"/>
                    <a:gd name="T63" fmla="*/ 5864 h 7518"/>
                    <a:gd name="T64" fmla="*/ 1438 w 6438"/>
                    <a:gd name="T65" fmla="*/ 5791 h 7518"/>
                    <a:gd name="T66" fmla="*/ 1821 w 6438"/>
                    <a:gd name="T67" fmla="*/ 6102 h 7518"/>
                    <a:gd name="T68" fmla="*/ 2171 w 6438"/>
                    <a:gd name="T69" fmla="*/ 6057 h 7518"/>
                    <a:gd name="T70" fmla="*/ 2582 w 6438"/>
                    <a:gd name="T71" fmla="*/ 6351 h 7518"/>
                    <a:gd name="T72" fmla="*/ 3102 w 6438"/>
                    <a:gd name="T73" fmla="*/ 6764 h 7518"/>
                    <a:gd name="T74" fmla="*/ 3500 w 6438"/>
                    <a:gd name="T75" fmla="*/ 6872 h 7518"/>
                    <a:gd name="T76" fmla="*/ 3994 w 6438"/>
                    <a:gd name="T77" fmla="*/ 7059 h 7518"/>
                    <a:gd name="T78" fmla="*/ 4514 w 6438"/>
                    <a:gd name="T79" fmla="*/ 7317 h 7518"/>
                    <a:gd name="T80" fmla="*/ 4903 w 6438"/>
                    <a:gd name="T81" fmla="*/ 7517 h 7518"/>
                    <a:gd name="T82" fmla="*/ 4939 w 6438"/>
                    <a:gd name="T83" fmla="*/ 7127 h 7518"/>
                    <a:gd name="T84" fmla="*/ 4496 w 6438"/>
                    <a:gd name="T85" fmla="*/ 6889 h 7518"/>
                    <a:gd name="T86" fmla="*/ 4410 w 6438"/>
                    <a:gd name="T87" fmla="*/ 6742 h 7518"/>
                    <a:gd name="T88" fmla="*/ 4490 w 6438"/>
                    <a:gd name="T89" fmla="*/ 6472 h 7518"/>
                    <a:gd name="T90" fmla="*/ 4331 w 6438"/>
                    <a:gd name="T91" fmla="*/ 5530 h 7518"/>
                    <a:gd name="T92" fmla="*/ 4392 w 6438"/>
                    <a:gd name="T93" fmla="*/ 5044 h 7518"/>
                    <a:gd name="T94" fmla="*/ 4704 w 6438"/>
                    <a:gd name="T95" fmla="*/ 4441 h 7518"/>
                    <a:gd name="T96" fmla="*/ 5131 w 6438"/>
                    <a:gd name="T97" fmla="*/ 3909 h 7518"/>
                    <a:gd name="T98" fmla="*/ 5649 w 6438"/>
                    <a:gd name="T99" fmla="*/ 3090 h 7518"/>
                    <a:gd name="T100" fmla="*/ 6438 w 6438"/>
                    <a:gd name="T101" fmla="*/ 2183 h 7518"/>
                    <a:gd name="connsiteX0" fmla="*/ 9989 w 9989"/>
                    <a:gd name="connsiteY0" fmla="*/ 2897 h 9992"/>
                    <a:gd name="connsiteX1" fmla="*/ 9950 w 9989"/>
                    <a:gd name="connsiteY1" fmla="*/ 2837 h 9992"/>
                    <a:gd name="connsiteX2" fmla="*/ 9831 w 9989"/>
                    <a:gd name="connsiteY2" fmla="*/ 2800 h 9992"/>
                    <a:gd name="connsiteX3" fmla="*/ 9789 w 9989"/>
                    <a:gd name="connsiteY3" fmla="*/ 2664 h 9992"/>
                    <a:gd name="connsiteX4" fmla="*/ 9680 w 9989"/>
                    <a:gd name="connsiteY4" fmla="*/ 2657 h 9992"/>
                    <a:gd name="connsiteX5" fmla="*/ 9523 w 9989"/>
                    <a:gd name="connsiteY5" fmla="*/ 2628 h 9992"/>
                    <a:gd name="connsiteX6" fmla="*/ 9403 w 9989"/>
                    <a:gd name="connsiteY6" fmla="*/ 2623 h 9992"/>
                    <a:gd name="connsiteX7" fmla="*/ 9521 w 9989"/>
                    <a:gd name="connsiteY7" fmla="*/ 2414 h 9992"/>
                    <a:gd name="connsiteX8" fmla="*/ 9349 w 9989"/>
                    <a:gd name="connsiteY8" fmla="*/ 2314 h 9992"/>
                    <a:gd name="connsiteX9" fmla="*/ 9215 w 9989"/>
                    <a:gd name="connsiteY9" fmla="*/ 2274 h 9992"/>
                    <a:gd name="connsiteX10" fmla="*/ 9236 w 9989"/>
                    <a:gd name="connsiteY10" fmla="*/ 2108 h 9992"/>
                    <a:gd name="connsiteX11" fmla="*/ 9231 w 9989"/>
                    <a:gd name="connsiteY11" fmla="*/ 2028 h 9992"/>
                    <a:gd name="connsiteX12" fmla="*/ 8725 w 9989"/>
                    <a:gd name="connsiteY12" fmla="*/ 2347 h 9992"/>
                    <a:gd name="connsiteX13" fmla="*/ 8504 w 9989"/>
                    <a:gd name="connsiteY13" fmla="*/ 2180 h 9992"/>
                    <a:gd name="connsiteX14" fmla="*/ 8164 w 9989"/>
                    <a:gd name="connsiteY14" fmla="*/ 2439 h 9992"/>
                    <a:gd name="connsiteX15" fmla="*/ 7962 w 9989"/>
                    <a:gd name="connsiteY15" fmla="*/ 2728 h 9992"/>
                    <a:gd name="connsiteX16" fmla="*/ 7819 w 9989"/>
                    <a:gd name="connsiteY16" fmla="*/ 2805 h 9992"/>
                    <a:gd name="connsiteX17" fmla="*/ 7358 w 9989"/>
                    <a:gd name="connsiteY17" fmla="*/ 2768 h 9992"/>
                    <a:gd name="connsiteX18" fmla="*/ 6921 w 9989"/>
                    <a:gd name="connsiteY18" fmla="*/ 2765 h 9992"/>
                    <a:gd name="connsiteX19" fmla="*/ 6640 w 9989"/>
                    <a:gd name="connsiteY19" fmla="*/ 2732 h 9992"/>
                    <a:gd name="connsiteX20" fmla="*/ 6407 w 9989"/>
                    <a:gd name="connsiteY20" fmla="*/ 2825 h 9992"/>
                    <a:gd name="connsiteX21" fmla="*/ 6199 w 9989"/>
                    <a:gd name="connsiteY21" fmla="*/ 2742 h 9992"/>
                    <a:gd name="connsiteX22" fmla="*/ 6096 w 9989"/>
                    <a:gd name="connsiteY22" fmla="*/ 2671 h 9992"/>
                    <a:gd name="connsiteX23" fmla="*/ 6207 w 9989"/>
                    <a:gd name="connsiteY23" fmla="*/ 2613 h 9992"/>
                    <a:gd name="connsiteX24" fmla="*/ 6426 w 9989"/>
                    <a:gd name="connsiteY24" fmla="*/ 2605 h 9992"/>
                    <a:gd name="connsiteX25" fmla="*/ 6427 w 9989"/>
                    <a:gd name="connsiteY25" fmla="*/ 2486 h 9992"/>
                    <a:gd name="connsiteX26" fmla="*/ 6227 w 9989"/>
                    <a:gd name="connsiteY26" fmla="*/ 2494 h 9992"/>
                    <a:gd name="connsiteX27" fmla="*/ 6019 w 9989"/>
                    <a:gd name="connsiteY27" fmla="*/ 2563 h 9992"/>
                    <a:gd name="connsiteX28" fmla="*/ 5713 w 9989"/>
                    <a:gd name="connsiteY28" fmla="*/ 2523 h 9992"/>
                    <a:gd name="connsiteX29" fmla="*/ 5492 w 9989"/>
                    <a:gd name="connsiteY29" fmla="*/ 2523 h 9992"/>
                    <a:gd name="connsiteX30" fmla="*/ 5432 w 9989"/>
                    <a:gd name="connsiteY30" fmla="*/ 2362 h 9992"/>
                    <a:gd name="connsiteX31" fmla="*/ 5265 w 9989"/>
                    <a:gd name="connsiteY31" fmla="*/ 2302 h 9992"/>
                    <a:gd name="connsiteX32" fmla="*/ 5435 w 9989"/>
                    <a:gd name="connsiteY32" fmla="*/ 2116 h 9992"/>
                    <a:gd name="connsiteX33" fmla="*/ 5405 w 9989"/>
                    <a:gd name="connsiteY33" fmla="*/ 1947 h 9992"/>
                    <a:gd name="connsiteX34" fmla="*/ 5512 w 9989"/>
                    <a:gd name="connsiteY34" fmla="*/ 1924 h 9992"/>
                    <a:gd name="connsiteX35" fmla="*/ 5705 w 9989"/>
                    <a:gd name="connsiteY35" fmla="*/ 1884 h 9992"/>
                    <a:gd name="connsiteX36" fmla="*/ 5752 w 9989"/>
                    <a:gd name="connsiteY36" fmla="*/ 2045 h 9992"/>
                    <a:gd name="connsiteX37" fmla="*/ 5978 w 9989"/>
                    <a:gd name="connsiteY37" fmla="*/ 1814 h 9992"/>
                    <a:gd name="connsiteX38" fmla="*/ 5789 w 9989"/>
                    <a:gd name="connsiteY38" fmla="*/ 1850 h 9992"/>
                    <a:gd name="connsiteX39" fmla="*/ 5676 w 9989"/>
                    <a:gd name="connsiteY39" fmla="*/ 1782 h 9992"/>
                    <a:gd name="connsiteX40" fmla="*/ 5876 w 9989"/>
                    <a:gd name="connsiteY40" fmla="*/ 1722 h 9992"/>
                    <a:gd name="connsiteX41" fmla="*/ 5876 w 9989"/>
                    <a:gd name="connsiteY41" fmla="*/ 1633 h 9992"/>
                    <a:gd name="connsiteX42" fmla="*/ 5711 w 9989"/>
                    <a:gd name="connsiteY42" fmla="*/ 1625 h 9992"/>
                    <a:gd name="connsiteX43" fmla="*/ 5646 w 9989"/>
                    <a:gd name="connsiteY43" fmla="*/ 1464 h 9992"/>
                    <a:gd name="connsiteX44" fmla="*/ 5766 w 9989"/>
                    <a:gd name="connsiteY44" fmla="*/ 1275 h 9992"/>
                    <a:gd name="connsiteX45" fmla="*/ 5592 w 9989"/>
                    <a:gd name="connsiteY45" fmla="*/ 1225 h 9992"/>
                    <a:gd name="connsiteX46" fmla="*/ 5495 w 9989"/>
                    <a:gd name="connsiteY46" fmla="*/ 1275 h 9992"/>
                    <a:gd name="connsiteX47" fmla="*/ 5342 w 9989"/>
                    <a:gd name="connsiteY47" fmla="*/ 1227 h 9992"/>
                    <a:gd name="connsiteX48" fmla="*/ 5188 w 9989"/>
                    <a:gd name="connsiteY48" fmla="*/ 1241 h 9992"/>
                    <a:gd name="connsiteX49" fmla="*/ 4865 w 9989"/>
                    <a:gd name="connsiteY49" fmla="*/ 1113 h 9992"/>
                    <a:gd name="connsiteX50" fmla="*/ 4607 w 9989"/>
                    <a:gd name="connsiteY50" fmla="*/ 1090 h 9992"/>
                    <a:gd name="connsiteX51" fmla="*/ 4453 w 9989"/>
                    <a:gd name="connsiteY51" fmla="*/ 901 h 9992"/>
                    <a:gd name="connsiteX52" fmla="*/ 4122 w 9989"/>
                    <a:gd name="connsiteY52" fmla="*/ 867 h 9992"/>
                    <a:gd name="connsiteX53" fmla="*/ 4180 w 9989"/>
                    <a:gd name="connsiteY53" fmla="*/ 723 h 9992"/>
                    <a:gd name="connsiteX54" fmla="*/ 4233 w 9989"/>
                    <a:gd name="connsiteY54" fmla="*/ 477 h 9992"/>
                    <a:gd name="connsiteX55" fmla="*/ 4306 w 9989"/>
                    <a:gd name="connsiteY55" fmla="*/ 330 h 9992"/>
                    <a:gd name="connsiteX56" fmla="*/ 4093 w 9989"/>
                    <a:gd name="connsiteY56" fmla="*/ 246 h 9992"/>
                    <a:gd name="connsiteX57" fmla="*/ 4038 w 9989"/>
                    <a:gd name="connsiteY57" fmla="*/ 95 h 9992"/>
                    <a:gd name="connsiteX58" fmla="*/ 3748 w 9989"/>
                    <a:gd name="connsiteY58" fmla="*/ 1 h 9992"/>
                    <a:gd name="connsiteX59" fmla="*/ 3489 w 9989"/>
                    <a:gd name="connsiteY59" fmla="*/ 163 h 9992"/>
                    <a:gd name="connsiteX60" fmla="*/ 3265 w 9989"/>
                    <a:gd name="connsiteY60" fmla="*/ 258 h 9992"/>
                    <a:gd name="connsiteX61" fmla="*/ 3125 w 9989"/>
                    <a:gd name="connsiteY61" fmla="*/ 280 h 9992"/>
                    <a:gd name="connsiteX62" fmla="*/ 2900 w 9989"/>
                    <a:gd name="connsiteY62" fmla="*/ 155 h 9992"/>
                    <a:gd name="connsiteX63" fmla="*/ 2813 w 9989"/>
                    <a:gd name="connsiteY63" fmla="*/ 355 h 9992"/>
                    <a:gd name="connsiteX64" fmla="*/ 2797 w 9989"/>
                    <a:gd name="connsiteY64" fmla="*/ 630 h 9992"/>
                    <a:gd name="connsiteX65" fmla="*/ 2644 w 9989"/>
                    <a:gd name="connsiteY65" fmla="*/ 807 h 9992"/>
                    <a:gd name="connsiteX66" fmla="*/ 2617 w 9989"/>
                    <a:gd name="connsiteY66" fmla="*/ 1019 h 9992"/>
                    <a:gd name="connsiteX67" fmla="*/ 2484 w 9989"/>
                    <a:gd name="connsiteY67" fmla="*/ 976 h 9992"/>
                    <a:gd name="connsiteX68" fmla="*/ 2193 w 9989"/>
                    <a:gd name="connsiteY68" fmla="*/ 1158 h 9992"/>
                    <a:gd name="connsiteX69" fmla="*/ 2072 w 9989"/>
                    <a:gd name="connsiteY69" fmla="*/ 1330 h 9992"/>
                    <a:gd name="connsiteX70" fmla="*/ 2011 w 9989"/>
                    <a:gd name="connsiteY70" fmla="*/ 1539 h 9992"/>
                    <a:gd name="connsiteX71" fmla="*/ 1941 w 9989"/>
                    <a:gd name="connsiteY71" fmla="*/ 1720 h 9992"/>
                    <a:gd name="connsiteX72" fmla="*/ 1799 w 9989"/>
                    <a:gd name="connsiteY72" fmla="*/ 1782 h 9992"/>
                    <a:gd name="connsiteX73" fmla="*/ 1572 w 9989"/>
                    <a:gd name="connsiteY73" fmla="*/ 1728 h 9992"/>
                    <a:gd name="connsiteX74" fmla="*/ 1427 w 9989"/>
                    <a:gd name="connsiteY74" fmla="*/ 1927 h 9992"/>
                    <a:gd name="connsiteX75" fmla="*/ 1253 w 9989"/>
                    <a:gd name="connsiteY75" fmla="*/ 1919 h 9992"/>
                    <a:gd name="connsiteX76" fmla="*/ 1325 w 9989"/>
                    <a:gd name="connsiteY76" fmla="*/ 2068 h 9992"/>
                    <a:gd name="connsiteX77" fmla="*/ 1117 w 9989"/>
                    <a:gd name="connsiteY77" fmla="*/ 2140 h 9992"/>
                    <a:gd name="connsiteX78" fmla="*/ 1064 w 9989"/>
                    <a:gd name="connsiteY78" fmla="*/ 2270 h 9992"/>
                    <a:gd name="connsiteX79" fmla="*/ 846 w 9989"/>
                    <a:gd name="connsiteY79" fmla="*/ 2250 h 9992"/>
                    <a:gd name="connsiteX80" fmla="*/ 544 w 9989"/>
                    <a:gd name="connsiteY80" fmla="*/ 2448 h 9992"/>
                    <a:gd name="connsiteX81" fmla="*/ 382 w 9989"/>
                    <a:gd name="connsiteY81" fmla="*/ 2668 h 9992"/>
                    <a:gd name="connsiteX82" fmla="*/ 309 w 9989"/>
                    <a:gd name="connsiteY82" fmla="*/ 2834 h 9992"/>
                    <a:gd name="connsiteX83" fmla="*/ 360 w 9989"/>
                    <a:gd name="connsiteY83" fmla="*/ 2969 h 9992"/>
                    <a:gd name="connsiteX84" fmla="*/ 205 w 9989"/>
                    <a:gd name="connsiteY84" fmla="*/ 2969 h 9992"/>
                    <a:gd name="connsiteX85" fmla="*/ 135 w 9989"/>
                    <a:gd name="connsiteY85" fmla="*/ 3115 h 9992"/>
                    <a:gd name="connsiteX86" fmla="*/ 50 w 9989"/>
                    <a:gd name="connsiteY86" fmla="*/ 3205 h 9992"/>
                    <a:gd name="connsiteX87" fmla="*/ 143 w 9989"/>
                    <a:gd name="connsiteY87" fmla="*/ 3286 h 9992"/>
                    <a:gd name="connsiteX88" fmla="*/ 1 w 9989"/>
                    <a:gd name="connsiteY88" fmla="*/ 3354 h 9992"/>
                    <a:gd name="connsiteX89" fmla="*/ 140 w 9989"/>
                    <a:gd name="connsiteY89" fmla="*/ 3506 h 9992"/>
                    <a:gd name="connsiteX90" fmla="*/ 155 w 9989"/>
                    <a:gd name="connsiteY90" fmla="*/ 3663 h 9992"/>
                    <a:gd name="connsiteX91" fmla="*/ 65 w 9989"/>
                    <a:gd name="connsiteY91" fmla="*/ 3829 h 9992"/>
                    <a:gd name="connsiteX92" fmla="*/ 133 w 9989"/>
                    <a:gd name="connsiteY92" fmla="*/ 3917 h 9992"/>
                    <a:gd name="connsiteX93" fmla="*/ 247 w 9989"/>
                    <a:gd name="connsiteY93" fmla="*/ 4019 h 9992"/>
                    <a:gd name="connsiteX94" fmla="*/ 253 w 9989"/>
                    <a:gd name="connsiteY94" fmla="*/ 4167 h 9992"/>
                    <a:gd name="connsiteX95" fmla="*/ 155 w 9989"/>
                    <a:gd name="connsiteY95" fmla="*/ 4191 h 9992"/>
                    <a:gd name="connsiteX96" fmla="*/ 180 w 9989"/>
                    <a:gd name="connsiteY96" fmla="*/ 4321 h 9992"/>
                    <a:gd name="connsiteX97" fmla="*/ 37 w 9989"/>
                    <a:gd name="connsiteY97" fmla="*/ 4368 h 9992"/>
                    <a:gd name="connsiteX98" fmla="*/ 234 w 9989"/>
                    <a:gd name="connsiteY98" fmla="*/ 4496 h 9992"/>
                    <a:gd name="connsiteX99" fmla="*/ 227 w 9989"/>
                    <a:gd name="connsiteY99" fmla="*/ 4635 h 9992"/>
                    <a:gd name="connsiteX100" fmla="*/ 45 w 9989"/>
                    <a:gd name="connsiteY100" fmla="*/ 4722 h 9992"/>
                    <a:gd name="connsiteX101" fmla="*/ 146 w 9989"/>
                    <a:gd name="connsiteY101" fmla="*/ 5008 h 9992"/>
                    <a:gd name="connsiteX102" fmla="*/ 425 w 9989"/>
                    <a:gd name="connsiteY102" fmla="*/ 5053 h 9992"/>
                    <a:gd name="connsiteX103" fmla="*/ 674 w 9989"/>
                    <a:gd name="connsiteY103" fmla="*/ 5010 h 9992"/>
                    <a:gd name="connsiteX104" fmla="*/ 721 w 9989"/>
                    <a:gd name="connsiteY104" fmla="*/ 5197 h 9992"/>
                    <a:gd name="connsiteX105" fmla="*/ 623 w 9989"/>
                    <a:gd name="connsiteY105" fmla="*/ 5276 h 9992"/>
                    <a:gd name="connsiteX106" fmla="*/ 422 w 9989"/>
                    <a:gd name="connsiteY106" fmla="*/ 5314 h 9992"/>
                    <a:gd name="connsiteX107" fmla="*/ 450 w 9989"/>
                    <a:gd name="connsiteY107" fmla="*/ 5502 h 9992"/>
                    <a:gd name="connsiteX108" fmla="*/ 596 w 9989"/>
                    <a:gd name="connsiteY108" fmla="*/ 5540 h 9992"/>
                    <a:gd name="connsiteX109" fmla="*/ 761 w 9989"/>
                    <a:gd name="connsiteY109" fmla="*/ 5461 h 9992"/>
                    <a:gd name="connsiteX110" fmla="*/ 930 w 9989"/>
                    <a:gd name="connsiteY110" fmla="*/ 5577 h 9992"/>
                    <a:gd name="connsiteX111" fmla="*/ 871 w 9989"/>
                    <a:gd name="connsiteY111" fmla="*/ 5745 h 9992"/>
                    <a:gd name="connsiteX112" fmla="*/ 657 w 9989"/>
                    <a:gd name="connsiteY112" fmla="*/ 5745 h 9992"/>
                    <a:gd name="connsiteX113" fmla="*/ 544 w 9989"/>
                    <a:gd name="connsiteY113" fmla="*/ 5862 h 9992"/>
                    <a:gd name="connsiteX114" fmla="*/ 553 w 9989"/>
                    <a:gd name="connsiteY114" fmla="*/ 6003 h 9992"/>
                    <a:gd name="connsiteX115" fmla="*/ 854 w 9989"/>
                    <a:gd name="connsiteY115" fmla="*/ 6094 h 9992"/>
                    <a:gd name="connsiteX116" fmla="*/ 921 w 9989"/>
                    <a:gd name="connsiteY116" fmla="*/ 6326 h 9992"/>
                    <a:gd name="connsiteX117" fmla="*/ 1011 w 9989"/>
                    <a:gd name="connsiteY117" fmla="*/ 6588 h 9992"/>
                    <a:gd name="connsiteX118" fmla="*/ 1090 w 9989"/>
                    <a:gd name="connsiteY118" fmla="*/ 6709 h 9992"/>
                    <a:gd name="connsiteX119" fmla="*/ 877 w 9989"/>
                    <a:gd name="connsiteY119" fmla="*/ 6908 h 9992"/>
                    <a:gd name="connsiteX120" fmla="*/ 1114 w 9989"/>
                    <a:gd name="connsiteY120" fmla="*/ 6990 h 9992"/>
                    <a:gd name="connsiteX121" fmla="*/ 1101 w 9989"/>
                    <a:gd name="connsiteY121" fmla="*/ 7109 h 9992"/>
                    <a:gd name="connsiteX122" fmla="*/ 1041 w 9989"/>
                    <a:gd name="connsiteY122" fmla="*/ 7201 h 9992"/>
                    <a:gd name="connsiteX123" fmla="*/ 1317 w 9989"/>
                    <a:gd name="connsiteY123" fmla="*/ 7413 h 9992"/>
                    <a:gd name="connsiteX124" fmla="*/ 1288 w 9989"/>
                    <a:gd name="connsiteY124" fmla="*/ 7490 h 9992"/>
                    <a:gd name="connsiteX125" fmla="*/ 1174 w 9989"/>
                    <a:gd name="connsiteY125" fmla="*/ 7764 h 9992"/>
                    <a:gd name="connsiteX126" fmla="*/ 1401 w 9989"/>
                    <a:gd name="connsiteY126" fmla="*/ 7895 h 9992"/>
                    <a:gd name="connsiteX127" fmla="*/ 1631 w 9989"/>
                    <a:gd name="connsiteY127" fmla="*/ 7793 h 9992"/>
                    <a:gd name="connsiteX128" fmla="*/ 1772 w 9989"/>
                    <a:gd name="connsiteY128" fmla="*/ 7824 h 9992"/>
                    <a:gd name="connsiteX129" fmla="*/ 2005 w 9989"/>
                    <a:gd name="connsiteY129" fmla="*/ 7744 h 9992"/>
                    <a:gd name="connsiteX130" fmla="*/ 2142 w 9989"/>
                    <a:gd name="connsiteY130" fmla="*/ 7758 h 9992"/>
                    <a:gd name="connsiteX131" fmla="*/ 2223 w 9989"/>
                    <a:gd name="connsiteY131" fmla="*/ 7696 h 9992"/>
                    <a:gd name="connsiteX132" fmla="*/ 2406 w 9989"/>
                    <a:gd name="connsiteY132" fmla="*/ 7853 h 9992"/>
                    <a:gd name="connsiteX133" fmla="*/ 2600 w 9989"/>
                    <a:gd name="connsiteY133" fmla="*/ 7853 h 9992"/>
                    <a:gd name="connsiteX134" fmla="*/ 2774 w 9989"/>
                    <a:gd name="connsiteY134" fmla="*/ 7953 h 9992"/>
                    <a:gd name="connsiteX135" fmla="*/ 2818 w 9989"/>
                    <a:gd name="connsiteY135" fmla="*/ 8110 h 9992"/>
                    <a:gd name="connsiteX136" fmla="*/ 3024 w 9989"/>
                    <a:gd name="connsiteY136" fmla="*/ 7943 h 9992"/>
                    <a:gd name="connsiteX137" fmla="*/ 3128 w 9989"/>
                    <a:gd name="connsiteY137" fmla="*/ 7943 h 9992"/>
                    <a:gd name="connsiteX138" fmla="*/ 3195 w 9989"/>
                    <a:gd name="connsiteY138" fmla="*/ 8038 h 9992"/>
                    <a:gd name="connsiteX139" fmla="*/ 3361 w 9989"/>
                    <a:gd name="connsiteY139" fmla="*/ 8050 h 9992"/>
                    <a:gd name="connsiteX140" fmla="*/ 3524 w 9989"/>
                    <a:gd name="connsiteY140" fmla="*/ 8152 h 9992"/>
                    <a:gd name="connsiteX141" fmla="*/ 3745 w 9989"/>
                    <a:gd name="connsiteY141" fmla="*/ 8152 h 9992"/>
                    <a:gd name="connsiteX142" fmla="*/ 3785 w 9989"/>
                    <a:gd name="connsiteY142" fmla="*/ 8361 h 9992"/>
                    <a:gd name="connsiteX143" fmla="*/ 4000 w 9989"/>
                    <a:gd name="connsiteY143" fmla="*/ 8441 h 9992"/>
                    <a:gd name="connsiteX144" fmla="*/ 4017 w 9989"/>
                    <a:gd name="connsiteY144" fmla="*/ 8751 h 9992"/>
                    <a:gd name="connsiteX145" fmla="*/ 4290 w 9989"/>
                    <a:gd name="connsiteY145" fmla="*/ 8825 h 9992"/>
                    <a:gd name="connsiteX146" fmla="*/ 4587 w 9989"/>
                    <a:gd name="connsiteY146" fmla="*/ 8922 h 9992"/>
                    <a:gd name="connsiteX147" fmla="*/ 4807 w 9989"/>
                    <a:gd name="connsiteY147" fmla="*/ 8990 h 9992"/>
                    <a:gd name="connsiteX148" fmla="*/ 4880 w 9989"/>
                    <a:gd name="connsiteY148" fmla="*/ 9142 h 9992"/>
                    <a:gd name="connsiteX149" fmla="*/ 5124 w 9989"/>
                    <a:gd name="connsiteY149" fmla="*/ 9159 h 9992"/>
                    <a:gd name="connsiteX150" fmla="*/ 5304 w 9989"/>
                    <a:gd name="connsiteY150" fmla="*/ 9219 h 9992"/>
                    <a:gd name="connsiteX151" fmla="*/ 5425 w 9989"/>
                    <a:gd name="connsiteY151" fmla="*/ 9134 h 9992"/>
                    <a:gd name="connsiteX152" fmla="*/ 5688 w 9989"/>
                    <a:gd name="connsiteY152" fmla="*/ 9390 h 9992"/>
                    <a:gd name="connsiteX153" fmla="*/ 5809 w 9989"/>
                    <a:gd name="connsiteY153" fmla="*/ 9343 h 9992"/>
                    <a:gd name="connsiteX154" fmla="*/ 5899 w 9989"/>
                    <a:gd name="connsiteY154" fmla="*/ 9405 h 9992"/>
                    <a:gd name="connsiteX155" fmla="*/ 6193 w 9989"/>
                    <a:gd name="connsiteY155" fmla="*/ 9382 h 9992"/>
                    <a:gd name="connsiteX156" fmla="*/ 6423 w 9989"/>
                    <a:gd name="connsiteY156" fmla="*/ 9390 h 9992"/>
                    <a:gd name="connsiteX157" fmla="*/ 6600 w 9989"/>
                    <a:gd name="connsiteY157" fmla="*/ 9683 h 9992"/>
                    <a:gd name="connsiteX158" fmla="*/ 6771 w 9989"/>
                    <a:gd name="connsiteY158" fmla="*/ 9793 h 9992"/>
                    <a:gd name="connsiteX159" fmla="*/ 7000 w 9989"/>
                    <a:gd name="connsiteY159" fmla="*/ 9726 h 9992"/>
                    <a:gd name="connsiteX160" fmla="*/ 7232 w 9989"/>
                    <a:gd name="connsiteY160" fmla="*/ 9740 h 9992"/>
                    <a:gd name="connsiteX161" fmla="*/ 7291 w 9989"/>
                    <a:gd name="connsiteY161" fmla="*/ 9875 h 9992"/>
                    <a:gd name="connsiteX162" fmla="*/ 7473 w 9989"/>
                    <a:gd name="connsiteY162" fmla="*/ 9857 h 9992"/>
                    <a:gd name="connsiteX163" fmla="*/ 7605 w 9989"/>
                    <a:gd name="connsiteY163" fmla="*/ 9992 h 9992"/>
                    <a:gd name="connsiteX164" fmla="*/ 7715 w 9989"/>
                    <a:gd name="connsiteY164" fmla="*/ 9892 h 9992"/>
                    <a:gd name="connsiteX165" fmla="*/ 7572 w 9989"/>
                    <a:gd name="connsiteY165" fmla="*/ 9734 h 9992"/>
                    <a:gd name="connsiteX166" fmla="*/ 7578 w 9989"/>
                    <a:gd name="connsiteY166" fmla="*/ 9537 h 9992"/>
                    <a:gd name="connsiteX167" fmla="*/ 5927 w 9989"/>
                    <a:gd name="connsiteY167" fmla="*/ 8667 h 9992"/>
                    <a:gd name="connsiteX168" fmla="*/ 7518 w 9989"/>
                    <a:gd name="connsiteY168" fmla="*/ 9369 h 9992"/>
                    <a:gd name="connsiteX169" fmla="*/ 7390 w 9989"/>
                    <a:gd name="connsiteY169" fmla="*/ 9361 h 9992"/>
                    <a:gd name="connsiteX170" fmla="*/ 7199 w 9989"/>
                    <a:gd name="connsiteY170" fmla="*/ 9179 h 9992"/>
                    <a:gd name="connsiteX171" fmla="*/ 6973 w 9989"/>
                    <a:gd name="connsiteY171" fmla="*/ 9156 h 9992"/>
                    <a:gd name="connsiteX172" fmla="*/ 7014 w 9989"/>
                    <a:gd name="connsiteY172" fmla="*/ 9062 h 9992"/>
                    <a:gd name="connsiteX173" fmla="*/ 7011 w 9989"/>
                    <a:gd name="connsiteY173" fmla="*/ 8987 h 9992"/>
                    <a:gd name="connsiteX174" fmla="*/ 6879 w 9989"/>
                    <a:gd name="connsiteY174" fmla="*/ 9062 h 9992"/>
                    <a:gd name="connsiteX175" fmla="*/ 6839 w 9989"/>
                    <a:gd name="connsiteY175" fmla="*/ 8961 h 9992"/>
                    <a:gd name="connsiteX176" fmla="*/ 6959 w 9989"/>
                    <a:gd name="connsiteY176" fmla="*/ 8873 h 9992"/>
                    <a:gd name="connsiteX177" fmla="*/ 6999 w 9989"/>
                    <a:gd name="connsiteY177" fmla="*/ 8787 h 9992"/>
                    <a:gd name="connsiteX178" fmla="*/ 6887 w 9989"/>
                    <a:gd name="connsiteY178" fmla="*/ 8703 h 9992"/>
                    <a:gd name="connsiteX179" fmla="*/ 6963 w 9989"/>
                    <a:gd name="connsiteY179" fmla="*/ 8602 h 9992"/>
                    <a:gd name="connsiteX180" fmla="*/ 6971 w 9989"/>
                    <a:gd name="connsiteY180" fmla="*/ 8350 h 9992"/>
                    <a:gd name="connsiteX181" fmla="*/ 6910 w 9989"/>
                    <a:gd name="connsiteY181" fmla="*/ 8027 h 9992"/>
                    <a:gd name="connsiteX182" fmla="*/ 6854 w 9989"/>
                    <a:gd name="connsiteY182" fmla="*/ 7684 h 9992"/>
                    <a:gd name="connsiteX183" fmla="*/ 6716 w 9989"/>
                    <a:gd name="connsiteY183" fmla="*/ 7349 h 9992"/>
                    <a:gd name="connsiteX184" fmla="*/ 6570 w 9989"/>
                    <a:gd name="connsiteY184" fmla="*/ 7254 h 9992"/>
                    <a:gd name="connsiteX185" fmla="*/ 6486 w 9989"/>
                    <a:gd name="connsiteY185" fmla="*/ 7117 h 9992"/>
                    <a:gd name="connsiteX186" fmla="*/ 6576 w 9989"/>
                    <a:gd name="connsiteY186" fmla="*/ 6898 h 9992"/>
                    <a:gd name="connsiteX187" fmla="*/ 6811 w 9989"/>
                    <a:gd name="connsiteY187" fmla="*/ 6702 h 9992"/>
                    <a:gd name="connsiteX188" fmla="*/ 6890 w 9989"/>
                    <a:gd name="connsiteY188" fmla="*/ 6436 h 9992"/>
                    <a:gd name="connsiteX189" fmla="*/ 7058 w 9989"/>
                    <a:gd name="connsiteY189" fmla="*/ 6194 h 9992"/>
                    <a:gd name="connsiteX190" fmla="*/ 7302 w 9989"/>
                    <a:gd name="connsiteY190" fmla="*/ 6090 h 9992"/>
                    <a:gd name="connsiteX191" fmla="*/ 7296 w 9989"/>
                    <a:gd name="connsiteY191" fmla="*/ 5900 h 9992"/>
                    <a:gd name="connsiteX192" fmla="*/ 7538 w 9989"/>
                    <a:gd name="connsiteY192" fmla="*/ 5697 h 9992"/>
                    <a:gd name="connsiteX193" fmla="*/ 7723 w 9989"/>
                    <a:gd name="connsiteY193" fmla="*/ 5453 h 9992"/>
                    <a:gd name="connsiteX194" fmla="*/ 7762 w 9989"/>
                    <a:gd name="connsiteY194" fmla="*/ 5334 h 9992"/>
                    <a:gd name="connsiteX195" fmla="*/ 7959 w 9989"/>
                    <a:gd name="connsiteY195" fmla="*/ 5193 h 9992"/>
                    <a:gd name="connsiteX196" fmla="*/ 8226 w 9989"/>
                    <a:gd name="connsiteY196" fmla="*/ 4832 h 9992"/>
                    <a:gd name="connsiteX197" fmla="*/ 8364 w 9989"/>
                    <a:gd name="connsiteY197" fmla="*/ 4607 h 9992"/>
                    <a:gd name="connsiteX198" fmla="*/ 8700 w 9989"/>
                    <a:gd name="connsiteY198" fmla="*/ 4247 h 9992"/>
                    <a:gd name="connsiteX199" fmla="*/ 8763 w 9989"/>
                    <a:gd name="connsiteY199" fmla="*/ 4103 h 9992"/>
                    <a:gd name="connsiteX200" fmla="*/ 9071 w 9989"/>
                    <a:gd name="connsiteY200" fmla="*/ 3797 h 9992"/>
                    <a:gd name="connsiteX201" fmla="*/ 9699 w 9989"/>
                    <a:gd name="connsiteY201" fmla="*/ 3172 h 9992"/>
                    <a:gd name="connsiteX202" fmla="*/ 9942 w 9989"/>
                    <a:gd name="connsiteY202" fmla="*/ 3018 h 9992"/>
                    <a:gd name="connsiteX203" fmla="*/ 9989 w 9989"/>
                    <a:gd name="connsiteY203" fmla="*/ 2897 h 9992"/>
                    <a:gd name="connsiteX0" fmla="*/ 10000 w 10000"/>
                    <a:gd name="connsiteY0" fmla="*/ 2899 h 10000"/>
                    <a:gd name="connsiteX1" fmla="*/ 9961 w 10000"/>
                    <a:gd name="connsiteY1" fmla="*/ 2839 h 10000"/>
                    <a:gd name="connsiteX2" fmla="*/ 9842 w 10000"/>
                    <a:gd name="connsiteY2" fmla="*/ 2802 h 10000"/>
                    <a:gd name="connsiteX3" fmla="*/ 9800 w 10000"/>
                    <a:gd name="connsiteY3" fmla="*/ 2666 h 10000"/>
                    <a:gd name="connsiteX4" fmla="*/ 9691 w 10000"/>
                    <a:gd name="connsiteY4" fmla="*/ 2659 h 10000"/>
                    <a:gd name="connsiteX5" fmla="*/ 9533 w 10000"/>
                    <a:gd name="connsiteY5" fmla="*/ 2630 h 10000"/>
                    <a:gd name="connsiteX6" fmla="*/ 9413 w 10000"/>
                    <a:gd name="connsiteY6" fmla="*/ 2625 h 10000"/>
                    <a:gd name="connsiteX7" fmla="*/ 9531 w 10000"/>
                    <a:gd name="connsiteY7" fmla="*/ 2416 h 10000"/>
                    <a:gd name="connsiteX8" fmla="*/ 9359 w 10000"/>
                    <a:gd name="connsiteY8" fmla="*/ 2316 h 10000"/>
                    <a:gd name="connsiteX9" fmla="*/ 9225 w 10000"/>
                    <a:gd name="connsiteY9" fmla="*/ 2276 h 10000"/>
                    <a:gd name="connsiteX10" fmla="*/ 9246 w 10000"/>
                    <a:gd name="connsiteY10" fmla="*/ 2110 h 10000"/>
                    <a:gd name="connsiteX11" fmla="*/ 9241 w 10000"/>
                    <a:gd name="connsiteY11" fmla="*/ 2030 h 10000"/>
                    <a:gd name="connsiteX12" fmla="*/ 8735 w 10000"/>
                    <a:gd name="connsiteY12" fmla="*/ 2349 h 10000"/>
                    <a:gd name="connsiteX13" fmla="*/ 8513 w 10000"/>
                    <a:gd name="connsiteY13" fmla="*/ 2182 h 10000"/>
                    <a:gd name="connsiteX14" fmla="*/ 8173 w 10000"/>
                    <a:gd name="connsiteY14" fmla="*/ 2441 h 10000"/>
                    <a:gd name="connsiteX15" fmla="*/ 7971 w 10000"/>
                    <a:gd name="connsiteY15" fmla="*/ 2730 h 10000"/>
                    <a:gd name="connsiteX16" fmla="*/ 7828 w 10000"/>
                    <a:gd name="connsiteY16" fmla="*/ 2807 h 10000"/>
                    <a:gd name="connsiteX17" fmla="*/ 7366 w 10000"/>
                    <a:gd name="connsiteY17" fmla="*/ 2770 h 10000"/>
                    <a:gd name="connsiteX18" fmla="*/ 6929 w 10000"/>
                    <a:gd name="connsiteY18" fmla="*/ 2767 h 10000"/>
                    <a:gd name="connsiteX19" fmla="*/ 6647 w 10000"/>
                    <a:gd name="connsiteY19" fmla="*/ 2734 h 10000"/>
                    <a:gd name="connsiteX20" fmla="*/ 6414 w 10000"/>
                    <a:gd name="connsiteY20" fmla="*/ 2827 h 10000"/>
                    <a:gd name="connsiteX21" fmla="*/ 6206 w 10000"/>
                    <a:gd name="connsiteY21" fmla="*/ 2744 h 10000"/>
                    <a:gd name="connsiteX22" fmla="*/ 6103 w 10000"/>
                    <a:gd name="connsiteY22" fmla="*/ 2673 h 10000"/>
                    <a:gd name="connsiteX23" fmla="*/ 6214 w 10000"/>
                    <a:gd name="connsiteY23" fmla="*/ 2615 h 10000"/>
                    <a:gd name="connsiteX24" fmla="*/ 6433 w 10000"/>
                    <a:gd name="connsiteY24" fmla="*/ 2607 h 10000"/>
                    <a:gd name="connsiteX25" fmla="*/ 6434 w 10000"/>
                    <a:gd name="connsiteY25" fmla="*/ 2488 h 10000"/>
                    <a:gd name="connsiteX26" fmla="*/ 6234 w 10000"/>
                    <a:gd name="connsiteY26" fmla="*/ 2496 h 10000"/>
                    <a:gd name="connsiteX27" fmla="*/ 6026 w 10000"/>
                    <a:gd name="connsiteY27" fmla="*/ 2565 h 10000"/>
                    <a:gd name="connsiteX28" fmla="*/ 5719 w 10000"/>
                    <a:gd name="connsiteY28" fmla="*/ 2525 h 10000"/>
                    <a:gd name="connsiteX29" fmla="*/ 5498 w 10000"/>
                    <a:gd name="connsiteY29" fmla="*/ 2525 h 10000"/>
                    <a:gd name="connsiteX30" fmla="*/ 5438 w 10000"/>
                    <a:gd name="connsiteY30" fmla="*/ 2364 h 10000"/>
                    <a:gd name="connsiteX31" fmla="*/ 5271 w 10000"/>
                    <a:gd name="connsiteY31" fmla="*/ 2304 h 10000"/>
                    <a:gd name="connsiteX32" fmla="*/ 5441 w 10000"/>
                    <a:gd name="connsiteY32" fmla="*/ 2118 h 10000"/>
                    <a:gd name="connsiteX33" fmla="*/ 5411 w 10000"/>
                    <a:gd name="connsiteY33" fmla="*/ 1949 h 10000"/>
                    <a:gd name="connsiteX34" fmla="*/ 5518 w 10000"/>
                    <a:gd name="connsiteY34" fmla="*/ 1926 h 10000"/>
                    <a:gd name="connsiteX35" fmla="*/ 5711 w 10000"/>
                    <a:gd name="connsiteY35" fmla="*/ 1886 h 10000"/>
                    <a:gd name="connsiteX36" fmla="*/ 5758 w 10000"/>
                    <a:gd name="connsiteY36" fmla="*/ 2047 h 10000"/>
                    <a:gd name="connsiteX37" fmla="*/ 5985 w 10000"/>
                    <a:gd name="connsiteY37" fmla="*/ 1815 h 10000"/>
                    <a:gd name="connsiteX38" fmla="*/ 5795 w 10000"/>
                    <a:gd name="connsiteY38" fmla="*/ 1851 h 10000"/>
                    <a:gd name="connsiteX39" fmla="*/ 5682 w 10000"/>
                    <a:gd name="connsiteY39" fmla="*/ 1783 h 10000"/>
                    <a:gd name="connsiteX40" fmla="*/ 5882 w 10000"/>
                    <a:gd name="connsiteY40" fmla="*/ 1723 h 10000"/>
                    <a:gd name="connsiteX41" fmla="*/ 5882 w 10000"/>
                    <a:gd name="connsiteY41" fmla="*/ 1634 h 10000"/>
                    <a:gd name="connsiteX42" fmla="*/ 5717 w 10000"/>
                    <a:gd name="connsiteY42" fmla="*/ 1626 h 10000"/>
                    <a:gd name="connsiteX43" fmla="*/ 5652 w 10000"/>
                    <a:gd name="connsiteY43" fmla="*/ 1465 h 10000"/>
                    <a:gd name="connsiteX44" fmla="*/ 5772 w 10000"/>
                    <a:gd name="connsiteY44" fmla="*/ 1276 h 10000"/>
                    <a:gd name="connsiteX45" fmla="*/ 5598 w 10000"/>
                    <a:gd name="connsiteY45" fmla="*/ 1226 h 10000"/>
                    <a:gd name="connsiteX46" fmla="*/ 5501 w 10000"/>
                    <a:gd name="connsiteY46" fmla="*/ 1276 h 10000"/>
                    <a:gd name="connsiteX47" fmla="*/ 5348 w 10000"/>
                    <a:gd name="connsiteY47" fmla="*/ 1228 h 10000"/>
                    <a:gd name="connsiteX48" fmla="*/ 5194 w 10000"/>
                    <a:gd name="connsiteY48" fmla="*/ 1242 h 10000"/>
                    <a:gd name="connsiteX49" fmla="*/ 4870 w 10000"/>
                    <a:gd name="connsiteY49" fmla="*/ 1114 h 10000"/>
                    <a:gd name="connsiteX50" fmla="*/ 4612 w 10000"/>
                    <a:gd name="connsiteY50" fmla="*/ 1091 h 10000"/>
                    <a:gd name="connsiteX51" fmla="*/ 4458 w 10000"/>
                    <a:gd name="connsiteY51" fmla="*/ 902 h 10000"/>
                    <a:gd name="connsiteX52" fmla="*/ 4127 w 10000"/>
                    <a:gd name="connsiteY52" fmla="*/ 868 h 10000"/>
                    <a:gd name="connsiteX53" fmla="*/ 4185 w 10000"/>
                    <a:gd name="connsiteY53" fmla="*/ 724 h 10000"/>
                    <a:gd name="connsiteX54" fmla="*/ 4238 w 10000"/>
                    <a:gd name="connsiteY54" fmla="*/ 477 h 10000"/>
                    <a:gd name="connsiteX55" fmla="*/ 4311 w 10000"/>
                    <a:gd name="connsiteY55" fmla="*/ 330 h 10000"/>
                    <a:gd name="connsiteX56" fmla="*/ 4098 w 10000"/>
                    <a:gd name="connsiteY56" fmla="*/ 246 h 10000"/>
                    <a:gd name="connsiteX57" fmla="*/ 4042 w 10000"/>
                    <a:gd name="connsiteY57" fmla="*/ 95 h 10000"/>
                    <a:gd name="connsiteX58" fmla="*/ 3752 w 10000"/>
                    <a:gd name="connsiteY58" fmla="*/ 1 h 10000"/>
                    <a:gd name="connsiteX59" fmla="*/ 3493 w 10000"/>
                    <a:gd name="connsiteY59" fmla="*/ 163 h 10000"/>
                    <a:gd name="connsiteX60" fmla="*/ 3269 w 10000"/>
                    <a:gd name="connsiteY60" fmla="*/ 258 h 10000"/>
                    <a:gd name="connsiteX61" fmla="*/ 3128 w 10000"/>
                    <a:gd name="connsiteY61" fmla="*/ 280 h 10000"/>
                    <a:gd name="connsiteX62" fmla="*/ 2903 w 10000"/>
                    <a:gd name="connsiteY62" fmla="*/ 155 h 10000"/>
                    <a:gd name="connsiteX63" fmla="*/ 2816 w 10000"/>
                    <a:gd name="connsiteY63" fmla="*/ 355 h 10000"/>
                    <a:gd name="connsiteX64" fmla="*/ 2800 w 10000"/>
                    <a:gd name="connsiteY64" fmla="*/ 631 h 10000"/>
                    <a:gd name="connsiteX65" fmla="*/ 2647 w 10000"/>
                    <a:gd name="connsiteY65" fmla="*/ 808 h 10000"/>
                    <a:gd name="connsiteX66" fmla="*/ 2620 w 10000"/>
                    <a:gd name="connsiteY66" fmla="*/ 1020 h 10000"/>
                    <a:gd name="connsiteX67" fmla="*/ 2487 w 10000"/>
                    <a:gd name="connsiteY67" fmla="*/ 977 h 10000"/>
                    <a:gd name="connsiteX68" fmla="*/ 2195 w 10000"/>
                    <a:gd name="connsiteY68" fmla="*/ 1159 h 10000"/>
                    <a:gd name="connsiteX69" fmla="*/ 2074 w 10000"/>
                    <a:gd name="connsiteY69" fmla="*/ 1331 h 10000"/>
                    <a:gd name="connsiteX70" fmla="*/ 2013 w 10000"/>
                    <a:gd name="connsiteY70" fmla="*/ 1540 h 10000"/>
                    <a:gd name="connsiteX71" fmla="*/ 1943 w 10000"/>
                    <a:gd name="connsiteY71" fmla="*/ 1721 h 10000"/>
                    <a:gd name="connsiteX72" fmla="*/ 1801 w 10000"/>
                    <a:gd name="connsiteY72" fmla="*/ 1783 h 10000"/>
                    <a:gd name="connsiteX73" fmla="*/ 1574 w 10000"/>
                    <a:gd name="connsiteY73" fmla="*/ 1729 h 10000"/>
                    <a:gd name="connsiteX74" fmla="*/ 1429 w 10000"/>
                    <a:gd name="connsiteY74" fmla="*/ 1929 h 10000"/>
                    <a:gd name="connsiteX75" fmla="*/ 1254 w 10000"/>
                    <a:gd name="connsiteY75" fmla="*/ 1921 h 10000"/>
                    <a:gd name="connsiteX76" fmla="*/ 1326 w 10000"/>
                    <a:gd name="connsiteY76" fmla="*/ 2070 h 10000"/>
                    <a:gd name="connsiteX77" fmla="*/ 1118 w 10000"/>
                    <a:gd name="connsiteY77" fmla="*/ 2142 h 10000"/>
                    <a:gd name="connsiteX78" fmla="*/ 1065 w 10000"/>
                    <a:gd name="connsiteY78" fmla="*/ 2272 h 10000"/>
                    <a:gd name="connsiteX79" fmla="*/ 847 w 10000"/>
                    <a:gd name="connsiteY79" fmla="*/ 2252 h 10000"/>
                    <a:gd name="connsiteX80" fmla="*/ 545 w 10000"/>
                    <a:gd name="connsiteY80" fmla="*/ 2450 h 10000"/>
                    <a:gd name="connsiteX81" fmla="*/ 382 w 10000"/>
                    <a:gd name="connsiteY81" fmla="*/ 2670 h 10000"/>
                    <a:gd name="connsiteX82" fmla="*/ 309 w 10000"/>
                    <a:gd name="connsiteY82" fmla="*/ 2836 h 10000"/>
                    <a:gd name="connsiteX83" fmla="*/ 360 w 10000"/>
                    <a:gd name="connsiteY83" fmla="*/ 2971 h 10000"/>
                    <a:gd name="connsiteX84" fmla="*/ 205 w 10000"/>
                    <a:gd name="connsiteY84" fmla="*/ 2971 h 10000"/>
                    <a:gd name="connsiteX85" fmla="*/ 135 w 10000"/>
                    <a:gd name="connsiteY85" fmla="*/ 3117 h 10000"/>
                    <a:gd name="connsiteX86" fmla="*/ 50 w 10000"/>
                    <a:gd name="connsiteY86" fmla="*/ 3208 h 10000"/>
                    <a:gd name="connsiteX87" fmla="*/ 143 w 10000"/>
                    <a:gd name="connsiteY87" fmla="*/ 3289 h 10000"/>
                    <a:gd name="connsiteX88" fmla="*/ 1 w 10000"/>
                    <a:gd name="connsiteY88" fmla="*/ 3357 h 10000"/>
                    <a:gd name="connsiteX89" fmla="*/ 140 w 10000"/>
                    <a:gd name="connsiteY89" fmla="*/ 3509 h 10000"/>
                    <a:gd name="connsiteX90" fmla="*/ 155 w 10000"/>
                    <a:gd name="connsiteY90" fmla="*/ 3666 h 10000"/>
                    <a:gd name="connsiteX91" fmla="*/ 65 w 10000"/>
                    <a:gd name="connsiteY91" fmla="*/ 3832 h 10000"/>
                    <a:gd name="connsiteX92" fmla="*/ 133 w 10000"/>
                    <a:gd name="connsiteY92" fmla="*/ 3920 h 10000"/>
                    <a:gd name="connsiteX93" fmla="*/ 247 w 10000"/>
                    <a:gd name="connsiteY93" fmla="*/ 4022 h 10000"/>
                    <a:gd name="connsiteX94" fmla="*/ 253 w 10000"/>
                    <a:gd name="connsiteY94" fmla="*/ 4170 h 10000"/>
                    <a:gd name="connsiteX95" fmla="*/ 155 w 10000"/>
                    <a:gd name="connsiteY95" fmla="*/ 4194 h 10000"/>
                    <a:gd name="connsiteX96" fmla="*/ 180 w 10000"/>
                    <a:gd name="connsiteY96" fmla="*/ 4324 h 10000"/>
                    <a:gd name="connsiteX97" fmla="*/ 37 w 10000"/>
                    <a:gd name="connsiteY97" fmla="*/ 4371 h 10000"/>
                    <a:gd name="connsiteX98" fmla="*/ 234 w 10000"/>
                    <a:gd name="connsiteY98" fmla="*/ 4500 h 10000"/>
                    <a:gd name="connsiteX99" fmla="*/ 227 w 10000"/>
                    <a:gd name="connsiteY99" fmla="*/ 4639 h 10000"/>
                    <a:gd name="connsiteX100" fmla="*/ 45 w 10000"/>
                    <a:gd name="connsiteY100" fmla="*/ 4726 h 10000"/>
                    <a:gd name="connsiteX101" fmla="*/ 146 w 10000"/>
                    <a:gd name="connsiteY101" fmla="*/ 5012 h 10000"/>
                    <a:gd name="connsiteX102" fmla="*/ 425 w 10000"/>
                    <a:gd name="connsiteY102" fmla="*/ 5057 h 10000"/>
                    <a:gd name="connsiteX103" fmla="*/ 675 w 10000"/>
                    <a:gd name="connsiteY103" fmla="*/ 5014 h 10000"/>
                    <a:gd name="connsiteX104" fmla="*/ 722 w 10000"/>
                    <a:gd name="connsiteY104" fmla="*/ 5201 h 10000"/>
                    <a:gd name="connsiteX105" fmla="*/ 624 w 10000"/>
                    <a:gd name="connsiteY105" fmla="*/ 5280 h 10000"/>
                    <a:gd name="connsiteX106" fmla="*/ 422 w 10000"/>
                    <a:gd name="connsiteY106" fmla="*/ 5318 h 10000"/>
                    <a:gd name="connsiteX107" fmla="*/ 450 w 10000"/>
                    <a:gd name="connsiteY107" fmla="*/ 5506 h 10000"/>
                    <a:gd name="connsiteX108" fmla="*/ 597 w 10000"/>
                    <a:gd name="connsiteY108" fmla="*/ 5544 h 10000"/>
                    <a:gd name="connsiteX109" fmla="*/ 762 w 10000"/>
                    <a:gd name="connsiteY109" fmla="*/ 5465 h 10000"/>
                    <a:gd name="connsiteX110" fmla="*/ 931 w 10000"/>
                    <a:gd name="connsiteY110" fmla="*/ 5581 h 10000"/>
                    <a:gd name="connsiteX111" fmla="*/ 872 w 10000"/>
                    <a:gd name="connsiteY111" fmla="*/ 5750 h 10000"/>
                    <a:gd name="connsiteX112" fmla="*/ 658 w 10000"/>
                    <a:gd name="connsiteY112" fmla="*/ 5750 h 10000"/>
                    <a:gd name="connsiteX113" fmla="*/ 545 w 10000"/>
                    <a:gd name="connsiteY113" fmla="*/ 5867 h 10000"/>
                    <a:gd name="connsiteX114" fmla="*/ 554 w 10000"/>
                    <a:gd name="connsiteY114" fmla="*/ 6008 h 10000"/>
                    <a:gd name="connsiteX115" fmla="*/ 855 w 10000"/>
                    <a:gd name="connsiteY115" fmla="*/ 6099 h 10000"/>
                    <a:gd name="connsiteX116" fmla="*/ 922 w 10000"/>
                    <a:gd name="connsiteY116" fmla="*/ 6331 h 10000"/>
                    <a:gd name="connsiteX117" fmla="*/ 1012 w 10000"/>
                    <a:gd name="connsiteY117" fmla="*/ 6593 h 10000"/>
                    <a:gd name="connsiteX118" fmla="*/ 1091 w 10000"/>
                    <a:gd name="connsiteY118" fmla="*/ 6714 h 10000"/>
                    <a:gd name="connsiteX119" fmla="*/ 878 w 10000"/>
                    <a:gd name="connsiteY119" fmla="*/ 6914 h 10000"/>
                    <a:gd name="connsiteX120" fmla="*/ 1115 w 10000"/>
                    <a:gd name="connsiteY120" fmla="*/ 6996 h 10000"/>
                    <a:gd name="connsiteX121" fmla="*/ 1102 w 10000"/>
                    <a:gd name="connsiteY121" fmla="*/ 7115 h 10000"/>
                    <a:gd name="connsiteX122" fmla="*/ 1042 w 10000"/>
                    <a:gd name="connsiteY122" fmla="*/ 7207 h 10000"/>
                    <a:gd name="connsiteX123" fmla="*/ 1318 w 10000"/>
                    <a:gd name="connsiteY123" fmla="*/ 7419 h 10000"/>
                    <a:gd name="connsiteX124" fmla="*/ 1289 w 10000"/>
                    <a:gd name="connsiteY124" fmla="*/ 7496 h 10000"/>
                    <a:gd name="connsiteX125" fmla="*/ 1175 w 10000"/>
                    <a:gd name="connsiteY125" fmla="*/ 7770 h 10000"/>
                    <a:gd name="connsiteX126" fmla="*/ 1403 w 10000"/>
                    <a:gd name="connsiteY126" fmla="*/ 7901 h 10000"/>
                    <a:gd name="connsiteX127" fmla="*/ 1633 w 10000"/>
                    <a:gd name="connsiteY127" fmla="*/ 7799 h 10000"/>
                    <a:gd name="connsiteX128" fmla="*/ 1774 w 10000"/>
                    <a:gd name="connsiteY128" fmla="*/ 7830 h 10000"/>
                    <a:gd name="connsiteX129" fmla="*/ 2007 w 10000"/>
                    <a:gd name="connsiteY129" fmla="*/ 7750 h 10000"/>
                    <a:gd name="connsiteX130" fmla="*/ 2144 w 10000"/>
                    <a:gd name="connsiteY130" fmla="*/ 7764 h 10000"/>
                    <a:gd name="connsiteX131" fmla="*/ 2225 w 10000"/>
                    <a:gd name="connsiteY131" fmla="*/ 7702 h 10000"/>
                    <a:gd name="connsiteX132" fmla="*/ 2409 w 10000"/>
                    <a:gd name="connsiteY132" fmla="*/ 7859 h 10000"/>
                    <a:gd name="connsiteX133" fmla="*/ 2603 w 10000"/>
                    <a:gd name="connsiteY133" fmla="*/ 7859 h 10000"/>
                    <a:gd name="connsiteX134" fmla="*/ 2777 w 10000"/>
                    <a:gd name="connsiteY134" fmla="*/ 7959 h 10000"/>
                    <a:gd name="connsiteX135" fmla="*/ 2821 w 10000"/>
                    <a:gd name="connsiteY135" fmla="*/ 8116 h 10000"/>
                    <a:gd name="connsiteX136" fmla="*/ 3027 w 10000"/>
                    <a:gd name="connsiteY136" fmla="*/ 7949 h 10000"/>
                    <a:gd name="connsiteX137" fmla="*/ 3131 w 10000"/>
                    <a:gd name="connsiteY137" fmla="*/ 7949 h 10000"/>
                    <a:gd name="connsiteX138" fmla="*/ 3199 w 10000"/>
                    <a:gd name="connsiteY138" fmla="*/ 8044 h 10000"/>
                    <a:gd name="connsiteX139" fmla="*/ 3365 w 10000"/>
                    <a:gd name="connsiteY139" fmla="*/ 8056 h 10000"/>
                    <a:gd name="connsiteX140" fmla="*/ 3528 w 10000"/>
                    <a:gd name="connsiteY140" fmla="*/ 8159 h 10000"/>
                    <a:gd name="connsiteX141" fmla="*/ 3749 w 10000"/>
                    <a:gd name="connsiteY141" fmla="*/ 8159 h 10000"/>
                    <a:gd name="connsiteX142" fmla="*/ 3789 w 10000"/>
                    <a:gd name="connsiteY142" fmla="*/ 8368 h 10000"/>
                    <a:gd name="connsiteX143" fmla="*/ 4004 w 10000"/>
                    <a:gd name="connsiteY143" fmla="*/ 8448 h 10000"/>
                    <a:gd name="connsiteX144" fmla="*/ 4021 w 10000"/>
                    <a:gd name="connsiteY144" fmla="*/ 8758 h 10000"/>
                    <a:gd name="connsiteX145" fmla="*/ 4295 w 10000"/>
                    <a:gd name="connsiteY145" fmla="*/ 8832 h 10000"/>
                    <a:gd name="connsiteX146" fmla="*/ 4592 w 10000"/>
                    <a:gd name="connsiteY146" fmla="*/ 8929 h 10000"/>
                    <a:gd name="connsiteX147" fmla="*/ 4812 w 10000"/>
                    <a:gd name="connsiteY147" fmla="*/ 8997 h 10000"/>
                    <a:gd name="connsiteX148" fmla="*/ 4885 w 10000"/>
                    <a:gd name="connsiteY148" fmla="*/ 9149 h 10000"/>
                    <a:gd name="connsiteX149" fmla="*/ 5130 w 10000"/>
                    <a:gd name="connsiteY149" fmla="*/ 9166 h 10000"/>
                    <a:gd name="connsiteX150" fmla="*/ 5310 w 10000"/>
                    <a:gd name="connsiteY150" fmla="*/ 9226 h 10000"/>
                    <a:gd name="connsiteX151" fmla="*/ 5431 w 10000"/>
                    <a:gd name="connsiteY151" fmla="*/ 9141 h 10000"/>
                    <a:gd name="connsiteX152" fmla="*/ 5694 w 10000"/>
                    <a:gd name="connsiteY152" fmla="*/ 9398 h 10000"/>
                    <a:gd name="connsiteX153" fmla="*/ 5815 w 10000"/>
                    <a:gd name="connsiteY153" fmla="*/ 9350 h 10000"/>
                    <a:gd name="connsiteX154" fmla="*/ 5905 w 10000"/>
                    <a:gd name="connsiteY154" fmla="*/ 9413 h 10000"/>
                    <a:gd name="connsiteX155" fmla="*/ 6200 w 10000"/>
                    <a:gd name="connsiteY155" fmla="*/ 9390 h 10000"/>
                    <a:gd name="connsiteX156" fmla="*/ 6430 w 10000"/>
                    <a:gd name="connsiteY156" fmla="*/ 9398 h 10000"/>
                    <a:gd name="connsiteX157" fmla="*/ 6607 w 10000"/>
                    <a:gd name="connsiteY157" fmla="*/ 9691 h 10000"/>
                    <a:gd name="connsiteX158" fmla="*/ 6778 w 10000"/>
                    <a:gd name="connsiteY158" fmla="*/ 9801 h 10000"/>
                    <a:gd name="connsiteX159" fmla="*/ 7008 w 10000"/>
                    <a:gd name="connsiteY159" fmla="*/ 9734 h 10000"/>
                    <a:gd name="connsiteX160" fmla="*/ 7240 w 10000"/>
                    <a:gd name="connsiteY160" fmla="*/ 9748 h 10000"/>
                    <a:gd name="connsiteX161" fmla="*/ 7299 w 10000"/>
                    <a:gd name="connsiteY161" fmla="*/ 9883 h 10000"/>
                    <a:gd name="connsiteX162" fmla="*/ 7481 w 10000"/>
                    <a:gd name="connsiteY162" fmla="*/ 9865 h 10000"/>
                    <a:gd name="connsiteX163" fmla="*/ 7613 w 10000"/>
                    <a:gd name="connsiteY163" fmla="*/ 10000 h 10000"/>
                    <a:gd name="connsiteX164" fmla="*/ 7723 w 10000"/>
                    <a:gd name="connsiteY164" fmla="*/ 9900 h 10000"/>
                    <a:gd name="connsiteX165" fmla="*/ 5711 w 10000"/>
                    <a:gd name="connsiteY165" fmla="*/ 8820 h 10000"/>
                    <a:gd name="connsiteX166" fmla="*/ 7586 w 10000"/>
                    <a:gd name="connsiteY166" fmla="*/ 9545 h 10000"/>
                    <a:gd name="connsiteX167" fmla="*/ 5934 w 10000"/>
                    <a:gd name="connsiteY167" fmla="*/ 8674 h 10000"/>
                    <a:gd name="connsiteX168" fmla="*/ 7526 w 10000"/>
                    <a:gd name="connsiteY168" fmla="*/ 9377 h 10000"/>
                    <a:gd name="connsiteX169" fmla="*/ 7398 w 10000"/>
                    <a:gd name="connsiteY169" fmla="*/ 9368 h 10000"/>
                    <a:gd name="connsiteX170" fmla="*/ 7207 w 10000"/>
                    <a:gd name="connsiteY170" fmla="*/ 9186 h 10000"/>
                    <a:gd name="connsiteX171" fmla="*/ 6981 w 10000"/>
                    <a:gd name="connsiteY171" fmla="*/ 9163 h 10000"/>
                    <a:gd name="connsiteX172" fmla="*/ 7022 w 10000"/>
                    <a:gd name="connsiteY172" fmla="*/ 9069 h 10000"/>
                    <a:gd name="connsiteX173" fmla="*/ 7019 w 10000"/>
                    <a:gd name="connsiteY173" fmla="*/ 8994 h 10000"/>
                    <a:gd name="connsiteX174" fmla="*/ 6887 w 10000"/>
                    <a:gd name="connsiteY174" fmla="*/ 9069 h 10000"/>
                    <a:gd name="connsiteX175" fmla="*/ 6847 w 10000"/>
                    <a:gd name="connsiteY175" fmla="*/ 8968 h 10000"/>
                    <a:gd name="connsiteX176" fmla="*/ 6967 w 10000"/>
                    <a:gd name="connsiteY176" fmla="*/ 8880 h 10000"/>
                    <a:gd name="connsiteX177" fmla="*/ 7007 w 10000"/>
                    <a:gd name="connsiteY177" fmla="*/ 8794 h 10000"/>
                    <a:gd name="connsiteX178" fmla="*/ 6895 w 10000"/>
                    <a:gd name="connsiteY178" fmla="*/ 8710 h 10000"/>
                    <a:gd name="connsiteX179" fmla="*/ 6971 w 10000"/>
                    <a:gd name="connsiteY179" fmla="*/ 8609 h 10000"/>
                    <a:gd name="connsiteX180" fmla="*/ 6979 w 10000"/>
                    <a:gd name="connsiteY180" fmla="*/ 8357 h 10000"/>
                    <a:gd name="connsiteX181" fmla="*/ 6918 w 10000"/>
                    <a:gd name="connsiteY181" fmla="*/ 8033 h 10000"/>
                    <a:gd name="connsiteX182" fmla="*/ 6862 w 10000"/>
                    <a:gd name="connsiteY182" fmla="*/ 7690 h 10000"/>
                    <a:gd name="connsiteX183" fmla="*/ 6723 w 10000"/>
                    <a:gd name="connsiteY183" fmla="*/ 7355 h 10000"/>
                    <a:gd name="connsiteX184" fmla="*/ 6577 w 10000"/>
                    <a:gd name="connsiteY184" fmla="*/ 7260 h 10000"/>
                    <a:gd name="connsiteX185" fmla="*/ 6493 w 10000"/>
                    <a:gd name="connsiteY185" fmla="*/ 7123 h 10000"/>
                    <a:gd name="connsiteX186" fmla="*/ 6583 w 10000"/>
                    <a:gd name="connsiteY186" fmla="*/ 6904 h 10000"/>
                    <a:gd name="connsiteX187" fmla="*/ 6819 w 10000"/>
                    <a:gd name="connsiteY187" fmla="*/ 6707 h 10000"/>
                    <a:gd name="connsiteX188" fmla="*/ 6898 w 10000"/>
                    <a:gd name="connsiteY188" fmla="*/ 6441 h 10000"/>
                    <a:gd name="connsiteX189" fmla="*/ 7066 w 10000"/>
                    <a:gd name="connsiteY189" fmla="*/ 6199 h 10000"/>
                    <a:gd name="connsiteX190" fmla="*/ 7310 w 10000"/>
                    <a:gd name="connsiteY190" fmla="*/ 6095 h 10000"/>
                    <a:gd name="connsiteX191" fmla="*/ 7304 w 10000"/>
                    <a:gd name="connsiteY191" fmla="*/ 5905 h 10000"/>
                    <a:gd name="connsiteX192" fmla="*/ 7546 w 10000"/>
                    <a:gd name="connsiteY192" fmla="*/ 5702 h 10000"/>
                    <a:gd name="connsiteX193" fmla="*/ 7732 w 10000"/>
                    <a:gd name="connsiteY193" fmla="*/ 5457 h 10000"/>
                    <a:gd name="connsiteX194" fmla="*/ 7771 w 10000"/>
                    <a:gd name="connsiteY194" fmla="*/ 5338 h 10000"/>
                    <a:gd name="connsiteX195" fmla="*/ 7968 w 10000"/>
                    <a:gd name="connsiteY195" fmla="*/ 5197 h 10000"/>
                    <a:gd name="connsiteX196" fmla="*/ 8235 w 10000"/>
                    <a:gd name="connsiteY196" fmla="*/ 4836 h 10000"/>
                    <a:gd name="connsiteX197" fmla="*/ 8373 w 10000"/>
                    <a:gd name="connsiteY197" fmla="*/ 4611 h 10000"/>
                    <a:gd name="connsiteX198" fmla="*/ 8710 w 10000"/>
                    <a:gd name="connsiteY198" fmla="*/ 4250 h 10000"/>
                    <a:gd name="connsiteX199" fmla="*/ 8773 w 10000"/>
                    <a:gd name="connsiteY199" fmla="*/ 4106 h 10000"/>
                    <a:gd name="connsiteX200" fmla="*/ 9081 w 10000"/>
                    <a:gd name="connsiteY200" fmla="*/ 3800 h 10000"/>
                    <a:gd name="connsiteX201" fmla="*/ 9710 w 10000"/>
                    <a:gd name="connsiteY201" fmla="*/ 3175 h 10000"/>
                    <a:gd name="connsiteX202" fmla="*/ 9953 w 10000"/>
                    <a:gd name="connsiteY202" fmla="*/ 3020 h 10000"/>
                    <a:gd name="connsiteX203" fmla="*/ 10000 w 10000"/>
                    <a:gd name="connsiteY203" fmla="*/ 2899 h 10000"/>
                    <a:gd name="connsiteX0" fmla="*/ 10000 w 10000"/>
                    <a:gd name="connsiteY0" fmla="*/ 2899 h 10037"/>
                    <a:gd name="connsiteX1" fmla="*/ 9961 w 10000"/>
                    <a:gd name="connsiteY1" fmla="*/ 2839 h 10037"/>
                    <a:gd name="connsiteX2" fmla="*/ 9842 w 10000"/>
                    <a:gd name="connsiteY2" fmla="*/ 2802 h 10037"/>
                    <a:gd name="connsiteX3" fmla="*/ 9800 w 10000"/>
                    <a:gd name="connsiteY3" fmla="*/ 2666 h 10037"/>
                    <a:gd name="connsiteX4" fmla="*/ 9691 w 10000"/>
                    <a:gd name="connsiteY4" fmla="*/ 2659 h 10037"/>
                    <a:gd name="connsiteX5" fmla="*/ 9533 w 10000"/>
                    <a:gd name="connsiteY5" fmla="*/ 2630 h 10037"/>
                    <a:gd name="connsiteX6" fmla="*/ 9413 w 10000"/>
                    <a:gd name="connsiteY6" fmla="*/ 2625 h 10037"/>
                    <a:gd name="connsiteX7" fmla="*/ 9531 w 10000"/>
                    <a:gd name="connsiteY7" fmla="*/ 2416 h 10037"/>
                    <a:gd name="connsiteX8" fmla="*/ 9359 w 10000"/>
                    <a:gd name="connsiteY8" fmla="*/ 2316 h 10037"/>
                    <a:gd name="connsiteX9" fmla="*/ 9225 w 10000"/>
                    <a:gd name="connsiteY9" fmla="*/ 2276 h 10037"/>
                    <a:gd name="connsiteX10" fmla="*/ 9246 w 10000"/>
                    <a:gd name="connsiteY10" fmla="*/ 2110 h 10037"/>
                    <a:gd name="connsiteX11" fmla="*/ 9241 w 10000"/>
                    <a:gd name="connsiteY11" fmla="*/ 2030 h 10037"/>
                    <a:gd name="connsiteX12" fmla="*/ 8735 w 10000"/>
                    <a:gd name="connsiteY12" fmla="*/ 2349 h 10037"/>
                    <a:gd name="connsiteX13" fmla="*/ 8513 w 10000"/>
                    <a:gd name="connsiteY13" fmla="*/ 2182 h 10037"/>
                    <a:gd name="connsiteX14" fmla="*/ 8173 w 10000"/>
                    <a:gd name="connsiteY14" fmla="*/ 2441 h 10037"/>
                    <a:gd name="connsiteX15" fmla="*/ 7971 w 10000"/>
                    <a:gd name="connsiteY15" fmla="*/ 2730 h 10037"/>
                    <a:gd name="connsiteX16" fmla="*/ 7828 w 10000"/>
                    <a:gd name="connsiteY16" fmla="*/ 2807 h 10037"/>
                    <a:gd name="connsiteX17" fmla="*/ 7366 w 10000"/>
                    <a:gd name="connsiteY17" fmla="*/ 2770 h 10037"/>
                    <a:gd name="connsiteX18" fmla="*/ 6929 w 10000"/>
                    <a:gd name="connsiteY18" fmla="*/ 2767 h 10037"/>
                    <a:gd name="connsiteX19" fmla="*/ 6647 w 10000"/>
                    <a:gd name="connsiteY19" fmla="*/ 2734 h 10037"/>
                    <a:gd name="connsiteX20" fmla="*/ 6414 w 10000"/>
                    <a:gd name="connsiteY20" fmla="*/ 2827 h 10037"/>
                    <a:gd name="connsiteX21" fmla="*/ 6206 w 10000"/>
                    <a:gd name="connsiteY21" fmla="*/ 2744 h 10037"/>
                    <a:gd name="connsiteX22" fmla="*/ 6103 w 10000"/>
                    <a:gd name="connsiteY22" fmla="*/ 2673 h 10037"/>
                    <a:gd name="connsiteX23" fmla="*/ 6214 w 10000"/>
                    <a:gd name="connsiteY23" fmla="*/ 2615 h 10037"/>
                    <a:gd name="connsiteX24" fmla="*/ 6433 w 10000"/>
                    <a:gd name="connsiteY24" fmla="*/ 2607 h 10037"/>
                    <a:gd name="connsiteX25" fmla="*/ 6434 w 10000"/>
                    <a:gd name="connsiteY25" fmla="*/ 2488 h 10037"/>
                    <a:gd name="connsiteX26" fmla="*/ 6234 w 10000"/>
                    <a:gd name="connsiteY26" fmla="*/ 2496 h 10037"/>
                    <a:gd name="connsiteX27" fmla="*/ 6026 w 10000"/>
                    <a:gd name="connsiteY27" fmla="*/ 2565 h 10037"/>
                    <a:gd name="connsiteX28" fmla="*/ 5719 w 10000"/>
                    <a:gd name="connsiteY28" fmla="*/ 2525 h 10037"/>
                    <a:gd name="connsiteX29" fmla="*/ 5498 w 10000"/>
                    <a:gd name="connsiteY29" fmla="*/ 2525 h 10037"/>
                    <a:gd name="connsiteX30" fmla="*/ 5438 w 10000"/>
                    <a:gd name="connsiteY30" fmla="*/ 2364 h 10037"/>
                    <a:gd name="connsiteX31" fmla="*/ 5271 w 10000"/>
                    <a:gd name="connsiteY31" fmla="*/ 2304 h 10037"/>
                    <a:gd name="connsiteX32" fmla="*/ 5441 w 10000"/>
                    <a:gd name="connsiteY32" fmla="*/ 2118 h 10037"/>
                    <a:gd name="connsiteX33" fmla="*/ 5411 w 10000"/>
                    <a:gd name="connsiteY33" fmla="*/ 1949 h 10037"/>
                    <a:gd name="connsiteX34" fmla="*/ 5518 w 10000"/>
                    <a:gd name="connsiteY34" fmla="*/ 1926 h 10037"/>
                    <a:gd name="connsiteX35" fmla="*/ 5711 w 10000"/>
                    <a:gd name="connsiteY35" fmla="*/ 1886 h 10037"/>
                    <a:gd name="connsiteX36" fmla="*/ 5758 w 10000"/>
                    <a:gd name="connsiteY36" fmla="*/ 2047 h 10037"/>
                    <a:gd name="connsiteX37" fmla="*/ 5985 w 10000"/>
                    <a:gd name="connsiteY37" fmla="*/ 1815 h 10037"/>
                    <a:gd name="connsiteX38" fmla="*/ 5795 w 10000"/>
                    <a:gd name="connsiteY38" fmla="*/ 1851 h 10037"/>
                    <a:gd name="connsiteX39" fmla="*/ 5682 w 10000"/>
                    <a:gd name="connsiteY39" fmla="*/ 1783 h 10037"/>
                    <a:gd name="connsiteX40" fmla="*/ 5882 w 10000"/>
                    <a:gd name="connsiteY40" fmla="*/ 1723 h 10037"/>
                    <a:gd name="connsiteX41" fmla="*/ 5882 w 10000"/>
                    <a:gd name="connsiteY41" fmla="*/ 1634 h 10037"/>
                    <a:gd name="connsiteX42" fmla="*/ 5717 w 10000"/>
                    <a:gd name="connsiteY42" fmla="*/ 1626 h 10037"/>
                    <a:gd name="connsiteX43" fmla="*/ 5652 w 10000"/>
                    <a:gd name="connsiteY43" fmla="*/ 1465 h 10037"/>
                    <a:gd name="connsiteX44" fmla="*/ 5772 w 10000"/>
                    <a:gd name="connsiteY44" fmla="*/ 1276 h 10037"/>
                    <a:gd name="connsiteX45" fmla="*/ 5598 w 10000"/>
                    <a:gd name="connsiteY45" fmla="*/ 1226 h 10037"/>
                    <a:gd name="connsiteX46" fmla="*/ 5501 w 10000"/>
                    <a:gd name="connsiteY46" fmla="*/ 1276 h 10037"/>
                    <a:gd name="connsiteX47" fmla="*/ 5348 w 10000"/>
                    <a:gd name="connsiteY47" fmla="*/ 1228 h 10037"/>
                    <a:gd name="connsiteX48" fmla="*/ 5194 w 10000"/>
                    <a:gd name="connsiteY48" fmla="*/ 1242 h 10037"/>
                    <a:gd name="connsiteX49" fmla="*/ 4870 w 10000"/>
                    <a:gd name="connsiteY49" fmla="*/ 1114 h 10037"/>
                    <a:gd name="connsiteX50" fmla="*/ 4612 w 10000"/>
                    <a:gd name="connsiteY50" fmla="*/ 1091 h 10037"/>
                    <a:gd name="connsiteX51" fmla="*/ 4458 w 10000"/>
                    <a:gd name="connsiteY51" fmla="*/ 902 h 10037"/>
                    <a:gd name="connsiteX52" fmla="*/ 4127 w 10000"/>
                    <a:gd name="connsiteY52" fmla="*/ 868 h 10037"/>
                    <a:gd name="connsiteX53" fmla="*/ 4185 w 10000"/>
                    <a:gd name="connsiteY53" fmla="*/ 724 h 10037"/>
                    <a:gd name="connsiteX54" fmla="*/ 4238 w 10000"/>
                    <a:gd name="connsiteY54" fmla="*/ 477 h 10037"/>
                    <a:gd name="connsiteX55" fmla="*/ 4311 w 10000"/>
                    <a:gd name="connsiteY55" fmla="*/ 330 h 10037"/>
                    <a:gd name="connsiteX56" fmla="*/ 4098 w 10000"/>
                    <a:gd name="connsiteY56" fmla="*/ 246 h 10037"/>
                    <a:gd name="connsiteX57" fmla="*/ 4042 w 10000"/>
                    <a:gd name="connsiteY57" fmla="*/ 95 h 10037"/>
                    <a:gd name="connsiteX58" fmla="*/ 3752 w 10000"/>
                    <a:gd name="connsiteY58" fmla="*/ 1 h 10037"/>
                    <a:gd name="connsiteX59" fmla="*/ 3493 w 10000"/>
                    <a:gd name="connsiteY59" fmla="*/ 163 h 10037"/>
                    <a:gd name="connsiteX60" fmla="*/ 3269 w 10000"/>
                    <a:gd name="connsiteY60" fmla="*/ 258 h 10037"/>
                    <a:gd name="connsiteX61" fmla="*/ 3128 w 10000"/>
                    <a:gd name="connsiteY61" fmla="*/ 280 h 10037"/>
                    <a:gd name="connsiteX62" fmla="*/ 2903 w 10000"/>
                    <a:gd name="connsiteY62" fmla="*/ 155 h 10037"/>
                    <a:gd name="connsiteX63" fmla="*/ 2816 w 10000"/>
                    <a:gd name="connsiteY63" fmla="*/ 355 h 10037"/>
                    <a:gd name="connsiteX64" fmla="*/ 2800 w 10000"/>
                    <a:gd name="connsiteY64" fmla="*/ 631 h 10037"/>
                    <a:gd name="connsiteX65" fmla="*/ 2647 w 10000"/>
                    <a:gd name="connsiteY65" fmla="*/ 808 h 10037"/>
                    <a:gd name="connsiteX66" fmla="*/ 2620 w 10000"/>
                    <a:gd name="connsiteY66" fmla="*/ 1020 h 10037"/>
                    <a:gd name="connsiteX67" fmla="*/ 2487 w 10000"/>
                    <a:gd name="connsiteY67" fmla="*/ 977 h 10037"/>
                    <a:gd name="connsiteX68" fmla="*/ 2195 w 10000"/>
                    <a:gd name="connsiteY68" fmla="*/ 1159 h 10037"/>
                    <a:gd name="connsiteX69" fmla="*/ 2074 w 10000"/>
                    <a:gd name="connsiteY69" fmla="*/ 1331 h 10037"/>
                    <a:gd name="connsiteX70" fmla="*/ 2013 w 10000"/>
                    <a:gd name="connsiteY70" fmla="*/ 1540 h 10037"/>
                    <a:gd name="connsiteX71" fmla="*/ 1943 w 10000"/>
                    <a:gd name="connsiteY71" fmla="*/ 1721 h 10037"/>
                    <a:gd name="connsiteX72" fmla="*/ 1801 w 10000"/>
                    <a:gd name="connsiteY72" fmla="*/ 1783 h 10037"/>
                    <a:gd name="connsiteX73" fmla="*/ 1574 w 10000"/>
                    <a:gd name="connsiteY73" fmla="*/ 1729 h 10037"/>
                    <a:gd name="connsiteX74" fmla="*/ 1429 w 10000"/>
                    <a:gd name="connsiteY74" fmla="*/ 1929 h 10037"/>
                    <a:gd name="connsiteX75" fmla="*/ 1254 w 10000"/>
                    <a:gd name="connsiteY75" fmla="*/ 1921 h 10037"/>
                    <a:gd name="connsiteX76" fmla="*/ 1326 w 10000"/>
                    <a:gd name="connsiteY76" fmla="*/ 2070 h 10037"/>
                    <a:gd name="connsiteX77" fmla="*/ 1118 w 10000"/>
                    <a:gd name="connsiteY77" fmla="*/ 2142 h 10037"/>
                    <a:gd name="connsiteX78" fmla="*/ 1065 w 10000"/>
                    <a:gd name="connsiteY78" fmla="*/ 2272 h 10037"/>
                    <a:gd name="connsiteX79" fmla="*/ 847 w 10000"/>
                    <a:gd name="connsiteY79" fmla="*/ 2252 h 10037"/>
                    <a:gd name="connsiteX80" fmla="*/ 545 w 10000"/>
                    <a:gd name="connsiteY80" fmla="*/ 2450 h 10037"/>
                    <a:gd name="connsiteX81" fmla="*/ 382 w 10000"/>
                    <a:gd name="connsiteY81" fmla="*/ 2670 h 10037"/>
                    <a:gd name="connsiteX82" fmla="*/ 309 w 10000"/>
                    <a:gd name="connsiteY82" fmla="*/ 2836 h 10037"/>
                    <a:gd name="connsiteX83" fmla="*/ 360 w 10000"/>
                    <a:gd name="connsiteY83" fmla="*/ 2971 h 10037"/>
                    <a:gd name="connsiteX84" fmla="*/ 205 w 10000"/>
                    <a:gd name="connsiteY84" fmla="*/ 2971 h 10037"/>
                    <a:gd name="connsiteX85" fmla="*/ 135 w 10000"/>
                    <a:gd name="connsiteY85" fmla="*/ 3117 h 10037"/>
                    <a:gd name="connsiteX86" fmla="*/ 50 w 10000"/>
                    <a:gd name="connsiteY86" fmla="*/ 3208 h 10037"/>
                    <a:gd name="connsiteX87" fmla="*/ 143 w 10000"/>
                    <a:gd name="connsiteY87" fmla="*/ 3289 h 10037"/>
                    <a:gd name="connsiteX88" fmla="*/ 1 w 10000"/>
                    <a:gd name="connsiteY88" fmla="*/ 3357 h 10037"/>
                    <a:gd name="connsiteX89" fmla="*/ 140 w 10000"/>
                    <a:gd name="connsiteY89" fmla="*/ 3509 h 10037"/>
                    <a:gd name="connsiteX90" fmla="*/ 155 w 10000"/>
                    <a:gd name="connsiteY90" fmla="*/ 3666 h 10037"/>
                    <a:gd name="connsiteX91" fmla="*/ 65 w 10000"/>
                    <a:gd name="connsiteY91" fmla="*/ 3832 h 10037"/>
                    <a:gd name="connsiteX92" fmla="*/ 133 w 10000"/>
                    <a:gd name="connsiteY92" fmla="*/ 3920 h 10037"/>
                    <a:gd name="connsiteX93" fmla="*/ 247 w 10000"/>
                    <a:gd name="connsiteY93" fmla="*/ 4022 h 10037"/>
                    <a:gd name="connsiteX94" fmla="*/ 253 w 10000"/>
                    <a:gd name="connsiteY94" fmla="*/ 4170 h 10037"/>
                    <a:gd name="connsiteX95" fmla="*/ 155 w 10000"/>
                    <a:gd name="connsiteY95" fmla="*/ 4194 h 10037"/>
                    <a:gd name="connsiteX96" fmla="*/ 180 w 10000"/>
                    <a:gd name="connsiteY96" fmla="*/ 4324 h 10037"/>
                    <a:gd name="connsiteX97" fmla="*/ 37 w 10000"/>
                    <a:gd name="connsiteY97" fmla="*/ 4371 h 10037"/>
                    <a:gd name="connsiteX98" fmla="*/ 234 w 10000"/>
                    <a:gd name="connsiteY98" fmla="*/ 4500 h 10037"/>
                    <a:gd name="connsiteX99" fmla="*/ 227 w 10000"/>
                    <a:gd name="connsiteY99" fmla="*/ 4639 h 10037"/>
                    <a:gd name="connsiteX100" fmla="*/ 45 w 10000"/>
                    <a:gd name="connsiteY100" fmla="*/ 4726 h 10037"/>
                    <a:gd name="connsiteX101" fmla="*/ 146 w 10000"/>
                    <a:gd name="connsiteY101" fmla="*/ 5012 h 10037"/>
                    <a:gd name="connsiteX102" fmla="*/ 425 w 10000"/>
                    <a:gd name="connsiteY102" fmla="*/ 5057 h 10037"/>
                    <a:gd name="connsiteX103" fmla="*/ 675 w 10000"/>
                    <a:gd name="connsiteY103" fmla="*/ 5014 h 10037"/>
                    <a:gd name="connsiteX104" fmla="*/ 722 w 10000"/>
                    <a:gd name="connsiteY104" fmla="*/ 5201 h 10037"/>
                    <a:gd name="connsiteX105" fmla="*/ 624 w 10000"/>
                    <a:gd name="connsiteY105" fmla="*/ 5280 h 10037"/>
                    <a:gd name="connsiteX106" fmla="*/ 422 w 10000"/>
                    <a:gd name="connsiteY106" fmla="*/ 5318 h 10037"/>
                    <a:gd name="connsiteX107" fmla="*/ 450 w 10000"/>
                    <a:gd name="connsiteY107" fmla="*/ 5506 h 10037"/>
                    <a:gd name="connsiteX108" fmla="*/ 597 w 10000"/>
                    <a:gd name="connsiteY108" fmla="*/ 5544 h 10037"/>
                    <a:gd name="connsiteX109" fmla="*/ 762 w 10000"/>
                    <a:gd name="connsiteY109" fmla="*/ 5465 h 10037"/>
                    <a:gd name="connsiteX110" fmla="*/ 931 w 10000"/>
                    <a:gd name="connsiteY110" fmla="*/ 5581 h 10037"/>
                    <a:gd name="connsiteX111" fmla="*/ 872 w 10000"/>
                    <a:gd name="connsiteY111" fmla="*/ 5750 h 10037"/>
                    <a:gd name="connsiteX112" fmla="*/ 658 w 10000"/>
                    <a:gd name="connsiteY112" fmla="*/ 5750 h 10037"/>
                    <a:gd name="connsiteX113" fmla="*/ 545 w 10000"/>
                    <a:gd name="connsiteY113" fmla="*/ 5867 h 10037"/>
                    <a:gd name="connsiteX114" fmla="*/ 554 w 10000"/>
                    <a:gd name="connsiteY114" fmla="*/ 6008 h 10037"/>
                    <a:gd name="connsiteX115" fmla="*/ 855 w 10000"/>
                    <a:gd name="connsiteY115" fmla="*/ 6099 h 10037"/>
                    <a:gd name="connsiteX116" fmla="*/ 922 w 10000"/>
                    <a:gd name="connsiteY116" fmla="*/ 6331 h 10037"/>
                    <a:gd name="connsiteX117" fmla="*/ 1012 w 10000"/>
                    <a:gd name="connsiteY117" fmla="*/ 6593 h 10037"/>
                    <a:gd name="connsiteX118" fmla="*/ 1091 w 10000"/>
                    <a:gd name="connsiteY118" fmla="*/ 6714 h 10037"/>
                    <a:gd name="connsiteX119" fmla="*/ 878 w 10000"/>
                    <a:gd name="connsiteY119" fmla="*/ 6914 h 10037"/>
                    <a:gd name="connsiteX120" fmla="*/ 1115 w 10000"/>
                    <a:gd name="connsiteY120" fmla="*/ 6996 h 10037"/>
                    <a:gd name="connsiteX121" fmla="*/ 1102 w 10000"/>
                    <a:gd name="connsiteY121" fmla="*/ 7115 h 10037"/>
                    <a:gd name="connsiteX122" fmla="*/ 1042 w 10000"/>
                    <a:gd name="connsiteY122" fmla="*/ 7207 h 10037"/>
                    <a:gd name="connsiteX123" fmla="*/ 1318 w 10000"/>
                    <a:gd name="connsiteY123" fmla="*/ 7419 h 10037"/>
                    <a:gd name="connsiteX124" fmla="*/ 1289 w 10000"/>
                    <a:gd name="connsiteY124" fmla="*/ 7496 h 10037"/>
                    <a:gd name="connsiteX125" fmla="*/ 1175 w 10000"/>
                    <a:gd name="connsiteY125" fmla="*/ 7770 h 10037"/>
                    <a:gd name="connsiteX126" fmla="*/ 1403 w 10000"/>
                    <a:gd name="connsiteY126" fmla="*/ 7901 h 10037"/>
                    <a:gd name="connsiteX127" fmla="*/ 1633 w 10000"/>
                    <a:gd name="connsiteY127" fmla="*/ 7799 h 10037"/>
                    <a:gd name="connsiteX128" fmla="*/ 1774 w 10000"/>
                    <a:gd name="connsiteY128" fmla="*/ 7830 h 10037"/>
                    <a:gd name="connsiteX129" fmla="*/ 2007 w 10000"/>
                    <a:gd name="connsiteY129" fmla="*/ 7750 h 10037"/>
                    <a:gd name="connsiteX130" fmla="*/ 2144 w 10000"/>
                    <a:gd name="connsiteY130" fmla="*/ 7764 h 10037"/>
                    <a:gd name="connsiteX131" fmla="*/ 2225 w 10000"/>
                    <a:gd name="connsiteY131" fmla="*/ 7702 h 10037"/>
                    <a:gd name="connsiteX132" fmla="*/ 2409 w 10000"/>
                    <a:gd name="connsiteY132" fmla="*/ 7859 h 10037"/>
                    <a:gd name="connsiteX133" fmla="*/ 2603 w 10000"/>
                    <a:gd name="connsiteY133" fmla="*/ 7859 h 10037"/>
                    <a:gd name="connsiteX134" fmla="*/ 2777 w 10000"/>
                    <a:gd name="connsiteY134" fmla="*/ 7959 h 10037"/>
                    <a:gd name="connsiteX135" fmla="*/ 2821 w 10000"/>
                    <a:gd name="connsiteY135" fmla="*/ 8116 h 10037"/>
                    <a:gd name="connsiteX136" fmla="*/ 3027 w 10000"/>
                    <a:gd name="connsiteY136" fmla="*/ 7949 h 10037"/>
                    <a:gd name="connsiteX137" fmla="*/ 3131 w 10000"/>
                    <a:gd name="connsiteY137" fmla="*/ 7949 h 10037"/>
                    <a:gd name="connsiteX138" fmla="*/ 3199 w 10000"/>
                    <a:gd name="connsiteY138" fmla="*/ 8044 h 10037"/>
                    <a:gd name="connsiteX139" fmla="*/ 3365 w 10000"/>
                    <a:gd name="connsiteY139" fmla="*/ 8056 h 10037"/>
                    <a:gd name="connsiteX140" fmla="*/ 3528 w 10000"/>
                    <a:gd name="connsiteY140" fmla="*/ 8159 h 10037"/>
                    <a:gd name="connsiteX141" fmla="*/ 3749 w 10000"/>
                    <a:gd name="connsiteY141" fmla="*/ 8159 h 10037"/>
                    <a:gd name="connsiteX142" fmla="*/ 3789 w 10000"/>
                    <a:gd name="connsiteY142" fmla="*/ 8368 h 10037"/>
                    <a:gd name="connsiteX143" fmla="*/ 4004 w 10000"/>
                    <a:gd name="connsiteY143" fmla="*/ 8448 h 10037"/>
                    <a:gd name="connsiteX144" fmla="*/ 4021 w 10000"/>
                    <a:gd name="connsiteY144" fmla="*/ 8758 h 10037"/>
                    <a:gd name="connsiteX145" fmla="*/ 4295 w 10000"/>
                    <a:gd name="connsiteY145" fmla="*/ 8832 h 10037"/>
                    <a:gd name="connsiteX146" fmla="*/ 4592 w 10000"/>
                    <a:gd name="connsiteY146" fmla="*/ 8929 h 10037"/>
                    <a:gd name="connsiteX147" fmla="*/ 4812 w 10000"/>
                    <a:gd name="connsiteY147" fmla="*/ 8997 h 10037"/>
                    <a:gd name="connsiteX148" fmla="*/ 4885 w 10000"/>
                    <a:gd name="connsiteY148" fmla="*/ 9149 h 10037"/>
                    <a:gd name="connsiteX149" fmla="*/ 5130 w 10000"/>
                    <a:gd name="connsiteY149" fmla="*/ 9166 h 10037"/>
                    <a:gd name="connsiteX150" fmla="*/ 5310 w 10000"/>
                    <a:gd name="connsiteY150" fmla="*/ 9226 h 10037"/>
                    <a:gd name="connsiteX151" fmla="*/ 5431 w 10000"/>
                    <a:gd name="connsiteY151" fmla="*/ 9141 h 10037"/>
                    <a:gd name="connsiteX152" fmla="*/ 5694 w 10000"/>
                    <a:gd name="connsiteY152" fmla="*/ 9398 h 10037"/>
                    <a:gd name="connsiteX153" fmla="*/ 5815 w 10000"/>
                    <a:gd name="connsiteY153" fmla="*/ 9350 h 10037"/>
                    <a:gd name="connsiteX154" fmla="*/ 5905 w 10000"/>
                    <a:gd name="connsiteY154" fmla="*/ 9413 h 10037"/>
                    <a:gd name="connsiteX155" fmla="*/ 6200 w 10000"/>
                    <a:gd name="connsiteY155" fmla="*/ 9390 h 10037"/>
                    <a:gd name="connsiteX156" fmla="*/ 6430 w 10000"/>
                    <a:gd name="connsiteY156" fmla="*/ 9398 h 10037"/>
                    <a:gd name="connsiteX157" fmla="*/ 6607 w 10000"/>
                    <a:gd name="connsiteY157" fmla="*/ 9691 h 10037"/>
                    <a:gd name="connsiteX158" fmla="*/ 6778 w 10000"/>
                    <a:gd name="connsiteY158" fmla="*/ 9801 h 10037"/>
                    <a:gd name="connsiteX159" fmla="*/ 7008 w 10000"/>
                    <a:gd name="connsiteY159" fmla="*/ 9734 h 10037"/>
                    <a:gd name="connsiteX160" fmla="*/ 7240 w 10000"/>
                    <a:gd name="connsiteY160" fmla="*/ 9748 h 10037"/>
                    <a:gd name="connsiteX161" fmla="*/ 7299 w 10000"/>
                    <a:gd name="connsiteY161" fmla="*/ 9883 h 10037"/>
                    <a:gd name="connsiteX162" fmla="*/ 7481 w 10000"/>
                    <a:gd name="connsiteY162" fmla="*/ 9865 h 10037"/>
                    <a:gd name="connsiteX163" fmla="*/ 7613 w 10000"/>
                    <a:gd name="connsiteY163" fmla="*/ 10000 h 10037"/>
                    <a:gd name="connsiteX164" fmla="*/ 4786 w 10000"/>
                    <a:gd name="connsiteY164" fmla="*/ 9093 h 10037"/>
                    <a:gd name="connsiteX165" fmla="*/ 5711 w 10000"/>
                    <a:gd name="connsiteY165" fmla="*/ 8820 h 10037"/>
                    <a:gd name="connsiteX166" fmla="*/ 7586 w 10000"/>
                    <a:gd name="connsiteY166" fmla="*/ 9545 h 10037"/>
                    <a:gd name="connsiteX167" fmla="*/ 5934 w 10000"/>
                    <a:gd name="connsiteY167" fmla="*/ 8674 h 10037"/>
                    <a:gd name="connsiteX168" fmla="*/ 7526 w 10000"/>
                    <a:gd name="connsiteY168" fmla="*/ 9377 h 10037"/>
                    <a:gd name="connsiteX169" fmla="*/ 7398 w 10000"/>
                    <a:gd name="connsiteY169" fmla="*/ 9368 h 10037"/>
                    <a:gd name="connsiteX170" fmla="*/ 7207 w 10000"/>
                    <a:gd name="connsiteY170" fmla="*/ 9186 h 10037"/>
                    <a:gd name="connsiteX171" fmla="*/ 6981 w 10000"/>
                    <a:gd name="connsiteY171" fmla="*/ 9163 h 10037"/>
                    <a:gd name="connsiteX172" fmla="*/ 7022 w 10000"/>
                    <a:gd name="connsiteY172" fmla="*/ 9069 h 10037"/>
                    <a:gd name="connsiteX173" fmla="*/ 7019 w 10000"/>
                    <a:gd name="connsiteY173" fmla="*/ 8994 h 10037"/>
                    <a:gd name="connsiteX174" fmla="*/ 6887 w 10000"/>
                    <a:gd name="connsiteY174" fmla="*/ 9069 h 10037"/>
                    <a:gd name="connsiteX175" fmla="*/ 6847 w 10000"/>
                    <a:gd name="connsiteY175" fmla="*/ 8968 h 10037"/>
                    <a:gd name="connsiteX176" fmla="*/ 6967 w 10000"/>
                    <a:gd name="connsiteY176" fmla="*/ 8880 h 10037"/>
                    <a:gd name="connsiteX177" fmla="*/ 7007 w 10000"/>
                    <a:gd name="connsiteY177" fmla="*/ 8794 h 10037"/>
                    <a:gd name="connsiteX178" fmla="*/ 6895 w 10000"/>
                    <a:gd name="connsiteY178" fmla="*/ 8710 h 10037"/>
                    <a:gd name="connsiteX179" fmla="*/ 6971 w 10000"/>
                    <a:gd name="connsiteY179" fmla="*/ 8609 h 10037"/>
                    <a:gd name="connsiteX180" fmla="*/ 6979 w 10000"/>
                    <a:gd name="connsiteY180" fmla="*/ 8357 h 10037"/>
                    <a:gd name="connsiteX181" fmla="*/ 6918 w 10000"/>
                    <a:gd name="connsiteY181" fmla="*/ 8033 h 10037"/>
                    <a:gd name="connsiteX182" fmla="*/ 6862 w 10000"/>
                    <a:gd name="connsiteY182" fmla="*/ 7690 h 10037"/>
                    <a:gd name="connsiteX183" fmla="*/ 6723 w 10000"/>
                    <a:gd name="connsiteY183" fmla="*/ 7355 h 10037"/>
                    <a:gd name="connsiteX184" fmla="*/ 6577 w 10000"/>
                    <a:gd name="connsiteY184" fmla="*/ 7260 h 10037"/>
                    <a:gd name="connsiteX185" fmla="*/ 6493 w 10000"/>
                    <a:gd name="connsiteY185" fmla="*/ 7123 h 10037"/>
                    <a:gd name="connsiteX186" fmla="*/ 6583 w 10000"/>
                    <a:gd name="connsiteY186" fmla="*/ 6904 h 10037"/>
                    <a:gd name="connsiteX187" fmla="*/ 6819 w 10000"/>
                    <a:gd name="connsiteY187" fmla="*/ 6707 h 10037"/>
                    <a:gd name="connsiteX188" fmla="*/ 6898 w 10000"/>
                    <a:gd name="connsiteY188" fmla="*/ 6441 h 10037"/>
                    <a:gd name="connsiteX189" fmla="*/ 7066 w 10000"/>
                    <a:gd name="connsiteY189" fmla="*/ 6199 h 10037"/>
                    <a:gd name="connsiteX190" fmla="*/ 7310 w 10000"/>
                    <a:gd name="connsiteY190" fmla="*/ 6095 h 10037"/>
                    <a:gd name="connsiteX191" fmla="*/ 7304 w 10000"/>
                    <a:gd name="connsiteY191" fmla="*/ 5905 h 10037"/>
                    <a:gd name="connsiteX192" fmla="*/ 7546 w 10000"/>
                    <a:gd name="connsiteY192" fmla="*/ 5702 h 10037"/>
                    <a:gd name="connsiteX193" fmla="*/ 7732 w 10000"/>
                    <a:gd name="connsiteY193" fmla="*/ 5457 h 10037"/>
                    <a:gd name="connsiteX194" fmla="*/ 7771 w 10000"/>
                    <a:gd name="connsiteY194" fmla="*/ 5338 h 10037"/>
                    <a:gd name="connsiteX195" fmla="*/ 7968 w 10000"/>
                    <a:gd name="connsiteY195" fmla="*/ 5197 h 10037"/>
                    <a:gd name="connsiteX196" fmla="*/ 8235 w 10000"/>
                    <a:gd name="connsiteY196" fmla="*/ 4836 h 10037"/>
                    <a:gd name="connsiteX197" fmla="*/ 8373 w 10000"/>
                    <a:gd name="connsiteY197" fmla="*/ 4611 h 10037"/>
                    <a:gd name="connsiteX198" fmla="*/ 8710 w 10000"/>
                    <a:gd name="connsiteY198" fmla="*/ 4250 h 10037"/>
                    <a:gd name="connsiteX199" fmla="*/ 8773 w 10000"/>
                    <a:gd name="connsiteY199" fmla="*/ 4106 h 10037"/>
                    <a:gd name="connsiteX200" fmla="*/ 9081 w 10000"/>
                    <a:gd name="connsiteY200" fmla="*/ 3800 h 10037"/>
                    <a:gd name="connsiteX201" fmla="*/ 9710 w 10000"/>
                    <a:gd name="connsiteY201" fmla="*/ 3175 h 10037"/>
                    <a:gd name="connsiteX202" fmla="*/ 9953 w 10000"/>
                    <a:gd name="connsiteY202" fmla="*/ 3020 h 10037"/>
                    <a:gd name="connsiteX203" fmla="*/ 10000 w 10000"/>
                    <a:gd name="connsiteY203" fmla="*/ 2899 h 10037"/>
                    <a:gd name="connsiteX0" fmla="*/ 10000 w 10000"/>
                    <a:gd name="connsiteY0" fmla="*/ 2899 h 9960"/>
                    <a:gd name="connsiteX1" fmla="*/ 9961 w 10000"/>
                    <a:gd name="connsiteY1" fmla="*/ 2839 h 9960"/>
                    <a:gd name="connsiteX2" fmla="*/ 9842 w 10000"/>
                    <a:gd name="connsiteY2" fmla="*/ 2802 h 9960"/>
                    <a:gd name="connsiteX3" fmla="*/ 9800 w 10000"/>
                    <a:gd name="connsiteY3" fmla="*/ 2666 h 9960"/>
                    <a:gd name="connsiteX4" fmla="*/ 9691 w 10000"/>
                    <a:gd name="connsiteY4" fmla="*/ 2659 h 9960"/>
                    <a:gd name="connsiteX5" fmla="*/ 9533 w 10000"/>
                    <a:gd name="connsiteY5" fmla="*/ 2630 h 9960"/>
                    <a:gd name="connsiteX6" fmla="*/ 9413 w 10000"/>
                    <a:gd name="connsiteY6" fmla="*/ 2625 h 9960"/>
                    <a:gd name="connsiteX7" fmla="*/ 9531 w 10000"/>
                    <a:gd name="connsiteY7" fmla="*/ 2416 h 9960"/>
                    <a:gd name="connsiteX8" fmla="*/ 9359 w 10000"/>
                    <a:gd name="connsiteY8" fmla="*/ 2316 h 9960"/>
                    <a:gd name="connsiteX9" fmla="*/ 9225 w 10000"/>
                    <a:gd name="connsiteY9" fmla="*/ 2276 h 9960"/>
                    <a:gd name="connsiteX10" fmla="*/ 9246 w 10000"/>
                    <a:gd name="connsiteY10" fmla="*/ 2110 h 9960"/>
                    <a:gd name="connsiteX11" fmla="*/ 9241 w 10000"/>
                    <a:gd name="connsiteY11" fmla="*/ 2030 h 9960"/>
                    <a:gd name="connsiteX12" fmla="*/ 8735 w 10000"/>
                    <a:gd name="connsiteY12" fmla="*/ 2349 h 9960"/>
                    <a:gd name="connsiteX13" fmla="*/ 8513 w 10000"/>
                    <a:gd name="connsiteY13" fmla="*/ 2182 h 9960"/>
                    <a:gd name="connsiteX14" fmla="*/ 8173 w 10000"/>
                    <a:gd name="connsiteY14" fmla="*/ 2441 h 9960"/>
                    <a:gd name="connsiteX15" fmla="*/ 7971 w 10000"/>
                    <a:gd name="connsiteY15" fmla="*/ 2730 h 9960"/>
                    <a:gd name="connsiteX16" fmla="*/ 7828 w 10000"/>
                    <a:gd name="connsiteY16" fmla="*/ 2807 h 9960"/>
                    <a:gd name="connsiteX17" fmla="*/ 7366 w 10000"/>
                    <a:gd name="connsiteY17" fmla="*/ 2770 h 9960"/>
                    <a:gd name="connsiteX18" fmla="*/ 6929 w 10000"/>
                    <a:gd name="connsiteY18" fmla="*/ 2767 h 9960"/>
                    <a:gd name="connsiteX19" fmla="*/ 6647 w 10000"/>
                    <a:gd name="connsiteY19" fmla="*/ 2734 h 9960"/>
                    <a:gd name="connsiteX20" fmla="*/ 6414 w 10000"/>
                    <a:gd name="connsiteY20" fmla="*/ 2827 h 9960"/>
                    <a:gd name="connsiteX21" fmla="*/ 6206 w 10000"/>
                    <a:gd name="connsiteY21" fmla="*/ 2744 h 9960"/>
                    <a:gd name="connsiteX22" fmla="*/ 6103 w 10000"/>
                    <a:gd name="connsiteY22" fmla="*/ 2673 h 9960"/>
                    <a:gd name="connsiteX23" fmla="*/ 6214 w 10000"/>
                    <a:gd name="connsiteY23" fmla="*/ 2615 h 9960"/>
                    <a:gd name="connsiteX24" fmla="*/ 6433 w 10000"/>
                    <a:gd name="connsiteY24" fmla="*/ 2607 h 9960"/>
                    <a:gd name="connsiteX25" fmla="*/ 6434 w 10000"/>
                    <a:gd name="connsiteY25" fmla="*/ 2488 h 9960"/>
                    <a:gd name="connsiteX26" fmla="*/ 6234 w 10000"/>
                    <a:gd name="connsiteY26" fmla="*/ 2496 h 9960"/>
                    <a:gd name="connsiteX27" fmla="*/ 6026 w 10000"/>
                    <a:gd name="connsiteY27" fmla="*/ 2565 h 9960"/>
                    <a:gd name="connsiteX28" fmla="*/ 5719 w 10000"/>
                    <a:gd name="connsiteY28" fmla="*/ 2525 h 9960"/>
                    <a:gd name="connsiteX29" fmla="*/ 5498 w 10000"/>
                    <a:gd name="connsiteY29" fmla="*/ 2525 h 9960"/>
                    <a:gd name="connsiteX30" fmla="*/ 5438 w 10000"/>
                    <a:gd name="connsiteY30" fmla="*/ 2364 h 9960"/>
                    <a:gd name="connsiteX31" fmla="*/ 5271 w 10000"/>
                    <a:gd name="connsiteY31" fmla="*/ 2304 h 9960"/>
                    <a:gd name="connsiteX32" fmla="*/ 5441 w 10000"/>
                    <a:gd name="connsiteY32" fmla="*/ 2118 h 9960"/>
                    <a:gd name="connsiteX33" fmla="*/ 5411 w 10000"/>
                    <a:gd name="connsiteY33" fmla="*/ 1949 h 9960"/>
                    <a:gd name="connsiteX34" fmla="*/ 5518 w 10000"/>
                    <a:gd name="connsiteY34" fmla="*/ 1926 h 9960"/>
                    <a:gd name="connsiteX35" fmla="*/ 5711 w 10000"/>
                    <a:gd name="connsiteY35" fmla="*/ 1886 h 9960"/>
                    <a:gd name="connsiteX36" fmla="*/ 5758 w 10000"/>
                    <a:gd name="connsiteY36" fmla="*/ 2047 h 9960"/>
                    <a:gd name="connsiteX37" fmla="*/ 5985 w 10000"/>
                    <a:gd name="connsiteY37" fmla="*/ 1815 h 9960"/>
                    <a:gd name="connsiteX38" fmla="*/ 5795 w 10000"/>
                    <a:gd name="connsiteY38" fmla="*/ 1851 h 9960"/>
                    <a:gd name="connsiteX39" fmla="*/ 5682 w 10000"/>
                    <a:gd name="connsiteY39" fmla="*/ 1783 h 9960"/>
                    <a:gd name="connsiteX40" fmla="*/ 5882 w 10000"/>
                    <a:gd name="connsiteY40" fmla="*/ 1723 h 9960"/>
                    <a:gd name="connsiteX41" fmla="*/ 5882 w 10000"/>
                    <a:gd name="connsiteY41" fmla="*/ 1634 h 9960"/>
                    <a:gd name="connsiteX42" fmla="*/ 5717 w 10000"/>
                    <a:gd name="connsiteY42" fmla="*/ 1626 h 9960"/>
                    <a:gd name="connsiteX43" fmla="*/ 5652 w 10000"/>
                    <a:gd name="connsiteY43" fmla="*/ 1465 h 9960"/>
                    <a:gd name="connsiteX44" fmla="*/ 5772 w 10000"/>
                    <a:gd name="connsiteY44" fmla="*/ 1276 h 9960"/>
                    <a:gd name="connsiteX45" fmla="*/ 5598 w 10000"/>
                    <a:gd name="connsiteY45" fmla="*/ 1226 h 9960"/>
                    <a:gd name="connsiteX46" fmla="*/ 5501 w 10000"/>
                    <a:gd name="connsiteY46" fmla="*/ 1276 h 9960"/>
                    <a:gd name="connsiteX47" fmla="*/ 5348 w 10000"/>
                    <a:gd name="connsiteY47" fmla="*/ 1228 h 9960"/>
                    <a:gd name="connsiteX48" fmla="*/ 5194 w 10000"/>
                    <a:gd name="connsiteY48" fmla="*/ 1242 h 9960"/>
                    <a:gd name="connsiteX49" fmla="*/ 4870 w 10000"/>
                    <a:gd name="connsiteY49" fmla="*/ 1114 h 9960"/>
                    <a:gd name="connsiteX50" fmla="*/ 4612 w 10000"/>
                    <a:gd name="connsiteY50" fmla="*/ 1091 h 9960"/>
                    <a:gd name="connsiteX51" fmla="*/ 4458 w 10000"/>
                    <a:gd name="connsiteY51" fmla="*/ 902 h 9960"/>
                    <a:gd name="connsiteX52" fmla="*/ 4127 w 10000"/>
                    <a:gd name="connsiteY52" fmla="*/ 868 h 9960"/>
                    <a:gd name="connsiteX53" fmla="*/ 4185 w 10000"/>
                    <a:gd name="connsiteY53" fmla="*/ 724 h 9960"/>
                    <a:gd name="connsiteX54" fmla="*/ 4238 w 10000"/>
                    <a:gd name="connsiteY54" fmla="*/ 477 h 9960"/>
                    <a:gd name="connsiteX55" fmla="*/ 4311 w 10000"/>
                    <a:gd name="connsiteY55" fmla="*/ 330 h 9960"/>
                    <a:gd name="connsiteX56" fmla="*/ 4098 w 10000"/>
                    <a:gd name="connsiteY56" fmla="*/ 246 h 9960"/>
                    <a:gd name="connsiteX57" fmla="*/ 4042 w 10000"/>
                    <a:gd name="connsiteY57" fmla="*/ 95 h 9960"/>
                    <a:gd name="connsiteX58" fmla="*/ 3752 w 10000"/>
                    <a:gd name="connsiteY58" fmla="*/ 1 h 9960"/>
                    <a:gd name="connsiteX59" fmla="*/ 3493 w 10000"/>
                    <a:gd name="connsiteY59" fmla="*/ 163 h 9960"/>
                    <a:gd name="connsiteX60" fmla="*/ 3269 w 10000"/>
                    <a:gd name="connsiteY60" fmla="*/ 258 h 9960"/>
                    <a:gd name="connsiteX61" fmla="*/ 3128 w 10000"/>
                    <a:gd name="connsiteY61" fmla="*/ 280 h 9960"/>
                    <a:gd name="connsiteX62" fmla="*/ 2903 w 10000"/>
                    <a:gd name="connsiteY62" fmla="*/ 155 h 9960"/>
                    <a:gd name="connsiteX63" fmla="*/ 2816 w 10000"/>
                    <a:gd name="connsiteY63" fmla="*/ 355 h 9960"/>
                    <a:gd name="connsiteX64" fmla="*/ 2800 w 10000"/>
                    <a:gd name="connsiteY64" fmla="*/ 631 h 9960"/>
                    <a:gd name="connsiteX65" fmla="*/ 2647 w 10000"/>
                    <a:gd name="connsiteY65" fmla="*/ 808 h 9960"/>
                    <a:gd name="connsiteX66" fmla="*/ 2620 w 10000"/>
                    <a:gd name="connsiteY66" fmla="*/ 1020 h 9960"/>
                    <a:gd name="connsiteX67" fmla="*/ 2487 w 10000"/>
                    <a:gd name="connsiteY67" fmla="*/ 977 h 9960"/>
                    <a:gd name="connsiteX68" fmla="*/ 2195 w 10000"/>
                    <a:gd name="connsiteY68" fmla="*/ 1159 h 9960"/>
                    <a:gd name="connsiteX69" fmla="*/ 2074 w 10000"/>
                    <a:gd name="connsiteY69" fmla="*/ 1331 h 9960"/>
                    <a:gd name="connsiteX70" fmla="*/ 2013 w 10000"/>
                    <a:gd name="connsiteY70" fmla="*/ 1540 h 9960"/>
                    <a:gd name="connsiteX71" fmla="*/ 1943 w 10000"/>
                    <a:gd name="connsiteY71" fmla="*/ 1721 h 9960"/>
                    <a:gd name="connsiteX72" fmla="*/ 1801 w 10000"/>
                    <a:gd name="connsiteY72" fmla="*/ 1783 h 9960"/>
                    <a:gd name="connsiteX73" fmla="*/ 1574 w 10000"/>
                    <a:gd name="connsiteY73" fmla="*/ 1729 h 9960"/>
                    <a:gd name="connsiteX74" fmla="*/ 1429 w 10000"/>
                    <a:gd name="connsiteY74" fmla="*/ 1929 h 9960"/>
                    <a:gd name="connsiteX75" fmla="*/ 1254 w 10000"/>
                    <a:gd name="connsiteY75" fmla="*/ 1921 h 9960"/>
                    <a:gd name="connsiteX76" fmla="*/ 1326 w 10000"/>
                    <a:gd name="connsiteY76" fmla="*/ 2070 h 9960"/>
                    <a:gd name="connsiteX77" fmla="*/ 1118 w 10000"/>
                    <a:gd name="connsiteY77" fmla="*/ 2142 h 9960"/>
                    <a:gd name="connsiteX78" fmla="*/ 1065 w 10000"/>
                    <a:gd name="connsiteY78" fmla="*/ 2272 h 9960"/>
                    <a:gd name="connsiteX79" fmla="*/ 847 w 10000"/>
                    <a:gd name="connsiteY79" fmla="*/ 2252 h 9960"/>
                    <a:gd name="connsiteX80" fmla="*/ 545 w 10000"/>
                    <a:gd name="connsiteY80" fmla="*/ 2450 h 9960"/>
                    <a:gd name="connsiteX81" fmla="*/ 382 w 10000"/>
                    <a:gd name="connsiteY81" fmla="*/ 2670 h 9960"/>
                    <a:gd name="connsiteX82" fmla="*/ 309 w 10000"/>
                    <a:gd name="connsiteY82" fmla="*/ 2836 h 9960"/>
                    <a:gd name="connsiteX83" fmla="*/ 360 w 10000"/>
                    <a:gd name="connsiteY83" fmla="*/ 2971 h 9960"/>
                    <a:gd name="connsiteX84" fmla="*/ 205 w 10000"/>
                    <a:gd name="connsiteY84" fmla="*/ 2971 h 9960"/>
                    <a:gd name="connsiteX85" fmla="*/ 135 w 10000"/>
                    <a:gd name="connsiteY85" fmla="*/ 3117 h 9960"/>
                    <a:gd name="connsiteX86" fmla="*/ 50 w 10000"/>
                    <a:gd name="connsiteY86" fmla="*/ 3208 h 9960"/>
                    <a:gd name="connsiteX87" fmla="*/ 143 w 10000"/>
                    <a:gd name="connsiteY87" fmla="*/ 3289 h 9960"/>
                    <a:gd name="connsiteX88" fmla="*/ 1 w 10000"/>
                    <a:gd name="connsiteY88" fmla="*/ 3357 h 9960"/>
                    <a:gd name="connsiteX89" fmla="*/ 140 w 10000"/>
                    <a:gd name="connsiteY89" fmla="*/ 3509 h 9960"/>
                    <a:gd name="connsiteX90" fmla="*/ 155 w 10000"/>
                    <a:gd name="connsiteY90" fmla="*/ 3666 h 9960"/>
                    <a:gd name="connsiteX91" fmla="*/ 65 w 10000"/>
                    <a:gd name="connsiteY91" fmla="*/ 3832 h 9960"/>
                    <a:gd name="connsiteX92" fmla="*/ 133 w 10000"/>
                    <a:gd name="connsiteY92" fmla="*/ 3920 h 9960"/>
                    <a:gd name="connsiteX93" fmla="*/ 247 w 10000"/>
                    <a:gd name="connsiteY93" fmla="*/ 4022 h 9960"/>
                    <a:gd name="connsiteX94" fmla="*/ 253 w 10000"/>
                    <a:gd name="connsiteY94" fmla="*/ 4170 h 9960"/>
                    <a:gd name="connsiteX95" fmla="*/ 155 w 10000"/>
                    <a:gd name="connsiteY95" fmla="*/ 4194 h 9960"/>
                    <a:gd name="connsiteX96" fmla="*/ 180 w 10000"/>
                    <a:gd name="connsiteY96" fmla="*/ 4324 h 9960"/>
                    <a:gd name="connsiteX97" fmla="*/ 37 w 10000"/>
                    <a:gd name="connsiteY97" fmla="*/ 4371 h 9960"/>
                    <a:gd name="connsiteX98" fmla="*/ 234 w 10000"/>
                    <a:gd name="connsiteY98" fmla="*/ 4500 h 9960"/>
                    <a:gd name="connsiteX99" fmla="*/ 227 w 10000"/>
                    <a:gd name="connsiteY99" fmla="*/ 4639 h 9960"/>
                    <a:gd name="connsiteX100" fmla="*/ 45 w 10000"/>
                    <a:gd name="connsiteY100" fmla="*/ 4726 h 9960"/>
                    <a:gd name="connsiteX101" fmla="*/ 146 w 10000"/>
                    <a:gd name="connsiteY101" fmla="*/ 5012 h 9960"/>
                    <a:gd name="connsiteX102" fmla="*/ 425 w 10000"/>
                    <a:gd name="connsiteY102" fmla="*/ 5057 h 9960"/>
                    <a:gd name="connsiteX103" fmla="*/ 675 w 10000"/>
                    <a:gd name="connsiteY103" fmla="*/ 5014 h 9960"/>
                    <a:gd name="connsiteX104" fmla="*/ 722 w 10000"/>
                    <a:gd name="connsiteY104" fmla="*/ 5201 h 9960"/>
                    <a:gd name="connsiteX105" fmla="*/ 624 w 10000"/>
                    <a:gd name="connsiteY105" fmla="*/ 5280 h 9960"/>
                    <a:gd name="connsiteX106" fmla="*/ 422 w 10000"/>
                    <a:gd name="connsiteY106" fmla="*/ 5318 h 9960"/>
                    <a:gd name="connsiteX107" fmla="*/ 450 w 10000"/>
                    <a:gd name="connsiteY107" fmla="*/ 5506 h 9960"/>
                    <a:gd name="connsiteX108" fmla="*/ 597 w 10000"/>
                    <a:gd name="connsiteY108" fmla="*/ 5544 h 9960"/>
                    <a:gd name="connsiteX109" fmla="*/ 762 w 10000"/>
                    <a:gd name="connsiteY109" fmla="*/ 5465 h 9960"/>
                    <a:gd name="connsiteX110" fmla="*/ 931 w 10000"/>
                    <a:gd name="connsiteY110" fmla="*/ 5581 h 9960"/>
                    <a:gd name="connsiteX111" fmla="*/ 872 w 10000"/>
                    <a:gd name="connsiteY111" fmla="*/ 5750 h 9960"/>
                    <a:gd name="connsiteX112" fmla="*/ 658 w 10000"/>
                    <a:gd name="connsiteY112" fmla="*/ 5750 h 9960"/>
                    <a:gd name="connsiteX113" fmla="*/ 545 w 10000"/>
                    <a:gd name="connsiteY113" fmla="*/ 5867 h 9960"/>
                    <a:gd name="connsiteX114" fmla="*/ 554 w 10000"/>
                    <a:gd name="connsiteY114" fmla="*/ 6008 h 9960"/>
                    <a:gd name="connsiteX115" fmla="*/ 855 w 10000"/>
                    <a:gd name="connsiteY115" fmla="*/ 6099 h 9960"/>
                    <a:gd name="connsiteX116" fmla="*/ 922 w 10000"/>
                    <a:gd name="connsiteY116" fmla="*/ 6331 h 9960"/>
                    <a:gd name="connsiteX117" fmla="*/ 1012 w 10000"/>
                    <a:gd name="connsiteY117" fmla="*/ 6593 h 9960"/>
                    <a:gd name="connsiteX118" fmla="*/ 1091 w 10000"/>
                    <a:gd name="connsiteY118" fmla="*/ 6714 h 9960"/>
                    <a:gd name="connsiteX119" fmla="*/ 878 w 10000"/>
                    <a:gd name="connsiteY119" fmla="*/ 6914 h 9960"/>
                    <a:gd name="connsiteX120" fmla="*/ 1115 w 10000"/>
                    <a:gd name="connsiteY120" fmla="*/ 6996 h 9960"/>
                    <a:gd name="connsiteX121" fmla="*/ 1102 w 10000"/>
                    <a:gd name="connsiteY121" fmla="*/ 7115 h 9960"/>
                    <a:gd name="connsiteX122" fmla="*/ 1042 w 10000"/>
                    <a:gd name="connsiteY122" fmla="*/ 7207 h 9960"/>
                    <a:gd name="connsiteX123" fmla="*/ 1318 w 10000"/>
                    <a:gd name="connsiteY123" fmla="*/ 7419 h 9960"/>
                    <a:gd name="connsiteX124" fmla="*/ 1289 w 10000"/>
                    <a:gd name="connsiteY124" fmla="*/ 7496 h 9960"/>
                    <a:gd name="connsiteX125" fmla="*/ 1175 w 10000"/>
                    <a:gd name="connsiteY125" fmla="*/ 7770 h 9960"/>
                    <a:gd name="connsiteX126" fmla="*/ 1403 w 10000"/>
                    <a:gd name="connsiteY126" fmla="*/ 7901 h 9960"/>
                    <a:gd name="connsiteX127" fmla="*/ 1633 w 10000"/>
                    <a:gd name="connsiteY127" fmla="*/ 7799 h 9960"/>
                    <a:gd name="connsiteX128" fmla="*/ 1774 w 10000"/>
                    <a:gd name="connsiteY128" fmla="*/ 7830 h 9960"/>
                    <a:gd name="connsiteX129" fmla="*/ 2007 w 10000"/>
                    <a:gd name="connsiteY129" fmla="*/ 7750 h 9960"/>
                    <a:gd name="connsiteX130" fmla="*/ 2144 w 10000"/>
                    <a:gd name="connsiteY130" fmla="*/ 7764 h 9960"/>
                    <a:gd name="connsiteX131" fmla="*/ 2225 w 10000"/>
                    <a:gd name="connsiteY131" fmla="*/ 7702 h 9960"/>
                    <a:gd name="connsiteX132" fmla="*/ 2409 w 10000"/>
                    <a:gd name="connsiteY132" fmla="*/ 7859 h 9960"/>
                    <a:gd name="connsiteX133" fmla="*/ 2603 w 10000"/>
                    <a:gd name="connsiteY133" fmla="*/ 7859 h 9960"/>
                    <a:gd name="connsiteX134" fmla="*/ 2777 w 10000"/>
                    <a:gd name="connsiteY134" fmla="*/ 7959 h 9960"/>
                    <a:gd name="connsiteX135" fmla="*/ 2821 w 10000"/>
                    <a:gd name="connsiteY135" fmla="*/ 8116 h 9960"/>
                    <a:gd name="connsiteX136" fmla="*/ 3027 w 10000"/>
                    <a:gd name="connsiteY136" fmla="*/ 7949 h 9960"/>
                    <a:gd name="connsiteX137" fmla="*/ 3131 w 10000"/>
                    <a:gd name="connsiteY137" fmla="*/ 7949 h 9960"/>
                    <a:gd name="connsiteX138" fmla="*/ 3199 w 10000"/>
                    <a:gd name="connsiteY138" fmla="*/ 8044 h 9960"/>
                    <a:gd name="connsiteX139" fmla="*/ 3365 w 10000"/>
                    <a:gd name="connsiteY139" fmla="*/ 8056 h 9960"/>
                    <a:gd name="connsiteX140" fmla="*/ 3528 w 10000"/>
                    <a:gd name="connsiteY140" fmla="*/ 8159 h 9960"/>
                    <a:gd name="connsiteX141" fmla="*/ 3749 w 10000"/>
                    <a:gd name="connsiteY141" fmla="*/ 8159 h 9960"/>
                    <a:gd name="connsiteX142" fmla="*/ 3789 w 10000"/>
                    <a:gd name="connsiteY142" fmla="*/ 8368 h 9960"/>
                    <a:gd name="connsiteX143" fmla="*/ 4004 w 10000"/>
                    <a:gd name="connsiteY143" fmla="*/ 8448 h 9960"/>
                    <a:gd name="connsiteX144" fmla="*/ 4021 w 10000"/>
                    <a:gd name="connsiteY144" fmla="*/ 8758 h 9960"/>
                    <a:gd name="connsiteX145" fmla="*/ 4295 w 10000"/>
                    <a:gd name="connsiteY145" fmla="*/ 8832 h 9960"/>
                    <a:gd name="connsiteX146" fmla="*/ 4592 w 10000"/>
                    <a:gd name="connsiteY146" fmla="*/ 8929 h 9960"/>
                    <a:gd name="connsiteX147" fmla="*/ 4812 w 10000"/>
                    <a:gd name="connsiteY147" fmla="*/ 8997 h 9960"/>
                    <a:gd name="connsiteX148" fmla="*/ 4885 w 10000"/>
                    <a:gd name="connsiteY148" fmla="*/ 9149 h 9960"/>
                    <a:gd name="connsiteX149" fmla="*/ 5130 w 10000"/>
                    <a:gd name="connsiteY149" fmla="*/ 9166 h 9960"/>
                    <a:gd name="connsiteX150" fmla="*/ 5310 w 10000"/>
                    <a:gd name="connsiteY150" fmla="*/ 9226 h 9960"/>
                    <a:gd name="connsiteX151" fmla="*/ 5431 w 10000"/>
                    <a:gd name="connsiteY151" fmla="*/ 9141 h 9960"/>
                    <a:gd name="connsiteX152" fmla="*/ 5694 w 10000"/>
                    <a:gd name="connsiteY152" fmla="*/ 9398 h 9960"/>
                    <a:gd name="connsiteX153" fmla="*/ 5815 w 10000"/>
                    <a:gd name="connsiteY153" fmla="*/ 9350 h 9960"/>
                    <a:gd name="connsiteX154" fmla="*/ 5905 w 10000"/>
                    <a:gd name="connsiteY154" fmla="*/ 9413 h 9960"/>
                    <a:gd name="connsiteX155" fmla="*/ 6200 w 10000"/>
                    <a:gd name="connsiteY155" fmla="*/ 9390 h 9960"/>
                    <a:gd name="connsiteX156" fmla="*/ 6430 w 10000"/>
                    <a:gd name="connsiteY156" fmla="*/ 9398 h 9960"/>
                    <a:gd name="connsiteX157" fmla="*/ 6607 w 10000"/>
                    <a:gd name="connsiteY157" fmla="*/ 9691 h 9960"/>
                    <a:gd name="connsiteX158" fmla="*/ 6778 w 10000"/>
                    <a:gd name="connsiteY158" fmla="*/ 9801 h 9960"/>
                    <a:gd name="connsiteX159" fmla="*/ 7008 w 10000"/>
                    <a:gd name="connsiteY159" fmla="*/ 9734 h 9960"/>
                    <a:gd name="connsiteX160" fmla="*/ 7240 w 10000"/>
                    <a:gd name="connsiteY160" fmla="*/ 9748 h 9960"/>
                    <a:gd name="connsiteX161" fmla="*/ 7299 w 10000"/>
                    <a:gd name="connsiteY161" fmla="*/ 9883 h 9960"/>
                    <a:gd name="connsiteX162" fmla="*/ 7481 w 10000"/>
                    <a:gd name="connsiteY162" fmla="*/ 9865 h 9960"/>
                    <a:gd name="connsiteX163" fmla="*/ 4809 w 10000"/>
                    <a:gd name="connsiteY163" fmla="*/ 8732 h 9960"/>
                    <a:gd name="connsiteX164" fmla="*/ 4786 w 10000"/>
                    <a:gd name="connsiteY164" fmla="*/ 9093 h 9960"/>
                    <a:gd name="connsiteX165" fmla="*/ 5711 w 10000"/>
                    <a:gd name="connsiteY165" fmla="*/ 8820 h 9960"/>
                    <a:gd name="connsiteX166" fmla="*/ 7586 w 10000"/>
                    <a:gd name="connsiteY166" fmla="*/ 9545 h 9960"/>
                    <a:gd name="connsiteX167" fmla="*/ 5934 w 10000"/>
                    <a:gd name="connsiteY167" fmla="*/ 8674 h 9960"/>
                    <a:gd name="connsiteX168" fmla="*/ 7526 w 10000"/>
                    <a:gd name="connsiteY168" fmla="*/ 9377 h 9960"/>
                    <a:gd name="connsiteX169" fmla="*/ 7398 w 10000"/>
                    <a:gd name="connsiteY169" fmla="*/ 9368 h 9960"/>
                    <a:gd name="connsiteX170" fmla="*/ 7207 w 10000"/>
                    <a:gd name="connsiteY170" fmla="*/ 9186 h 9960"/>
                    <a:gd name="connsiteX171" fmla="*/ 6981 w 10000"/>
                    <a:gd name="connsiteY171" fmla="*/ 9163 h 9960"/>
                    <a:gd name="connsiteX172" fmla="*/ 7022 w 10000"/>
                    <a:gd name="connsiteY172" fmla="*/ 9069 h 9960"/>
                    <a:gd name="connsiteX173" fmla="*/ 7019 w 10000"/>
                    <a:gd name="connsiteY173" fmla="*/ 8994 h 9960"/>
                    <a:gd name="connsiteX174" fmla="*/ 6887 w 10000"/>
                    <a:gd name="connsiteY174" fmla="*/ 9069 h 9960"/>
                    <a:gd name="connsiteX175" fmla="*/ 6847 w 10000"/>
                    <a:gd name="connsiteY175" fmla="*/ 8968 h 9960"/>
                    <a:gd name="connsiteX176" fmla="*/ 6967 w 10000"/>
                    <a:gd name="connsiteY176" fmla="*/ 8880 h 9960"/>
                    <a:gd name="connsiteX177" fmla="*/ 7007 w 10000"/>
                    <a:gd name="connsiteY177" fmla="*/ 8794 h 9960"/>
                    <a:gd name="connsiteX178" fmla="*/ 6895 w 10000"/>
                    <a:gd name="connsiteY178" fmla="*/ 8710 h 9960"/>
                    <a:gd name="connsiteX179" fmla="*/ 6971 w 10000"/>
                    <a:gd name="connsiteY179" fmla="*/ 8609 h 9960"/>
                    <a:gd name="connsiteX180" fmla="*/ 6979 w 10000"/>
                    <a:gd name="connsiteY180" fmla="*/ 8357 h 9960"/>
                    <a:gd name="connsiteX181" fmla="*/ 6918 w 10000"/>
                    <a:gd name="connsiteY181" fmla="*/ 8033 h 9960"/>
                    <a:gd name="connsiteX182" fmla="*/ 6862 w 10000"/>
                    <a:gd name="connsiteY182" fmla="*/ 7690 h 9960"/>
                    <a:gd name="connsiteX183" fmla="*/ 6723 w 10000"/>
                    <a:gd name="connsiteY183" fmla="*/ 7355 h 9960"/>
                    <a:gd name="connsiteX184" fmla="*/ 6577 w 10000"/>
                    <a:gd name="connsiteY184" fmla="*/ 7260 h 9960"/>
                    <a:gd name="connsiteX185" fmla="*/ 6493 w 10000"/>
                    <a:gd name="connsiteY185" fmla="*/ 7123 h 9960"/>
                    <a:gd name="connsiteX186" fmla="*/ 6583 w 10000"/>
                    <a:gd name="connsiteY186" fmla="*/ 6904 h 9960"/>
                    <a:gd name="connsiteX187" fmla="*/ 6819 w 10000"/>
                    <a:gd name="connsiteY187" fmla="*/ 6707 h 9960"/>
                    <a:gd name="connsiteX188" fmla="*/ 6898 w 10000"/>
                    <a:gd name="connsiteY188" fmla="*/ 6441 h 9960"/>
                    <a:gd name="connsiteX189" fmla="*/ 7066 w 10000"/>
                    <a:gd name="connsiteY189" fmla="*/ 6199 h 9960"/>
                    <a:gd name="connsiteX190" fmla="*/ 7310 w 10000"/>
                    <a:gd name="connsiteY190" fmla="*/ 6095 h 9960"/>
                    <a:gd name="connsiteX191" fmla="*/ 7304 w 10000"/>
                    <a:gd name="connsiteY191" fmla="*/ 5905 h 9960"/>
                    <a:gd name="connsiteX192" fmla="*/ 7546 w 10000"/>
                    <a:gd name="connsiteY192" fmla="*/ 5702 h 9960"/>
                    <a:gd name="connsiteX193" fmla="*/ 7732 w 10000"/>
                    <a:gd name="connsiteY193" fmla="*/ 5457 h 9960"/>
                    <a:gd name="connsiteX194" fmla="*/ 7771 w 10000"/>
                    <a:gd name="connsiteY194" fmla="*/ 5338 h 9960"/>
                    <a:gd name="connsiteX195" fmla="*/ 7968 w 10000"/>
                    <a:gd name="connsiteY195" fmla="*/ 5197 h 9960"/>
                    <a:gd name="connsiteX196" fmla="*/ 8235 w 10000"/>
                    <a:gd name="connsiteY196" fmla="*/ 4836 h 9960"/>
                    <a:gd name="connsiteX197" fmla="*/ 8373 w 10000"/>
                    <a:gd name="connsiteY197" fmla="*/ 4611 h 9960"/>
                    <a:gd name="connsiteX198" fmla="*/ 8710 w 10000"/>
                    <a:gd name="connsiteY198" fmla="*/ 4250 h 9960"/>
                    <a:gd name="connsiteX199" fmla="*/ 8773 w 10000"/>
                    <a:gd name="connsiteY199" fmla="*/ 4106 h 9960"/>
                    <a:gd name="connsiteX200" fmla="*/ 9081 w 10000"/>
                    <a:gd name="connsiteY200" fmla="*/ 3800 h 9960"/>
                    <a:gd name="connsiteX201" fmla="*/ 9710 w 10000"/>
                    <a:gd name="connsiteY201" fmla="*/ 3175 h 9960"/>
                    <a:gd name="connsiteX202" fmla="*/ 9953 w 10000"/>
                    <a:gd name="connsiteY202" fmla="*/ 3020 h 9960"/>
                    <a:gd name="connsiteX203" fmla="*/ 10000 w 10000"/>
                    <a:gd name="connsiteY203" fmla="*/ 2899 h 9960"/>
                    <a:gd name="connsiteX0" fmla="*/ 10000 w 10000"/>
                    <a:gd name="connsiteY0" fmla="*/ 2911 h 9923"/>
                    <a:gd name="connsiteX1" fmla="*/ 9961 w 10000"/>
                    <a:gd name="connsiteY1" fmla="*/ 2850 h 9923"/>
                    <a:gd name="connsiteX2" fmla="*/ 9842 w 10000"/>
                    <a:gd name="connsiteY2" fmla="*/ 2813 h 9923"/>
                    <a:gd name="connsiteX3" fmla="*/ 9800 w 10000"/>
                    <a:gd name="connsiteY3" fmla="*/ 2677 h 9923"/>
                    <a:gd name="connsiteX4" fmla="*/ 9691 w 10000"/>
                    <a:gd name="connsiteY4" fmla="*/ 2670 h 9923"/>
                    <a:gd name="connsiteX5" fmla="*/ 9533 w 10000"/>
                    <a:gd name="connsiteY5" fmla="*/ 2641 h 9923"/>
                    <a:gd name="connsiteX6" fmla="*/ 9413 w 10000"/>
                    <a:gd name="connsiteY6" fmla="*/ 2636 h 9923"/>
                    <a:gd name="connsiteX7" fmla="*/ 9531 w 10000"/>
                    <a:gd name="connsiteY7" fmla="*/ 2426 h 9923"/>
                    <a:gd name="connsiteX8" fmla="*/ 9359 w 10000"/>
                    <a:gd name="connsiteY8" fmla="*/ 2325 h 9923"/>
                    <a:gd name="connsiteX9" fmla="*/ 9225 w 10000"/>
                    <a:gd name="connsiteY9" fmla="*/ 2285 h 9923"/>
                    <a:gd name="connsiteX10" fmla="*/ 9246 w 10000"/>
                    <a:gd name="connsiteY10" fmla="*/ 2118 h 9923"/>
                    <a:gd name="connsiteX11" fmla="*/ 9241 w 10000"/>
                    <a:gd name="connsiteY11" fmla="*/ 2038 h 9923"/>
                    <a:gd name="connsiteX12" fmla="*/ 8735 w 10000"/>
                    <a:gd name="connsiteY12" fmla="*/ 2358 h 9923"/>
                    <a:gd name="connsiteX13" fmla="*/ 8513 w 10000"/>
                    <a:gd name="connsiteY13" fmla="*/ 2191 h 9923"/>
                    <a:gd name="connsiteX14" fmla="*/ 8173 w 10000"/>
                    <a:gd name="connsiteY14" fmla="*/ 2451 h 9923"/>
                    <a:gd name="connsiteX15" fmla="*/ 7971 w 10000"/>
                    <a:gd name="connsiteY15" fmla="*/ 2741 h 9923"/>
                    <a:gd name="connsiteX16" fmla="*/ 7828 w 10000"/>
                    <a:gd name="connsiteY16" fmla="*/ 2818 h 9923"/>
                    <a:gd name="connsiteX17" fmla="*/ 7366 w 10000"/>
                    <a:gd name="connsiteY17" fmla="*/ 2781 h 9923"/>
                    <a:gd name="connsiteX18" fmla="*/ 6929 w 10000"/>
                    <a:gd name="connsiteY18" fmla="*/ 2778 h 9923"/>
                    <a:gd name="connsiteX19" fmla="*/ 6647 w 10000"/>
                    <a:gd name="connsiteY19" fmla="*/ 2745 h 9923"/>
                    <a:gd name="connsiteX20" fmla="*/ 6414 w 10000"/>
                    <a:gd name="connsiteY20" fmla="*/ 2838 h 9923"/>
                    <a:gd name="connsiteX21" fmla="*/ 6206 w 10000"/>
                    <a:gd name="connsiteY21" fmla="*/ 2755 h 9923"/>
                    <a:gd name="connsiteX22" fmla="*/ 6103 w 10000"/>
                    <a:gd name="connsiteY22" fmla="*/ 2684 h 9923"/>
                    <a:gd name="connsiteX23" fmla="*/ 6214 w 10000"/>
                    <a:gd name="connsiteY23" fmla="*/ 2626 h 9923"/>
                    <a:gd name="connsiteX24" fmla="*/ 6433 w 10000"/>
                    <a:gd name="connsiteY24" fmla="*/ 2617 h 9923"/>
                    <a:gd name="connsiteX25" fmla="*/ 6434 w 10000"/>
                    <a:gd name="connsiteY25" fmla="*/ 2498 h 9923"/>
                    <a:gd name="connsiteX26" fmla="*/ 6234 w 10000"/>
                    <a:gd name="connsiteY26" fmla="*/ 2506 h 9923"/>
                    <a:gd name="connsiteX27" fmla="*/ 6026 w 10000"/>
                    <a:gd name="connsiteY27" fmla="*/ 2575 h 9923"/>
                    <a:gd name="connsiteX28" fmla="*/ 5719 w 10000"/>
                    <a:gd name="connsiteY28" fmla="*/ 2535 h 9923"/>
                    <a:gd name="connsiteX29" fmla="*/ 5498 w 10000"/>
                    <a:gd name="connsiteY29" fmla="*/ 2535 h 9923"/>
                    <a:gd name="connsiteX30" fmla="*/ 5438 w 10000"/>
                    <a:gd name="connsiteY30" fmla="*/ 2373 h 9923"/>
                    <a:gd name="connsiteX31" fmla="*/ 5271 w 10000"/>
                    <a:gd name="connsiteY31" fmla="*/ 2313 h 9923"/>
                    <a:gd name="connsiteX32" fmla="*/ 5441 w 10000"/>
                    <a:gd name="connsiteY32" fmla="*/ 2127 h 9923"/>
                    <a:gd name="connsiteX33" fmla="*/ 5411 w 10000"/>
                    <a:gd name="connsiteY33" fmla="*/ 1957 h 9923"/>
                    <a:gd name="connsiteX34" fmla="*/ 5518 w 10000"/>
                    <a:gd name="connsiteY34" fmla="*/ 1934 h 9923"/>
                    <a:gd name="connsiteX35" fmla="*/ 5711 w 10000"/>
                    <a:gd name="connsiteY35" fmla="*/ 1894 h 9923"/>
                    <a:gd name="connsiteX36" fmla="*/ 5758 w 10000"/>
                    <a:gd name="connsiteY36" fmla="*/ 2055 h 9923"/>
                    <a:gd name="connsiteX37" fmla="*/ 5985 w 10000"/>
                    <a:gd name="connsiteY37" fmla="*/ 1822 h 9923"/>
                    <a:gd name="connsiteX38" fmla="*/ 5795 w 10000"/>
                    <a:gd name="connsiteY38" fmla="*/ 1858 h 9923"/>
                    <a:gd name="connsiteX39" fmla="*/ 5682 w 10000"/>
                    <a:gd name="connsiteY39" fmla="*/ 1790 h 9923"/>
                    <a:gd name="connsiteX40" fmla="*/ 5882 w 10000"/>
                    <a:gd name="connsiteY40" fmla="*/ 1730 h 9923"/>
                    <a:gd name="connsiteX41" fmla="*/ 5882 w 10000"/>
                    <a:gd name="connsiteY41" fmla="*/ 1641 h 9923"/>
                    <a:gd name="connsiteX42" fmla="*/ 5717 w 10000"/>
                    <a:gd name="connsiteY42" fmla="*/ 1633 h 9923"/>
                    <a:gd name="connsiteX43" fmla="*/ 5652 w 10000"/>
                    <a:gd name="connsiteY43" fmla="*/ 1471 h 9923"/>
                    <a:gd name="connsiteX44" fmla="*/ 5772 w 10000"/>
                    <a:gd name="connsiteY44" fmla="*/ 1281 h 9923"/>
                    <a:gd name="connsiteX45" fmla="*/ 5598 w 10000"/>
                    <a:gd name="connsiteY45" fmla="*/ 1231 h 9923"/>
                    <a:gd name="connsiteX46" fmla="*/ 5501 w 10000"/>
                    <a:gd name="connsiteY46" fmla="*/ 1281 h 9923"/>
                    <a:gd name="connsiteX47" fmla="*/ 5348 w 10000"/>
                    <a:gd name="connsiteY47" fmla="*/ 1233 h 9923"/>
                    <a:gd name="connsiteX48" fmla="*/ 5194 w 10000"/>
                    <a:gd name="connsiteY48" fmla="*/ 1247 h 9923"/>
                    <a:gd name="connsiteX49" fmla="*/ 4870 w 10000"/>
                    <a:gd name="connsiteY49" fmla="*/ 1118 h 9923"/>
                    <a:gd name="connsiteX50" fmla="*/ 4612 w 10000"/>
                    <a:gd name="connsiteY50" fmla="*/ 1095 h 9923"/>
                    <a:gd name="connsiteX51" fmla="*/ 4458 w 10000"/>
                    <a:gd name="connsiteY51" fmla="*/ 906 h 9923"/>
                    <a:gd name="connsiteX52" fmla="*/ 4127 w 10000"/>
                    <a:gd name="connsiteY52" fmla="*/ 871 h 9923"/>
                    <a:gd name="connsiteX53" fmla="*/ 4185 w 10000"/>
                    <a:gd name="connsiteY53" fmla="*/ 727 h 9923"/>
                    <a:gd name="connsiteX54" fmla="*/ 4238 w 10000"/>
                    <a:gd name="connsiteY54" fmla="*/ 479 h 9923"/>
                    <a:gd name="connsiteX55" fmla="*/ 4311 w 10000"/>
                    <a:gd name="connsiteY55" fmla="*/ 331 h 9923"/>
                    <a:gd name="connsiteX56" fmla="*/ 4098 w 10000"/>
                    <a:gd name="connsiteY56" fmla="*/ 247 h 9923"/>
                    <a:gd name="connsiteX57" fmla="*/ 4042 w 10000"/>
                    <a:gd name="connsiteY57" fmla="*/ 95 h 9923"/>
                    <a:gd name="connsiteX58" fmla="*/ 3752 w 10000"/>
                    <a:gd name="connsiteY58" fmla="*/ 1 h 9923"/>
                    <a:gd name="connsiteX59" fmla="*/ 3493 w 10000"/>
                    <a:gd name="connsiteY59" fmla="*/ 164 h 9923"/>
                    <a:gd name="connsiteX60" fmla="*/ 3269 w 10000"/>
                    <a:gd name="connsiteY60" fmla="*/ 259 h 9923"/>
                    <a:gd name="connsiteX61" fmla="*/ 3128 w 10000"/>
                    <a:gd name="connsiteY61" fmla="*/ 281 h 9923"/>
                    <a:gd name="connsiteX62" fmla="*/ 2903 w 10000"/>
                    <a:gd name="connsiteY62" fmla="*/ 156 h 9923"/>
                    <a:gd name="connsiteX63" fmla="*/ 2816 w 10000"/>
                    <a:gd name="connsiteY63" fmla="*/ 356 h 9923"/>
                    <a:gd name="connsiteX64" fmla="*/ 2800 w 10000"/>
                    <a:gd name="connsiteY64" fmla="*/ 634 h 9923"/>
                    <a:gd name="connsiteX65" fmla="*/ 2647 w 10000"/>
                    <a:gd name="connsiteY65" fmla="*/ 811 h 9923"/>
                    <a:gd name="connsiteX66" fmla="*/ 2620 w 10000"/>
                    <a:gd name="connsiteY66" fmla="*/ 1024 h 9923"/>
                    <a:gd name="connsiteX67" fmla="*/ 2487 w 10000"/>
                    <a:gd name="connsiteY67" fmla="*/ 981 h 9923"/>
                    <a:gd name="connsiteX68" fmla="*/ 2195 w 10000"/>
                    <a:gd name="connsiteY68" fmla="*/ 1164 h 9923"/>
                    <a:gd name="connsiteX69" fmla="*/ 2074 w 10000"/>
                    <a:gd name="connsiteY69" fmla="*/ 1336 h 9923"/>
                    <a:gd name="connsiteX70" fmla="*/ 2013 w 10000"/>
                    <a:gd name="connsiteY70" fmla="*/ 1546 h 9923"/>
                    <a:gd name="connsiteX71" fmla="*/ 1943 w 10000"/>
                    <a:gd name="connsiteY71" fmla="*/ 1728 h 9923"/>
                    <a:gd name="connsiteX72" fmla="*/ 1801 w 10000"/>
                    <a:gd name="connsiteY72" fmla="*/ 1790 h 9923"/>
                    <a:gd name="connsiteX73" fmla="*/ 1574 w 10000"/>
                    <a:gd name="connsiteY73" fmla="*/ 1736 h 9923"/>
                    <a:gd name="connsiteX74" fmla="*/ 1429 w 10000"/>
                    <a:gd name="connsiteY74" fmla="*/ 1937 h 9923"/>
                    <a:gd name="connsiteX75" fmla="*/ 1254 w 10000"/>
                    <a:gd name="connsiteY75" fmla="*/ 1929 h 9923"/>
                    <a:gd name="connsiteX76" fmla="*/ 1326 w 10000"/>
                    <a:gd name="connsiteY76" fmla="*/ 2078 h 9923"/>
                    <a:gd name="connsiteX77" fmla="*/ 1118 w 10000"/>
                    <a:gd name="connsiteY77" fmla="*/ 2151 h 9923"/>
                    <a:gd name="connsiteX78" fmla="*/ 1065 w 10000"/>
                    <a:gd name="connsiteY78" fmla="*/ 2281 h 9923"/>
                    <a:gd name="connsiteX79" fmla="*/ 847 w 10000"/>
                    <a:gd name="connsiteY79" fmla="*/ 2261 h 9923"/>
                    <a:gd name="connsiteX80" fmla="*/ 545 w 10000"/>
                    <a:gd name="connsiteY80" fmla="*/ 2460 h 9923"/>
                    <a:gd name="connsiteX81" fmla="*/ 382 w 10000"/>
                    <a:gd name="connsiteY81" fmla="*/ 2681 h 9923"/>
                    <a:gd name="connsiteX82" fmla="*/ 309 w 10000"/>
                    <a:gd name="connsiteY82" fmla="*/ 2847 h 9923"/>
                    <a:gd name="connsiteX83" fmla="*/ 360 w 10000"/>
                    <a:gd name="connsiteY83" fmla="*/ 2983 h 9923"/>
                    <a:gd name="connsiteX84" fmla="*/ 205 w 10000"/>
                    <a:gd name="connsiteY84" fmla="*/ 2983 h 9923"/>
                    <a:gd name="connsiteX85" fmla="*/ 135 w 10000"/>
                    <a:gd name="connsiteY85" fmla="*/ 3130 h 9923"/>
                    <a:gd name="connsiteX86" fmla="*/ 50 w 10000"/>
                    <a:gd name="connsiteY86" fmla="*/ 3221 h 9923"/>
                    <a:gd name="connsiteX87" fmla="*/ 143 w 10000"/>
                    <a:gd name="connsiteY87" fmla="*/ 3302 h 9923"/>
                    <a:gd name="connsiteX88" fmla="*/ 1 w 10000"/>
                    <a:gd name="connsiteY88" fmla="*/ 3370 h 9923"/>
                    <a:gd name="connsiteX89" fmla="*/ 140 w 10000"/>
                    <a:gd name="connsiteY89" fmla="*/ 3523 h 9923"/>
                    <a:gd name="connsiteX90" fmla="*/ 155 w 10000"/>
                    <a:gd name="connsiteY90" fmla="*/ 3681 h 9923"/>
                    <a:gd name="connsiteX91" fmla="*/ 65 w 10000"/>
                    <a:gd name="connsiteY91" fmla="*/ 3847 h 9923"/>
                    <a:gd name="connsiteX92" fmla="*/ 133 w 10000"/>
                    <a:gd name="connsiteY92" fmla="*/ 3936 h 9923"/>
                    <a:gd name="connsiteX93" fmla="*/ 247 w 10000"/>
                    <a:gd name="connsiteY93" fmla="*/ 4038 h 9923"/>
                    <a:gd name="connsiteX94" fmla="*/ 253 w 10000"/>
                    <a:gd name="connsiteY94" fmla="*/ 4187 h 9923"/>
                    <a:gd name="connsiteX95" fmla="*/ 155 w 10000"/>
                    <a:gd name="connsiteY95" fmla="*/ 4211 h 9923"/>
                    <a:gd name="connsiteX96" fmla="*/ 180 w 10000"/>
                    <a:gd name="connsiteY96" fmla="*/ 4341 h 9923"/>
                    <a:gd name="connsiteX97" fmla="*/ 37 w 10000"/>
                    <a:gd name="connsiteY97" fmla="*/ 4389 h 9923"/>
                    <a:gd name="connsiteX98" fmla="*/ 234 w 10000"/>
                    <a:gd name="connsiteY98" fmla="*/ 4518 h 9923"/>
                    <a:gd name="connsiteX99" fmla="*/ 227 w 10000"/>
                    <a:gd name="connsiteY99" fmla="*/ 4658 h 9923"/>
                    <a:gd name="connsiteX100" fmla="*/ 45 w 10000"/>
                    <a:gd name="connsiteY100" fmla="*/ 4745 h 9923"/>
                    <a:gd name="connsiteX101" fmla="*/ 146 w 10000"/>
                    <a:gd name="connsiteY101" fmla="*/ 5032 h 9923"/>
                    <a:gd name="connsiteX102" fmla="*/ 425 w 10000"/>
                    <a:gd name="connsiteY102" fmla="*/ 5077 h 9923"/>
                    <a:gd name="connsiteX103" fmla="*/ 675 w 10000"/>
                    <a:gd name="connsiteY103" fmla="*/ 5034 h 9923"/>
                    <a:gd name="connsiteX104" fmla="*/ 722 w 10000"/>
                    <a:gd name="connsiteY104" fmla="*/ 5222 h 9923"/>
                    <a:gd name="connsiteX105" fmla="*/ 624 w 10000"/>
                    <a:gd name="connsiteY105" fmla="*/ 5301 h 9923"/>
                    <a:gd name="connsiteX106" fmla="*/ 422 w 10000"/>
                    <a:gd name="connsiteY106" fmla="*/ 5339 h 9923"/>
                    <a:gd name="connsiteX107" fmla="*/ 450 w 10000"/>
                    <a:gd name="connsiteY107" fmla="*/ 5528 h 9923"/>
                    <a:gd name="connsiteX108" fmla="*/ 597 w 10000"/>
                    <a:gd name="connsiteY108" fmla="*/ 5566 h 9923"/>
                    <a:gd name="connsiteX109" fmla="*/ 762 w 10000"/>
                    <a:gd name="connsiteY109" fmla="*/ 5487 h 9923"/>
                    <a:gd name="connsiteX110" fmla="*/ 931 w 10000"/>
                    <a:gd name="connsiteY110" fmla="*/ 5603 h 9923"/>
                    <a:gd name="connsiteX111" fmla="*/ 872 w 10000"/>
                    <a:gd name="connsiteY111" fmla="*/ 5773 h 9923"/>
                    <a:gd name="connsiteX112" fmla="*/ 658 w 10000"/>
                    <a:gd name="connsiteY112" fmla="*/ 5773 h 9923"/>
                    <a:gd name="connsiteX113" fmla="*/ 545 w 10000"/>
                    <a:gd name="connsiteY113" fmla="*/ 5891 h 9923"/>
                    <a:gd name="connsiteX114" fmla="*/ 554 w 10000"/>
                    <a:gd name="connsiteY114" fmla="*/ 6032 h 9923"/>
                    <a:gd name="connsiteX115" fmla="*/ 855 w 10000"/>
                    <a:gd name="connsiteY115" fmla="*/ 6123 h 9923"/>
                    <a:gd name="connsiteX116" fmla="*/ 922 w 10000"/>
                    <a:gd name="connsiteY116" fmla="*/ 6356 h 9923"/>
                    <a:gd name="connsiteX117" fmla="*/ 1012 w 10000"/>
                    <a:gd name="connsiteY117" fmla="*/ 6619 h 9923"/>
                    <a:gd name="connsiteX118" fmla="*/ 1091 w 10000"/>
                    <a:gd name="connsiteY118" fmla="*/ 6741 h 9923"/>
                    <a:gd name="connsiteX119" fmla="*/ 878 w 10000"/>
                    <a:gd name="connsiteY119" fmla="*/ 6942 h 9923"/>
                    <a:gd name="connsiteX120" fmla="*/ 1115 w 10000"/>
                    <a:gd name="connsiteY120" fmla="*/ 7024 h 9923"/>
                    <a:gd name="connsiteX121" fmla="*/ 1102 w 10000"/>
                    <a:gd name="connsiteY121" fmla="*/ 7144 h 9923"/>
                    <a:gd name="connsiteX122" fmla="*/ 1042 w 10000"/>
                    <a:gd name="connsiteY122" fmla="*/ 7236 h 9923"/>
                    <a:gd name="connsiteX123" fmla="*/ 1318 w 10000"/>
                    <a:gd name="connsiteY123" fmla="*/ 7449 h 9923"/>
                    <a:gd name="connsiteX124" fmla="*/ 1289 w 10000"/>
                    <a:gd name="connsiteY124" fmla="*/ 7526 h 9923"/>
                    <a:gd name="connsiteX125" fmla="*/ 1175 w 10000"/>
                    <a:gd name="connsiteY125" fmla="*/ 7801 h 9923"/>
                    <a:gd name="connsiteX126" fmla="*/ 1403 w 10000"/>
                    <a:gd name="connsiteY126" fmla="*/ 7933 h 9923"/>
                    <a:gd name="connsiteX127" fmla="*/ 1633 w 10000"/>
                    <a:gd name="connsiteY127" fmla="*/ 7830 h 9923"/>
                    <a:gd name="connsiteX128" fmla="*/ 1774 w 10000"/>
                    <a:gd name="connsiteY128" fmla="*/ 7861 h 9923"/>
                    <a:gd name="connsiteX129" fmla="*/ 2007 w 10000"/>
                    <a:gd name="connsiteY129" fmla="*/ 7781 h 9923"/>
                    <a:gd name="connsiteX130" fmla="*/ 2144 w 10000"/>
                    <a:gd name="connsiteY130" fmla="*/ 7795 h 9923"/>
                    <a:gd name="connsiteX131" fmla="*/ 2225 w 10000"/>
                    <a:gd name="connsiteY131" fmla="*/ 7733 h 9923"/>
                    <a:gd name="connsiteX132" fmla="*/ 2409 w 10000"/>
                    <a:gd name="connsiteY132" fmla="*/ 7891 h 9923"/>
                    <a:gd name="connsiteX133" fmla="*/ 2603 w 10000"/>
                    <a:gd name="connsiteY133" fmla="*/ 7891 h 9923"/>
                    <a:gd name="connsiteX134" fmla="*/ 2777 w 10000"/>
                    <a:gd name="connsiteY134" fmla="*/ 7991 h 9923"/>
                    <a:gd name="connsiteX135" fmla="*/ 2821 w 10000"/>
                    <a:gd name="connsiteY135" fmla="*/ 8149 h 9923"/>
                    <a:gd name="connsiteX136" fmla="*/ 3027 w 10000"/>
                    <a:gd name="connsiteY136" fmla="*/ 7981 h 9923"/>
                    <a:gd name="connsiteX137" fmla="*/ 3131 w 10000"/>
                    <a:gd name="connsiteY137" fmla="*/ 7981 h 9923"/>
                    <a:gd name="connsiteX138" fmla="*/ 3199 w 10000"/>
                    <a:gd name="connsiteY138" fmla="*/ 8076 h 9923"/>
                    <a:gd name="connsiteX139" fmla="*/ 3365 w 10000"/>
                    <a:gd name="connsiteY139" fmla="*/ 8088 h 9923"/>
                    <a:gd name="connsiteX140" fmla="*/ 3528 w 10000"/>
                    <a:gd name="connsiteY140" fmla="*/ 8192 h 9923"/>
                    <a:gd name="connsiteX141" fmla="*/ 3749 w 10000"/>
                    <a:gd name="connsiteY141" fmla="*/ 8192 h 9923"/>
                    <a:gd name="connsiteX142" fmla="*/ 3789 w 10000"/>
                    <a:gd name="connsiteY142" fmla="*/ 8402 h 9923"/>
                    <a:gd name="connsiteX143" fmla="*/ 4004 w 10000"/>
                    <a:gd name="connsiteY143" fmla="*/ 8482 h 9923"/>
                    <a:gd name="connsiteX144" fmla="*/ 4021 w 10000"/>
                    <a:gd name="connsiteY144" fmla="*/ 8793 h 9923"/>
                    <a:gd name="connsiteX145" fmla="*/ 4295 w 10000"/>
                    <a:gd name="connsiteY145" fmla="*/ 8867 h 9923"/>
                    <a:gd name="connsiteX146" fmla="*/ 4592 w 10000"/>
                    <a:gd name="connsiteY146" fmla="*/ 8965 h 9923"/>
                    <a:gd name="connsiteX147" fmla="*/ 4812 w 10000"/>
                    <a:gd name="connsiteY147" fmla="*/ 9033 h 9923"/>
                    <a:gd name="connsiteX148" fmla="*/ 4885 w 10000"/>
                    <a:gd name="connsiteY148" fmla="*/ 9186 h 9923"/>
                    <a:gd name="connsiteX149" fmla="*/ 5130 w 10000"/>
                    <a:gd name="connsiteY149" fmla="*/ 9203 h 9923"/>
                    <a:gd name="connsiteX150" fmla="*/ 5310 w 10000"/>
                    <a:gd name="connsiteY150" fmla="*/ 9263 h 9923"/>
                    <a:gd name="connsiteX151" fmla="*/ 5431 w 10000"/>
                    <a:gd name="connsiteY151" fmla="*/ 9178 h 9923"/>
                    <a:gd name="connsiteX152" fmla="*/ 5694 w 10000"/>
                    <a:gd name="connsiteY152" fmla="*/ 9436 h 9923"/>
                    <a:gd name="connsiteX153" fmla="*/ 5815 w 10000"/>
                    <a:gd name="connsiteY153" fmla="*/ 9388 h 9923"/>
                    <a:gd name="connsiteX154" fmla="*/ 5905 w 10000"/>
                    <a:gd name="connsiteY154" fmla="*/ 9451 h 9923"/>
                    <a:gd name="connsiteX155" fmla="*/ 6200 w 10000"/>
                    <a:gd name="connsiteY155" fmla="*/ 9428 h 9923"/>
                    <a:gd name="connsiteX156" fmla="*/ 6430 w 10000"/>
                    <a:gd name="connsiteY156" fmla="*/ 9436 h 9923"/>
                    <a:gd name="connsiteX157" fmla="*/ 6607 w 10000"/>
                    <a:gd name="connsiteY157" fmla="*/ 9730 h 9923"/>
                    <a:gd name="connsiteX158" fmla="*/ 6778 w 10000"/>
                    <a:gd name="connsiteY158" fmla="*/ 9840 h 9923"/>
                    <a:gd name="connsiteX159" fmla="*/ 7008 w 10000"/>
                    <a:gd name="connsiteY159" fmla="*/ 9773 h 9923"/>
                    <a:gd name="connsiteX160" fmla="*/ 7240 w 10000"/>
                    <a:gd name="connsiteY160" fmla="*/ 9787 h 9923"/>
                    <a:gd name="connsiteX161" fmla="*/ 7299 w 10000"/>
                    <a:gd name="connsiteY161" fmla="*/ 9923 h 9923"/>
                    <a:gd name="connsiteX162" fmla="*/ 4811 w 10000"/>
                    <a:gd name="connsiteY162" fmla="*/ 8863 h 9923"/>
                    <a:gd name="connsiteX163" fmla="*/ 4809 w 10000"/>
                    <a:gd name="connsiteY163" fmla="*/ 8767 h 9923"/>
                    <a:gd name="connsiteX164" fmla="*/ 4786 w 10000"/>
                    <a:gd name="connsiteY164" fmla="*/ 9130 h 9923"/>
                    <a:gd name="connsiteX165" fmla="*/ 5711 w 10000"/>
                    <a:gd name="connsiteY165" fmla="*/ 8855 h 9923"/>
                    <a:gd name="connsiteX166" fmla="*/ 7586 w 10000"/>
                    <a:gd name="connsiteY166" fmla="*/ 9583 h 9923"/>
                    <a:gd name="connsiteX167" fmla="*/ 5934 w 10000"/>
                    <a:gd name="connsiteY167" fmla="*/ 8709 h 9923"/>
                    <a:gd name="connsiteX168" fmla="*/ 7526 w 10000"/>
                    <a:gd name="connsiteY168" fmla="*/ 9415 h 9923"/>
                    <a:gd name="connsiteX169" fmla="*/ 7398 w 10000"/>
                    <a:gd name="connsiteY169" fmla="*/ 9406 h 9923"/>
                    <a:gd name="connsiteX170" fmla="*/ 7207 w 10000"/>
                    <a:gd name="connsiteY170" fmla="*/ 9223 h 9923"/>
                    <a:gd name="connsiteX171" fmla="*/ 6981 w 10000"/>
                    <a:gd name="connsiteY171" fmla="*/ 9200 h 9923"/>
                    <a:gd name="connsiteX172" fmla="*/ 7022 w 10000"/>
                    <a:gd name="connsiteY172" fmla="*/ 9105 h 9923"/>
                    <a:gd name="connsiteX173" fmla="*/ 7019 w 10000"/>
                    <a:gd name="connsiteY173" fmla="*/ 9030 h 9923"/>
                    <a:gd name="connsiteX174" fmla="*/ 6887 w 10000"/>
                    <a:gd name="connsiteY174" fmla="*/ 9105 h 9923"/>
                    <a:gd name="connsiteX175" fmla="*/ 6847 w 10000"/>
                    <a:gd name="connsiteY175" fmla="*/ 9004 h 9923"/>
                    <a:gd name="connsiteX176" fmla="*/ 6967 w 10000"/>
                    <a:gd name="connsiteY176" fmla="*/ 8916 h 9923"/>
                    <a:gd name="connsiteX177" fmla="*/ 7007 w 10000"/>
                    <a:gd name="connsiteY177" fmla="*/ 8829 h 9923"/>
                    <a:gd name="connsiteX178" fmla="*/ 6895 w 10000"/>
                    <a:gd name="connsiteY178" fmla="*/ 8745 h 9923"/>
                    <a:gd name="connsiteX179" fmla="*/ 6971 w 10000"/>
                    <a:gd name="connsiteY179" fmla="*/ 8644 h 9923"/>
                    <a:gd name="connsiteX180" fmla="*/ 6979 w 10000"/>
                    <a:gd name="connsiteY180" fmla="*/ 8391 h 9923"/>
                    <a:gd name="connsiteX181" fmla="*/ 6918 w 10000"/>
                    <a:gd name="connsiteY181" fmla="*/ 8065 h 9923"/>
                    <a:gd name="connsiteX182" fmla="*/ 6862 w 10000"/>
                    <a:gd name="connsiteY182" fmla="*/ 7721 h 9923"/>
                    <a:gd name="connsiteX183" fmla="*/ 6723 w 10000"/>
                    <a:gd name="connsiteY183" fmla="*/ 7385 h 9923"/>
                    <a:gd name="connsiteX184" fmla="*/ 6577 w 10000"/>
                    <a:gd name="connsiteY184" fmla="*/ 7289 h 9923"/>
                    <a:gd name="connsiteX185" fmla="*/ 6493 w 10000"/>
                    <a:gd name="connsiteY185" fmla="*/ 7152 h 9923"/>
                    <a:gd name="connsiteX186" fmla="*/ 6583 w 10000"/>
                    <a:gd name="connsiteY186" fmla="*/ 6932 h 9923"/>
                    <a:gd name="connsiteX187" fmla="*/ 6819 w 10000"/>
                    <a:gd name="connsiteY187" fmla="*/ 6734 h 9923"/>
                    <a:gd name="connsiteX188" fmla="*/ 6898 w 10000"/>
                    <a:gd name="connsiteY188" fmla="*/ 6467 h 9923"/>
                    <a:gd name="connsiteX189" fmla="*/ 7066 w 10000"/>
                    <a:gd name="connsiteY189" fmla="*/ 6224 h 9923"/>
                    <a:gd name="connsiteX190" fmla="*/ 7310 w 10000"/>
                    <a:gd name="connsiteY190" fmla="*/ 6119 h 9923"/>
                    <a:gd name="connsiteX191" fmla="*/ 7304 w 10000"/>
                    <a:gd name="connsiteY191" fmla="*/ 5929 h 9923"/>
                    <a:gd name="connsiteX192" fmla="*/ 7546 w 10000"/>
                    <a:gd name="connsiteY192" fmla="*/ 5725 h 9923"/>
                    <a:gd name="connsiteX193" fmla="*/ 7732 w 10000"/>
                    <a:gd name="connsiteY193" fmla="*/ 5479 h 9923"/>
                    <a:gd name="connsiteX194" fmla="*/ 7771 w 10000"/>
                    <a:gd name="connsiteY194" fmla="*/ 5359 h 9923"/>
                    <a:gd name="connsiteX195" fmla="*/ 7968 w 10000"/>
                    <a:gd name="connsiteY195" fmla="*/ 5218 h 9923"/>
                    <a:gd name="connsiteX196" fmla="*/ 8235 w 10000"/>
                    <a:gd name="connsiteY196" fmla="*/ 4855 h 9923"/>
                    <a:gd name="connsiteX197" fmla="*/ 8373 w 10000"/>
                    <a:gd name="connsiteY197" fmla="*/ 4630 h 9923"/>
                    <a:gd name="connsiteX198" fmla="*/ 8710 w 10000"/>
                    <a:gd name="connsiteY198" fmla="*/ 4267 h 9923"/>
                    <a:gd name="connsiteX199" fmla="*/ 8773 w 10000"/>
                    <a:gd name="connsiteY199" fmla="*/ 4122 h 9923"/>
                    <a:gd name="connsiteX200" fmla="*/ 9081 w 10000"/>
                    <a:gd name="connsiteY200" fmla="*/ 3815 h 9923"/>
                    <a:gd name="connsiteX201" fmla="*/ 9710 w 10000"/>
                    <a:gd name="connsiteY201" fmla="*/ 3188 h 9923"/>
                    <a:gd name="connsiteX202" fmla="*/ 9953 w 10000"/>
                    <a:gd name="connsiteY202" fmla="*/ 3032 h 9923"/>
                    <a:gd name="connsiteX203" fmla="*/ 10000 w 10000"/>
                    <a:gd name="connsiteY203" fmla="*/ 2911 h 9923"/>
                    <a:gd name="connsiteX0" fmla="*/ 10000 w 10000"/>
                    <a:gd name="connsiteY0" fmla="*/ 2934 h 10000"/>
                    <a:gd name="connsiteX1" fmla="*/ 9961 w 10000"/>
                    <a:gd name="connsiteY1" fmla="*/ 2872 h 10000"/>
                    <a:gd name="connsiteX2" fmla="*/ 9842 w 10000"/>
                    <a:gd name="connsiteY2" fmla="*/ 2835 h 10000"/>
                    <a:gd name="connsiteX3" fmla="*/ 9800 w 10000"/>
                    <a:gd name="connsiteY3" fmla="*/ 2698 h 10000"/>
                    <a:gd name="connsiteX4" fmla="*/ 9691 w 10000"/>
                    <a:gd name="connsiteY4" fmla="*/ 2691 h 10000"/>
                    <a:gd name="connsiteX5" fmla="*/ 9533 w 10000"/>
                    <a:gd name="connsiteY5" fmla="*/ 2661 h 10000"/>
                    <a:gd name="connsiteX6" fmla="*/ 9413 w 10000"/>
                    <a:gd name="connsiteY6" fmla="*/ 2656 h 10000"/>
                    <a:gd name="connsiteX7" fmla="*/ 9531 w 10000"/>
                    <a:gd name="connsiteY7" fmla="*/ 2445 h 10000"/>
                    <a:gd name="connsiteX8" fmla="*/ 9359 w 10000"/>
                    <a:gd name="connsiteY8" fmla="*/ 2343 h 10000"/>
                    <a:gd name="connsiteX9" fmla="*/ 9225 w 10000"/>
                    <a:gd name="connsiteY9" fmla="*/ 2303 h 10000"/>
                    <a:gd name="connsiteX10" fmla="*/ 9246 w 10000"/>
                    <a:gd name="connsiteY10" fmla="*/ 2134 h 10000"/>
                    <a:gd name="connsiteX11" fmla="*/ 9241 w 10000"/>
                    <a:gd name="connsiteY11" fmla="*/ 2054 h 10000"/>
                    <a:gd name="connsiteX12" fmla="*/ 8735 w 10000"/>
                    <a:gd name="connsiteY12" fmla="*/ 2376 h 10000"/>
                    <a:gd name="connsiteX13" fmla="*/ 8513 w 10000"/>
                    <a:gd name="connsiteY13" fmla="*/ 2208 h 10000"/>
                    <a:gd name="connsiteX14" fmla="*/ 8173 w 10000"/>
                    <a:gd name="connsiteY14" fmla="*/ 2470 h 10000"/>
                    <a:gd name="connsiteX15" fmla="*/ 7971 w 10000"/>
                    <a:gd name="connsiteY15" fmla="*/ 2762 h 10000"/>
                    <a:gd name="connsiteX16" fmla="*/ 7828 w 10000"/>
                    <a:gd name="connsiteY16" fmla="*/ 2840 h 10000"/>
                    <a:gd name="connsiteX17" fmla="*/ 7366 w 10000"/>
                    <a:gd name="connsiteY17" fmla="*/ 2803 h 10000"/>
                    <a:gd name="connsiteX18" fmla="*/ 6929 w 10000"/>
                    <a:gd name="connsiteY18" fmla="*/ 2800 h 10000"/>
                    <a:gd name="connsiteX19" fmla="*/ 6647 w 10000"/>
                    <a:gd name="connsiteY19" fmla="*/ 2766 h 10000"/>
                    <a:gd name="connsiteX20" fmla="*/ 6414 w 10000"/>
                    <a:gd name="connsiteY20" fmla="*/ 2860 h 10000"/>
                    <a:gd name="connsiteX21" fmla="*/ 6206 w 10000"/>
                    <a:gd name="connsiteY21" fmla="*/ 2776 h 10000"/>
                    <a:gd name="connsiteX22" fmla="*/ 6103 w 10000"/>
                    <a:gd name="connsiteY22" fmla="*/ 2705 h 10000"/>
                    <a:gd name="connsiteX23" fmla="*/ 6214 w 10000"/>
                    <a:gd name="connsiteY23" fmla="*/ 2646 h 10000"/>
                    <a:gd name="connsiteX24" fmla="*/ 6433 w 10000"/>
                    <a:gd name="connsiteY24" fmla="*/ 2637 h 10000"/>
                    <a:gd name="connsiteX25" fmla="*/ 6434 w 10000"/>
                    <a:gd name="connsiteY25" fmla="*/ 2517 h 10000"/>
                    <a:gd name="connsiteX26" fmla="*/ 6234 w 10000"/>
                    <a:gd name="connsiteY26" fmla="*/ 2525 h 10000"/>
                    <a:gd name="connsiteX27" fmla="*/ 6026 w 10000"/>
                    <a:gd name="connsiteY27" fmla="*/ 2595 h 10000"/>
                    <a:gd name="connsiteX28" fmla="*/ 5719 w 10000"/>
                    <a:gd name="connsiteY28" fmla="*/ 2555 h 10000"/>
                    <a:gd name="connsiteX29" fmla="*/ 5498 w 10000"/>
                    <a:gd name="connsiteY29" fmla="*/ 2555 h 10000"/>
                    <a:gd name="connsiteX30" fmla="*/ 5438 w 10000"/>
                    <a:gd name="connsiteY30" fmla="*/ 2391 h 10000"/>
                    <a:gd name="connsiteX31" fmla="*/ 5271 w 10000"/>
                    <a:gd name="connsiteY31" fmla="*/ 2331 h 10000"/>
                    <a:gd name="connsiteX32" fmla="*/ 5441 w 10000"/>
                    <a:gd name="connsiteY32" fmla="*/ 2144 h 10000"/>
                    <a:gd name="connsiteX33" fmla="*/ 5411 w 10000"/>
                    <a:gd name="connsiteY33" fmla="*/ 1972 h 10000"/>
                    <a:gd name="connsiteX34" fmla="*/ 5518 w 10000"/>
                    <a:gd name="connsiteY34" fmla="*/ 1949 h 10000"/>
                    <a:gd name="connsiteX35" fmla="*/ 5711 w 10000"/>
                    <a:gd name="connsiteY35" fmla="*/ 1909 h 10000"/>
                    <a:gd name="connsiteX36" fmla="*/ 5758 w 10000"/>
                    <a:gd name="connsiteY36" fmla="*/ 2071 h 10000"/>
                    <a:gd name="connsiteX37" fmla="*/ 5985 w 10000"/>
                    <a:gd name="connsiteY37" fmla="*/ 1836 h 10000"/>
                    <a:gd name="connsiteX38" fmla="*/ 5795 w 10000"/>
                    <a:gd name="connsiteY38" fmla="*/ 1872 h 10000"/>
                    <a:gd name="connsiteX39" fmla="*/ 5682 w 10000"/>
                    <a:gd name="connsiteY39" fmla="*/ 1804 h 10000"/>
                    <a:gd name="connsiteX40" fmla="*/ 5882 w 10000"/>
                    <a:gd name="connsiteY40" fmla="*/ 1743 h 10000"/>
                    <a:gd name="connsiteX41" fmla="*/ 5882 w 10000"/>
                    <a:gd name="connsiteY41" fmla="*/ 1654 h 10000"/>
                    <a:gd name="connsiteX42" fmla="*/ 5717 w 10000"/>
                    <a:gd name="connsiteY42" fmla="*/ 1646 h 10000"/>
                    <a:gd name="connsiteX43" fmla="*/ 5652 w 10000"/>
                    <a:gd name="connsiteY43" fmla="*/ 1482 h 10000"/>
                    <a:gd name="connsiteX44" fmla="*/ 5772 w 10000"/>
                    <a:gd name="connsiteY44" fmla="*/ 1291 h 10000"/>
                    <a:gd name="connsiteX45" fmla="*/ 5598 w 10000"/>
                    <a:gd name="connsiteY45" fmla="*/ 1241 h 10000"/>
                    <a:gd name="connsiteX46" fmla="*/ 5501 w 10000"/>
                    <a:gd name="connsiteY46" fmla="*/ 1291 h 10000"/>
                    <a:gd name="connsiteX47" fmla="*/ 5348 w 10000"/>
                    <a:gd name="connsiteY47" fmla="*/ 1243 h 10000"/>
                    <a:gd name="connsiteX48" fmla="*/ 5194 w 10000"/>
                    <a:gd name="connsiteY48" fmla="*/ 1257 h 10000"/>
                    <a:gd name="connsiteX49" fmla="*/ 4870 w 10000"/>
                    <a:gd name="connsiteY49" fmla="*/ 1127 h 10000"/>
                    <a:gd name="connsiteX50" fmla="*/ 4612 w 10000"/>
                    <a:gd name="connsiteY50" fmla="*/ 1103 h 10000"/>
                    <a:gd name="connsiteX51" fmla="*/ 4458 w 10000"/>
                    <a:gd name="connsiteY51" fmla="*/ 913 h 10000"/>
                    <a:gd name="connsiteX52" fmla="*/ 4127 w 10000"/>
                    <a:gd name="connsiteY52" fmla="*/ 878 h 10000"/>
                    <a:gd name="connsiteX53" fmla="*/ 4185 w 10000"/>
                    <a:gd name="connsiteY53" fmla="*/ 733 h 10000"/>
                    <a:gd name="connsiteX54" fmla="*/ 4238 w 10000"/>
                    <a:gd name="connsiteY54" fmla="*/ 483 h 10000"/>
                    <a:gd name="connsiteX55" fmla="*/ 4311 w 10000"/>
                    <a:gd name="connsiteY55" fmla="*/ 334 h 10000"/>
                    <a:gd name="connsiteX56" fmla="*/ 4098 w 10000"/>
                    <a:gd name="connsiteY56" fmla="*/ 249 h 10000"/>
                    <a:gd name="connsiteX57" fmla="*/ 4042 w 10000"/>
                    <a:gd name="connsiteY57" fmla="*/ 96 h 10000"/>
                    <a:gd name="connsiteX58" fmla="*/ 3752 w 10000"/>
                    <a:gd name="connsiteY58" fmla="*/ 1 h 10000"/>
                    <a:gd name="connsiteX59" fmla="*/ 3493 w 10000"/>
                    <a:gd name="connsiteY59" fmla="*/ 165 h 10000"/>
                    <a:gd name="connsiteX60" fmla="*/ 3269 w 10000"/>
                    <a:gd name="connsiteY60" fmla="*/ 261 h 10000"/>
                    <a:gd name="connsiteX61" fmla="*/ 3128 w 10000"/>
                    <a:gd name="connsiteY61" fmla="*/ 283 h 10000"/>
                    <a:gd name="connsiteX62" fmla="*/ 2903 w 10000"/>
                    <a:gd name="connsiteY62" fmla="*/ 157 h 10000"/>
                    <a:gd name="connsiteX63" fmla="*/ 2816 w 10000"/>
                    <a:gd name="connsiteY63" fmla="*/ 359 h 10000"/>
                    <a:gd name="connsiteX64" fmla="*/ 2800 w 10000"/>
                    <a:gd name="connsiteY64" fmla="*/ 639 h 10000"/>
                    <a:gd name="connsiteX65" fmla="*/ 2647 w 10000"/>
                    <a:gd name="connsiteY65" fmla="*/ 817 h 10000"/>
                    <a:gd name="connsiteX66" fmla="*/ 2620 w 10000"/>
                    <a:gd name="connsiteY66" fmla="*/ 1032 h 10000"/>
                    <a:gd name="connsiteX67" fmla="*/ 2487 w 10000"/>
                    <a:gd name="connsiteY67" fmla="*/ 989 h 10000"/>
                    <a:gd name="connsiteX68" fmla="*/ 2195 w 10000"/>
                    <a:gd name="connsiteY68" fmla="*/ 1173 h 10000"/>
                    <a:gd name="connsiteX69" fmla="*/ 2074 w 10000"/>
                    <a:gd name="connsiteY69" fmla="*/ 1346 h 10000"/>
                    <a:gd name="connsiteX70" fmla="*/ 2013 w 10000"/>
                    <a:gd name="connsiteY70" fmla="*/ 1558 h 10000"/>
                    <a:gd name="connsiteX71" fmla="*/ 1943 w 10000"/>
                    <a:gd name="connsiteY71" fmla="*/ 1741 h 10000"/>
                    <a:gd name="connsiteX72" fmla="*/ 1801 w 10000"/>
                    <a:gd name="connsiteY72" fmla="*/ 1804 h 10000"/>
                    <a:gd name="connsiteX73" fmla="*/ 1574 w 10000"/>
                    <a:gd name="connsiteY73" fmla="*/ 1749 h 10000"/>
                    <a:gd name="connsiteX74" fmla="*/ 1429 w 10000"/>
                    <a:gd name="connsiteY74" fmla="*/ 1952 h 10000"/>
                    <a:gd name="connsiteX75" fmla="*/ 1254 w 10000"/>
                    <a:gd name="connsiteY75" fmla="*/ 1944 h 10000"/>
                    <a:gd name="connsiteX76" fmla="*/ 1326 w 10000"/>
                    <a:gd name="connsiteY76" fmla="*/ 2094 h 10000"/>
                    <a:gd name="connsiteX77" fmla="*/ 1118 w 10000"/>
                    <a:gd name="connsiteY77" fmla="*/ 2168 h 10000"/>
                    <a:gd name="connsiteX78" fmla="*/ 1065 w 10000"/>
                    <a:gd name="connsiteY78" fmla="*/ 2299 h 10000"/>
                    <a:gd name="connsiteX79" fmla="*/ 847 w 10000"/>
                    <a:gd name="connsiteY79" fmla="*/ 2279 h 10000"/>
                    <a:gd name="connsiteX80" fmla="*/ 545 w 10000"/>
                    <a:gd name="connsiteY80" fmla="*/ 2479 h 10000"/>
                    <a:gd name="connsiteX81" fmla="*/ 382 w 10000"/>
                    <a:gd name="connsiteY81" fmla="*/ 2702 h 10000"/>
                    <a:gd name="connsiteX82" fmla="*/ 309 w 10000"/>
                    <a:gd name="connsiteY82" fmla="*/ 2869 h 10000"/>
                    <a:gd name="connsiteX83" fmla="*/ 360 w 10000"/>
                    <a:gd name="connsiteY83" fmla="*/ 3006 h 10000"/>
                    <a:gd name="connsiteX84" fmla="*/ 205 w 10000"/>
                    <a:gd name="connsiteY84" fmla="*/ 3006 h 10000"/>
                    <a:gd name="connsiteX85" fmla="*/ 135 w 10000"/>
                    <a:gd name="connsiteY85" fmla="*/ 3154 h 10000"/>
                    <a:gd name="connsiteX86" fmla="*/ 50 w 10000"/>
                    <a:gd name="connsiteY86" fmla="*/ 3246 h 10000"/>
                    <a:gd name="connsiteX87" fmla="*/ 143 w 10000"/>
                    <a:gd name="connsiteY87" fmla="*/ 3328 h 10000"/>
                    <a:gd name="connsiteX88" fmla="*/ 1 w 10000"/>
                    <a:gd name="connsiteY88" fmla="*/ 3396 h 10000"/>
                    <a:gd name="connsiteX89" fmla="*/ 140 w 10000"/>
                    <a:gd name="connsiteY89" fmla="*/ 3550 h 10000"/>
                    <a:gd name="connsiteX90" fmla="*/ 155 w 10000"/>
                    <a:gd name="connsiteY90" fmla="*/ 3710 h 10000"/>
                    <a:gd name="connsiteX91" fmla="*/ 65 w 10000"/>
                    <a:gd name="connsiteY91" fmla="*/ 3877 h 10000"/>
                    <a:gd name="connsiteX92" fmla="*/ 133 w 10000"/>
                    <a:gd name="connsiteY92" fmla="*/ 3967 h 10000"/>
                    <a:gd name="connsiteX93" fmla="*/ 247 w 10000"/>
                    <a:gd name="connsiteY93" fmla="*/ 4069 h 10000"/>
                    <a:gd name="connsiteX94" fmla="*/ 253 w 10000"/>
                    <a:gd name="connsiteY94" fmla="*/ 4219 h 10000"/>
                    <a:gd name="connsiteX95" fmla="*/ 155 w 10000"/>
                    <a:gd name="connsiteY95" fmla="*/ 4244 h 10000"/>
                    <a:gd name="connsiteX96" fmla="*/ 180 w 10000"/>
                    <a:gd name="connsiteY96" fmla="*/ 4375 h 10000"/>
                    <a:gd name="connsiteX97" fmla="*/ 37 w 10000"/>
                    <a:gd name="connsiteY97" fmla="*/ 4423 h 10000"/>
                    <a:gd name="connsiteX98" fmla="*/ 234 w 10000"/>
                    <a:gd name="connsiteY98" fmla="*/ 4553 h 10000"/>
                    <a:gd name="connsiteX99" fmla="*/ 227 w 10000"/>
                    <a:gd name="connsiteY99" fmla="*/ 4694 h 10000"/>
                    <a:gd name="connsiteX100" fmla="*/ 45 w 10000"/>
                    <a:gd name="connsiteY100" fmla="*/ 4782 h 10000"/>
                    <a:gd name="connsiteX101" fmla="*/ 146 w 10000"/>
                    <a:gd name="connsiteY101" fmla="*/ 5071 h 10000"/>
                    <a:gd name="connsiteX102" fmla="*/ 425 w 10000"/>
                    <a:gd name="connsiteY102" fmla="*/ 5116 h 10000"/>
                    <a:gd name="connsiteX103" fmla="*/ 675 w 10000"/>
                    <a:gd name="connsiteY103" fmla="*/ 5073 h 10000"/>
                    <a:gd name="connsiteX104" fmla="*/ 722 w 10000"/>
                    <a:gd name="connsiteY104" fmla="*/ 5263 h 10000"/>
                    <a:gd name="connsiteX105" fmla="*/ 624 w 10000"/>
                    <a:gd name="connsiteY105" fmla="*/ 5342 h 10000"/>
                    <a:gd name="connsiteX106" fmla="*/ 422 w 10000"/>
                    <a:gd name="connsiteY106" fmla="*/ 5380 h 10000"/>
                    <a:gd name="connsiteX107" fmla="*/ 450 w 10000"/>
                    <a:gd name="connsiteY107" fmla="*/ 5571 h 10000"/>
                    <a:gd name="connsiteX108" fmla="*/ 597 w 10000"/>
                    <a:gd name="connsiteY108" fmla="*/ 5609 h 10000"/>
                    <a:gd name="connsiteX109" fmla="*/ 762 w 10000"/>
                    <a:gd name="connsiteY109" fmla="*/ 5530 h 10000"/>
                    <a:gd name="connsiteX110" fmla="*/ 931 w 10000"/>
                    <a:gd name="connsiteY110" fmla="*/ 5646 h 10000"/>
                    <a:gd name="connsiteX111" fmla="*/ 872 w 10000"/>
                    <a:gd name="connsiteY111" fmla="*/ 5818 h 10000"/>
                    <a:gd name="connsiteX112" fmla="*/ 658 w 10000"/>
                    <a:gd name="connsiteY112" fmla="*/ 5818 h 10000"/>
                    <a:gd name="connsiteX113" fmla="*/ 545 w 10000"/>
                    <a:gd name="connsiteY113" fmla="*/ 5937 h 10000"/>
                    <a:gd name="connsiteX114" fmla="*/ 554 w 10000"/>
                    <a:gd name="connsiteY114" fmla="*/ 6079 h 10000"/>
                    <a:gd name="connsiteX115" fmla="*/ 855 w 10000"/>
                    <a:gd name="connsiteY115" fmla="*/ 6171 h 10000"/>
                    <a:gd name="connsiteX116" fmla="*/ 922 w 10000"/>
                    <a:gd name="connsiteY116" fmla="*/ 6405 h 10000"/>
                    <a:gd name="connsiteX117" fmla="*/ 1012 w 10000"/>
                    <a:gd name="connsiteY117" fmla="*/ 6670 h 10000"/>
                    <a:gd name="connsiteX118" fmla="*/ 1091 w 10000"/>
                    <a:gd name="connsiteY118" fmla="*/ 6793 h 10000"/>
                    <a:gd name="connsiteX119" fmla="*/ 878 w 10000"/>
                    <a:gd name="connsiteY119" fmla="*/ 6996 h 10000"/>
                    <a:gd name="connsiteX120" fmla="*/ 1115 w 10000"/>
                    <a:gd name="connsiteY120" fmla="*/ 7079 h 10000"/>
                    <a:gd name="connsiteX121" fmla="*/ 1102 w 10000"/>
                    <a:gd name="connsiteY121" fmla="*/ 7199 h 10000"/>
                    <a:gd name="connsiteX122" fmla="*/ 1042 w 10000"/>
                    <a:gd name="connsiteY122" fmla="*/ 7292 h 10000"/>
                    <a:gd name="connsiteX123" fmla="*/ 1318 w 10000"/>
                    <a:gd name="connsiteY123" fmla="*/ 7507 h 10000"/>
                    <a:gd name="connsiteX124" fmla="*/ 1289 w 10000"/>
                    <a:gd name="connsiteY124" fmla="*/ 7584 h 10000"/>
                    <a:gd name="connsiteX125" fmla="*/ 1175 w 10000"/>
                    <a:gd name="connsiteY125" fmla="*/ 7862 h 10000"/>
                    <a:gd name="connsiteX126" fmla="*/ 1403 w 10000"/>
                    <a:gd name="connsiteY126" fmla="*/ 7995 h 10000"/>
                    <a:gd name="connsiteX127" fmla="*/ 1633 w 10000"/>
                    <a:gd name="connsiteY127" fmla="*/ 7891 h 10000"/>
                    <a:gd name="connsiteX128" fmla="*/ 1774 w 10000"/>
                    <a:gd name="connsiteY128" fmla="*/ 7922 h 10000"/>
                    <a:gd name="connsiteX129" fmla="*/ 2007 w 10000"/>
                    <a:gd name="connsiteY129" fmla="*/ 7841 h 10000"/>
                    <a:gd name="connsiteX130" fmla="*/ 2144 w 10000"/>
                    <a:gd name="connsiteY130" fmla="*/ 7855 h 10000"/>
                    <a:gd name="connsiteX131" fmla="*/ 2225 w 10000"/>
                    <a:gd name="connsiteY131" fmla="*/ 7793 h 10000"/>
                    <a:gd name="connsiteX132" fmla="*/ 2409 w 10000"/>
                    <a:gd name="connsiteY132" fmla="*/ 7952 h 10000"/>
                    <a:gd name="connsiteX133" fmla="*/ 2603 w 10000"/>
                    <a:gd name="connsiteY133" fmla="*/ 7952 h 10000"/>
                    <a:gd name="connsiteX134" fmla="*/ 2777 w 10000"/>
                    <a:gd name="connsiteY134" fmla="*/ 8053 h 10000"/>
                    <a:gd name="connsiteX135" fmla="*/ 2821 w 10000"/>
                    <a:gd name="connsiteY135" fmla="*/ 8212 h 10000"/>
                    <a:gd name="connsiteX136" fmla="*/ 3027 w 10000"/>
                    <a:gd name="connsiteY136" fmla="*/ 8043 h 10000"/>
                    <a:gd name="connsiteX137" fmla="*/ 3131 w 10000"/>
                    <a:gd name="connsiteY137" fmla="*/ 8043 h 10000"/>
                    <a:gd name="connsiteX138" fmla="*/ 3199 w 10000"/>
                    <a:gd name="connsiteY138" fmla="*/ 8139 h 10000"/>
                    <a:gd name="connsiteX139" fmla="*/ 3365 w 10000"/>
                    <a:gd name="connsiteY139" fmla="*/ 8151 h 10000"/>
                    <a:gd name="connsiteX140" fmla="*/ 3528 w 10000"/>
                    <a:gd name="connsiteY140" fmla="*/ 8256 h 10000"/>
                    <a:gd name="connsiteX141" fmla="*/ 3749 w 10000"/>
                    <a:gd name="connsiteY141" fmla="*/ 8256 h 10000"/>
                    <a:gd name="connsiteX142" fmla="*/ 3789 w 10000"/>
                    <a:gd name="connsiteY142" fmla="*/ 8467 h 10000"/>
                    <a:gd name="connsiteX143" fmla="*/ 4004 w 10000"/>
                    <a:gd name="connsiteY143" fmla="*/ 8548 h 10000"/>
                    <a:gd name="connsiteX144" fmla="*/ 4021 w 10000"/>
                    <a:gd name="connsiteY144" fmla="*/ 8861 h 10000"/>
                    <a:gd name="connsiteX145" fmla="*/ 4295 w 10000"/>
                    <a:gd name="connsiteY145" fmla="*/ 8936 h 10000"/>
                    <a:gd name="connsiteX146" fmla="*/ 4592 w 10000"/>
                    <a:gd name="connsiteY146" fmla="*/ 9035 h 10000"/>
                    <a:gd name="connsiteX147" fmla="*/ 4812 w 10000"/>
                    <a:gd name="connsiteY147" fmla="*/ 9103 h 10000"/>
                    <a:gd name="connsiteX148" fmla="*/ 4885 w 10000"/>
                    <a:gd name="connsiteY148" fmla="*/ 9257 h 10000"/>
                    <a:gd name="connsiteX149" fmla="*/ 5130 w 10000"/>
                    <a:gd name="connsiteY149" fmla="*/ 9274 h 10000"/>
                    <a:gd name="connsiteX150" fmla="*/ 5310 w 10000"/>
                    <a:gd name="connsiteY150" fmla="*/ 9335 h 10000"/>
                    <a:gd name="connsiteX151" fmla="*/ 5431 w 10000"/>
                    <a:gd name="connsiteY151" fmla="*/ 9249 h 10000"/>
                    <a:gd name="connsiteX152" fmla="*/ 5694 w 10000"/>
                    <a:gd name="connsiteY152" fmla="*/ 9509 h 10000"/>
                    <a:gd name="connsiteX153" fmla="*/ 5815 w 10000"/>
                    <a:gd name="connsiteY153" fmla="*/ 9461 h 10000"/>
                    <a:gd name="connsiteX154" fmla="*/ 5905 w 10000"/>
                    <a:gd name="connsiteY154" fmla="*/ 9524 h 10000"/>
                    <a:gd name="connsiteX155" fmla="*/ 4998 w 10000"/>
                    <a:gd name="connsiteY155" fmla="*/ 8451 h 10000"/>
                    <a:gd name="connsiteX156" fmla="*/ 6430 w 10000"/>
                    <a:gd name="connsiteY156" fmla="*/ 9509 h 10000"/>
                    <a:gd name="connsiteX157" fmla="*/ 6607 w 10000"/>
                    <a:gd name="connsiteY157" fmla="*/ 9806 h 10000"/>
                    <a:gd name="connsiteX158" fmla="*/ 6778 w 10000"/>
                    <a:gd name="connsiteY158" fmla="*/ 9916 h 10000"/>
                    <a:gd name="connsiteX159" fmla="*/ 7008 w 10000"/>
                    <a:gd name="connsiteY159" fmla="*/ 9849 h 10000"/>
                    <a:gd name="connsiteX160" fmla="*/ 7240 w 10000"/>
                    <a:gd name="connsiteY160" fmla="*/ 9863 h 10000"/>
                    <a:gd name="connsiteX161" fmla="*/ 7299 w 10000"/>
                    <a:gd name="connsiteY161" fmla="*/ 10000 h 10000"/>
                    <a:gd name="connsiteX162" fmla="*/ 4811 w 10000"/>
                    <a:gd name="connsiteY162" fmla="*/ 8932 h 10000"/>
                    <a:gd name="connsiteX163" fmla="*/ 4809 w 10000"/>
                    <a:gd name="connsiteY163" fmla="*/ 8835 h 10000"/>
                    <a:gd name="connsiteX164" fmla="*/ 4786 w 10000"/>
                    <a:gd name="connsiteY164" fmla="*/ 9201 h 10000"/>
                    <a:gd name="connsiteX165" fmla="*/ 5711 w 10000"/>
                    <a:gd name="connsiteY165" fmla="*/ 8924 h 10000"/>
                    <a:gd name="connsiteX166" fmla="*/ 7586 w 10000"/>
                    <a:gd name="connsiteY166" fmla="*/ 9657 h 10000"/>
                    <a:gd name="connsiteX167" fmla="*/ 5934 w 10000"/>
                    <a:gd name="connsiteY167" fmla="*/ 8777 h 10000"/>
                    <a:gd name="connsiteX168" fmla="*/ 7526 w 10000"/>
                    <a:gd name="connsiteY168" fmla="*/ 9488 h 10000"/>
                    <a:gd name="connsiteX169" fmla="*/ 7398 w 10000"/>
                    <a:gd name="connsiteY169" fmla="*/ 9479 h 10000"/>
                    <a:gd name="connsiteX170" fmla="*/ 7207 w 10000"/>
                    <a:gd name="connsiteY170" fmla="*/ 9295 h 10000"/>
                    <a:gd name="connsiteX171" fmla="*/ 6981 w 10000"/>
                    <a:gd name="connsiteY171" fmla="*/ 9271 h 10000"/>
                    <a:gd name="connsiteX172" fmla="*/ 7022 w 10000"/>
                    <a:gd name="connsiteY172" fmla="*/ 9176 h 10000"/>
                    <a:gd name="connsiteX173" fmla="*/ 7019 w 10000"/>
                    <a:gd name="connsiteY173" fmla="*/ 9100 h 10000"/>
                    <a:gd name="connsiteX174" fmla="*/ 6887 w 10000"/>
                    <a:gd name="connsiteY174" fmla="*/ 9176 h 10000"/>
                    <a:gd name="connsiteX175" fmla="*/ 6847 w 10000"/>
                    <a:gd name="connsiteY175" fmla="*/ 9074 h 10000"/>
                    <a:gd name="connsiteX176" fmla="*/ 6967 w 10000"/>
                    <a:gd name="connsiteY176" fmla="*/ 8985 h 10000"/>
                    <a:gd name="connsiteX177" fmla="*/ 7007 w 10000"/>
                    <a:gd name="connsiteY177" fmla="*/ 8898 h 10000"/>
                    <a:gd name="connsiteX178" fmla="*/ 6895 w 10000"/>
                    <a:gd name="connsiteY178" fmla="*/ 8813 h 10000"/>
                    <a:gd name="connsiteX179" fmla="*/ 6971 w 10000"/>
                    <a:gd name="connsiteY179" fmla="*/ 8711 h 10000"/>
                    <a:gd name="connsiteX180" fmla="*/ 6979 w 10000"/>
                    <a:gd name="connsiteY180" fmla="*/ 8456 h 10000"/>
                    <a:gd name="connsiteX181" fmla="*/ 6918 w 10000"/>
                    <a:gd name="connsiteY181" fmla="*/ 8128 h 10000"/>
                    <a:gd name="connsiteX182" fmla="*/ 6862 w 10000"/>
                    <a:gd name="connsiteY182" fmla="*/ 7781 h 10000"/>
                    <a:gd name="connsiteX183" fmla="*/ 6723 w 10000"/>
                    <a:gd name="connsiteY183" fmla="*/ 7442 h 10000"/>
                    <a:gd name="connsiteX184" fmla="*/ 6577 w 10000"/>
                    <a:gd name="connsiteY184" fmla="*/ 7346 h 10000"/>
                    <a:gd name="connsiteX185" fmla="*/ 6493 w 10000"/>
                    <a:gd name="connsiteY185" fmla="*/ 7207 h 10000"/>
                    <a:gd name="connsiteX186" fmla="*/ 6583 w 10000"/>
                    <a:gd name="connsiteY186" fmla="*/ 6986 h 10000"/>
                    <a:gd name="connsiteX187" fmla="*/ 6819 w 10000"/>
                    <a:gd name="connsiteY187" fmla="*/ 6786 h 10000"/>
                    <a:gd name="connsiteX188" fmla="*/ 6898 w 10000"/>
                    <a:gd name="connsiteY188" fmla="*/ 6517 h 10000"/>
                    <a:gd name="connsiteX189" fmla="*/ 7066 w 10000"/>
                    <a:gd name="connsiteY189" fmla="*/ 6272 h 10000"/>
                    <a:gd name="connsiteX190" fmla="*/ 7310 w 10000"/>
                    <a:gd name="connsiteY190" fmla="*/ 6166 h 10000"/>
                    <a:gd name="connsiteX191" fmla="*/ 7304 w 10000"/>
                    <a:gd name="connsiteY191" fmla="*/ 5975 h 10000"/>
                    <a:gd name="connsiteX192" fmla="*/ 7546 w 10000"/>
                    <a:gd name="connsiteY192" fmla="*/ 5769 h 10000"/>
                    <a:gd name="connsiteX193" fmla="*/ 7732 w 10000"/>
                    <a:gd name="connsiteY193" fmla="*/ 5522 h 10000"/>
                    <a:gd name="connsiteX194" fmla="*/ 7771 w 10000"/>
                    <a:gd name="connsiteY194" fmla="*/ 5401 h 10000"/>
                    <a:gd name="connsiteX195" fmla="*/ 7968 w 10000"/>
                    <a:gd name="connsiteY195" fmla="*/ 5258 h 10000"/>
                    <a:gd name="connsiteX196" fmla="*/ 8235 w 10000"/>
                    <a:gd name="connsiteY196" fmla="*/ 4893 h 10000"/>
                    <a:gd name="connsiteX197" fmla="*/ 8373 w 10000"/>
                    <a:gd name="connsiteY197" fmla="*/ 4666 h 10000"/>
                    <a:gd name="connsiteX198" fmla="*/ 8710 w 10000"/>
                    <a:gd name="connsiteY198" fmla="*/ 4300 h 10000"/>
                    <a:gd name="connsiteX199" fmla="*/ 8773 w 10000"/>
                    <a:gd name="connsiteY199" fmla="*/ 4154 h 10000"/>
                    <a:gd name="connsiteX200" fmla="*/ 9081 w 10000"/>
                    <a:gd name="connsiteY200" fmla="*/ 3845 h 10000"/>
                    <a:gd name="connsiteX201" fmla="*/ 9710 w 10000"/>
                    <a:gd name="connsiteY201" fmla="*/ 3213 h 10000"/>
                    <a:gd name="connsiteX202" fmla="*/ 9953 w 10000"/>
                    <a:gd name="connsiteY202" fmla="*/ 3056 h 10000"/>
                    <a:gd name="connsiteX203" fmla="*/ 10000 w 10000"/>
                    <a:gd name="connsiteY203" fmla="*/ 2934 h 10000"/>
                    <a:gd name="connsiteX0" fmla="*/ 10000 w 10000"/>
                    <a:gd name="connsiteY0" fmla="*/ 2934 h 9916"/>
                    <a:gd name="connsiteX1" fmla="*/ 9961 w 10000"/>
                    <a:gd name="connsiteY1" fmla="*/ 2872 h 9916"/>
                    <a:gd name="connsiteX2" fmla="*/ 9842 w 10000"/>
                    <a:gd name="connsiteY2" fmla="*/ 2835 h 9916"/>
                    <a:gd name="connsiteX3" fmla="*/ 9800 w 10000"/>
                    <a:gd name="connsiteY3" fmla="*/ 2698 h 9916"/>
                    <a:gd name="connsiteX4" fmla="*/ 9691 w 10000"/>
                    <a:gd name="connsiteY4" fmla="*/ 2691 h 9916"/>
                    <a:gd name="connsiteX5" fmla="*/ 9533 w 10000"/>
                    <a:gd name="connsiteY5" fmla="*/ 2661 h 9916"/>
                    <a:gd name="connsiteX6" fmla="*/ 9413 w 10000"/>
                    <a:gd name="connsiteY6" fmla="*/ 2656 h 9916"/>
                    <a:gd name="connsiteX7" fmla="*/ 9531 w 10000"/>
                    <a:gd name="connsiteY7" fmla="*/ 2445 h 9916"/>
                    <a:gd name="connsiteX8" fmla="*/ 9359 w 10000"/>
                    <a:gd name="connsiteY8" fmla="*/ 2343 h 9916"/>
                    <a:gd name="connsiteX9" fmla="*/ 9225 w 10000"/>
                    <a:gd name="connsiteY9" fmla="*/ 2303 h 9916"/>
                    <a:gd name="connsiteX10" fmla="*/ 9246 w 10000"/>
                    <a:gd name="connsiteY10" fmla="*/ 2134 h 9916"/>
                    <a:gd name="connsiteX11" fmla="*/ 9241 w 10000"/>
                    <a:gd name="connsiteY11" fmla="*/ 2054 h 9916"/>
                    <a:gd name="connsiteX12" fmla="*/ 8735 w 10000"/>
                    <a:gd name="connsiteY12" fmla="*/ 2376 h 9916"/>
                    <a:gd name="connsiteX13" fmla="*/ 8513 w 10000"/>
                    <a:gd name="connsiteY13" fmla="*/ 2208 h 9916"/>
                    <a:gd name="connsiteX14" fmla="*/ 8173 w 10000"/>
                    <a:gd name="connsiteY14" fmla="*/ 2470 h 9916"/>
                    <a:gd name="connsiteX15" fmla="*/ 7971 w 10000"/>
                    <a:gd name="connsiteY15" fmla="*/ 2762 h 9916"/>
                    <a:gd name="connsiteX16" fmla="*/ 7828 w 10000"/>
                    <a:gd name="connsiteY16" fmla="*/ 2840 h 9916"/>
                    <a:gd name="connsiteX17" fmla="*/ 7366 w 10000"/>
                    <a:gd name="connsiteY17" fmla="*/ 2803 h 9916"/>
                    <a:gd name="connsiteX18" fmla="*/ 6929 w 10000"/>
                    <a:gd name="connsiteY18" fmla="*/ 2800 h 9916"/>
                    <a:gd name="connsiteX19" fmla="*/ 6647 w 10000"/>
                    <a:gd name="connsiteY19" fmla="*/ 2766 h 9916"/>
                    <a:gd name="connsiteX20" fmla="*/ 6414 w 10000"/>
                    <a:gd name="connsiteY20" fmla="*/ 2860 h 9916"/>
                    <a:gd name="connsiteX21" fmla="*/ 6206 w 10000"/>
                    <a:gd name="connsiteY21" fmla="*/ 2776 h 9916"/>
                    <a:gd name="connsiteX22" fmla="*/ 6103 w 10000"/>
                    <a:gd name="connsiteY22" fmla="*/ 2705 h 9916"/>
                    <a:gd name="connsiteX23" fmla="*/ 6214 w 10000"/>
                    <a:gd name="connsiteY23" fmla="*/ 2646 h 9916"/>
                    <a:gd name="connsiteX24" fmla="*/ 6433 w 10000"/>
                    <a:gd name="connsiteY24" fmla="*/ 2637 h 9916"/>
                    <a:gd name="connsiteX25" fmla="*/ 6434 w 10000"/>
                    <a:gd name="connsiteY25" fmla="*/ 2517 h 9916"/>
                    <a:gd name="connsiteX26" fmla="*/ 6234 w 10000"/>
                    <a:gd name="connsiteY26" fmla="*/ 2525 h 9916"/>
                    <a:gd name="connsiteX27" fmla="*/ 6026 w 10000"/>
                    <a:gd name="connsiteY27" fmla="*/ 2595 h 9916"/>
                    <a:gd name="connsiteX28" fmla="*/ 5719 w 10000"/>
                    <a:gd name="connsiteY28" fmla="*/ 2555 h 9916"/>
                    <a:gd name="connsiteX29" fmla="*/ 5498 w 10000"/>
                    <a:gd name="connsiteY29" fmla="*/ 2555 h 9916"/>
                    <a:gd name="connsiteX30" fmla="*/ 5438 w 10000"/>
                    <a:gd name="connsiteY30" fmla="*/ 2391 h 9916"/>
                    <a:gd name="connsiteX31" fmla="*/ 5271 w 10000"/>
                    <a:gd name="connsiteY31" fmla="*/ 2331 h 9916"/>
                    <a:gd name="connsiteX32" fmla="*/ 5441 w 10000"/>
                    <a:gd name="connsiteY32" fmla="*/ 2144 h 9916"/>
                    <a:gd name="connsiteX33" fmla="*/ 5411 w 10000"/>
                    <a:gd name="connsiteY33" fmla="*/ 1972 h 9916"/>
                    <a:gd name="connsiteX34" fmla="*/ 5518 w 10000"/>
                    <a:gd name="connsiteY34" fmla="*/ 1949 h 9916"/>
                    <a:gd name="connsiteX35" fmla="*/ 5711 w 10000"/>
                    <a:gd name="connsiteY35" fmla="*/ 1909 h 9916"/>
                    <a:gd name="connsiteX36" fmla="*/ 5758 w 10000"/>
                    <a:gd name="connsiteY36" fmla="*/ 2071 h 9916"/>
                    <a:gd name="connsiteX37" fmla="*/ 5985 w 10000"/>
                    <a:gd name="connsiteY37" fmla="*/ 1836 h 9916"/>
                    <a:gd name="connsiteX38" fmla="*/ 5795 w 10000"/>
                    <a:gd name="connsiteY38" fmla="*/ 1872 h 9916"/>
                    <a:gd name="connsiteX39" fmla="*/ 5682 w 10000"/>
                    <a:gd name="connsiteY39" fmla="*/ 1804 h 9916"/>
                    <a:gd name="connsiteX40" fmla="*/ 5882 w 10000"/>
                    <a:gd name="connsiteY40" fmla="*/ 1743 h 9916"/>
                    <a:gd name="connsiteX41" fmla="*/ 5882 w 10000"/>
                    <a:gd name="connsiteY41" fmla="*/ 1654 h 9916"/>
                    <a:gd name="connsiteX42" fmla="*/ 5717 w 10000"/>
                    <a:gd name="connsiteY42" fmla="*/ 1646 h 9916"/>
                    <a:gd name="connsiteX43" fmla="*/ 5652 w 10000"/>
                    <a:gd name="connsiteY43" fmla="*/ 1482 h 9916"/>
                    <a:gd name="connsiteX44" fmla="*/ 5772 w 10000"/>
                    <a:gd name="connsiteY44" fmla="*/ 1291 h 9916"/>
                    <a:gd name="connsiteX45" fmla="*/ 5598 w 10000"/>
                    <a:gd name="connsiteY45" fmla="*/ 1241 h 9916"/>
                    <a:gd name="connsiteX46" fmla="*/ 5501 w 10000"/>
                    <a:gd name="connsiteY46" fmla="*/ 1291 h 9916"/>
                    <a:gd name="connsiteX47" fmla="*/ 5348 w 10000"/>
                    <a:gd name="connsiteY47" fmla="*/ 1243 h 9916"/>
                    <a:gd name="connsiteX48" fmla="*/ 5194 w 10000"/>
                    <a:gd name="connsiteY48" fmla="*/ 1257 h 9916"/>
                    <a:gd name="connsiteX49" fmla="*/ 4870 w 10000"/>
                    <a:gd name="connsiteY49" fmla="*/ 1127 h 9916"/>
                    <a:gd name="connsiteX50" fmla="*/ 4612 w 10000"/>
                    <a:gd name="connsiteY50" fmla="*/ 1103 h 9916"/>
                    <a:gd name="connsiteX51" fmla="*/ 4458 w 10000"/>
                    <a:gd name="connsiteY51" fmla="*/ 913 h 9916"/>
                    <a:gd name="connsiteX52" fmla="*/ 4127 w 10000"/>
                    <a:gd name="connsiteY52" fmla="*/ 878 h 9916"/>
                    <a:gd name="connsiteX53" fmla="*/ 4185 w 10000"/>
                    <a:gd name="connsiteY53" fmla="*/ 733 h 9916"/>
                    <a:gd name="connsiteX54" fmla="*/ 4238 w 10000"/>
                    <a:gd name="connsiteY54" fmla="*/ 483 h 9916"/>
                    <a:gd name="connsiteX55" fmla="*/ 4311 w 10000"/>
                    <a:gd name="connsiteY55" fmla="*/ 334 h 9916"/>
                    <a:gd name="connsiteX56" fmla="*/ 4098 w 10000"/>
                    <a:gd name="connsiteY56" fmla="*/ 249 h 9916"/>
                    <a:gd name="connsiteX57" fmla="*/ 4042 w 10000"/>
                    <a:gd name="connsiteY57" fmla="*/ 96 h 9916"/>
                    <a:gd name="connsiteX58" fmla="*/ 3752 w 10000"/>
                    <a:gd name="connsiteY58" fmla="*/ 1 h 9916"/>
                    <a:gd name="connsiteX59" fmla="*/ 3493 w 10000"/>
                    <a:gd name="connsiteY59" fmla="*/ 165 h 9916"/>
                    <a:gd name="connsiteX60" fmla="*/ 3269 w 10000"/>
                    <a:gd name="connsiteY60" fmla="*/ 261 h 9916"/>
                    <a:gd name="connsiteX61" fmla="*/ 3128 w 10000"/>
                    <a:gd name="connsiteY61" fmla="*/ 283 h 9916"/>
                    <a:gd name="connsiteX62" fmla="*/ 2903 w 10000"/>
                    <a:gd name="connsiteY62" fmla="*/ 157 h 9916"/>
                    <a:gd name="connsiteX63" fmla="*/ 2816 w 10000"/>
                    <a:gd name="connsiteY63" fmla="*/ 359 h 9916"/>
                    <a:gd name="connsiteX64" fmla="*/ 2800 w 10000"/>
                    <a:gd name="connsiteY64" fmla="*/ 639 h 9916"/>
                    <a:gd name="connsiteX65" fmla="*/ 2647 w 10000"/>
                    <a:gd name="connsiteY65" fmla="*/ 817 h 9916"/>
                    <a:gd name="connsiteX66" fmla="*/ 2620 w 10000"/>
                    <a:gd name="connsiteY66" fmla="*/ 1032 h 9916"/>
                    <a:gd name="connsiteX67" fmla="*/ 2487 w 10000"/>
                    <a:gd name="connsiteY67" fmla="*/ 989 h 9916"/>
                    <a:gd name="connsiteX68" fmla="*/ 2195 w 10000"/>
                    <a:gd name="connsiteY68" fmla="*/ 1173 h 9916"/>
                    <a:gd name="connsiteX69" fmla="*/ 2074 w 10000"/>
                    <a:gd name="connsiteY69" fmla="*/ 1346 h 9916"/>
                    <a:gd name="connsiteX70" fmla="*/ 2013 w 10000"/>
                    <a:gd name="connsiteY70" fmla="*/ 1558 h 9916"/>
                    <a:gd name="connsiteX71" fmla="*/ 1943 w 10000"/>
                    <a:gd name="connsiteY71" fmla="*/ 1741 h 9916"/>
                    <a:gd name="connsiteX72" fmla="*/ 1801 w 10000"/>
                    <a:gd name="connsiteY72" fmla="*/ 1804 h 9916"/>
                    <a:gd name="connsiteX73" fmla="*/ 1574 w 10000"/>
                    <a:gd name="connsiteY73" fmla="*/ 1749 h 9916"/>
                    <a:gd name="connsiteX74" fmla="*/ 1429 w 10000"/>
                    <a:gd name="connsiteY74" fmla="*/ 1952 h 9916"/>
                    <a:gd name="connsiteX75" fmla="*/ 1254 w 10000"/>
                    <a:gd name="connsiteY75" fmla="*/ 1944 h 9916"/>
                    <a:gd name="connsiteX76" fmla="*/ 1326 w 10000"/>
                    <a:gd name="connsiteY76" fmla="*/ 2094 h 9916"/>
                    <a:gd name="connsiteX77" fmla="*/ 1118 w 10000"/>
                    <a:gd name="connsiteY77" fmla="*/ 2168 h 9916"/>
                    <a:gd name="connsiteX78" fmla="*/ 1065 w 10000"/>
                    <a:gd name="connsiteY78" fmla="*/ 2299 h 9916"/>
                    <a:gd name="connsiteX79" fmla="*/ 847 w 10000"/>
                    <a:gd name="connsiteY79" fmla="*/ 2279 h 9916"/>
                    <a:gd name="connsiteX80" fmla="*/ 545 w 10000"/>
                    <a:gd name="connsiteY80" fmla="*/ 2479 h 9916"/>
                    <a:gd name="connsiteX81" fmla="*/ 382 w 10000"/>
                    <a:gd name="connsiteY81" fmla="*/ 2702 h 9916"/>
                    <a:gd name="connsiteX82" fmla="*/ 309 w 10000"/>
                    <a:gd name="connsiteY82" fmla="*/ 2869 h 9916"/>
                    <a:gd name="connsiteX83" fmla="*/ 360 w 10000"/>
                    <a:gd name="connsiteY83" fmla="*/ 3006 h 9916"/>
                    <a:gd name="connsiteX84" fmla="*/ 205 w 10000"/>
                    <a:gd name="connsiteY84" fmla="*/ 3006 h 9916"/>
                    <a:gd name="connsiteX85" fmla="*/ 135 w 10000"/>
                    <a:gd name="connsiteY85" fmla="*/ 3154 h 9916"/>
                    <a:gd name="connsiteX86" fmla="*/ 50 w 10000"/>
                    <a:gd name="connsiteY86" fmla="*/ 3246 h 9916"/>
                    <a:gd name="connsiteX87" fmla="*/ 143 w 10000"/>
                    <a:gd name="connsiteY87" fmla="*/ 3328 h 9916"/>
                    <a:gd name="connsiteX88" fmla="*/ 1 w 10000"/>
                    <a:gd name="connsiteY88" fmla="*/ 3396 h 9916"/>
                    <a:gd name="connsiteX89" fmla="*/ 140 w 10000"/>
                    <a:gd name="connsiteY89" fmla="*/ 3550 h 9916"/>
                    <a:gd name="connsiteX90" fmla="*/ 155 w 10000"/>
                    <a:gd name="connsiteY90" fmla="*/ 3710 h 9916"/>
                    <a:gd name="connsiteX91" fmla="*/ 65 w 10000"/>
                    <a:gd name="connsiteY91" fmla="*/ 3877 h 9916"/>
                    <a:gd name="connsiteX92" fmla="*/ 133 w 10000"/>
                    <a:gd name="connsiteY92" fmla="*/ 3967 h 9916"/>
                    <a:gd name="connsiteX93" fmla="*/ 247 w 10000"/>
                    <a:gd name="connsiteY93" fmla="*/ 4069 h 9916"/>
                    <a:gd name="connsiteX94" fmla="*/ 253 w 10000"/>
                    <a:gd name="connsiteY94" fmla="*/ 4219 h 9916"/>
                    <a:gd name="connsiteX95" fmla="*/ 155 w 10000"/>
                    <a:gd name="connsiteY95" fmla="*/ 4244 h 9916"/>
                    <a:gd name="connsiteX96" fmla="*/ 180 w 10000"/>
                    <a:gd name="connsiteY96" fmla="*/ 4375 h 9916"/>
                    <a:gd name="connsiteX97" fmla="*/ 37 w 10000"/>
                    <a:gd name="connsiteY97" fmla="*/ 4423 h 9916"/>
                    <a:gd name="connsiteX98" fmla="*/ 234 w 10000"/>
                    <a:gd name="connsiteY98" fmla="*/ 4553 h 9916"/>
                    <a:gd name="connsiteX99" fmla="*/ 227 w 10000"/>
                    <a:gd name="connsiteY99" fmla="*/ 4694 h 9916"/>
                    <a:gd name="connsiteX100" fmla="*/ 45 w 10000"/>
                    <a:gd name="connsiteY100" fmla="*/ 4782 h 9916"/>
                    <a:gd name="connsiteX101" fmla="*/ 146 w 10000"/>
                    <a:gd name="connsiteY101" fmla="*/ 5071 h 9916"/>
                    <a:gd name="connsiteX102" fmla="*/ 425 w 10000"/>
                    <a:gd name="connsiteY102" fmla="*/ 5116 h 9916"/>
                    <a:gd name="connsiteX103" fmla="*/ 675 w 10000"/>
                    <a:gd name="connsiteY103" fmla="*/ 5073 h 9916"/>
                    <a:gd name="connsiteX104" fmla="*/ 722 w 10000"/>
                    <a:gd name="connsiteY104" fmla="*/ 5263 h 9916"/>
                    <a:gd name="connsiteX105" fmla="*/ 624 w 10000"/>
                    <a:gd name="connsiteY105" fmla="*/ 5342 h 9916"/>
                    <a:gd name="connsiteX106" fmla="*/ 422 w 10000"/>
                    <a:gd name="connsiteY106" fmla="*/ 5380 h 9916"/>
                    <a:gd name="connsiteX107" fmla="*/ 450 w 10000"/>
                    <a:gd name="connsiteY107" fmla="*/ 5571 h 9916"/>
                    <a:gd name="connsiteX108" fmla="*/ 597 w 10000"/>
                    <a:gd name="connsiteY108" fmla="*/ 5609 h 9916"/>
                    <a:gd name="connsiteX109" fmla="*/ 762 w 10000"/>
                    <a:gd name="connsiteY109" fmla="*/ 5530 h 9916"/>
                    <a:gd name="connsiteX110" fmla="*/ 931 w 10000"/>
                    <a:gd name="connsiteY110" fmla="*/ 5646 h 9916"/>
                    <a:gd name="connsiteX111" fmla="*/ 872 w 10000"/>
                    <a:gd name="connsiteY111" fmla="*/ 5818 h 9916"/>
                    <a:gd name="connsiteX112" fmla="*/ 658 w 10000"/>
                    <a:gd name="connsiteY112" fmla="*/ 5818 h 9916"/>
                    <a:gd name="connsiteX113" fmla="*/ 545 w 10000"/>
                    <a:gd name="connsiteY113" fmla="*/ 5937 h 9916"/>
                    <a:gd name="connsiteX114" fmla="*/ 554 w 10000"/>
                    <a:gd name="connsiteY114" fmla="*/ 6079 h 9916"/>
                    <a:gd name="connsiteX115" fmla="*/ 855 w 10000"/>
                    <a:gd name="connsiteY115" fmla="*/ 6171 h 9916"/>
                    <a:gd name="connsiteX116" fmla="*/ 922 w 10000"/>
                    <a:gd name="connsiteY116" fmla="*/ 6405 h 9916"/>
                    <a:gd name="connsiteX117" fmla="*/ 1012 w 10000"/>
                    <a:gd name="connsiteY117" fmla="*/ 6670 h 9916"/>
                    <a:gd name="connsiteX118" fmla="*/ 1091 w 10000"/>
                    <a:gd name="connsiteY118" fmla="*/ 6793 h 9916"/>
                    <a:gd name="connsiteX119" fmla="*/ 878 w 10000"/>
                    <a:gd name="connsiteY119" fmla="*/ 6996 h 9916"/>
                    <a:gd name="connsiteX120" fmla="*/ 1115 w 10000"/>
                    <a:gd name="connsiteY120" fmla="*/ 7079 h 9916"/>
                    <a:gd name="connsiteX121" fmla="*/ 1102 w 10000"/>
                    <a:gd name="connsiteY121" fmla="*/ 7199 h 9916"/>
                    <a:gd name="connsiteX122" fmla="*/ 1042 w 10000"/>
                    <a:gd name="connsiteY122" fmla="*/ 7292 h 9916"/>
                    <a:gd name="connsiteX123" fmla="*/ 1318 w 10000"/>
                    <a:gd name="connsiteY123" fmla="*/ 7507 h 9916"/>
                    <a:gd name="connsiteX124" fmla="*/ 1289 w 10000"/>
                    <a:gd name="connsiteY124" fmla="*/ 7584 h 9916"/>
                    <a:gd name="connsiteX125" fmla="*/ 1175 w 10000"/>
                    <a:gd name="connsiteY125" fmla="*/ 7862 h 9916"/>
                    <a:gd name="connsiteX126" fmla="*/ 1403 w 10000"/>
                    <a:gd name="connsiteY126" fmla="*/ 7995 h 9916"/>
                    <a:gd name="connsiteX127" fmla="*/ 1633 w 10000"/>
                    <a:gd name="connsiteY127" fmla="*/ 7891 h 9916"/>
                    <a:gd name="connsiteX128" fmla="*/ 1774 w 10000"/>
                    <a:gd name="connsiteY128" fmla="*/ 7922 h 9916"/>
                    <a:gd name="connsiteX129" fmla="*/ 2007 w 10000"/>
                    <a:gd name="connsiteY129" fmla="*/ 7841 h 9916"/>
                    <a:gd name="connsiteX130" fmla="*/ 2144 w 10000"/>
                    <a:gd name="connsiteY130" fmla="*/ 7855 h 9916"/>
                    <a:gd name="connsiteX131" fmla="*/ 2225 w 10000"/>
                    <a:gd name="connsiteY131" fmla="*/ 7793 h 9916"/>
                    <a:gd name="connsiteX132" fmla="*/ 2409 w 10000"/>
                    <a:gd name="connsiteY132" fmla="*/ 7952 h 9916"/>
                    <a:gd name="connsiteX133" fmla="*/ 2603 w 10000"/>
                    <a:gd name="connsiteY133" fmla="*/ 7952 h 9916"/>
                    <a:gd name="connsiteX134" fmla="*/ 2777 w 10000"/>
                    <a:gd name="connsiteY134" fmla="*/ 8053 h 9916"/>
                    <a:gd name="connsiteX135" fmla="*/ 2821 w 10000"/>
                    <a:gd name="connsiteY135" fmla="*/ 8212 h 9916"/>
                    <a:gd name="connsiteX136" fmla="*/ 3027 w 10000"/>
                    <a:gd name="connsiteY136" fmla="*/ 8043 h 9916"/>
                    <a:gd name="connsiteX137" fmla="*/ 3131 w 10000"/>
                    <a:gd name="connsiteY137" fmla="*/ 8043 h 9916"/>
                    <a:gd name="connsiteX138" fmla="*/ 3199 w 10000"/>
                    <a:gd name="connsiteY138" fmla="*/ 8139 h 9916"/>
                    <a:gd name="connsiteX139" fmla="*/ 3365 w 10000"/>
                    <a:gd name="connsiteY139" fmla="*/ 8151 h 9916"/>
                    <a:gd name="connsiteX140" fmla="*/ 3528 w 10000"/>
                    <a:gd name="connsiteY140" fmla="*/ 8256 h 9916"/>
                    <a:gd name="connsiteX141" fmla="*/ 3749 w 10000"/>
                    <a:gd name="connsiteY141" fmla="*/ 8256 h 9916"/>
                    <a:gd name="connsiteX142" fmla="*/ 3789 w 10000"/>
                    <a:gd name="connsiteY142" fmla="*/ 8467 h 9916"/>
                    <a:gd name="connsiteX143" fmla="*/ 4004 w 10000"/>
                    <a:gd name="connsiteY143" fmla="*/ 8548 h 9916"/>
                    <a:gd name="connsiteX144" fmla="*/ 4021 w 10000"/>
                    <a:gd name="connsiteY144" fmla="*/ 8861 h 9916"/>
                    <a:gd name="connsiteX145" fmla="*/ 4295 w 10000"/>
                    <a:gd name="connsiteY145" fmla="*/ 8936 h 9916"/>
                    <a:gd name="connsiteX146" fmla="*/ 4592 w 10000"/>
                    <a:gd name="connsiteY146" fmla="*/ 9035 h 9916"/>
                    <a:gd name="connsiteX147" fmla="*/ 4812 w 10000"/>
                    <a:gd name="connsiteY147" fmla="*/ 9103 h 9916"/>
                    <a:gd name="connsiteX148" fmla="*/ 4885 w 10000"/>
                    <a:gd name="connsiteY148" fmla="*/ 9257 h 9916"/>
                    <a:gd name="connsiteX149" fmla="*/ 5130 w 10000"/>
                    <a:gd name="connsiteY149" fmla="*/ 9274 h 9916"/>
                    <a:gd name="connsiteX150" fmla="*/ 5310 w 10000"/>
                    <a:gd name="connsiteY150" fmla="*/ 9335 h 9916"/>
                    <a:gd name="connsiteX151" fmla="*/ 5431 w 10000"/>
                    <a:gd name="connsiteY151" fmla="*/ 9249 h 9916"/>
                    <a:gd name="connsiteX152" fmla="*/ 5694 w 10000"/>
                    <a:gd name="connsiteY152" fmla="*/ 9509 h 9916"/>
                    <a:gd name="connsiteX153" fmla="*/ 5815 w 10000"/>
                    <a:gd name="connsiteY153" fmla="*/ 9461 h 9916"/>
                    <a:gd name="connsiteX154" fmla="*/ 5905 w 10000"/>
                    <a:gd name="connsiteY154" fmla="*/ 9524 h 9916"/>
                    <a:gd name="connsiteX155" fmla="*/ 4998 w 10000"/>
                    <a:gd name="connsiteY155" fmla="*/ 8451 h 9916"/>
                    <a:gd name="connsiteX156" fmla="*/ 6430 w 10000"/>
                    <a:gd name="connsiteY156" fmla="*/ 9509 h 9916"/>
                    <a:gd name="connsiteX157" fmla="*/ 6607 w 10000"/>
                    <a:gd name="connsiteY157" fmla="*/ 9806 h 9916"/>
                    <a:gd name="connsiteX158" fmla="*/ 6778 w 10000"/>
                    <a:gd name="connsiteY158" fmla="*/ 9916 h 9916"/>
                    <a:gd name="connsiteX159" fmla="*/ 7008 w 10000"/>
                    <a:gd name="connsiteY159" fmla="*/ 9849 h 9916"/>
                    <a:gd name="connsiteX160" fmla="*/ 7240 w 10000"/>
                    <a:gd name="connsiteY160" fmla="*/ 9863 h 9916"/>
                    <a:gd name="connsiteX161" fmla="*/ 4629 w 10000"/>
                    <a:gd name="connsiteY161" fmla="*/ 9067 h 9916"/>
                    <a:gd name="connsiteX162" fmla="*/ 4811 w 10000"/>
                    <a:gd name="connsiteY162" fmla="*/ 8932 h 9916"/>
                    <a:gd name="connsiteX163" fmla="*/ 4809 w 10000"/>
                    <a:gd name="connsiteY163" fmla="*/ 8835 h 9916"/>
                    <a:gd name="connsiteX164" fmla="*/ 4786 w 10000"/>
                    <a:gd name="connsiteY164" fmla="*/ 9201 h 9916"/>
                    <a:gd name="connsiteX165" fmla="*/ 5711 w 10000"/>
                    <a:gd name="connsiteY165" fmla="*/ 8924 h 9916"/>
                    <a:gd name="connsiteX166" fmla="*/ 7586 w 10000"/>
                    <a:gd name="connsiteY166" fmla="*/ 9657 h 9916"/>
                    <a:gd name="connsiteX167" fmla="*/ 5934 w 10000"/>
                    <a:gd name="connsiteY167" fmla="*/ 8777 h 9916"/>
                    <a:gd name="connsiteX168" fmla="*/ 7526 w 10000"/>
                    <a:gd name="connsiteY168" fmla="*/ 9488 h 9916"/>
                    <a:gd name="connsiteX169" fmla="*/ 7398 w 10000"/>
                    <a:gd name="connsiteY169" fmla="*/ 9479 h 9916"/>
                    <a:gd name="connsiteX170" fmla="*/ 7207 w 10000"/>
                    <a:gd name="connsiteY170" fmla="*/ 9295 h 9916"/>
                    <a:gd name="connsiteX171" fmla="*/ 6981 w 10000"/>
                    <a:gd name="connsiteY171" fmla="*/ 9271 h 9916"/>
                    <a:gd name="connsiteX172" fmla="*/ 7022 w 10000"/>
                    <a:gd name="connsiteY172" fmla="*/ 9176 h 9916"/>
                    <a:gd name="connsiteX173" fmla="*/ 7019 w 10000"/>
                    <a:gd name="connsiteY173" fmla="*/ 9100 h 9916"/>
                    <a:gd name="connsiteX174" fmla="*/ 6887 w 10000"/>
                    <a:gd name="connsiteY174" fmla="*/ 9176 h 9916"/>
                    <a:gd name="connsiteX175" fmla="*/ 6847 w 10000"/>
                    <a:gd name="connsiteY175" fmla="*/ 9074 h 9916"/>
                    <a:gd name="connsiteX176" fmla="*/ 6967 w 10000"/>
                    <a:gd name="connsiteY176" fmla="*/ 8985 h 9916"/>
                    <a:gd name="connsiteX177" fmla="*/ 7007 w 10000"/>
                    <a:gd name="connsiteY177" fmla="*/ 8898 h 9916"/>
                    <a:gd name="connsiteX178" fmla="*/ 6895 w 10000"/>
                    <a:gd name="connsiteY178" fmla="*/ 8813 h 9916"/>
                    <a:gd name="connsiteX179" fmla="*/ 6971 w 10000"/>
                    <a:gd name="connsiteY179" fmla="*/ 8711 h 9916"/>
                    <a:gd name="connsiteX180" fmla="*/ 6979 w 10000"/>
                    <a:gd name="connsiteY180" fmla="*/ 8456 h 9916"/>
                    <a:gd name="connsiteX181" fmla="*/ 6918 w 10000"/>
                    <a:gd name="connsiteY181" fmla="*/ 8128 h 9916"/>
                    <a:gd name="connsiteX182" fmla="*/ 6862 w 10000"/>
                    <a:gd name="connsiteY182" fmla="*/ 7781 h 9916"/>
                    <a:gd name="connsiteX183" fmla="*/ 6723 w 10000"/>
                    <a:gd name="connsiteY183" fmla="*/ 7442 h 9916"/>
                    <a:gd name="connsiteX184" fmla="*/ 6577 w 10000"/>
                    <a:gd name="connsiteY184" fmla="*/ 7346 h 9916"/>
                    <a:gd name="connsiteX185" fmla="*/ 6493 w 10000"/>
                    <a:gd name="connsiteY185" fmla="*/ 7207 h 9916"/>
                    <a:gd name="connsiteX186" fmla="*/ 6583 w 10000"/>
                    <a:gd name="connsiteY186" fmla="*/ 6986 h 9916"/>
                    <a:gd name="connsiteX187" fmla="*/ 6819 w 10000"/>
                    <a:gd name="connsiteY187" fmla="*/ 6786 h 9916"/>
                    <a:gd name="connsiteX188" fmla="*/ 6898 w 10000"/>
                    <a:gd name="connsiteY188" fmla="*/ 6517 h 9916"/>
                    <a:gd name="connsiteX189" fmla="*/ 7066 w 10000"/>
                    <a:gd name="connsiteY189" fmla="*/ 6272 h 9916"/>
                    <a:gd name="connsiteX190" fmla="*/ 7310 w 10000"/>
                    <a:gd name="connsiteY190" fmla="*/ 6166 h 9916"/>
                    <a:gd name="connsiteX191" fmla="*/ 7304 w 10000"/>
                    <a:gd name="connsiteY191" fmla="*/ 5975 h 9916"/>
                    <a:gd name="connsiteX192" fmla="*/ 7546 w 10000"/>
                    <a:gd name="connsiteY192" fmla="*/ 5769 h 9916"/>
                    <a:gd name="connsiteX193" fmla="*/ 7732 w 10000"/>
                    <a:gd name="connsiteY193" fmla="*/ 5522 h 9916"/>
                    <a:gd name="connsiteX194" fmla="*/ 7771 w 10000"/>
                    <a:gd name="connsiteY194" fmla="*/ 5401 h 9916"/>
                    <a:gd name="connsiteX195" fmla="*/ 7968 w 10000"/>
                    <a:gd name="connsiteY195" fmla="*/ 5258 h 9916"/>
                    <a:gd name="connsiteX196" fmla="*/ 8235 w 10000"/>
                    <a:gd name="connsiteY196" fmla="*/ 4893 h 9916"/>
                    <a:gd name="connsiteX197" fmla="*/ 8373 w 10000"/>
                    <a:gd name="connsiteY197" fmla="*/ 4666 h 9916"/>
                    <a:gd name="connsiteX198" fmla="*/ 8710 w 10000"/>
                    <a:gd name="connsiteY198" fmla="*/ 4300 h 9916"/>
                    <a:gd name="connsiteX199" fmla="*/ 8773 w 10000"/>
                    <a:gd name="connsiteY199" fmla="*/ 4154 h 9916"/>
                    <a:gd name="connsiteX200" fmla="*/ 9081 w 10000"/>
                    <a:gd name="connsiteY200" fmla="*/ 3845 h 9916"/>
                    <a:gd name="connsiteX201" fmla="*/ 9710 w 10000"/>
                    <a:gd name="connsiteY201" fmla="*/ 3213 h 9916"/>
                    <a:gd name="connsiteX202" fmla="*/ 9953 w 10000"/>
                    <a:gd name="connsiteY202" fmla="*/ 3056 h 9916"/>
                    <a:gd name="connsiteX203" fmla="*/ 10000 w 10000"/>
                    <a:gd name="connsiteY203" fmla="*/ 2934 h 9916"/>
                    <a:gd name="connsiteX0" fmla="*/ 10000 w 10000"/>
                    <a:gd name="connsiteY0" fmla="*/ 2959 h 10000"/>
                    <a:gd name="connsiteX1" fmla="*/ 9961 w 10000"/>
                    <a:gd name="connsiteY1" fmla="*/ 2896 h 10000"/>
                    <a:gd name="connsiteX2" fmla="*/ 9842 w 10000"/>
                    <a:gd name="connsiteY2" fmla="*/ 2859 h 10000"/>
                    <a:gd name="connsiteX3" fmla="*/ 9800 w 10000"/>
                    <a:gd name="connsiteY3" fmla="*/ 2721 h 10000"/>
                    <a:gd name="connsiteX4" fmla="*/ 9691 w 10000"/>
                    <a:gd name="connsiteY4" fmla="*/ 2714 h 10000"/>
                    <a:gd name="connsiteX5" fmla="*/ 9533 w 10000"/>
                    <a:gd name="connsiteY5" fmla="*/ 2684 h 10000"/>
                    <a:gd name="connsiteX6" fmla="*/ 9413 w 10000"/>
                    <a:gd name="connsiteY6" fmla="*/ 2678 h 10000"/>
                    <a:gd name="connsiteX7" fmla="*/ 9531 w 10000"/>
                    <a:gd name="connsiteY7" fmla="*/ 2466 h 10000"/>
                    <a:gd name="connsiteX8" fmla="*/ 9359 w 10000"/>
                    <a:gd name="connsiteY8" fmla="*/ 2363 h 10000"/>
                    <a:gd name="connsiteX9" fmla="*/ 9225 w 10000"/>
                    <a:gd name="connsiteY9" fmla="*/ 2323 h 10000"/>
                    <a:gd name="connsiteX10" fmla="*/ 9246 w 10000"/>
                    <a:gd name="connsiteY10" fmla="*/ 2152 h 10000"/>
                    <a:gd name="connsiteX11" fmla="*/ 9241 w 10000"/>
                    <a:gd name="connsiteY11" fmla="*/ 2071 h 10000"/>
                    <a:gd name="connsiteX12" fmla="*/ 8735 w 10000"/>
                    <a:gd name="connsiteY12" fmla="*/ 2396 h 10000"/>
                    <a:gd name="connsiteX13" fmla="*/ 8513 w 10000"/>
                    <a:gd name="connsiteY13" fmla="*/ 2227 h 10000"/>
                    <a:gd name="connsiteX14" fmla="*/ 8173 w 10000"/>
                    <a:gd name="connsiteY14" fmla="*/ 2491 h 10000"/>
                    <a:gd name="connsiteX15" fmla="*/ 7971 w 10000"/>
                    <a:gd name="connsiteY15" fmla="*/ 2785 h 10000"/>
                    <a:gd name="connsiteX16" fmla="*/ 7828 w 10000"/>
                    <a:gd name="connsiteY16" fmla="*/ 2864 h 10000"/>
                    <a:gd name="connsiteX17" fmla="*/ 7366 w 10000"/>
                    <a:gd name="connsiteY17" fmla="*/ 2827 h 10000"/>
                    <a:gd name="connsiteX18" fmla="*/ 6929 w 10000"/>
                    <a:gd name="connsiteY18" fmla="*/ 2824 h 10000"/>
                    <a:gd name="connsiteX19" fmla="*/ 6647 w 10000"/>
                    <a:gd name="connsiteY19" fmla="*/ 2789 h 10000"/>
                    <a:gd name="connsiteX20" fmla="*/ 6414 w 10000"/>
                    <a:gd name="connsiteY20" fmla="*/ 2884 h 10000"/>
                    <a:gd name="connsiteX21" fmla="*/ 6206 w 10000"/>
                    <a:gd name="connsiteY21" fmla="*/ 2800 h 10000"/>
                    <a:gd name="connsiteX22" fmla="*/ 6103 w 10000"/>
                    <a:gd name="connsiteY22" fmla="*/ 2728 h 10000"/>
                    <a:gd name="connsiteX23" fmla="*/ 6214 w 10000"/>
                    <a:gd name="connsiteY23" fmla="*/ 2668 h 10000"/>
                    <a:gd name="connsiteX24" fmla="*/ 6433 w 10000"/>
                    <a:gd name="connsiteY24" fmla="*/ 2659 h 10000"/>
                    <a:gd name="connsiteX25" fmla="*/ 6434 w 10000"/>
                    <a:gd name="connsiteY25" fmla="*/ 2538 h 10000"/>
                    <a:gd name="connsiteX26" fmla="*/ 6234 w 10000"/>
                    <a:gd name="connsiteY26" fmla="*/ 2546 h 10000"/>
                    <a:gd name="connsiteX27" fmla="*/ 6026 w 10000"/>
                    <a:gd name="connsiteY27" fmla="*/ 2617 h 10000"/>
                    <a:gd name="connsiteX28" fmla="*/ 5719 w 10000"/>
                    <a:gd name="connsiteY28" fmla="*/ 2577 h 10000"/>
                    <a:gd name="connsiteX29" fmla="*/ 5498 w 10000"/>
                    <a:gd name="connsiteY29" fmla="*/ 2577 h 10000"/>
                    <a:gd name="connsiteX30" fmla="*/ 5438 w 10000"/>
                    <a:gd name="connsiteY30" fmla="*/ 2411 h 10000"/>
                    <a:gd name="connsiteX31" fmla="*/ 5271 w 10000"/>
                    <a:gd name="connsiteY31" fmla="*/ 2351 h 10000"/>
                    <a:gd name="connsiteX32" fmla="*/ 5441 w 10000"/>
                    <a:gd name="connsiteY32" fmla="*/ 2162 h 10000"/>
                    <a:gd name="connsiteX33" fmla="*/ 5411 w 10000"/>
                    <a:gd name="connsiteY33" fmla="*/ 1989 h 10000"/>
                    <a:gd name="connsiteX34" fmla="*/ 5518 w 10000"/>
                    <a:gd name="connsiteY34" fmla="*/ 1966 h 10000"/>
                    <a:gd name="connsiteX35" fmla="*/ 5711 w 10000"/>
                    <a:gd name="connsiteY35" fmla="*/ 1925 h 10000"/>
                    <a:gd name="connsiteX36" fmla="*/ 5758 w 10000"/>
                    <a:gd name="connsiteY36" fmla="*/ 2089 h 10000"/>
                    <a:gd name="connsiteX37" fmla="*/ 5985 w 10000"/>
                    <a:gd name="connsiteY37" fmla="*/ 1852 h 10000"/>
                    <a:gd name="connsiteX38" fmla="*/ 5795 w 10000"/>
                    <a:gd name="connsiteY38" fmla="*/ 1888 h 10000"/>
                    <a:gd name="connsiteX39" fmla="*/ 5682 w 10000"/>
                    <a:gd name="connsiteY39" fmla="*/ 1819 h 10000"/>
                    <a:gd name="connsiteX40" fmla="*/ 5882 w 10000"/>
                    <a:gd name="connsiteY40" fmla="*/ 1758 h 10000"/>
                    <a:gd name="connsiteX41" fmla="*/ 5882 w 10000"/>
                    <a:gd name="connsiteY41" fmla="*/ 1668 h 10000"/>
                    <a:gd name="connsiteX42" fmla="*/ 5717 w 10000"/>
                    <a:gd name="connsiteY42" fmla="*/ 1660 h 10000"/>
                    <a:gd name="connsiteX43" fmla="*/ 5652 w 10000"/>
                    <a:gd name="connsiteY43" fmla="*/ 1495 h 10000"/>
                    <a:gd name="connsiteX44" fmla="*/ 5772 w 10000"/>
                    <a:gd name="connsiteY44" fmla="*/ 1302 h 10000"/>
                    <a:gd name="connsiteX45" fmla="*/ 5598 w 10000"/>
                    <a:gd name="connsiteY45" fmla="*/ 1252 h 10000"/>
                    <a:gd name="connsiteX46" fmla="*/ 5501 w 10000"/>
                    <a:gd name="connsiteY46" fmla="*/ 1302 h 10000"/>
                    <a:gd name="connsiteX47" fmla="*/ 5348 w 10000"/>
                    <a:gd name="connsiteY47" fmla="*/ 1254 h 10000"/>
                    <a:gd name="connsiteX48" fmla="*/ 5194 w 10000"/>
                    <a:gd name="connsiteY48" fmla="*/ 1268 h 10000"/>
                    <a:gd name="connsiteX49" fmla="*/ 4870 w 10000"/>
                    <a:gd name="connsiteY49" fmla="*/ 1137 h 10000"/>
                    <a:gd name="connsiteX50" fmla="*/ 4612 w 10000"/>
                    <a:gd name="connsiteY50" fmla="*/ 1112 h 10000"/>
                    <a:gd name="connsiteX51" fmla="*/ 4458 w 10000"/>
                    <a:gd name="connsiteY51" fmla="*/ 921 h 10000"/>
                    <a:gd name="connsiteX52" fmla="*/ 4127 w 10000"/>
                    <a:gd name="connsiteY52" fmla="*/ 885 h 10000"/>
                    <a:gd name="connsiteX53" fmla="*/ 4185 w 10000"/>
                    <a:gd name="connsiteY53" fmla="*/ 739 h 10000"/>
                    <a:gd name="connsiteX54" fmla="*/ 4238 w 10000"/>
                    <a:gd name="connsiteY54" fmla="*/ 487 h 10000"/>
                    <a:gd name="connsiteX55" fmla="*/ 4311 w 10000"/>
                    <a:gd name="connsiteY55" fmla="*/ 337 h 10000"/>
                    <a:gd name="connsiteX56" fmla="*/ 4098 w 10000"/>
                    <a:gd name="connsiteY56" fmla="*/ 251 h 10000"/>
                    <a:gd name="connsiteX57" fmla="*/ 4042 w 10000"/>
                    <a:gd name="connsiteY57" fmla="*/ 97 h 10000"/>
                    <a:gd name="connsiteX58" fmla="*/ 3752 w 10000"/>
                    <a:gd name="connsiteY58" fmla="*/ 1 h 10000"/>
                    <a:gd name="connsiteX59" fmla="*/ 3493 w 10000"/>
                    <a:gd name="connsiteY59" fmla="*/ 166 h 10000"/>
                    <a:gd name="connsiteX60" fmla="*/ 3269 w 10000"/>
                    <a:gd name="connsiteY60" fmla="*/ 263 h 10000"/>
                    <a:gd name="connsiteX61" fmla="*/ 3128 w 10000"/>
                    <a:gd name="connsiteY61" fmla="*/ 285 h 10000"/>
                    <a:gd name="connsiteX62" fmla="*/ 2903 w 10000"/>
                    <a:gd name="connsiteY62" fmla="*/ 158 h 10000"/>
                    <a:gd name="connsiteX63" fmla="*/ 2816 w 10000"/>
                    <a:gd name="connsiteY63" fmla="*/ 362 h 10000"/>
                    <a:gd name="connsiteX64" fmla="*/ 2800 w 10000"/>
                    <a:gd name="connsiteY64" fmla="*/ 644 h 10000"/>
                    <a:gd name="connsiteX65" fmla="*/ 2647 w 10000"/>
                    <a:gd name="connsiteY65" fmla="*/ 824 h 10000"/>
                    <a:gd name="connsiteX66" fmla="*/ 2620 w 10000"/>
                    <a:gd name="connsiteY66" fmla="*/ 1041 h 10000"/>
                    <a:gd name="connsiteX67" fmla="*/ 2487 w 10000"/>
                    <a:gd name="connsiteY67" fmla="*/ 997 h 10000"/>
                    <a:gd name="connsiteX68" fmla="*/ 2195 w 10000"/>
                    <a:gd name="connsiteY68" fmla="*/ 1183 h 10000"/>
                    <a:gd name="connsiteX69" fmla="*/ 2074 w 10000"/>
                    <a:gd name="connsiteY69" fmla="*/ 1357 h 10000"/>
                    <a:gd name="connsiteX70" fmla="*/ 2013 w 10000"/>
                    <a:gd name="connsiteY70" fmla="*/ 1571 h 10000"/>
                    <a:gd name="connsiteX71" fmla="*/ 1943 w 10000"/>
                    <a:gd name="connsiteY71" fmla="*/ 1756 h 10000"/>
                    <a:gd name="connsiteX72" fmla="*/ 1801 w 10000"/>
                    <a:gd name="connsiteY72" fmla="*/ 1819 h 10000"/>
                    <a:gd name="connsiteX73" fmla="*/ 1574 w 10000"/>
                    <a:gd name="connsiteY73" fmla="*/ 1764 h 10000"/>
                    <a:gd name="connsiteX74" fmla="*/ 1429 w 10000"/>
                    <a:gd name="connsiteY74" fmla="*/ 1969 h 10000"/>
                    <a:gd name="connsiteX75" fmla="*/ 1254 w 10000"/>
                    <a:gd name="connsiteY75" fmla="*/ 1960 h 10000"/>
                    <a:gd name="connsiteX76" fmla="*/ 1326 w 10000"/>
                    <a:gd name="connsiteY76" fmla="*/ 2112 h 10000"/>
                    <a:gd name="connsiteX77" fmla="*/ 1118 w 10000"/>
                    <a:gd name="connsiteY77" fmla="*/ 2186 h 10000"/>
                    <a:gd name="connsiteX78" fmla="*/ 1065 w 10000"/>
                    <a:gd name="connsiteY78" fmla="*/ 2318 h 10000"/>
                    <a:gd name="connsiteX79" fmla="*/ 847 w 10000"/>
                    <a:gd name="connsiteY79" fmla="*/ 2298 h 10000"/>
                    <a:gd name="connsiteX80" fmla="*/ 545 w 10000"/>
                    <a:gd name="connsiteY80" fmla="*/ 2500 h 10000"/>
                    <a:gd name="connsiteX81" fmla="*/ 382 w 10000"/>
                    <a:gd name="connsiteY81" fmla="*/ 2725 h 10000"/>
                    <a:gd name="connsiteX82" fmla="*/ 309 w 10000"/>
                    <a:gd name="connsiteY82" fmla="*/ 2893 h 10000"/>
                    <a:gd name="connsiteX83" fmla="*/ 360 w 10000"/>
                    <a:gd name="connsiteY83" fmla="*/ 3031 h 10000"/>
                    <a:gd name="connsiteX84" fmla="*/ 205 w 10000"/>
                    <a:gd name="connsiteY84" fmla="*/ 3031 h 10000"/>
                    <a:gd name="connsiteX85" fmla="*/ 135 w 10000"/>
                    <a:gd name="connsiteY85" fmla="*/ 3181 h 10000"/>
                    <a:gd name="connsiteX86" fmla="*/ 50 w 10000"/>
                    <a:gd name="connsiteY86" fmla="*/ 3273 h 10000"/>
                    <a:gd name="connsiteX87" fmla="*/ 143 w 10000"/>
                    <a:gd name="connsiteY87" fmla="*/ 3356 h 10000"/>
                    <a:gd name="connsiteX88" fmla="*/ 1 w 10000"/>
                    <a:gd name="connsiteY88" fmla="*/ 3425 h 10000"/>
                    <a:gd name="connsiteX89" fmla="*/ 140 w 10000"/>
                    <a:gd name="connsiteY89" fmla="*/ 3580 h 10000"/>
                    <a:gd name="connsiteX90" fmla="*/ 155 w 10000"/>
                    <a:gd name="connsiteY90" fmla="*/ 3741 h 10000"/>
                    <a:gd name="connsiteX91" fmla="*/ 65 w 10000"/>
                    <a:gd name="connsiteY91" fmla="*/ 3910 h 10000"/>
                    <a:gd name="connsiteX92" fmla="*/ 133 w 10000"/>
                    <a:gd name="connsiteY92" fmla="*/ 4001 h 10000"/>
                    <a:gd name="connsiteX93" fmla="*/ 247 w 10000"/>
                    <a:gd name="connsiteY93" fmla="*/ 4103 h 10000"/>
                    <a:gd name="connsiteX94" fmla="*/ 253 w 10000"/>
                    <a:gd name="connsiteY94" fmla="*/ 4255 h 10000"/>
                    <a:gd name="connsiteX95" fmla="*/ 155 w 10000"/>
                    <a:gd name="connsiteY95" fmla="*/ 4280 h 10000"/>
                    <a:gd name="connsiteX96" fmla="*/ 180 w 10000"/>
                    <a:gd name="connsiteY96" fmla="*/ 4412 h 10000"/>
                    <a:gd name="connsiteX97" fmla="*/ 37 w 10000"/>
                    <a:gd name="connsiteY97" fmla="*/ 4460 h 10000"/>
                    <a:gd name="connsiteX98" fmla="*/ 234 w 10000"/>
                    <a:gd name="connsiteY98" fmla="*/ 4592 h 10000"/>
                    <a:gd name="connsiteX99" fmla="*/ 227 w 10000"/>
                    <a:gd name="connsiteY99" fmla="*/ 4734 h 10000"/>
                    <a:gd name="connsiteX100" fmla="*/ 45 w 10000"/>
                    <a:gd name="connsiteY100" fmla="*/ 4823 h 10000"/>
                    <a:gd name="connsiteX101" fmla="*/ 146 w 10000"/>
                    <a:gd name="connsiteY101" fmla="*/ 5114 h 10000"/>
                    <a:gd name="connsiteX102" fmla="*/ 425 w 10000"/>
                    <a:gd name="connsiteY102" fmla="*/ 5159 h 10000"/>
                    <a:gd name="connsiteX103" fmla="*/ 675 w 10000"/>
                    <a:gd name="connsiteY103" fmla="*/ 5116 h 10000"/>
                    <a:gd name="connsiteX104" fmla="*/ 722 w 10000"/>
                    <a:gd name="connsiteY104" fmla="*/ 5308 h 10000"/>
                    <a:gd name="connsiteX105" fmla="*/ 624 w 10000"/>
                    <a:gd name="connsiteY105" fmla="*/ 5387 h 10000"/>
                    <a:gd name="connsiteX106" fmla="*/ 422 w 10000"/>
                    <a:gd name="connsiteY106" fmla="*/ 5426 h 10000"/>
                    <a:gd name="connsiteX107" fmla="*/ 450 w 10000"/>
                    <a:gd name="connsiteY107" fmla="*/ 5618 h 10000"/>
                    <a:gd name="connsiteX108" fmla="*/ 597 w 10000"/>
                    <a:gd name="connsiteY108" fmla="*/ 5657 h 10000"/>
                    <a:gd name="connsiteX109" fmla="*/ 762 w 10000"/>
                    <a:gd name="connsiteY109" fmla="*/ 5577 h 10000"/>
                    <a:gd name="connsiteX110" fmla="*/ 931 w 10000"/>
                    <a:gd name="connsiteY110" fmla="*/ 5694 h 10000"/>
                    <a:gd name="connsiteX111" fmla="*/ 872 w 10000"/>
                    <a:gd name="connsiteY111" fmla="*/ 5867 h 10000"/>
                    <a:gd name="connsiteX112" fmla="*/ 658 w 10000"/>
                    <a:gd name="connsiteY112" fmla="*/ 5867 h 10000"/>
                    <a:gd name="connsiteX113" fmla="*/ 545 w 10000"/>
                    <a:gd name="connsiteY113" fmla="*/ 5987 h 10000"/>
                    <a:gd name="connsiteX114" fmla="*/ 554 w 10000"/>
                    <a:gd name="connsiteY114" fmla="*/ 6130 h 10000"/>
                    <a:gd name="connsiteX115" fmla="*/ 855 w 10000"/>
                    <a:gd name="connsiteY115" fmla="*/ 6223 h 10000"/>
                    <a:gd name="connsiteX116" fmla="*/ 922 w 10000"/>
                    <a:gd name="connsiteY116" fmla="*/ 6459 h 10000"/>
                    <a:gd name="connsiteX117" fmla="*/ 1012 w 10000"/>
                    <a:gd name="connsiteY117" fmla="*/ 6727 h 10000"/>
                    <a:gd name="connsiteX118" fmla="*/ 1091 w 10000"/>
                    <a:gd name="connsiteY118" fmla="*/ 6851 h 10000"/>
                    <a:gd name="connsiteX119" fmla="*/ 878 w 10000"/>
                    <a:gd name="connsiteY119" fmla="*/ 7055 h 10000"/>
                    <a:gd name="connsiteX120" fmla="*/ 1115 w 10000"/>
                    <a:gd name="connsiteY120" fmla="*/ 7139 h 10000"/>
                    <a:gd name="connsiteX121" fmla="*/ 1102 w 10000"/>
                    <a:gd name="connsiteY121" fmla="*/ 7260 h 10000"/>
                    <a:gd name="connsiteX122" fmla="*/ 1042 w 10000"/>
                    <a:gd name="connsiteY122" fmla="*/ 7354 h 10000"/>
                    <a:gd name="connsiteX123" fmla="*/ 1318 w 10000"/>
                    <a:gd name="connsiteY123" fmla="*/ 7571 h 10000"/>
                    <a:gd name="connsiteX124" fmla="*/ 1289 w 10000"/>
                    <a:gd name="connsiteY124" fmla="*/ 7648 h 10000"/>
                    <a:gd name="connsiteX125" fmla="*/ 1175 w 10000"/>
                    <a:gd name="connsiteY125" fmla="*/ 7929 h 10000"/>
                    <a:gd name="connsiteX126" fmla="*/ 1403 w 10000"/>
                    <a:gd name="connsiteY126" fmla="*/ 8063 h 10000"/>
                    <a:gd name="connsiteX127" fmla="*/ 1633 w 10000"/>
                    <a:gd name="connsiteY127" fmla="*/ 7958 h 10000"/>
                    <a:gd name="connsiteX128" fmla="*/ 1774 w 10000"/>
                    <a:gd name="connsiteY128" fmla="*/ 7989 h 10000"/>
                    <a:gd name="connsiteX129" fmla="*/ 2007 w 10000"/>
                    <a:gd name="connsiteY129" fmla="*/ 7907 h 10000"/>
                    <a:gd name="connsiteX130" fmla="*/ 2144 w 10000"/>
                    <a:gd name="connsiteY130" fmla="*/ 7922 h 10000"/>
                    <a:gd name="connsiteX131" fmla="*/ 2225 w 10000"/>
                    <a:gd name="connsiteY131" fmla="*/ 7859 h 10000"/>
                    <a:gd name="connsiteX132" fmla="*/ 2409 w 10000"/>
                    <a:gd name="connsiteY132" fmla="*/ 8019 h 10000"/>
                    <a:gd name="connsiteX133" fmla="*/ 2603 w 10000"/>
                    <a:gd name="connsiteY133" fmla="*/ 8019 h 10000"/>
                    <a:gd name="connsiteX134" fmla="*/ 2777 w 10000"/>
                    <a:gd name="connsiteY134" fmla="*/ 8121 h 10000"/>
                    <a:gd name="connsiteX135" fmla="*/ 2821 w 10000"/>
                    <a:gd name="connsiteY135" fmla="*/ 8282 h 10000"/>
                    <a:gd name="connsiteX136" fmla="*/ 3027 w 10000"/>
                    <a:gd name="connsiteY136" fmla="*/ 8111 h 10000"/>
                    <a:gd name="connsiteX137" fmla="*/ 3131 w 10000"/>
                    <a:gd name="connsiteY137" fmla="*/ 8111 h 10000"/>
                    <a:gd name="connsiteX138" fmla="*/ 3199 w 10000"/>
                    <a:gd name="connsiteY138" fmla="*/ 8208 h 10000"/>
                    <a:gd name="connsiteX139" fmla="*/ 3365 w 10000"/>
                    <a:gd name="connsiteY139" fmla="*/ 8220 h 10000"/>
                    <a:gd name="connsiteX140" fmla="*/ 3528 w 10000"/>
                    <a:gd name="connsiteY140" fmla="*/ 8326 h 10000"/>
                    <a:gd name="connsiteX141" fmla="*/ 3749 w 10000"/>
                    <a:gd name="connsiteY141" fmla="*/ 8326 h 10000"/>
                    <a:gd name="connsiteX142" fmla="*/ 3789 w 10000"/>
                    <a:gd name="connsiteY142" fmla="*/ 8539 h 10000"/>
                    <a:gd name="connsiteX143" fmla="*/ 4004 w 10000"/>
                    <a:gd name="connsiteY143" fmla="*/ 8620 h 10000"/>
                    <a:gd name="connsiteX144" fmla="*/ 4021 w 10000"/>
                    <a:gd name="connsiteY144" fmla="*/ 8936 h 10000"/>
                    <a:gd name="connsiteX145" fmla="*/ 4295 w 10000"/>
                    <a:gd name="connsiteY145" fmla="*/ 9012 h 10000"/>
                    <a:gd name="connsiteX146" fmla="*/ 4592 w 10000"/>
                    <a:gd name="connsiteY146" fmla="*/ 9112 h 10000"/>
                    <a:gd name="connsiteX147" fmla="*/ 4812 w 10000"/>
                    <a:gd name="connsiteY147" fmla="*/ 9180 h 10000"/>
                    <a:gd name="connsiteX148" fmla="*/ 4885 w 10000"/>
                    <a:gd name="connsiteY148" fmla="*/ 9335 h 10000"/>
                    <a:gd name="connsiteX149" fmla="*/ 5130 w 10000"/>
                    <a:gd name="connsiteY149" fmla="*/ 9353 h 10000"/>
                    <a:gd name="connsiteX150" fmla="*/ 5310 w 10000"/>
                    <a:gd name="connsiteY150" fmla="*/ 9414 h 10000"/>
                    <a:gd name="connsiteX151" fmla="*/ 5431 w 10000"/>
                    <a:gd name="connsiteY151" fmla="*/ 9327 h 10000"/>
                    <a:gd name="connsiteX152" fmla="*/ 5694 w 10000"/>
                    <a:gd name="connsiteY152" fmla="*/ 9590 h 10000"/>
                    <a:gd name="connsiteX153" fmla="*/ 5815 w 10000"/>
                    <a:gd name="connsiteY153" fmla="*/ 9541 h 10000"/>
                    <a:gd name="connsiteX154" fmla="*/ 5905 w 10000"/>
                    <a:gd name="connsiteY154" fmla="*/ 9605 h 10000"/>
                    <a:gd name="connsiteX155" fmla="*/ 4998 w 10000"/>
                    <a:gd name="connsiteY155" fmla="*/ 8523 h 10000"/>
                    <a:gd name="connsiteX156" fmla="*/ 6430 w 10000"/>
                    <a:gd name="connsiteY156" fmla="*/ 9590 h 10000"/>
                    <a:gd name="connsiteX157" fmla="*/ 6607 w 10000"/>
                    <a:gd name="connsiteY157" fmla="*/ 9889 h 10000"/>
                    <a:gd name="connsiteX158" fmla="*/ 6778 w 10000"/>
                    <a:gd name="connsiteY158" fmla="*/ 10000 h 10000"/>
                    <a:gd name="connsiteX159" fmla="*/ 7008 w 10000"/>
                    <a:gd name="connsiteY159" fmla="*/ 9932 h 10000"/>
                    <a:gd name="connsiteX160" fmla="*/ 7240 w 10000"/>
                    <a:gd name="connsiteY160" fmla="*/ 9947 h 10000"/>
                    <a:gd name="connsiteX161" fmla="*/ 4629 w 10000"/>
                    <a:gd name="connsiteY161" fmla="*/ 9144 h 10000"/>
                    <a:gd name="connsiteX162" fmla="*/ 4811 w 10000"/>
                    <a:gd name="connsiteY162" fmla="*/ 9008 h 10000"/>
                    <a:gd name="connsiteX163" fmla="*/ 4809 w 10000"/>
                    <a:gd name="connsiteY163" fmla="*/ 8910 h 10000"/>
                    <a:gd name="connsiteX164" fmla="*/ 4786 w 10000"/>
                    <a:gd name="connsiteY164" fmla="*/ 9279 h 10000"/>
                    <a:gd name="connsiteX165" fmla="*/ 5711 w 10000"/>
                    <a:gd name="connsiteY165" fmla="*/ 9000 h 10000"/>
                    <a:gd name="connsiteX166" fmla="*/ 4782 w 10000"/>
                    <a:gd name="connsiteY166" fmla="*/ 9033 h 10000"/>
                    <a:gd name="connsiteX167" fmla="*/ 5934 w 10000"/>
                    <a:gd name="connsiteY167" fmla="*/ 8851 h 10000"/>
                    <a:gd name="connsiteX168" fmla="*/ 7526 w 10000"/>
                    <a:gd name="connsiteY168" fmla="*/ 9568 h 10000"/>
                    <a:gd name="connsiteX169" fmla="*/ 7398 w 10000"/>
                    <a:gd name="connsiteY169" fmla="*/ 9559 h 10000"/>
                    <a:gd name="connsiteX170" fmla="*/ 7207 w 10000"/>
                    <a:gd name="connsiteY170" fmla="*/ 9374 h 10000"/>
                    <a:gd name="connsiteX171" fmla="*/ 6981 w 10000"/>
                    <a:gd name="connsiteY171" fmla="*/ 9350 h 10000"/>
                    <a:gd name="connsiteX172" fmla="*/ 7022 w 10000"/>
                    <a:gd name="connsiteY172" fmla="*/ 9254 h 10000"/>
                    <a:gd name="connsiteX173" fmla="*/ 7019 w 10000"/>
                    <a:gd name="connsiteY173" fmla="*/ 9177 h 10000"/>
                    <a:gd name="connsiteX174" fmla="*/ 6887 w 10000"/>
                    <a:gd name="connsiteY174" fmla="*/ 9254 h 10000"/>
                    <a:gd name="connsiteX175" fmla="*/ 6847 w 10000"/>
                    <a:gd name="connsiteY175" fmla="*/ 9151 h 10000"/>
                    <a:gd name="connsiteX176" fmla="*/ 6967 w 10000"/>
                    <a:gd name="connsiteY176" fmla="*/ 9061 h 10000"/>
                    <a:gd name="connsiteX177" fmla="*/ 7007 w 10000"/>
                    <a:gd name="connsiteY177" fmla="*/ 8973 h 10000"/>
                    <a:gd name="connsiteX178" fmla="*/ 6895 w 10000"/>
                    <a:gd name="connsiteY178" fmla="*/ 8888 h 10000"/>
                    <a:gd name="connsiteX179" fmla="*/ 6971 w 10000"/>
                    <a:gd name="connsiteY179" fmla="*/ 8785 h 10000"/>
                    <a:gd name="connsiteX180" fmla="*/ 6979 w 10000"/>
                    <a:gd name="connsiteY180" fmla="*/ 8528 h 10000"/>
                    <a:gd name="connsiteX181" fmla="*/ 6918 w 10000"/>
                    <a:gd name="connsiteY181" fmla="*/ 8197 h 10000"/>
                    <a:gd name="connsiteX182" fmla="*/ 6862 w 10000"/>
                    <a:gd name="connsiteY182" fmla="*/ 7847 h 10000"/>
                    <a:gd name="connsiteX183" fmla="*/ 6723 w 10000"/>
                    <a:gd name="connsiteY183" fmla="*/ 7505 h 10000"/>
                    <a:gd name="connsiteX184" fmla="*/ 6577 w 10000"/>
                    <a:gd name="connsiteY184" fmla="*/ 7408 h 10000"/>
                    <a:gd name="connsiteX185" fmla="*/ 6493 w 10000"/>
                    <a:gd name="connsiteY185" fmla="*/ 7268 h 10000"/>
                    <a:gd name="connsiteX186" fmla="*/ 6583 w 10000"/>
                    <a:gd name="connsiteY186" fmla="*/ 7045 h 10000"/>
                    <a:gd name="connsiteX187" fmla="*/ 6819 w 10000"/>
                    <a:gd name="connsiteY187" fmla="*/ 6843 h 10000"/>
                    <a:gd name="connsiteX188" fmla="*/ 6898 w 10000"/>
                    <a:gd name="connsiteY188" fmla="*/ 6572 h 10000"/>
                    <a:gd name="connsiteX189" fmla="*/ 7066 w 10000"/>
                    <a:gd name="connsiteY189" fmla="*/ 6325 h 10000"/>
                    <a:gd name="connsiteX190" fmla="*/ 7310 w 10000"/>
                    <a:gd name="connsiteY190" fmla="*/ 6218 h 10000"/>
                    <a:gd name="connsiteX191" fmla="*/ 7304 w 10000"/>
                    <a:gd name="connsiteY191" fmla="*/ 6026 h 10000"/>
                    <a:gd name="connsiteX192" fmla="*/ 7546 w 10000"/>
                    <a:gd name="connsiteY192" fmla="*/ 5818 h 10000"/>
                    <a:gd name="connsiteX193" fmla="*/ 7732 w 10000"/>
                    <a:gd name="connsiteY193" fmla="*/ 5569 h 10000"/>
                    <a:gd name="connsiteX194" fmla="*/ 7771 w 10000"/>
                    <a:gd name="connsiteY194" fmla="*/ 5447 h 10000"/>
                    <a:gd name="connsiteX195" fmla="*/ 7968 w 10000"/>
                    <a:gd name="connsiteY195" fmla="*/ 5303 h 10000"/>
                    <a:gd name="connsiteX196" fmla="*/ 8235 w 10000"/>
                    <a:gd name="connsiteY196" fmla="*/ 4934 h 10000"/>
                    <a:gd name="connsiteX197" fmla="*/ 8373 w 10000"/>
                    <a:gd name="connsiteY197" fmla="*/ 4706 h 10000"/>
                    <a:gd name="connsiteX198" fmla="*/ 8710 w 10000"/>
                    <a:gd name="connsiteY198" fmla="*/ 4336 h 10000"/>
                    <a:gd name="connsiteX199" fmla="*/ 8773 w 10000"/>
                    <a:gd name="connsiteY199" fmla="*/ 4189 h 10000"/>
                    <a:gd name="connsiteX200" fmla="*/ 9081 w 10000"/>
                    <a:gd name="connsiteY200" fmla="*/ 3878 h 10000"/>
                    <a:gd name="connsiteX201" fmla="*/ 9710 w 10000"/>
                    <a:gd name="connsiteY201" fmla="*/ 3240 h 10000"/>
                    <a:gd name="connsiteX202" fmla="*/ 9953 w 10000"/>
                    <a:gd name="connsiteY202" fmla="*/ 3082 h 10000"/>
                    <a:gd name="connsiteX203" fmla="*/ 10000 w 10000"/>
                    <a:gd name="connsiteY203" fmla="*/ 2959 h 10000"/>
                    <a:gd name="connsiteX0" fmla="*/ 10000 w 10000"/>
                    <a:gd name="connsiteY0" fmla="*/ 2959 h 10023"/>
                    <a:gd name="connsiteX1" fmla="*/ 9961 w 10000"/>
                    <a:gd name="connsiteY1" fmla="*/ 2896 h 10023"/>
                    <a:gd name="connsiteX2" fmla="*/ 9842 w 10000"/>
                    <a:gd name="connsiteY2" fmla="*/ 2859 h 10023"/>
                    <a:gd name="connsiteX3" fmla="*/ 9800 w 10000"/>
                    <a:gd name="connsiteY3" fmla="*/ 2721 h 10023"/>
                    <a:gd name="connsiteX4" fmla="*/ 9691 w 10000"/>
                    <a:gd name="connsiteY4" fmla="*/ 2714 h 10023"/>
                    <a:gd name="connsiteX5" fmla="*/ 9533 w 10000"/>
                    <a:gd name="connsiteY5" fmla="*/ 2684 h 10023"/>
                    <a:gd name="connsiteX6" fmla="*/ 9413 w 10000"/>
                    <a:gd name="connsiteY6" fmla="*/ 2678 h 10023"/>
                    <a:gd name="connsiteX7" fmla="*/ 9531 w 10000"/>
                    <a:gd name="connsiteY7" fmla="*/ 2466 h 10023"/>
                    <a:gd name="connsiteX8" fmla="*/ 9359 w 10000"/>
                    <a:gd name="connsiteY8" fmla="*/ 2363 h 10023"/>
                    <a:gd name="connsiteX9" fmla="*/ 9225 w 10000"/>
                    <a:gd name="connsiteY9" fmla="*/ 2323 h 10023"/>
                    <a:gd name="connsiteX10" fmla="*/ 9246 w 10000"/>
                    <a:gd name="connsiteY10" fmla="*/ 2152 h 10023"/>
                    <a:gd name="connsiteX11" fmla="*/ 9241 w 10000"/>
                    <a:gd name="connsiteY11" fmla="*/ 2071 h 10023"/>
                    <a:gd name="connsiteX12" fmla="*/ 8735 w 10000"/>
                    <a:gd name="connsiteY12" fmla="*/ 2396 h 10023"/>
                    <a:gd name="connsiteX13" fmla="*/ 8513 w 10000"/>
                    <a:gd name="connsiteY13" fmla="*/ 2227 h 10023"/>
                    <a:gd name="connsiteX14" fmla="*/ 8173 w 10000"/>
                    <a:gd name="connsiteY14" fmla="*/ 2491 h 10023"/>
                    <a:gd name="connsiteX15" fmla="*/ 7971 w 10000"/>
                    <a:gd name="connsiteY15" fmla="*/ 2785 h 10023"/>
                    <a:gd name="connsiteX16" fmla="*/ 7828 w 10000"/>
                    <a:gd name="connsiteY16" fmla="*/ 2864 h 10023"/>
                    <a:gd name="connsiteX17" fmla="*/ 7366 w 10000"/>
                    <a:gd name="connsiteY17" fmla="*/ 2827 h 10023"/>
                    <a:gd name="connsiteX18" fmla="*/ 6929 w 10000"/>
                    <a:gd name="connsiteY18" fmla="*/ 2824 h 10023"/>
                    <a:gd name="connsiteX19" fmla="*/ 6647 w 10000"/>
                    <a:gd name="connsiteY19" fmla="*/ 2789 h 10023"/>
                    <a:gd name="connsiteX20" fmla="*/ 6414 w 10000"/>
                    <a:gd name="connsiteY20" fmla="*/ 2884 h 10023"/>
                    <a:gd name="connsiteX21" fmla="*/ 6206 w 10000"/>
                    <a:gd name="connsiteY21" fmla="*/ 2800 h 10023"/>
                    <a:gd name="connsiteX22" fmla="*/ 6103 w 10000"/>
                    <a:gd name="connsiteY22" fmla="*/ 2728 h 10023"/>
                    <a:gd name="connsiteX23" fmla="*/ 6214 w 10000"/>
                    <a:gd name="connsiteY23" fmla="*/ 2668 h 10023"/>
                    <a:gd name="connsiteX24" fmla="*/ 6433 w 10000"/>
                    <a:gd name="connsiteY24" fmla="*/ 2659 h 10023"/>
                    <a:gd name="connsiteX25" fmla="*/ 6434 w 10000"/>
                    <a:gd name="connsiteY25" fmla="*/ 2538 h 10023"/>
                    <a:gd name="connsiteX26" fmla="*/ 6234 w 10000"/>
                    <a:gd name="connsiteY26" fmla="*/ 2546 h 10023"/>
                    <a:gd name="connsiteX27" fmla="*/ 6026 w 10000"/>
                    <a:gd name="connsiteY27" fmla="*/ 2617 h 10023"/>
                    <a:gd name="connsiteX28" fmla="*/ 5719 w 10000"/>
                    <a:gd name="connsiteY28" fmla="*/ 2577 h 10023"/>
                    <a:gd name="connsiteX29" fmla="*/ 5498 w 10000"/>
                    <a:gd name="connsiteY29" fmla="*/ 2577 h 10023"/>
                    <a:gd name="connsiteX30" fmla="*/ 5438 w 10000"/>
                    <a:gd name="connsiteY30" fmla="*/ 2411 h 10023"/>
                    <a:gd name="connsiteX31" fmla="*/ 5271 w 10000"/>
                    <a:gd name="connsiteY31" fmla="*/ 2351 h 10023"/>
                    <a:gd name="connsiteX32" fmla="*/ 5441 w 10000"/>
                    <a:gd name="connsiteY32" fmla="*/ 2162 h 10023"/>
                    <a:gd name="connsiteX33" fmla="*/ 5411 w 10000"/>
                    <a:gd name="connsiteY33" fmla="*/ 1989 h 10023"/>
                    <a:gd name="connsiteX34" fmla="*/ 5518 w 10000"/>
                    <a:gd name="connsiteY34" fmla="*/ 1966 h 10023"/>
                    <a:gd name="connsiteX35" fmla="*/ 5711 w 10000"/>
                    <a:gd name="connsiteY35" fmla="*/ 1925 h 10023"/>
                    <a:gd name="connsiteX36" fmla="*/ 5758 w 10000"/>
                    <a:gd name="connsiteY36" fmla="*/ 2089 h 10023"/>
                    <a:gd name="connsiteX37" fmla="*/ 5985 w 10000"/>
                    <a:gd name="connsiteY37" fmla="*/ 1852 h 10023"/>
                    <a:gd name="connsiteX38" fmla="*/ 5795 w 10000"/>
                    <a:gd name="connsiteY38" fmla="*/ 1888 h 10023"/>
                    <a:gd name="connsiteX39" fmla="*/ 5682 w 10000"/>
                    <a:gd name="connsiteY39" fmla="*/ 1819 h 10023"/>
                    <a:gd name="connsiteX40" fmla="*/ 5882 w 10000"/>
                    <a:gd name="connsiteY40" fmla="*/ 1758 h 10023"/>
                    <a:gd name="connsiteX41" fmla="*/ 5882 w 10000"/>
                    <a:gd name="connsiteY41" fmla="*/ 1668 h 10023"/>
                    <a:gd name="connsiteX42" fmla="*/ 5717 w 10000"/>
                    <a:gd name="connsiteY42" fmla="*/ 1660 h 10023"/>
                    <a:gd name="connsiteX43" fmla="*/ 5652 w 10000"/>
                    <a:gd name="connsiteY43" fmla="*/ 1495 h 10023"/>
                    <a:gd name="connsiteX44" fmla="*/ 5772 w 10000"/>
                    <a:gd name="connsiteY44" fmla="*/ 1302 h 10023"/>
                    <a:gd name="connsiteX45" fmla="*/ 5598 w 10000"/>
                    <a:gd name="connsiteY45" fmla="*/ 1252 h 10023"/>
                    <a:gd name="connsiteX46" fmla="*/ 5501 w 10000"/>
                    <a:gd name="connsiteY46" fmla="*/ 1302 h 10023"/>
                    <a:gd name="connsiteX47" fmla="*/ 5348 w 10000"/>
                    <a:gd name="connsiteY47" fmla="*/ 1254 h 10023"/>
                    <a:gd name="connsiteX48" fmla="*/ 5194 w 10000"/>
                    <a:gd name="connsiteY48" fmla="*/ 1268 h 10023"/>
                    <a:gd name="connsiteX49" fmla="*/ 4870 w 10000"/>
                    <a:gd name="connsiteY49" fmla="*/ 1137 h 10023"/>
                    <a:gd name="connsiteX50" fmla="*/ 4612 w 10000"/>
                    <a:gd name="connsiteY50" fmla="*/ 1112 h 10023"/>
                    <a:gd name="connsiteX51" fmla="*/ 4458 w 10000"/>
                    <a:gd name="connsiteY51" fmla="*/ 921 h 10023"/>
                    <a:gd name="connsiteX52" fmla="*/ 4127 w 10000"/>
                    <a:gd name="connsiteY52" fmla="*/ 885 h 10023"/>
                    <a:gd name="connsiteX53" fmla="*/ 4185 w 10000"/>
                    <a:gd name="connsiteY53" fmla="*/ 739 h 10023"/>
                    <a:gd name="connsiteX54" fmla="*/ 4238 w 10000"/>
                    <a:gd name="connsiteY54" fmla="*/ 487 h 10023"/>
                    <a:gd name="connsiteX55" fmla="*/ 4311 w 10000"/>
                    <a:gd name="connsiteY55" fmla="*/ 337 h 10023"/>
                    <a:gd name="connsiteX56" fmla="*/ 4098 w 10000"/>
                    <a:gd name="connsiteY56" fmla="*/ 251 h 10023"/>
                    <a:gd name="connsiteX57" fmla="*/ 4042 w 10000"/>
                    <a:gd name="connsiteY57" fmla="*/ 97 h 10023"/>
                    <a:gd name="connsiteX58" fmla="*/ 3752 w 10000"/>
                    <a:gd name="connsiteY58" fmla="*/ 1 h 10023"/>
                    <a:gd name="connsiteX59" fmla="*/ 3493 w 10000"/>
                    <a:gd name="connsiteY59" fmla="*/ 166 h 10023"/>
                    <a:gd name="connsiteX60" fmla="*/ 3269 w 10000"/>
                    <a:gd name="connsiteY60" fmla="*/ 263 h 10023"/>
                    <a:gd name="connsiteX61" fmla="*/ 3128 w 10000"/>
                    <a:gd name="connsiteY61" fmla="*/ 285 h 10023"/>
                    <a:gd name="connsiteX62" fmla="*/ 2903 w 10000"/>
                    <a:gd name="connsiteY62" fmla="*/ 158 h 10023"/>
                    <a:gd name="connsiteX63" fmla="*/ 2816 w 10000"/>
                    <a:gd name="connsiteY63" fmla="*/ 362 h 10023"/>
                    <a:gd name="connsiteX64" fmla="*/ 2800 w 10000"/>
                    <a:gd name="connsiteY64" fmla="*/ 644 h 10023"/>
                    <a:gd name="connsiteX65" fmla="*/ 2647 w 10000"/>
                    <a:gd name="connsiteY65" fmla="*/ 824 h 10023"/>
                    <a:gd name="connsiteX66" fmla="*/ 2620 w 10000"/>
                    <a:gd name="connsiteY66" fmla="*/ 1041 h 10023"/>
                    <a:gd name="connsiteX67" fmla="*/ 2487 w 10000"/>
                    <a:gd name="connsiteY67" fmla="*/ 997 h 10023"/>
                    <a:gd name="connsiteX68" fmla="*/ 2195 w 10000"/>
                    <a:gd name="connsiteY68" fmla="*/ 1183 h 10023"/>
                    <a:gd name="connsiteX69" fmla="*/ 2074 w 10000"/>
                    <a:gd name="connsiteY69" fmla="*/ 1357 h 10023"/>
                    <a:gd name="connsiteX70" fmla="*/ 2013 w 10000"/>
                    <a:gd name="connsiteY70" fmla="*/ 1571 h 10023"/>
                    <a:gd name="connsiteX71" fmla="*/ 1943 w 10000"/>
                    <a:gd name="connsiteY71" fmla="*/ 1756 h 10023"/>
                    <a:gd name="connsiteX72" fmla="*/ 1801 w 10000"/>
                    <a:gd name="connsiteY72" fmla="*/ 1819 h 10023"/>
                    <a:gd name="connsiteX73" fmla="*/ 1574 w 10000"/>
                    <a:gd name="connsiteY73" fmla="*/ 1764 h 10023"/>
                    <a:gd name="connsiteX74" fmla="*/ 1429 w 10000"/>
                    <a:gd name="connsiteY74" fmla="*/ 1969 h 10023"/>
                    <a:gd name="connsiteX75" fmla="*/ 1254 w 10000"/>
                    <a:gd name="connsiteY75" fmla="*/ 1960 h 10023"/>
                    <a:gd name="connsiteX76" fmla="*/ 1326 w 10000"/>
                    <a:gd name="connsiteY76" fmla="*/ 2112 h 10023"/>
                    <a:gd name="connsiteX77" fmla="*/ 1118 w 10000"/>
                    <a:gd name="connsiteY77" fmla="*/ 2186 h 10023"/>
                    <a:gd name="connsiteX78" fmla="*/ 1065 w 10000"/>
                    <a:gd name="connsiteY78" fmla="*/ 2318 h 10023"/>
                    <a:gd name="connsiteX79" fmla="*/ 847 w 10000"/>
                    <a:gd name="connsiteY79" fmla="*/ 2298 h 10023"/>
                    <a:gd name="connsiteX80" fmla="*/ 545 w 10000"/>
                    <a:gd name="connsiteY80" fmla="*/ 2500 h 10023"/>
                    <a:gd name="connsiteX81" fmla="*/ 382 w 10000"/>
                    <a:gd name="connsiteY81" fmla="*/ 2725 h 10023"/>
                    <a:gd name="connsiteX82" fmla="*/ 309 w 10000"/>
                    <a:gd name="connsiteY82" fmla="*/ 2893 h 10023"/>
                    <a:gd name="connsiteX83" fmla="*/ 360 w 10000"/>
                    <a:gd name="connsiteY83" fmla="*/ 3031 h 10023"/>
                    <a:gd name="connsiteX84" fmla="*/ 205 w 10000"/>
                    <a:gd name="connsiteY84" fmla="*/ 3031 h 10023"/>
                    <a:gd name="connsiteX85" fmla="*/ 135 w 10000"/>
                    <a:gd name="connsiteY85" fmla="*/ 3181 h 10023"/>
                    <a:gd name="connsiteX86" fmla="*/ 50 w 10000"/>
                    <a:gd name="connsiteY86" fmla="*/ 3273 h 10023"/>
                    <a:gd name="connsiteX87" fmla="*/ 143 w 10000"/>
                    <a:gd name="connsiteY87" fmla="*/ 3356 h 10023"/>
                    <a:gd name="connsiteX88" fmla="*/ 1 w 10000"/>
                    <a:gd name="connsiteY88" fmla="*/ 3425 h 10023"/>
                    <a:gd name="connsiteX89" fmla="*/ 140 w 10000"/>
                    <a:gd name="connsiteY89" fmla="*/ 3580 h 10023"/>
                    <a:gd name="connsiteX90" fmla="*/ 155 w 10000"/>
                    <a:gd name="connsiteY90" fmla="*/ 3741 h 10023"/>
                    <a:gd name="connsiteX91" fmla="*/ 65 w 10000"/>
                    <a:gd name="connsiteY91" fmla="*/ 3910 h 10023"/>
                    <a:gd name="connsiteX92" fmla="*/ 133 w 10000"/>
                    <a:gd name="connsiteY92" fmla="*/ 4001 h 10023"/>
                    <a:gd name="connsiteX93" fmla="*/ 247 w 10000"/>
                    <a:gd name="connsiteY93" fmla="*/ 4103 h 10023"/>
                    <a:gd name="connsiteX94" fmla="*/ 253 w 10000"/>
                    <a:gd name="connsiteY94" fmla="*/ 4255 h 10023"/>
                    <a:gd name="connsiteX95" fmla="*/ 155 w 10000"/>
                    <a:gd name="connsiteY95" fmla="*/ 4280 h 10023"/>
                    <a:gd name="connsiteX96" fmla="*/ 180 w 10000"/>
                    <a:gd name="connsiteY96" fmla="*/ 4412 h 10023"/>
                    <a:gd name="connsiteX97" fmla="*/ 37 w 10000"/>
                    <a:gd name="connsiteY97" fmla="*/ 4460 h 10023"/>
                    <a:gd name="connsiteX98" fmla="*/ 234 w 10000"/>
                    <a:gd name="connsiteY98" fmla="*/ 4592 h 10023"/>
                    <a:gd name="connsiteX99" fmla="*/ 227 w 10000"/>
                    <a:gd name="connsiteY99" fmla="*/ 4734 h 10023"/>
                    <a:gd name="connsiteX100" fmla="*/ 45 w 10000"/>
                    <a:gd name="connsiteY100" fmla="*/ 4823 h 10023"/>
                    <a:gd name="connsiteX101" fmla="*/ 146 w 10000"/>
                    <a:gd name="connsiteY101" fmla="*/ 5114 h 10023"/>
                    <a:gd name="connsiteX102" fmla="*/ 425 w 10000"/>
                    <a:gd name="connsiteY102" fmla="*/ 5159 h 10023"/>
                    <a:gd name="connsiteX103" fmla="*/ 675 w 10000"/>
                    <a:gd name="connsiteY103" fmla="*/ 5116 h 10023"/>
                    <a:gd name="connsiteX104" fmla="*/ 722 w 10000"/>
                    <a:gd name="connsiteY104" fmla="*/ 5308 h 10023"/>
                    <a:gd name="connsiteX105" fmla="*/ 624 w 10000"/>
                    <a:gd name="connsiteY105" fmla="*/ 5387 h 10023"/>
                    <a:gd name="connsiteX106" fmla="*/ 422 w 10000"/>
                    <a:gd name="connsiteY106" fmla="*/ 5426 h 10023"/>
                    <a:gd name="connsiteX107" fmla="*/ 450 w 10000"/>
                    <a:gd name="connsiteY107" fmla="*/ 5618 h 10023"/>
                    <a:gd name="connsiteX108" fmla="*/ 597 w 10000"/>
                    <a:gd name="connsiteY108" fmla="*/ 5657 h 10023"/>
                    <a:gd name="connsiteX109" fmla="*/ 762 w 10000"/>
                    <a:gd name="connsiteY109" fmla="*/ 5577 h 10023"/>
                    <a:gd name="connsiteX110" fmla="*/ 931 w 10000"/>
                    <a:gd name="connsiteY110" fmla="*/ 5694 h 10023"/>
                    <a:gd name="connsiteX111" fmla="*/ 872 w 10000"/>
                    <a:gd name="connsiteY111" fmla="*/ 5867 h 10023"/>
                    <a:gd name="connsiteX112" fmla="*/ 658 w 10000"/>
                    <a:gd name="connsiteY112" fmla="*/ 5867 h 10023"/>
                    <a:gd name="connsiteX113" fmla="*/ 545 w 10000"/>
                    <a:gd name="connsiteY113" fmla="*/ 5987 h 10023"/>
                    <a:gd name="connsiteX114" fmla="*/ 554 w 10000"/>
                    <a:gd name="connsiteY114" fmla="*/ 6130 h 10023"/>
                    <a:gd name="connsiteX115" fmla="*/ 855 w 10000"/>
                    <a:gd name="connsiteY115" fmla="*/ 6223 h 10023"/>
                    <a:gd name="connsiteX116" fmla="*/ 922 w 10000"/>
                    <a:gd name="connsiteY116" fmla="*/ 6459 h 10023"/>
                    <a:gd name="connsiteX117" fmla="*/ 1012 w 10000"/>
                    <a:gd name="connsiteY117" fmla="*/ 6727 h 10023"/>
                    <a:gd name="connsiteX118" fmla="*/ 1091 w 10000"/>
                    <a:gd name="connsiteY118" fmla="*/ 6851 h 10023"/>
                    <a:gd name="connsiteX119" fmla="*/ 878 w 10000"/>
                    <a:gd name="connsiteY119" fmla="*/ 7055 h 10023"/>
                    <a:gd name="connsiteX120" fmla="*/ 1115 w 10000"/>
                    <a:gd name="connsiteY120" fmla="*/ 7139 h 10023"/>
                    <a:gd name="connsiteX121" fmla="*/ 1102 w 10000"/>
                    <a:gd name="connsiteY121" fmla="*/ 7260 h 10023"/>
                    <a:gd name="connsiteX122" fmla="*/ 1042 w 10000"/>
                    <a:gd name="connsiteY122" fmla="*/ 7354 h 10023"/>
                    <a:gd name="connsiteX123" fmla="*/ 1318 w 10000"/>
                    <a:gd name="connsiteY123" fmla="*/ 7571 h 10023"/>
                    <a:gd name="connsiteX124" fmla="*/ 1289 w 10000"/>
                    <a:gd name="connsiteY124" fmla="*/ 7648 h 10023"/>
                    <a:gd name="connsiteX125" fmla="*/ 1175 w 10000"/>
                    <a:gd name="connsiteY125" fmla="*/ 7929 h 10023"/>
                    <a:gd name="connsiteX126" fmla="*/ 1403 w 10000"/>
                    <a:gd name="connsiteY126" fmla="*/ 8063 h 10023"/>
                    <a:gd name="connsiteX127" fmla="*/ 1633 w 10000"/>
                    <a:gd name="connsiteY127" fmla="*/ 7958 h 10023"/>
                    <a:gd name="connsiteX128" fmla="*/ 1774 w 10000"/>
                    <a:gd name="connsiteY128" fmla="*/ 7989 h 10023"/>
                    <a:gd name="connsiteX129" fmla="*/ 2007 w 10000"/>
                    <a:gd name="connsiteY129" fmla="*/ 7907 h 10023"/>
                    <a:gd name="connsiteX130" fmla="*/ 2144 w 10000"/>
                    <a:gd name="connsiteY130" fmla="*/ 7922 h 10023"/>
                    <a:gd name="connsiteX131" fmla="*/ 2225 w 10000"/>
                    <a:gd name="connsiteY131" fmla="*/ 7859 h 10023"/>
                    <a:gd name="connsiteX132" fmla="*/ 2409 w 10000"/>
                    <a:gd name="connsiteY132" fmla="*/ 8019 h 10023"/>
                    <a:gd name="connsiteX133" fmla="*/ 2603 w 10000"/>
                    <a:gd name="connsiteY133" fmla="*/ 8019 h 10023"/>
                    <a:gd name="connsiteX134" fmla="*/ 2777 w 10000"/>
                    <a:gd name="connsiteY134" fmla="*/ 8121 h 10023"/>
                    <a:gd name="connsiteX135" fmla="*/ 2821 w 10000"/>
                    <a:gd name="connsiteY135" fmla="*/ 8282 h 10023"/>
                    <a:gd name="connsiteX136" fmla="*/ 3027 w 10000"/>
                    <a:gd name="connsiteY136" fmla="*/ 8111 h 10023"/>
                    <a:gd name="connsiteX137" fmla="*/ 3131 w 10000"/>
                    <a:gd name="connsiteY137" fmla="*/ 8111 h 10023"/>
                    <a:gd name="connsiteX138" fmla="*/ 3199 w 10000"/>
                    <a:gd name="connsiteY138" fmla="*/ 8208 h 10023"/>
                    <a:gd name="connsiteX139" fmla="*/ 3365 w 10000"/>
                    <a:gd name="connsiteY139" fmla="*/ 8220 h 10023"/>
                    <a:gd name="connsiteX140" fmla="*/ 3528 w 10000"/>
                    <a:gd name="connsiteY140" fmla="*/ 8326 h 10023"/>
                    <a:gd name="connsiteX141" fmla="*/ 3749 w 10000"/>
                    <a:gd name="connsiteY141" fmla="*/ 8326 h 10023"/>
                    <a:gd name="connsiteX142" fmla="*/ 3789 w 10000"/>
                    <a:gd name="connsiteY142" fmla="*/ 8539 h 10023"/>
                    <a:gd name="connsiteX143" fmla="*/ 4004 w 10000"/>
                    <a:gd name="connsiteY143" fmla="*/ 8620 h 10023"/>
                    <a:gd name="connsiteX144" fmla="*/ 4021 w 10000"/>
                    <a:gd name="connsiteY144" fmla="*/ 8936 h 10023"/>
                    <a:gd name="connsiteX145" fmla="*/ 4295 w 10000"/>
                    <a:gd name="connsiteY145" fmla="*/ 9012 h 10023"/>
                    <a:gd name="connsiteX146" fmla="*/ 4592 w 10000"/>
                    <a:gd name="connsiteY146" fmla="*/ 9112 h 10023"/>
                    <a:gd name="connsiteX147" fmla="*/ 4812 w 10000"/>
                    <a:gd name="connsiteY147" fmla="*/ 9180 h 10023"/>
                    <a:gd name="connsiteX148" fmla="*/ 4885 w 10000"/>
                    <a:gd name="connsiteY148" fmla="*/ 9335 h 10023"/>
                    <a:gd name="connsiteX149" fmla="*/ 5130 w 10000"/>
                    <a:gd name="connsiteY149" fmla="*/ 9353 h 10023"/>
                    <a:gd name="connsiteX150" fmla="*/ 5310 w 10000"/>
                    <a:gd name="connsiteY150" fmla="*/ 9414 h 10023"/>
                    <a:gd name="connsiteX151" fmla="*/ 5431 w 10000"/>
                    <a:gd name="connsiteY151" fmla="*/ 9327 h 10023"/>
                    <a:gd name="connsiteX152" fmla="*/ 5694 w 10000"/>
                    <a:gd name="connsiteY152" fmla="*/ 9590 h 10023"/>
                    <a:gd name="connsiteX153" fmla="*/ 5815 w 10000"/>
                    <a:gd name="connsiteY153" fmla="*/ 9541 h 10023"/>
                    <a:gd name="connsiteX154" fmla="*/ 5905 w 10000"/>
                    <a:gd name="connsiteY154" fmla="*/ 9605 h 10023"/>
                    <a:gd name="connsiteX155" fmla="*/ 4998 w 10000"/>
                    <a:gd name="connsiteY155" fmla="*/ 8523 h 10023"/>
                    <a:gd name="connsiteX156" fmla="*/ 6430 w 10000"/>
                    <a:gd name="connsiteY156" fmla="*/ 9590 h 10023"/>
                    <a:gd name="connsiteX157" fmla="*/ 6607 w 10000"/>
                    <a:gd name="connsiteY157" fmla="*/ 9889 h 10023"/>
                    <a:gd name="connsiteX158" fmla="*/ 6778 w 10000"/>
                    <a:gd name="connsiteY158" fmla="*/ 10000 h 10023"/>
                    <a:gd name="connsiteX159" fmla="*/ 7008 w 10000"/>
                    <a:gd name="connsiteY159" fmla="*/ 9932 h 10023"/>
                    <a:gd name="connsiteX160" fmla="*/ 3902 w 10000"/>
                    <a:gd name="connsiteY160" fmla="*/ 9124 h 10023"/>
                    <a:gd name="connsiteX161" fmla="*/ 4629 w 10000"/>
                    <a:gd name="connsiteY161" fmla="*/ 9144 h 10023"/>
                    <a:gd name="connsiteX162" fmla="*/ 4811 w 10000"/>
                    <a:gd name="connsiteY162" fmla="*/ 9008 h 10023"/>
                    <a:gd name="connsiteX163" fmla="*/ 4809 w 10000"/>
                    <a:gd name="connsiteY163" fmla="*/ 8910 h 10023"/>
                    <a:gd name="connsiteX164" fmla="*/ 4786 w 10000"/>
                    <a:gd name="connsiteY164" fmla="*/ 9279 h 10023"/>
                    <a:gd name="connsiteX165" fmla="*/ 5711 w 10000"/>
                    <a:gd name="connsiteY165" fmla="*/ 9000 h 10023"/>
                    <a:gd name="connsiteX166" fmla="*/ 4782 w 10000"/>
                    <a:gd name="connsiteY166" fmla="*/ 9033 h 10023"/>
                    <a:gd name="connsiteX167" fmla="*/ 5934 w 10000"/>
                    <a:gd name="connsiteY167" fmla="*/ 8851 h 10023"/>
                    <a:gd name="connsiteX168" fmla="*/ 7526 w 10000"/>
                    <a:gd name="connsiteY168" fmla="*/ 9568 h 10023"/>
                    <a:gd name="connsiteX169" fmla="*/ 7398 w 10000"/>
                    <a:gd name="connsiteY169" fmla="*/ 9559 h 10023"/>
                    <a:gd name="connsiteX170" fmla="*/ 7207 w 10000"/>
                    <a:gd name="connsiteY170" fmla="*/ 9374 h 10023"/>
                    <a:gd name="connsiteX171" fmla="*/ 6981 w 10000"/>
                    <a:gd name="connsiteY171" fmla="*/ 9350 h 10023"/>
                    <a:gd name="connsiteX172" fmla="*/ 7022 w 10000"/>
                    <a:gd name="connsiteY172" fmla="*/ 9254 h 10023"/>
                    <a:gd name="connsiteX173" fmla="*/ 7019 w 10000"/>
                    <a:gd name="connsiteY173" fmla="*/ 9177 h 10023"/>
                    <a:gd name="connsiteX174" fmla="*/ 6887 w 10000"/>
                    <a:gd name="connsiteY174" fmla="*/ 9254 h 10023"/>
                    <a:gd name="connsiteX175" fmla="*/ 6847 w 10000"/>
                    <a:gd name="connsiteY175" fmla="*/ 9151 h 10023"/>
                    <a:gd name="connsiteX176" fmla="*/ 6967 w 10000"/>
                    <a:gd name="connsiteY176" fmla="*/ 9061 h 10023"/>
                    <a:gd name="connsiteX177" fmla="*/ 7007 w 10000"/>
                    <a:gd name="connsiteY177" fmla="*/ 8973 h 10023"/>
                    <a:gd name="connsiteX178" fmla="*/ 6895 w 10000"/>
                    <a:gd name="connsiteY178" fmla="*/ 8888 h 10023"/>
                    <a:gd name="connsiteX179" fmla="*/ 6971 w 10000"/>
                    <a:gd name="connsiteY179" fmla="*/ 8785 h 10023"/>
                    <a:gd name="connsiteX180" fmla="*/ 6979 w 10000"/>
                    <a:gd name="connsiteY180" fmla="*/ 8528 h 10023"/>
                    <a:gd name="connsiteX181" fmla="*/ 6918 w 10000"/>
                    <a:gd name="connsiteY181" fmla="*/ 8197 h 10023"/>
                    <a:gd name="connsiteX182" fmla="*/ 6862 w 10000"/>
                    <a:gd name="connsiteY182" fmla="*/ 7847 h 10023"/>
                    <a:gd name="connsiteX183" fmla="*/ 6723 w 10000"/>
                    <a:gd name="connsiteY183" fmla="*/ 7505 h 10023"/>
                    <a:gd name="connsiteX184" fmla="*/ 6577 w 10000"/>
                    <a:gd name="connsiteY184" fmla="*/ 7408 h 10023"/>
                    <a:gd name="connsiteX185" fmla="*/ 6493 w 10000"/>
                    <a:gd name="connsiteY185" fmla="*/ 7268 h 10023"/>
                    <a:gd name="connsiteX186" fmla="*/ 6583 w 10000"/>
                    <a:gd name="connsiteY186" fmla="*/ 7045 h 10023"/>
                    <a:gd name="connsiteX187" fmla="*/ 6819 w 10000"/>
                    <a:gd name="connsiteY187" fmla="*/ 6843 h 10023"/>
                    <a:gd name="connsiteX188" fmla="*/ 6898 w 10000"/>
                    <a:gd name="connsiteY188" fmla="*/ 6572 h 10023"/>
                    <a:gd name="connsiteX189" fmla="*/ 7066 w 10000"/>
                    <a:gd name="connsiteY189" fmla="*/ 6325 h 10023"/>
                    <a:gd name="connsiteX190" fmla="*/ 7310 w 10000"/>
                    <a:gd name="connsiteY190" fmla="*/ 6218 h 10023"/>
                    <a:gd name="connsiteX191" fmla="*/ 7304 w 10000"/>
                    <a:gd name="connsiteY191" fmla="*/ 6026 h 10023"/>
                    <a:gd name="connsiteX192" fmla="*/ 7546 w 10000"/>
                    <a:gd name="connsiteY192" fmla="*/ 5818 h 10023"/>
                    <a:gd name="connsiteX193" fmla="*/ 7732 w 10000"/>
                    <a:gd name="connsiteY193" fmla="*/ 5569 h 10023"/>
                    <a:gd name="connsiteX194" fmla="*/ 7771 w 10000"/>
                    <a:gd name="connsiteY194" fmla="*/ 5447 h 10023"/>
                    <a:gd name="connsiteX195" fmla="*/ 7968 w 10000"/>
                    <a:gd name="connsiteY195" fmla="*/ 5303 h 10023"/>
                    <a:gd name="connsiteX196" fmla="*/ 8235 w 10000"/>
                    <a:gd name="connsiteY196" fmla="*/ 4934 h 10023"/>
                    <a:gd name="connsiteX197" fmla="*/ 8373 w 10000"/>
                    <a:gd name="connsiteY197" fmla="*/ 4706 h 10023"/>
                    <a:gd name="connsiteX198" fmla="*/ 8710 w 10000"/>
                    <a:gd name="connsiteY198" fmla="*/ 4336 h 10023"/>
                    <a:gd name="connsiteX199" fmla="*/ 8773 w 10000"/>
                    <a:gd name="connsiteY199" fmla="*/ 4189 h 10023"/>
                    <a:gd name="connsiteX200" fmla="*/ 9081 w 10000"/>
                    <a:gd name="connsiteY200" fmla="*/ 3878 h 10023"/>
                    <a:gd name="connsiteX201" fmla="*/ 9710 w 10000"/>
                    <a:gd name="connsiteY201" fmla="*/ 3240 h 10023"/>
                    <a:gd name="connsiteX202" fmla="*/ 9953 w 10000"/>
                    <a:gd name="connsiteY202" fmla="*/ 3082 h 10023"/>
                    <a:gd name="connsiteX203" fmla="*/ 10000 w 10000"/>
                    <a:gd name="connsiteY203" fmla="*/ 2959 h 10023"/>
                    <a:gd name="connsiteX0" fmla="*/ 10000 w 10000"/>
                    <a:gd name="connsiteY0" fmla="*/ 2959 h 10000"/>
                    <a:gd name="connsiteX1" fmla="*/ 9961 w 10000"/>
                    <a:gd name="connsiteY1" fmla="*/ 2896 h 10000"/>
                    <a:gd name="connsiteX2" fmla="*/ 9842 w 10000"/>
                    <a:gd name="connsiteY2" fmla="*/ 2859 h 10000"/>
                    <a:gd name="connsiteX3" fmla="*/ 9800 w 10000"/>
                    <a:gd name="connsiteY3" fmla="*/ 2721 h 10000"/>
                    <a:gd name="connsiteX4" fmla="*/ 9691 w 10000"/>
                    <a:gd name="connsiteY4" fmla="*/ 2714 h 10000"/>
                    <a:gd name="connsiteX5" fmla="*/ 9533 w 10000"/>
                    <a:gd name="connsiteY5" fmla="*/ 2684 h 10000"/>
                    <a:gd name="connsiteX6" fmla="*/ 9413 w 10000"/>
                    <a:gd name="connsiteY6" fmla="*/ 2678 h 10000"/>
                    <a:gd name="connsiteX7" fmla="*/ 9531 w 10000"/>
                    <a:gd name="connsiteY7" fmla="*/ 2466 h 10000"/>
                    <a:gd name="connsiteX8" fmla="*/ 9359 w 10000"/>
                    <a:gd name="connsiteY8" fmla="*/ 2363 h 10000"/>
                    <a:gd name="connsiteX9" fmla="*/ 9225 w 10000"/>
                    <a:gd name="connsiteY9" fmla="*/ 2323 h 10000"/>
                    <a:gd name="connsiteX10" fmla="*/ 9246 w 10000"/>
                    <a:gd name="connsiteY10" fmla="*/ 2152 h 10000"/>
                    <a:gd name="connsiteX11" fmla="*/ 9241 w 10000"/>
                    <a:gd name="connsiteY11" fmla="*/ 2071 h 10000"/>
                    <a:gd name="connsiteX12" fmla="*/ 8735 w 10000"/>
                    <a:gd name="connsiteY12" fmla="*/ 2396 h 10000"/>
                    <a:gd name="connsiteX13" fmla="*/ 8513 w 10000"/>
                    <a:gd name="connsiteY13" fmla="*/ 2227 h 10000"/>
                    <a:gd name="connsiteX14" fmla="*/ 8173 w 10000"/>
                    <a:gd name="connsiteY14" fmla="*/ 2491 h 10000"/>
                    <a:gd name="connsiteX15" fmla="*/ 7971 w 10000"/>
                    <a:gd name="connsiteY15" fmla="*/ 2785 h 10000"/>
                    <a:gd name="connsiteX16" fmla="*/ 7828 w 10000"/>
                    <a:gd name="connsiteY16" fmla="*/ 2864 h 10000"/>
                    <a:gd name="connsiteX17" fmla="*/ 7366 w 10000"/>
                    <a:gd name="connsiteY17" fmla="*/ 2827 h 10000"/>
                    <a:gd name="connsiteX18" fmla="*/ 6929 w 10000"/>
                    <a:gd name="connsiteY18" fmla="*/ 2824 h 10000"/>
                    <a:gd name="connsiteX19" fmla="*/ 6647 w 10000"/>
                    <a:gd name="connsiteY19" fmla="*/ 2789 h 10000"/>
                    <a:gd name="connsiteX20" fmla="*/ 6414 w 10000"/>
                    <a:gd name="connsiteY20" fmla="*/ 2884 h 10000"/>
                    <a:gd name="connsiteX21" fmla="*/ 6206 w 10000"/>
                    <a:gd name="connsiteY21" fmla="*/ 2800 h 10000"/>
                    <a:gd name="connsiteX22" fmla="*/ 6103 w 10000"/>
                    <a:gd name="connsiteY22" fmla="*/ 2728 h 10000"/>
                    <a:gd name="connsiteX23" fmla="*/ 6214 w 10000"/>
                    <a:gd name="connsiteY23" fmla="*/ 2668 h 10000"/>
                    <a:gd name="connsiteX24" fmla="*/ 6433 w 10000"/>
                    <a:gd name="connsiteY24" fmla="*/ 2659 h 10000"/>
                    <a:gd name="connsiteX25" fmla="*/ 6434 w 10000"/>
                    <a:gd name="connsiteY25" fmla="*/ 2538 h 10000"/>
                    <a:gd name="connsiteX26" fmla="*/ 6234 w 10000"/>
                    <a:gd name="connsiteY26" fmla="*/ 2546 h 10000"/>
                    <a:gd name="connsiteX27" fmla="*/ 6026 w 10000"/>
                    <a:gd name="connsiteY27" fmla="*/ 2617 h 10000"/>
                    <a:gd name="connsiteX28" fmla="*/ 5719 w 10000"/>
                    <a:gd name="connsiteY28" fmla="*/ 2577 h 10000"/>
                    <a:gd name="connsiteX29" fmla="*/ 5498 w 10000"/>
                    <a:gd name="connsiteY29" fmla="*/ 2577 h 10000"/>
                    <a:gd name="connsiteX30" fmla="*/ 5438 w 10000"/>
                    <a:gd name="connsiteY30" fmla="*/ 2411 h 10000"/>
                    <a:gd name="connsiteX31" fmla="*/ 5271 w 10000"/>
                    <a:gd name="connsiteY31" fmla="*/ 2351 h 10000"/>
                    <a:gd name="connsiteX32" fmla="*/ 5441 w 10000"/>
                    <a:gd name="connsiteY32" fmla="*/ 2162 h 10000"/>
                    <a:gd name="connsiteX33" fmla="*/ 5411 w 10000"/>
                    <a:gd name="connsiteY33" fmla="*/ 1989 h 10000"/>
                    <a:gd name="connsiteX34" fmla="*/ 5518 w 10000"/>
                    <a:gd name="connsiteY34" fmla="*/ 1966 h 10000"/>
                    <a:gd name="connsiteX35" fmla="*/ 5711 w 10000"/>
                    <a:gd name="connsiteY35" fmla="*/ 1925 h 10000"/>
                    <a:gd name="connsiteX36" fmla="*/ 5758 w 10000"/>
                    <a:gd name="connsiteY36" fmla="*/ 2089 h 10000"/>
                    <a:gd name="connsiteX37" fmla="*/ 5985 w 10000"/>
                    <a:gd name="connsiteY37" fmla="*/ 1852 h 10000"/>
                    <a:gd name="connsiteX38" fmla="*/ 5795 w 10000"/>
                    <a:gd name="connsiteY38" fmla="*/ 1888 h 10000"/>
                    <a:gd name="connsiteX39" fmla="*/ 5682 w 10000"/>
                    <a:gd name="connsiteY39" fmla="*/ 1819 h 10000"/>
                    <a:gd name="connsiteX40" fmla="*/ 5882 w 10000"/>
                    <a:gd name="connsiteY40" fmla="*/ 1758 h 10000"/>
                    <a:gd name="connsiteX41" fmla="*/ 5882 w 10000"/>
                    <a:gd name="connsiteY41" fmla="*/ 1668 h 10000"/>
                    <a:gd name="connsiteX42" fmla="*/ 5717 w 10000"/>
                    <a:gd name="connsiteY42" fmla="*/ 1660 h 10000"/>
                    <a:gd name="connsiteX43" fmla="*/ 5652 w 10000"/>
                    <a:gd name="connsiteY43" fmla="*/ 1495 h 10000"/>
                    <a:gd name="connsiteX44" fmla="*/ 5772 w 10000"/>
                    <a:gd name="connsiteY44" fmla="*/ 1302 h 10000"/>
                    <a:gd name="connsiteX45" fmla="*/ 5598 w 10000"/>
                    <a:gd name="connsiteY45" fmla="*/ 1252 h 10000"/>
                    <a:gd name="connsiteX46" fmla="*/ 5501 w 10000"/>
                    <a:gd name="connsiteY46" fmla="*/ 1302 h 10000"/>
                    <a:gd name="connsiteX47" fmla="*/ 5348 w 10000"/>
                    <a:gd name="connsiteY47" fmla="*/ 1254 h 10000"/>
                    <a:gd name="connsiteX48" fmla="*/ 5194 w 10000"/>
                    <a:gd name="connsiteY48" fmla="*/ 1268 h 10000"/>
                    <a:gd name="connsiteX49" fmla="*/ 4870 w 10000"/>
                    <a:gd name="connsiteY49" fmla="*/ 1137 h 10000"/>
                    <a:gd name="connsiteX50" fmla="*/ 4612 w 10000"/>
                    <a:gd name="connsiteY50" fmla="*/ 1112 h 10000"/>
                    <a:gd name="connsiteX51" fmla="*/ 4458 w 10000"/>
                    <a:gd name="connsiteY51" fmla="*/ 921 h 10000"/>
                    <a:gd name="connsiteX52" fmla="*/ 4127 w 10000"/>
                    <a:gd name="connsiteY52" fmla="*/ 885 h 10000"/>
                    <a:gd name="connsiteX53" fmla="*/ 4185 w 10000"/>
                    <a:gd name="connsiteY53" fmla="*/ 739 h 10000"/>
                    <a:gd name="connsiteX54" fmla="*/ 4238 w 10000"/>
                    <a:gd name="connsiteY54" fmla="*/ 487 h 10000"/>
                    <a:gd name="connsiteX55" fmla="*/ 4311 w 10000"/>
                    <a:gd name="connsiteY55" fmla="*/ 337 h 10000"/>
                    <a:gd name="connsiteX56" fmla="*/ 4098 w 10000"/>
                    <a:gd name="connsiteY56" fmla="*/ 251 h 10000"/>
                    <a:gd name="connsiteX57" fmla="*/ 4042 w 10000"/>
                    <a:gd name="connsiteY57" fmla="*/ 97 h 10000"/>
                    <a:gd name="connsiteX58" fmla="*/ 3752 w 10000"/>
                    <a:gd name="connsiteY58" fmla="*/ 1 h 10000"/>
                    <a:gd name="connsiteX59" fmla="*/ 3493 w 10000"/>
                    <a:gd name="connsiteY59" fmla="*/ 166 h 10000"/>
                    <a:gd name="connsiteX60" fmla="*/ 3269 w 10000"/>
                    <a:gd name="connsiteY60" fmla="*/ 263 h 10000"/>
                    <a:gd name="connsiteX61" fmla="*/ 3128 w 10000"/>
                    <a:gd name="connsiteY61" fmla="*/ 285 h 10000"/>
                    <a:gd name="connsiteX62" fmla="*/ 2903 w 10000"/>
                    <a:gd name="connsiteY62" fmla="*/ 158 h 10000"/>
                    <a:gd name="connsiteX63" fmla="*/ 2816 w 10000"/>
                    <a:gd name="connsiteY63" fmla="*/ 362 h 10000"/>
                    <a:gd name="connsiteX64" fmla="*/ 2800 w 10000"/>
                    <a:gd name="connsiteY64" fmla="*/ 644 h 10000"/>
                    <a:gd name="connsiteX65" fmla="*/ 2647 w 10000"/>
                    <a:gd name="connsiteY65" fmla="*/ 824 h 10000"/>
                    <a:gd name="connsiteX66" fmla="*/ 2620 w 10000"/>
                    <a:gd name="connsiteY66" fmla="*/ 1041 h 10000"/>
                    <a:gd name="connsiteX67" fmla="*/ 2487 w 10000"/>
                    <a:gd name="connsiteY67" fmla="*/ 997 h 10000"/>
                    <a:gd name="connsiteX68" fmla="*/ 2195 w 10000"/>
                    <a:gd name="connsiteY68" fmla="*/ 1183 h 10000"/>
                    <a:gd name="connsiteX69" fmla="*/ 2074 w 10000"/>
                    <a:gd name="connsiteY69" fmla="*/ 1357 h 10000"/>
                    <a:gd name="connsiteX70" fmla="*/ 2013 w 10000"/>
                    <a:gd name="connsiteY70" fmla="*/ 1571 h 10000"/>
                    <a:gd name="connsiteX71" fmla="*/ 1943 w 10000"/>
                    <a:gd name="connsiteY71" fmla="*/ 1756 h 10000"/>
                    <a:gd name="connsiteX72" fmla="*/ 1801 w 10000"/>
                    <a:gd name="connsiteY72" fmla="*/ 1819 h 10000"/>
                    <a:gd name="connsiteX73" fmla="*/ 1574 w 10000"/>
                    <a:gd name="connsiteY73" fmla="*/ 1764 h 10000"/>
                    <a:gd name="connsiteX74" fmla="*/ 1429 w 10000"/>
                    <a:gd name="connsiteY74" fmla="*/ 1969 h 10000"/>
                    <a:gd name="connsiteX75" fmla="*/ 1254 w 10000"/>
                    <a:gd name="connsiteY75" fmla="*/ 1960 h 10000"/>
                    <a:gd name="connsiteX76" fmla="*/ 1326 w 10000"/>
                    <a:gd name="connsiteY76" fmla="*/ 2112 h 10000"/>
                    <a:gd name="connsiteX77" fmla="*/ 1118 w 10000"/>
                    <a:gd name="connsiteY77" fmla="*/ 2186 h 10000"/>
                    <a:gd name="connsiteX78" fmla="*/ 1065 w 10000"/>
                    <a:gd name="connsiteY78" fmla="*/ 2318 h 10000"/>
                    <a:gd name="connsiteX79" fmla="*/ 847 w 10000"/>
                    <a:gd name="connsiteY79" fmla="*/ 2298 h 10000"/>
                    <a:gd name="connsiteX80" fmla="*/ 545 w 10000"/>
                    <a:gd name="connsiteY80" fmla="*/ 2500 h 10000"/>
                    <a:gd name="connsiteX81" fmla="*/ 382 w 10000"/>
                    <a:gd name="connsiteY81" fmla="*/ 2725 h 10000"/>
                    <a:gd name="connsiteX82" fmla="*/ 309 w 10000"/>
                    <a:gd name="connsiteY82" fmla="*/ 2893 h 10000"/>
                    <a:gd name="connsiteX83" fmla="*/ 360 w 10000"/>
                    <a:gd name="connsiteY83" fmla="*/ 3031 h 10000"/>
                    <a:gd name="connsiteX84" fmla="*/ 205 w 10000"/>
                    <a:gd name="connsiteY84" fmla="*/ 3031 h 10000"/>
                    <a:gd name="connsiteX85" fmla="*/ 135 w 10000"/>
                    <a:gd name="connsiteY85" fmla="*/ 3181 h 10000"/>
                    <a:gd name="connsiteX86" fmla="*/ 50 w 10000"/>
                    <a:gd name="connsiteY86" fmla="*/ 3273 h 10000"/>
                    <a:gd name="connsiteX87" fmla="*/ 143 w 10000"/>
                    <a:gd name="connsiteY87" fmla="*/ 3356 h 10000"/>
                    <a:gd name="connsiteX88" fmla="*/ 1 w 10000"/>
                    <a:gd name="connsiteY88" fmla="*/ 3425 h 10000"/>
                    <a:gd name="connsiteX89" fmla="*/ 140 w 10000"/>
                    <a:gd name="connsiteY89" fmla="*/ 3580 h 10000"/>
                    <a:gd name="connsiteX90" fmla="*/ 155 w 10000"/>
                    <a:gd name="connsiteY90" fmla="*/ 3741 h 10000"/>
                    <a:gd name="connsiteX91" fmla="*/ 65 w 10000"/>
                    <a:gd name="connsiteY91" fmla="*/ 3910 h 10000"/>
                    <a:gd name="connsiteX92" fmla="*/ 133 w 10000"/>
                    <a:gd name="connsiteY92" fmla="*/ 4001 h 10000"/>
                    <a:gd name="connsiteX93" fmla="*/ 247 w 10000"/>
                    <a:gd name="connsiteY93" fmla="*/ 4103 h 10000"/>
                    <a:gd name="connsiteX94" fmla="*/ 253 w 10000"/>
                    <a:gd name="connsiteY94" fmla="*/ 4255 h 10000"/>
                    <a:gd name="connsiteX95" fmla="*/ 155 w 10000"/>
                    <a:gd name="connsiteY95" fmla="*/ 4280 h 10000"/>
                    <a:gd name="connsiteX96" fmla="*/ 180 w 10000"/>
                    <a:gd name="connsiteY96" fmla="*/ 4412 h 10000"/>
                    <a:gd name="connsiteX97" fmla="*/ 37 w 10000"/>
                    <a:gd name="connsiteY97" fmla="*/ 4460 h 10000"/>
                    <a:gd name="connsiteX98" fmla="*/ 234 w 10000"/>
                    <a:gd name="connsiteY98" fmla="*/ 4592 h 10000"/>
                    <a:gd name="connsiteX99" fmla="*/ 227 w 10000"/>
                    <a:gd name="connsiteY99" fmla="*/ 4734 h 10000"/>
                    <a:gd name="connsiteX100" fmla="*/ 45 w 10000"/>
                    <a:gd name="connsiteY100" fmla="*/ 4823 h 10000"/>
                    <a:gd name="connsiteX101" fmla="*/ 146 w 10000"/>
                    <a:gd name="connsiteY101" fmla="*/ 5114 h 10000"/>
                    <a:gd name="connsiteX102" fmla="*/ 425 w 10000"/>
                    <a:gd name="connsiteY102" fmla="*/ 5159 h 10000"/>
                    <a:gd name="connsiteX103" fmla="*/ 675 w 10000"/>
                    <a:gd name="connsiteY103" fmla="*/ 5116 h 10000"/>
                    <a:gd name="connsiteX104" fmla="*/ 722 w 10000"/>
                    <a:gd name="connsiteY104" fmla="*/ 5308 h 10000"/>
                    <a:gd name="connsiteX105" fmla="*/ 624 w 10000"/>
                    <a:gd name="connsiteY105" fmla="*/ 5387 h 10000"/>
                    <a:gd name="connsiteX106" fmla="*/ 422 w 10000"/>
                    <a:gd name="connsiteY106" fmla="*/ 5426 h 10000"/>
                    <a:gd name="connsiteX107" fmla="*/ 450 w 10000"/>
                    <a:gd name="connsiteY107" fmla="*/ 5618 h 10000"/>
                    <a:gd name="connsiteX108" fmla="*/ 597 w 10000"/>
                    <a:gd name="connsiteY108" fmla="*/ 5657 h 10000"/>
                    <a:gd name="connsiteX109" fmla="*/ 762 w 10000"/>
                    <a:gd name="connsiteY109" fmla="*/ 5577 h 10000"/>
                    <a:gd name="connsiteX110" fmla="*/ 931 w 10000"/>
                    <a:gd name="connsiteY110" fmla="*/ 5694 h 10000"/>
                    <a:gd name="connsiteX111" fmla="*/ 872 w 10000"/>
                    <a:gd name="connsiteY111" fmla="*/ 5867 h 10000"/>
                    <a:gd name="connsiteX112" fmla="*/ 658 w 10000"/>
                    <a:gd name="connsiteY112" fmla="*/ 5867 h 10000"/>
                    <a:gd name="connsiteX113" fmla="*/ 545 w 10000"/>
                    <a:gd name="connsiteY113" fmla="*/ 5987 h 10000"/>
                    <a:gd name="connsiteX114" fmla="*/ 554 w 10000"/>
                    <a:gd name="connsiteY114" fmla="*/ 6130 h 10000"/>
                    <a:gd name="connsiteX115" fmla="*/ 855 w 10000"/>
                    <a:gd name="connsiteY115" fmla="*/ 6223 h 10000"/>
                    <a:gd name="connsiteX116" fmla="*/ 922 w 10000"/>
                    <a:gd name="connsiteY116" fmla="*/ 6459 h 10000"/>
                    <a:gd name="connsiteX117" fmla="*/ 1012 w 10000"/>
                    <a:gd name="connsiteY117" fmla="*/ 6727 h 10000"/>
                    <a:gd name="connsiteX118" fmla="*/ 1091 w 10000"/>
                    <a:gd name="connsiteY118" fmla="*/ 6851 h 10000"/>
                    <a:gd name="connsiteX119" fmla="*/ 878 w 10000"/>
                    <a:gd name="connsiteY119" fmla="*/ 7055 h 10000"/>
                    <a:gd name="connsiteX120" fmla="*/ 1115 w 10000"/>
                    <a:gd name="connsiteY120" fmla="*/ 7139 h 10000"/>
                    <a:gd name="connsiteX121" fmla="*/ 1102 w 10000"/>
                    <a:gd name="connsiteY121" fmla="*/ 7260 h 10000"/>
                    <a:gd name="connsiteX122" fmla="*/ 1042 w 10000"/>
                    <a:gd name="connsiteY122" fmla="*/ 7354 h 10000"/>
                    <a:gd name="connsiteX123" fmla="*/ 1318 w 10000"/>
                    <a:gd name="connsiteY123" fmla="*/ 7571 h 10000"/>
                    <a:gd name="connsiteX124" fmla="*/ 1289 w 10000"/>
                    <a:gd name="connsiteY124" fmla="*/ 7648 h 10000"/>
                    <a:gd name="connsiteX125" fmla="*/ 1175 w 10000"/>
                    <a:gd name="connsiteY125" fmla="*/ 7929 h 10000"/>
                    <a:gd name="connsiteX126" fmla="*/ 1403 w 10000"/>
                    <a:gd name="connsiteY126" fmla="*/ 8063 h 10000"/>
                    <a:gd name="connsiteX127" fmla="*/ 1633 w 10000"/>
                    <a:gd name="connsiteY127" fmla="*/ 7958 h 10000"/>
                    <a:gd name="connsiteX128" fmla="*/ 1774 w 10000"/>
                    <a:gd name="connsiteY128" fmla="*/ 7989 h 10000"/>
                    <a:gd name="connsiteX129" fmla="*/ 2007 w 10000"/>
                    <a:gd name="connsiteY129" fmla="*/ 7907 h 10000"/>
                    <a:gd name="connsiteX130" fmla="*/ 2144 w 10000"/>
                    <a:gd name="connsiteY130" fmla="*/ 7922 h 10000"/>
                    <a:gd name="connsiteX131" fmla="*/ 2225 w 10000"/>
                    <a:gd name="connsiteY131" fmla="*/ 7859 h 10000"/>
                    <a:gd name="connsiteX132" fmla="*/ 2409 w 10000"/>
                    <a:gd name="connsiteY132" fmla="*/ 8019 h 10000"/>
                    <a:gd name="connsiteX133" fmla="*/ 2603 w 10000"/>
                    <a:gd name="connsiteY133" fmla="*/ 8019 h 10000"/>
                    <a:gd name="connsiteX134" fmla="*/ 2777 w 10000"/>
                    <a:gd name="connsiteY134" fmla="*/ 8121 h 10000"/>
                    <a:gd name="connsiteX135" fmla="*/ 2821 w 10000"/>
                    <a:gd name="connsiteY135" fmla="*/ 8282 h 10000"/>
                    <a:gd name="connsiteX136" fmla="*/ 3027 w 10000"/>
                    <a:gd name="connsiteY136" fmla="*/ 8111 h 10000"/>
                    <a:gd name="connsiteX137" fmla="*/ 3131 w 10000"/>
                    <a:gd name="connsiteY137" fmla="*/ 8111 h 10000"/>
                    <a:gd name="connsiteX138" fmla="*/ 3199 w 10000"/>
                    <a:gd name="connsiteY138" fmla="*/ 8208 h 10000"/>
                    <a:gd name="connsiteX139" fmla="*/ 3365 w 10000"/>
                    <a:gd name="connsiteY139" fmla="*/ 8220 h 10000"/>
                    <a:gd name="connsiteX140" fmla="*/ 3528 w 10000"/>
                    <a:gd name="connsiteY140" fmla="*/ 8326 h 10000"/>
                    <a:gd name="connsiteX141" fmla="*/ 3749 w 10000"/>
                    <a:gd name="connsiteY141" fmla="*/ 8326 h 10000"/>
                    <a:gd name="connsiteX142" fmla="*/ 3789 w 10000"/>
                    <a:gd name="connsiteY142" fmla="*/ 8539 h 10000"/>
                    <a:gd name="connsiteX143" fmla="*/ 4004 w 10000"/>
                    <a:gd name="connsiteY143" fmla="*/ 8620 h 10000"/>
                    <a:gd name="connsiteX144" fmla="*/ 4021 w 10000"/>
                    <a:gd name="connsiteY144" fmla="*/ 8936 h 10000"/>
                    <a:gd name="connsiteX145" fmla="*/ 4295 w 10000"/>
                    <a:gd name="connsiteY145" fmla="*/ 9012 h 10000"/>
                    <a:gd name="connsiteX146" fmla="*/ 4592 w 10000"/>
                    <a:gd name="connsiteY146" fmla="*/ 9112 h 10000"/>
                    <a:gd name="connsiteX147" fmla="*/ 4812 w 10000"/>
                    <a:gd name="connsiteY147" fmla="*/ 9180 h 10000"/>
                    <a:gd name="connsiteX148" fmla="*/ 4885 w 10000"/>
                    <a:gd name="connsiteY148" fmla="*/ 9335 h 10000"/>
                    <a:gd name="connsiteX149" fmla="*/ 5130 w 10000"/>
                    <a:gd name="connsiteY149" fmla="*/ 9353 h 10000"/>
                    <a:gd name="connsiteX150" fmla="*/ 5310 w 10000"/>
                    <a:gd name="connsiteY150" fmla="*/ 9414 h 10000"/>
                    <a:gd name="connsiteX151" fmla="*/ 5431 w 10000"/>
                    <a:gd name="connsiteY151" fmla="*/ 9327 h 10000"/>
                    <a:gd name="connsiteX152" fmla="*/ 5694 w 10000"/>
                    <a:gd name="connsiteY152" fmla="*/ 9590 h 10000"/>
                    <a:gd name="connsiteX153" fmla="*/ 5815 w 10000"/>
                    <a:gd name="connsiteY153" fmla="*/ 9541 h 10000"/>
                    <a:gd name="connsiteX154" fmla="*/ 5905 w 10000"/>
                    <a:gd name="connsiteY154" fmla="*/ 9605 h 10000"/>
                    <a:gd name="connsiteX155" fmla="*/ 4998 w 10000"/>
                    <a:gd name="connsiteY155" fmla="*/ 8523 h 10000"/>
                    <a:gd name="connsiteX156" fmla="*/ 6430 w 10000"/>
                    <a:gd name="connsiteY156" fmla="*/ 9590 h 10000"/>
                    <a:gd name="connsiteX157" fmla="*/ 6607 w 10000"/>
                    <a:gd name="connsiteY157" fmla="*/ 9889 h 10000"/>
                    <a:gd name="connsiteX158" fmla="*/ 6778 w 10000"/>
                    <a:gd name="connsiteY158" fmla="*/ 10000 h 10000"/>
                    <a:gd name="connsiteX159" fmla="*/ 6207 w 10000"/>
                    <a:gd name="connsiteY159" fmla="*/ 8520 h 10000"/>
                    <a:gd name="connsiteX160" fmla="*/ 3902 w 10000"/>
                    <a:gd name="connsiteY160" fmla="*/ 9124 h 10000"/>
                    <a:gd name="connsiteX161" fmla="*/ 4629 w 10000"/>
                    <a:gd name="connsiteY161" fmla="*/ 9144 h 10000"/>
                    <a:gd name="connsiteX162" fmla="*/ 4811 w 10000"/>
                    <a:gd name="connsiteY162" fmla="*/ 9008 h 10000"/>
                    <a:gd name="connsiteX163" fmla="*/ 4809 w 10000"/>
                    <a:gd name="connsiteY163" fmla="*/ 8910 h 10000"/>
                    <a:gd name="connsiteX164" fmla="*/ 4786 w 10000"/>
                    <a:gd name="connsiteY164" fmla="*/ 9279 h 10000"/>
                    <a:gd name="connsiteX165" fmla="*/ 5711 w 10000"/>
                    <a:gd name="connsiteY165" fmla="*/ 9000 h 10000"/>
                    <a:gd name="connsiteX166" fmla="*/ 4782 w 10000"/>
                    <a:gd name="connsiteY166" fmla="*/ 9033 h 10000"/>
                    <a:gd name="connsiteX167" fmla="*/ 5934 w 10000"/>
                    <a:gd name="connsiteY167" fmla="*/ 8851 h 10000"/>
                    <a:gd name="connsiteX168" fmla="*/ 7526 w 10000"/>
                    <a:gd name="connsiteY168" fmla="*/ 9568 h 10000"/>
                    <a:gd name="connsiteX169" fmla="*/ 7398 w 10000"/>
                    <a:gd name="connsiteY169" fmla="*/ 9559 h 10000"/>
                    <a:gd name="connsiteX170" fmla="*/ 7207 w 10000"/>
                    <a:gd name="connsiteY170" fmla="*/ 9374 h 10000"/>
                    <a:gd name="connsiteX171" fmla="*/ 6981 w 10000"/>
                    <a:gd name="connsiteY171" fmla="*/ 9350 h 10000"/>
                    <a:gd name="connsiteX172" fmla="*/ 7022 w 10000"/>
                    <a:gd name="connsiteY172" fmla="*/ 9254 h 10000"/>
                    <a:gd name="connsiteX173" fmla="*/ 7019 w 10000"/>
                    <a:gd name="connsiteY173" fmla="*/ 9177 h 10000"/>
                    <a:gd name="connsiteX174" fmla="*/ 6887 w 10000"/>
                    <a:gd name="connsiteY174" fmla="*/ 9254 h 10000"/>
                    <a:gd name="connsiteX175" fmla="*/ 6847 w 10000"/>
                    <a:gd name="connsiteY175" fmla="*/ 9151 h 10000"/>
                    <a:gd name="connsiteX176" fmla="*/ 6967 w 10000"/>
                    <a:gd name="connsiteY176" fmla="*/ 9061 h 10000"/>
                    <a:gd name="connsiteX177" fmla="*/ 7007 w 10000"/>
                    <a:gd name="connsiteY177" fmla="*/ 8973 h 10000"/>
                    <a:gd name="connsiteX178" fmla="*/ 6895 w 10000"/>
                    <a:gd name="connsiteY178" fmla="*/ 8888 h 10000"/>
                    <a:gd name="connsiteX179" fmla="*/ 6971 w 10000"/>
                    <a:gd name="connsiteY179" fmla="*/ 8785 h 10000"/>
                    <a:gd name="connsiteX180" fmla="*/ 6979 w 10000"/>
                    <a:gd name="connsiteY180" fmla="*/ 8528 h 10000"/>
                    <a:gd name="connsiteX181" fmla="*/ 6918 w 10000"/>
                    <a:gd name="connsiteY181" fmla="*/ 8197 h 10000"/>
                    <a:gd name="connsiteX182" fmla="*/ 6862 w 10000"/>
                    <a:gd name="connsiteY182" fmla="*/ 7847 h 10000"/>
                    <a:gd name="connsiteX183" fmla="*/ 6723 w 10000"/>
                    <a:gd name="connsiteY183" fmla="*/ 7505 h 10000"/>
                    <a:gd name="connsiteX184" fmla="*/ 6577 w 10000"/>
                    <a:gd name="connsiteY184" fmla="*/ 7408 h 10000"/>
                    <a:gd name="connsiteX185" fmla="*/ 6493 w 10000"/>
                    <a:gd name="connsiteY185" fmla="*/ 7268 h 10000"/>
                    <a:gd name="connsiteX186" fmla="*/ 6583 w 10000"/>
                    <a:gd name="connsiteY186" fmla="*/ 7045 h 10000"/>
                    <a:gd name="connsiteX187" fmla="*/ 6819 w 10000"/>
                    <a:gd name="connsiteY187" fmla="*/ 6843 h 10000"/>
                    <a:gd name="connsiteX188" fmla="*/ 6898 w 10000"/>
                    <a:gd name="connsiteY188" fmla="*/ 6572 h 10000"/>
                    <a:gd name="connsiteX189" fmla="*/ 7066 w 10000"/>
                    <a:gd name="connsiteY189" fmla="*/ 6325 h 10000"/>
                    <a:gd name="connsiteX190" fmla="*/ 7310 w 10000"/>
                    <a:gd name="connsiteY190" fmla="*/ 6218 h 10000"/>
                    <a:gd name="connsiteX191" fmla="*/ 7304 w 10000"/>
                    <a:gd name="connsiteY191" fmla="*/ 6026 h 10000"/>
                    <a:gd name="connsiteX192" fmla="*/ 7546 w 10000"/>
                    <a:gd name="connsiteY192" fmla="*/ 5818 h 10000"/>
                    <a:gd name="connsiteX193" fmla="*/ 7732 w 10000"/>
                    <a:gd name="connsiteY193" fmla="*/ 5569 h 10000"/>
                    <a:gd name="connsiteX194" fmla="*/ 7771 w 10000"/>
                    <a:gd name="connsiteY194" fmla="*/ 5447 h 10000"/>
                    <a:gd name="connsiteX195" fmla="*/ 7968 w 10000"/>
                    <a:gd name="connsiteY195" fmla="*/ 5303 h 10000"/>
                    <a:gd name="connsiteX196" fmla="*/ 8235 w 10000"/>
                    <a:gd name="connsiteY196" fmla="*/ 4934 h 10000"/>
                    <a:gd name="connsiteX197" fmla="*/ 8373 w 10000"/>
                    <a:gd name="connsiteY197" fmla="*/ 4706 h 10000"/>
                    <a:gd name="connsiteX198" fmla="*/ 8710 w 10000"/>
                    <a:gd name="connsiteY198" fmla="*/ 4336 h 10000"/>
                    <a:gd name="connsiteX199" fmla="*/ 8773 w 10000"/>
                    <a:gd name="connsiteY199" fmla="*/ 4189 h 10000"/>
                    <a:gd name="connsiteX200" fmla="*/ 9081 w 10000"/>
                    <a:gd name="connsiteY200" fmla="*/ 3878 h 10000"/>
                    <a:gd name="connsiteX201" fmla="*/ 9710 w 10000"/>
                    <a:gd name="connsiteY201" fmla="*/ 3240 h 10000"/>
                    <a:gd name="connsiteX202" fmla="*/ 9953 w 10000"/>
                    <a:gd name="connsiteY202" fmla="*/ 3082 h 10000"/>
                    <a:gd name="connsiteX203" fmla="*/ 10000 w 10000"/>
                    <a:gd name="connsiteY203" fmla="*/ 2959 h 10000"/>
                    <a:gd name="connsiteX0" fmla="*/ 10000 w 10000"/>
                    <a:gd name="connsiteY0" fmla="*/ 2959 h 9889"/>
                    <a:gd name="connsiteX1" fmla="*/ 9961 w 10000"/>
                    <a:gd name="connsiteY1" fmla="*/ 2896 h 9889"/>
                    <a:gd name="connsiteX2" fmla="*/ 9842 w 10000"/>
                    <a:gd name="connsiteY2" fmla="*/ 2859 h 9889"/>
                    <a:gd name="connsiteX3" fmla="*/ 9800 w 10000"/>
                    <a:gd name="connsiteY3" fmla="*/ 2721 h 9889"/>
                    <a:gd name="connsiteX4" fmla="*/ 9691 w 10000"/>
                    <a:gd name="connsiteY4" fmla="*/ 2714 h 9889"/>
                    <a:gd name="connsiteX5" fmla="*/ 9533 w 10000"/>
                    <a:gd name="connsiteY5" fmla="*/ 2684 h 9889"/>
                    <a:gd name="connsiteX6" fmla="*/ 9413 w 10000"/>
                    <a:gd name="connsiteY6" fmla="*/ 2678 h 9889"/>
                    <a:gd name="connsiteX7" fmla="*/ 9531 w 10000"/>
                    <a:gd name="connsiteY7" fmla="*/ 2466 h 9889"/>
                    <a:gd name="connsiteX8" fmla="*/ 9359 w 10000"/>
                    <a:gd name="connsiteY8" fmla="*/ 2363 h 9889"/>
                    <a:gd name="connsiteX9" fmla="*/ 9225 w 10000"/>
                    <a:gd name="connsiteY9" fmla="*/ 2323 h 9889"/>
                    <a:gd name="connsiteX10" fmla="*/ 9246 w 10000"/>
                    <a:gd name="connsiteY10" fmla="*/ 2152 h 9889"/>
                    <a:gd name="connsiteX11" fmla="*/ 9241 w 10000"/>
                    <a:gd name="connsiteY11" fmla="*/ 2071 h 9889"/>
                    <a:gd name="connsiteX12" fmla="*/ 8735 w 10000"/>
                    <a:gd name="connsiteY12" fmla="*/ 2396 h 9889"/>
                    <a:gd name="connsiteX13" fmla="*/ 8513 w 10000"/>
                    <a:gd name="connsiteY13" fmla="*/ 2227 h 9889"/>
                    <a:gd name="connsiteX14" fmla="*/ 8173 w 10000"/>
                    <a:gd name="connsiteY14" fmla="*/ 2491 h 9889"/>
                    <a:gd name="connsiteX15" fmla="*/ 7971 w 10000"/>
                    <a:gd name="connsiteY15" fmla="*/ 2785 h 9889"/>
                    <a:gd name="connsiteX16" fmla="*/ 7828 w 10000"/>
                    <a:gd name="connsiteY16" fmla="*/ 2864 h 9889"/>
                    <a:gd name="connsiteX17" fmla="*/ 7366 w 10000"/>
                    <a:gd name="connsiteY17" fmla="*/ 2827 h 9889"/>
                    <a:gd name="connsiteX18" fmla="*/ 6929 w 10000"/>
                    <a:gd name="connsiteY18" fmla="*/ 2824 h 9889"/>
                    <a:gd name="connsiteX19" fmla="*/ 6647 w 10000"/>
                    <a:gd name="connsiteY19" fmla="*/ 2789 h 9889"/>
                    <a:gd name="connsiteX20" fmla="*/ 6414 w 10000"/>
                    <a:gd name="connsiteY20" fmla="*/ 2884 h 9889"/>
                    <a:gd name="connsiteX21" fmla="*/ 6206 w 10000"/>
                    <a:gd name="connsiteY21" fmla="*/ 2800 h 9889"/>
                    <a:gd name="connsiteX22" fmla="*/ 6103 w 10000"/>
                    <a:gd name="connsiteY22" fmla="*/ 2728 h 9889"/>
                    <a:gd name="connsiteX23" fmla="*/ 6214 w 10000"/>
                    <a:gd name="connsiteY23" fmla="*/ 2668 h 9889"/>
                    <a:gd name="connsiteX24" fmla="*/ 6433 w 10000"/>
                    <a:gd name="connsiteY24" fmla="*/ 2659 h 9889"/>
                    <a:gd name="connsiteX25" fmla="*/ 6434 w 10000"/>
                    <a:gd name="connsiteY25" fmla="*/ 2538 h 9889"/>
                    <a:gd name="connsiteX26" fmla="*/ 6234 w 10000"/>
                    <a:gd name="connsiteY26" fmla="*/ 2546 h 9889"/>
                    <a:gd name="connsiteX27" fmla="*/ 6026 w 10000"/>
                    <a:gd name="connsiteY27" fmla="*/ 2617 h 9889"/>
                    <a:gd name="connsiteX28" fmla="*/ 5719 w 10000"/>
                    <a:gd name="connsiteY28" fmla="*/ 2577 h 9889"/>
                    <a:gd name="connsiteX29" fmla="*/ 5498 w 10000"/>
                    <a:gd name="connsiteY29" fmla="*/ 2577 h 9889"/>
                    <a:gd name="connsiteX30" fmla="*/ 5438 w 10000"/>
                    <a:gd name="connsiteY30" fmla="*/ 2411 h 9889"/>
                    <a:gd name="connsiteX31" fmla="*/ 5271 w 10000"/>
                    <a:gd name="connsiteY31" fmla="*/ 2351 h 9889"/>
                    <a:gd name="connsiteX32" fmla="*/ 5441 w 10000"/>
                    <a:gd name="connsiteY32" fmla="*/ 2162 h 9889"/>
                    <a:gd name="connsiteX33" fmla="*/ 5411 w 10000"/>
                    <a:gd name="connsiteY33" fmla="*/ 1989 h 9889"/>
                    <a:gd name="connsiteX34" fmla="*/ 5518 w 10000"/>
                    <a:gd name="connsiteY34" fmla="*/ 1966 h 9889"/>
                    <a:gd name="connsiteX35" fmla="*/ 5711 w 10000"/>
                    <a:gd name="connsiteY35" fmla="*/ 1925 h 9889"/>
                    <a:gd name="connsiteX36" fmla="*/ 5758 w 10000"/>
                    <a:gd name="connsiteY36" fmla="*/ 2089 h 9889"/>
                    <a:gd name="connsiteX37" fmla="*/ 5985 w 10000"/>
                    <a:gd name="connsiteY37" fmla="*/ 1852 h 9889"/>
                    <a:gd name="connsiteX38" fmla="*/ 5795 w 10000"/>
                    <a:gd name="connsiteY38" fmla="*/ 1888 h 9889"/>
                    <a:gd name="connsiteX39" fmla="*/ 5682 w 10000"/>
                    <a:gd name="connsiteY39" fmla="*/ 1819 h 9889"/>
                    <a:gd name="connsiteX40" fmla="*/ 5882 w 10000"/>
                    <a:gd name="connsiteY40" fmla="*/ 1758 h 9889"/>
                    <a:gd name="connsiteX41" fmla="*/ 5882 w 10000"/>
                    <a:gd name="connsiteY41" fmla="*/ 1668 h 9889"/>
                    <a:gd name="connsiteX42" fmla="*/ 5717 w 10000"/>
                    <a:gd name="connsiteY42" fmla="*/ 1660 h 9889"/>
                    <a:gd name="connsiteX43" fmla="*/ 5652 w 10000"/>
                    <a:gd name="connsiteY43" fmla="*/ 1495 h 9889"/>
                    <a:gd name="connsiteX44" fmla="*/ 5772 w 10000"/>
                    <a:gd name="connsiteY44" fmla="*/ 1302 h 9889"/>
                    <a:gd name="connsiteX45" fmla="*/ 5598 w 10000"/>
                    <a:gd name="connsiteY45" fmla="*/ 1252 h 9889"/>
                    <a:gd name="connsiteX46" fmla="*/ 5501 w 10000"/>
                    <a:gd name="connsiteY46" fmla="*/ 1302 h 9889"/>
                    <a:gd name="connsiteX47" fmla="*/ 5348 w 10000"/>
                    <a:gd name="connsiteY47" fmla="*/ 1254 h 9889"/>
                    <a:gd name="connsiteX48" fmla="*/ 5194 w 10000"/>
                    <a:gd name="connsiteY48" fmla="*/ 1268 h 9889"/>
                    <a:gd name="connsiteX49" fmla="*/ 4870 w 10000"/>
                    <a:gd name="connsiteY49" fmla="*/ 1137 h 9889"/>
                    <a:gd name="connsiteX50" fmla="*/ 4612 w 10000"/>
                    <a:gd name="connsiteY50" fmla="*/ 1112 h 9889"/>
                    <a:gd name="connsiteX51" fmla="*/ 4458 w 10000"/>
                    <a:gd name="connsiteY51" fmla="*/ 921 h 9889"/>
                    <a:gd name="connsiteX52" fmla="*/ 4127 w 10000"/>
                    <a:gd name="connsiteY52" fmla="*/ 885 h 9889"/>
                    <a:gd name="connsiteX53" fmla="*/ 4185 w 10000"/>
                    <a:gd name="connsiteY53" fmla="*/ 739 h 9889"/>
                    <a:gd name="connsiteX54" fmla="*/ 4238 w 10000"/>
                    <a:gd name="connsiteY54" fmla="*/ 487 h 9889"/>
                    <a:gd name="connsiteX55" fmla="*/ 4311 w 10000"/>
                    <a:gd name="connsiteY55" fmla="*/ 337 h 9889"/>
                    <a:gd name="connsiteX56" fmla="*/ 4098 w 10000"/>
                    <a:gd name="connsiteY56" fmla="*/ 251 h 9889"/>
                    <a:gd name="connsiteX57" fmla="*/ 4042 w 10000"/>
                    <a:gd name="connsiteY57" fmla="*/ 97 h 9889"/>
                    <a:gd name="connsiteX58" fmla="*/ 3752 w 10000"/>
                    <a:gd name="connsiteY58" fmla="*/ 1 h 9889"/>
                    <a:gd name="connsiteX59" fmla="*/ 3493 w 10000"/>
                    <a:gd name="connsiteY59" fmla="*/ 166 h 9889"/>
                    <a:gd name="connsiteX60" fmla="*/ 3269 w 10000"/>
                    <a:gd name="connsiteY60" fmla="*/ 263 h 9889"/>
                    <a:gd name="connsiteX61" fmla="*/ 3128 w 10000"/>
                    <a:gd name="connsiteY61" fmla="*/ 285 h 9889"/>
                    <a:gd name="connsiteX62" fmla="*/ 2903 w 10000"/>
                    <a:gd name="connsiteY62" fmla="*/ 158 h 9889"/>
                    <a:gd name="connsiteX63" fmla="*/ 2816 w 10000"/>
                    <a:gd name="connsiteY63" fmla="*/ 362 h 9889"/>
                    <a:gd name="connsiteX64" fmla="*/ 2800 w 10000"/>
                    <a:gd name="connsiteY64" fmla="*/ 644 h 9889"/>
                    <a:gd name="connsiteX65" fmla="*/ 2647 w 10000"/>
                    <a:gd name="connsiteY65" fmla="*/ 824 h 9889"/>
                    <a:gd name="connsiteX66" fmla="*/ 2620 w 10000"/>
                    <a:gd name="connsiteY66" fmla="*/ 1041 h 9889"/>
                    <a:gd name="connsiteX67" fmla="*/ 2487 w 10000"/>
                    <a:gd name="connsiteY67" fmla="*/ 997 h 9889"/>
                    <a:gd name="connsiteX68" fmla="*/ 2195 w 10000"/>
                    <a:gd name="connsiteY68" fmla="*/ 1183 h 9889"/>
                    <a:gd name="connsiteX69" fmla="*/ 2074 w 10000"/>
                    <a:gd name="connsiteY69" fmla="*/ 1357 h 9889"/>
                    <a:gd name="connsiteX70" fmla="*/ 2013 w 10000"/>
                    <a:gd name="connsiteY70" fmla="*/ 1571 h 9889"/>
                    <a:gd name="connsiteX71" fmla="*/ 1943 w 10000"/>
                    <a:gd name="connsiteY71" fmla="*/ 1756 h 9889"/>
                    <a:gd name="connsiteX72" fmla="*/ 1801 w 10000"/>
                    <a:gd name="connsiteY72" fmla="*/ 1819 h 9889"/>
                    <a:gd name="connsiteX73" fmla="*/ 1574 w 10000"/>
                    <a:gd name="connsiteY73" fmla="*/ 1764 h 9889"/>
                    <a:gd name="connsiteX74" fmla="*/ 1429 w 10000"/>
                    <a:gd name="connsiteY74" fmla="*/ 1969 h 9889"/>
                    <a:gd name="connsiteX75" fmla="*/ 1254 w 10000"/>
                    <a:gd name="connsiteY75" fmla="*/ 1960 h 9889"/>
                    <a:gd name="connsiteX76" fmla="*/ 1326 w 10000"/>
                    <a:gd name="connsiteY76" fmla="*/ 2112 h 9889"/>
                    <a:gd name="connsiteX77" fmla="*/ 1118 w 10000"/>
                    <a:gd name="connsiteY77" fmla="*/ 2186 h 9889"/>
                    <a:gd name="connsiteX78" fmla="*/ 1065 w 10000"/>
                    <a:gd name="connsiteY78" fmla="*/ 2318 h 9889"/>
                    <a:gd name="connsiteX79" fmla="*/ 847 w 10000"/>
                    <a:gd name="connsiteY79" fmla="*/ 2298 h 9889"/>
                    <a:gd name="connsiteX80" fmla="*/ 545 w 10000"/>
                    <a:gd name="connsiteY80" fmla="*/ 2500 h 9889"/>
                    <a:gd name="connsiteX81" fmla="*/ 382 w 10000"/>
                    <a:gd name="connsiteY81" fmla="*/ 2725 h 9889"/>
                    <a:gd name="connsiteX82" fmla="*/ 309 w 10000"/>
                    <a:gd name="connsiteY82" fmla="*/ 2893 h 9889"/>
                    <a:gd name="connsiteX83" fmla="*/ 360 w 10000"/>
                    <a:gd name="connsiteY83" fmla="*/ 3031 h 9889"/>
                    <a:gd name="connsiteX84" fmla="*/ 205 w 10000"/>
                    <a:gd name="connsiteY84" fmla="*/ 3031 h 9889"/>
                    <a:gd name="connsiteX85" fmla="*/ 135 w 10000"/>
                    <a:gd name="connsiteY85" fmla="*/ 3181 h 9889"/>
                    <a:gd name="connsiteX86" fmla="*/ 50 w 10000"/>
                    <a:gd name="connsiteY86" fmla="*/ 3273 h 9889"/>
                    <a:gd name="connsiteX87" fmla="*/ 143 w 10000"/>
                    <a:gd name="connsiteY87" fmla="*/ 3356 h 9889"/>
                    <a:gd name="connsiteX88" fmla="*/ 1 w 10000"/>
                    <a:gd name="connsiteY88" fmla="*/ 3425 h 9889"/>
                    <a:gd name="connsiteX89" fmla="*/ 140 w 10000"/>
                    <a:gd name="connsiteY89" fmla="*/ 3580 h 9889"/>
                    <a:gd name="connsiteX90" fmla="*/ 155 w 10000"/>
                    <a:gd name="connsiteY90" fmla="*/ 3741 h 9889"/>
                    <a:gd name="connsiteX91" fmla="*/ 65 w 10000"/>
                    <a:gd name="connsiteY91" fmla="*/ 3910 h 9889"/>
                    <a:gd name="connsiteX92" fmla="*/ 133 w 10000"/>
                    <a:gd name="connsiteY92" fmla="*/ 4001 h 9889"/>
                    <a:gd name="connsiteX93" fmla="*/ 247 w 10000"/>
                    <a:gd name="connsiteY93" fmla="*/ 4103 h 9889"/>
                    <a:gd name="connsiteX94" fmla="*/ 253 w 10000"/>
                    <a:gd name="connsiteY94" fmla="*/ 4255 h 9889"/>
                    <a:gd name="connsiteX95" fmla="*/ 155 w 10000"/>
                    <a:gd name="connsiteY95" fmla="*/ 4280 h 9889"/>
                    <a:gd name="connsiteX96" fmla="*/ 180 w 10000"/>
                    <a:gd name="connsiteY96" fmla="*/ 4412 h 9889"/>
                    <a:gd name="connsiteX97" fmla="*/ 37 w 10000"/>
                    <a:gd name="connsiteY97" fmla="*/ 4460 h 9889"/>
                    <a:gd name="connsiteX98" fmla="*/ 234 w 10000"/>
                    <a:gd name="connsiteY98" fmla="*/ 4592 h 9889"/>
                    <a:gd name="connsiteX99" fmla="*/ 227 w 10000"/>
                    <a:gd name="connsiteY99" fmla="*/ 4734 h 9889"/>
                    <a:gd name="connsiteX100" fmla="*/ 45 w 10000"/>
                    <a:gd name="connsiteY100" fmla="*/ 4823 h 9889"/>
                    <a:gd name="connsiteX101" fmla="*/ 146 w 10000"/>
                    <a:gd name="connsiteY101" fmla="*/ 5114 h 9889"/>
                    <a:gd name="connsiteX102" fmla="*/ 425 w 10000"/>
                    <a:gd name="connsiteY102" fmla="*/ 5159 h 9889"/>
                    <a:gd name="connsiteX103" fmla="*/ 675 w 10000"/>
                    <a:gd name="connsiteY103" fmla="*/ 5116 h 9889"/>
                    <a:gd name="connsiteX104" fmla="*/ 722 w 10000"/>
                    <a:gd name="connsiteY104" fmla="*/ 5308 h 9889"/>
                    <a:gd name="connsiteX105" fmla="*/ 624 w 10000"/>
                    <a:gd name="connsiteY105" fmla="*/ 5387 h 9889"/>
                    <a:gd name="connsiteX106" fmla="*/ 422 w 10000"/>
                    <a:gd name="connsiteY106" fmla="*/ 5426 h 9889"/>
                    <a:gd name="connsiteX107" fmla="*/ 450 w 10000"/>
                    <a:gd name="connsiteY107" fmla="*/ 5618 h 9889"/>
                    <a:gd name="connsiteX108" fmla="*/ 597 w 10000"/>
                    <a:gd name="connsiteY108" fmla="*/ 5657 h 9889"/>
                    <a:gd name="connsiteX109" fmla="*/ 762 w 10000"/>
                    <a:gd name="connsiteY109" fmla="*/ 5577 h 9889"/>
                    <a:gd name="connsiteX110" fmla="*/ 931 w 10000"/>
                    <a:gd name="connsiteY110" fmla="*/ 5694 h 9889"/>
                    <a:gd name="connsiteX111" fmla="*/ 872 w 10000"/>
                    <a:gd name="connsiteY111" fmla="*/ 5867 h 9889"/>
                    <a:gd name="connsiteX112" fmla="*/ 658 w 10000"/>
                    <a:gd name="connsiteY112" fmla="*/ 5867 h 9889"/>
                    <a:gd name="connsiteX113" fmla="*/ 545 w 10000"/>
                    <a:gd name="connsiteY113" fmla="*/ 5987 h 9889"/>
                    <a:gd name="connsiteX114" fmla="*/ 554 w 10000"/>
                    <a:gd name="connsiteY114" fmla="*/ 6130 h 9889"/>
                    <a:gd name="connsiteX115" fmla="*/ 855 w 10000"/>
                    <a:gd name="connsiteY115" fmla="*/ 6223 h 9889"/>
                    <a:gd name="connsiteX116" fmla="*/ 922 w 10000"/>
                    <a:gd name="connsiteY116" fmla="*/ 6459 h 9889"/>
                    <a:gd name="connsiteX117" fmla="*/ 1012 w 10000"/>
                    <a:gd name="connsiteY117" fmla="*/ 6727 h 9889"/>
                    <a:gd name="connsiteX118" fmla="*/ 1091 w 10000"/>
                    <a:gd name="connsiteY118" fmla="*/ 6851 h 9889"/>
                    <a:gd name="connsiteX119" fmla="*/ 878 w 10000"/>
                    <a:gd name="connsiteY119" fmla="*/ 7055 h 9889"/>
                    <a:gd name="connsiteX120" fmla="*/ 1115 w 10000"/>
                    <a:gd name="connsiteY120" fmla="*/ 7139 h 9889"/>
                    <a:gd name="connsiteX121" fmla="*/ 1102 w 10000"/>
                    <a:gd name="connsiteY121" fmla="*/ 7260 h 9889"/>
                    <a:gd name="connsiteX122" fmla="*/ 1042 w 10000"/>
                    <a:gd name="connsiteY122" fmla="*/ 7354 h 9889"/>
                    <a:gd name="connsiteX123" fmla="*/ 1318 w 10000"/>
                    <a:gd name="connsiteY123" fmla="*/ 7571 h 9889"/>
                    <a:gd name="connsiteX124" fmla="*/ 1289 w 10000"/>
                    <a:gd name="connsiteY124" fmla="*/ 7648 h 9889"/>
                    <a:gd name="connsiteX125" fmla="*/ 1175 w 10000"/>
                    <a:gd name="connsiteY125" fmla="*/ 7929 h 9889"/>
                    <a:gd name="connsiteX126" fmla="*/ 1403 w 10000"/>
                    <a:gd name="connsiteY126" fmla="*/ 8063 h 9889"/>
                    <a:gd name="connsiteX127" fmla="*/ 1633 w 10000"/>
                    <a:gd name="connsiteY127" fmla="*/ 7958 h 9889"/>
                    <a:gd name="connsiteX128" fmla="*/ 1774 w 10000"/>
                    <a:gd name="connsiteY128" fmla="*/ 7989 h 9889"/>
                    <a:gd name="connsiteX129" fmla="*/ 2007 w 10000"/>
                    <a:gd name="connsiteY129" fmla="*/ 7907 h 9889"/>
                    <a:gd name="connsiteX130" fmla="*/ 2144 w 10000"/>
                    <a:gd name="connsiteY130" fmla="*/ 7922 h 9889"/>
                    <a:gd name="connsiteX131" fmla="*/ 2225 w 10000"/>
                    <a:gd name="connsiteY131" fmla="*/ 7859 h 9889"/>
                    <a:gd name="connsiteX132" fmla="*/ 2409 w 10000"/>
                    <a:gd name="connsiteY132" fmla="*/ 8019 h 9889"/>
                    <a:gd name="connsiteX133" fmla="*/ 2603 w 10000"/>
                    <a:gd name="connsiteY133" fmla="*/ 8019 h 9889"/>
                    <a:gd name="connsiteX134" fmla="*/ 2777 w 10000"/>
                    <a:gd name="connsiteY134" fmla="*/ 8121 h 9889"/>
                    <a:gd name="connsiteX135" fmla="*/ 2821 w 10000"/>
                    <a:gd name="connsiteY135" fmla="*/ 8282 h 9889"/>
                    <a:gd name="connsiteX136" fmla="*/ 3027 w 10000"/>
                    <a:gd name="connsiteY136" fmla="*/ 8111 h 9889"/>
                    <a:gd name="connsiteX137" fmla="*/ 3131 w 10000"/>
                    <a:gd name="connsiteY137" fmla="*/ 8111 h 9889"/>
                    <a:gd name="connsiteX138" fmla="*/ 3199 w 10000"/>
                    <a:gd name="connsiteY138" fmla="*/ 8208 h 9889"/>
                    <a:gd name="connsiteX139" fmla="*/ 3365 w 10000"/>
                    <a:gd name="connsiteY139" fmla="*/ 8220 h 9889"/>
                    <a:gd name="connsiteX140" fmla="*/ 3528 w 10000"/>
                    <a:gd name="connsiteY140" fmla="*/ 8326 h 9889"/>
                    <a:gd name="connsiteX141" fmla="*/ 3749 w 10000"/>
                    <a:gd name="connsiteY141" fmla="*/ 8326 h 9889"/>
                    <a:gd name="connsiteX142" fmla="*/ 3789 w 10000"/>
                    <a:gd name="connsiteY142" fmla="*/ 8539 h 9889"/>
                    <a:gd name="connsiteX143" fmla="*/ 4004 w 10000"/>
                    <a:gd name="connsiteY143" fmla="*/ 8620 h 9889"/>
                    <a:gd name="connsiteX144" fmla="*/ 4021 w 10000"/>
                    <a:gd name="connsiteY144" fmla="*/ 8936 h 9889"/>
                    <a:gd name="connsiteX145" fmla="*/ 4295 w 10000"/>
                    <a:gd name="connsiteY145" fmla="*/ 9012 h 9889"/>
                    <a:gd name="connsiteX146" fmla="*/ 4592 w 10000"/>
                    <a:gd name="connsiteY146" fmla="*/ 9112 h 9889"/>
                    <a:gd name="connsiteX147" fmla="*/ 4812 w 10000"/>
                    <a:gd name="connsiteY147" fmla="*/ 9180 h 9889"/>
                    <a:gd name="connsiteX148" fmla="*/ 4885 w 10000"/>
                    <a:gd name="connsiteY148" fmla="*/ 9335 h 9889"/>
                    <a:gd name="connsiteX149" fmla="*/ 5130 w 10000"/>
                    <a:gd name="connsiteY149" fmla="*/ 9353 h 9889"/>
                    <a:gd name="connsiteX150" fmla="*/ 5310 w 10000"/>
                    <a:gd name="connsiteY150" fmla="*/ 9414 h 9889"/>
                    <a:gd name="connsiteX151" fmla="*/ 5431 w 10000"/>
                    <a:gd name="connsiteY151" fmla="*/ 9327 h 9889"/>
                    <a:gd name="connsiteX152" fmla="*/ 5694 w 10000"/>
                    <a:gd name="connsiteY152" fmla="*/ 9590 h 9889"/>
                    <a:gd name="connsiteX153" fmla="*/ 5815 w 10000"/>
                    <a:gd name="connsiteY153" fmla="*/ 9541 h 9889"/>
                    <a:gd name="connsiteX154" fmla="*/ 5905 w 10000"/>
                    <a:gd name="connsiteY154" fmla="*/ 9605 h 9889"/>
                    <a:gd name="connsiteX155" fmla="*/ 4998 w 10000"/>
                    <a:gd name="connsiteY155" fmla="*/ 8523 h 9889"/>
                    <a:gd name="connsiteX156" fmla="*/ 6430 w 10000"/>
                    <a:gd name="connsiteY156" fmla="*/ 9590 h 9889"/>
                    <a:gd name="connsiteX157" fmla="*/ 6607 w 10000"/>
                    <a:gd name="connsiteY157" fmla="*/ 9889 h 9889"/>
                    <a:gd name="connsiteX158" fmla="*/ 6244 w 10000"/>
                    <a:gd name="connsiteY158" fmla="*/ 8824 h 9889"/>
                    <a:gd name="connsiteX159" fmla="*/ 6207 w 10000"/>
                    <a:gd name="connsiteY159" fmla="*/ 8520 h 9889"/>
                    <a:gd name="connsiteX160" fmla="*/ 3902 w 10000"/>
                    <a:gd name="connsiteY160" fmla="*/ 9124 h 9889"/>
                    <a:gd name="connsiteX161" fmla="*/ 4629 w 10000"/>
                    <a:gd name="connsiteY161" fmla="*/ 9144 h 9889"/>
                    <a:gd name="connsiteX162" fmla="*/ 4811 w 10000"/>
                    <a:gd name="connsiteY162" fmla="*/ 9008 h 9889"/>
                    <a:gd name="connsiteX163" fmla="*/ 4809 w 10000"/>
                    <a:gd name="connsiteY163" fmla="*/ 8910 h 9889"/>
                    <a:gd name="connsiteX164" fmla="*/ 4786 w 10000"/>
                    <a:gd name="connsiteY164" fmla="*/ 9279 h 9889"/>
                    <a:gd name="connsiteX165" fmla="*/ 5711 w 10000"/>
                    <a:gd name="connsiteY165" fmla="*/ 9000 h 9889"/>
                    <a:gd name="connsiteX166" fmla="*/ 4782 w 10000"/>
                    <a:gd name="connsiteY166" fmla="*/ 9033 h 9889"/>
                    <a:gd name="connsiteX167" fmla="*/ 5934 w 10000"/>
                    <a:gd name="connsiteY167" fmla="*/ 8851 h 9889"/>
                    <a:gd name="connsiteX168" fmla="*/ 7526 w 10000"/>
                    <a:gd name="connsiteY168" fmla="*/ 9568 h 9889"/>
                    <a:gd name="connsiteX169" fmla="*/ 7398 w 10000"/>
                    <a:gd name="connsiteY169" fmla="*/ 9559 h 9889"/>
                    <a:gd name="connsiteX170" fmla="*/ 7207 w 10000"/>
                    <a:gd name="connsiteY170" fmla="*/ 9374 h 9889"/>
                    <a:gd name="connsiteX171" fmla="*/ 6981 w 10000"/>
                    <a:gd name="connsiteY171" fmla="*/ 9350 h 9889"/>
                    <a:gd name="connsiteX172" fmla="*/ 7022 w 10000"/>
                    <a:gd name="connsiteY172" fmla="*/ 9254 h 9889"/>
                    <a:gd name="connsiteX173" fmla="*/ 7019 w 10000"/>
                    <a:gd name="connsiteY173" fmla="*/ 9177 h 9889"/>
                    <a:gd name="connsiteX174" fmla="*/ 6887 w 10000"/>
                    <a:gd name="connsiteY174" fmla="*/ 9254 h 9889"/>
                    <a:gd name="connsiteX175" fmla="*/ 6847 w 10000"/>
                    <a:gd name="connsiteY175" fmla="*/ 9151 h 9889"/>
                    <a:gd name="connsiteX176" fmla="*/ 6967 w 10000"/>
                    <a:gd name="connsiteY176" fmla="*/ 9061 h 9889"/>
                    <a:gd name="connsiteX177" fmla="*/ 7007 w 10000"/>
                    <a:gd name="connsiteY177" fmla="*/ 8973 h 9889"/>
                    <a:gd name="connsiteX178" fmla="*/ 6895 w 10000"/>
                    <a:gd name="connsiteY178" fmla="*/ 8888 h 9889"/>
                    <a:gd name="connsiteX179" fmla="*/ 6971 w 10000"/>
                    <a:gd name="connsiteY179" fmla="*/ 8785 h 9889"/>
                    <a:gd name="connsiteX180" fmla="*/ 6979 w 10000"/>
                    <a:gd name="connsiteY180" fmla="*/ 8528 h 9889"/>
                    <a:gd name="connsiteX181" fmla="*/ 6918 w 10000"/>
                    <a:gd name="connsiteY181" fmla="*/ 8197 h 9889"/>
                    <a:gd name="connsiteX182" fmla="*/ 6862 w 10000"/>
                    <a:gd name="connsiteY182" fmla="*/ 7847 h 9889"/>
                    <a:gd name="connsiteX183" fmla="*/ 6723 w 10000"/>
                    <a:gd name="connsiteY183" fmla="*/ 7505 h 9889"/>
                    <a:gd name="connsiteX184" fmla="*/ 6577 w 10000"/>
                    <a:gd name="connsiteY184" fmla="*/ 7408 h 9889"/>
                    <a:gd name="connsiteX185" fmla="*/ 6493 w 10000"/>
                    <a:gd name="connsiteY185" fmla="*/ 7268 h 9889"/>
                    <a:gd name="connsiteX186" fmla="*/ 6583 w 10000"/>
                    <a:gd name="connsiteY186" fmla="*/ 7045 h 9889"/>
                    <a:gd name="connsiteX187" fmla="*/ 6819 w 10000"/>
                    <a:gd name="connsiteY187" fmla="*/ 6843 h 9889"/>
                    <a:gd name="connsiteX188" fmla="*/ 6898 w 10000"/>
                    <a:gd name="connsiteY188" fmla="*/ 6572 h 9889"/>
                    <a:gd name="connsiteX189" fmla="*/ 7066 w 10000"/>
                    <a:gd name="connsiteY189" fmla="*/ 6325 h 9889"/>
                    <a:gd name="connsiteX190" fmla="*/ 7310 w 10000"/>
                    <a:gd name="connsiteY190" fmla="*/ 6218 h 9889"/>
                    <a:gd name="connsiteX191" fmla="*/ 7304 w 10000"/>
                    <a:gd name="connsiteY191" fmla="*/ 6026 h 9889"/>
                    <a:gd name="connsiteX192" fmla="*/ 7546 w 10000"/>
                    <a:gd name="connsiteY192" fmla="*/ 5818 h 9889"/>
                    <a:gd name="connsiteX193" fmla="*/ 7732 w 10000"/>
                    <a:gd name="connsiteY193" fmla="*/ 5569 h 9889"/>
                    <a:gd name="connsiteX194" fmla="*/ 7771 w 10000"/>
                    <a:gd name="connsiteY194" fmla="*/ 5447 h 9889"/>
                    <a:gd name="connsiteX195" fmla="*/ 7968 w 10000"/>
                    <a:gd name="connsiteY195" fmla="*/ 5303 h 9889"/>
                    <a:gd name="connsiteX196" fmla="*/ 8235 w 10000"/>
                    <a:gd name="connsiteY196" fmla="*/ 4934 h 9889"/>
                    <a:gd name="connsiteX197" fmla="*/ 8373 w 10000"/>
                    <a:gd name="connsiteY197" fmla="*/ 4706 h 9889"/>
                    <a:gd name="connsiteX198" fmla="*/ 8710 w 10000"/>
                    <a:gd name="connsiteY198" fmla="*/ 4336 h 9889"/>
                    <a:gd name="connsiteX199" fmla="*/ 8773 w 10000"/>
                    <a:gd name="connsiteY199" fmla="*/ 4189 h 9889"/>
                    <a:gd name="connsiteX200" fmla="*/ 9081 w 10000"/>
                    <a:gd name="connsiteY200" fmla="*/ 3878 h 9889"/>
                    <a:gd name="connsiteX201" fmla="*/ 9710 w 10000"/>
                    <a:gd name="connsiteY201" fmla="*/ 3240 h 9889"/>
                    <a:gd name="connsiteX202" fmla="*/ 9953 w 10000"/>
                    <a:gd name="connsiteY202" fmla="*/ 3082 h 9889"/>
                    <a:gd name="connsiteX203" fmla="*/ 10000 w 10000"/>
                    <a:gd name="connsiteY203" fmla="*/ 2959 h 9889"/>
                    <a:gd name="connsiteX0" fmla="*/ 10000 w 10000"/>
                    <a:gd name="connsiteY0" fmla="*/ 2992 h 9775"/>
                    <a:gd name="connsiteX1" fmla="*/ 9961 w 10000"/>
                    <a:gd name="connsiteY1" fmla="*/ 2929 h 9775"/>
                    <a:gd name="connsiteX2" fmla="*/ 9842 w 10000"/>
                    <a:gd name="connsiteY2" fmla="*/ 2891 h 9775"/>
                    <a:gd name="connsiteX3" fmla="*/ 9800 w 10000"/>
                    <a:gd name="connsiteY3" fmla="*/ 2752 h 9775"/>
                    <a:gd name="connsiteX4" fmla="*/ 9691 w 10000"/>
                    <a:gd name="connsiteY4" fmla="*/ 2744 h 9775"/>
                    <a:gd name="connsiteX5" fmla="*/ 9533 w 10000"/>
                    <a:gd name="connsiteY5" fmla="*/ 2714 h 9775"/>
                    <a:gd name="connsiteX6" fmla="*/ 9413 w 10000"/>
                    <a:gd name="connsiteY6" fmla="*/ 2708 h 9775"/>
                    <a:gd name="connsiteX7" fmla="*/ 9531 w 10000"/>
                    <a:gd name="connsiteY7" fmla="*/ 2494 h 9775"/>
                    <a:gd name="connsiteX8" fmla="*/ 9359 w 10000"/>
                    <a:gd name="connsiteY8" fmla="*/ 2390 h 9775"/>
                    <a:gd name="connsiteX9" fmla="*/ 9225 w 10000"/>
                    <a:gd name="connsiteY9" fmla="*/ 2349 h 9775"/>
                    <a:gd name="connsiteX10" fmla="*/ 9246 w 10000"/>
                    <a:gd name="connsiteY10" fmla="*/ 2176 h 9775"/>
                    <a:gd name="connsiteX11" fmla="*/ 9241 w 10000"/>
                    <a:gd name="connsiteY11" fmla="*/ 2094 h 9775"/>
                    <a:gd name="connsiteX12" fmla="*/ 8735 w 10000"/>
                    <a:gd name="connsiteY12" fmla="*/ 2423 h 9775"/>
                    <a:gd name="connsiteX13" fmla="*/ 8513 w 10000"/>
                    <a:gd name="connsiteY13" fmla="*/ 2252 h 9775"/>
                    <a:gd name="connsiteX14" fmla="*/ 8173 w 10000"/>
                    <a:gd name="connsiteY14" fmla="*/ 2519 h 9775"/>
                    <a:gd name="connsiteX15" fmla="*/ 7971 w 10000"/>
                    <a:gd name="connsiteY15" fmla="*/ 2816 h 9775"/>
                    <a:gd name="connsiteX16" fmla="*/ 7828 w 10000"/>
                    <a:gd name="connsiteY16" fmla="*/ 2896 h 9775"/>
                    <a:gd name="connsiteX17" fmla="*/ 7366 w 10000"/>
                    <a:gd name="connsiteY17" fmla="*/ 2859 h 9775"/>
                    <a:gd name="connsiteX18" fmla="*/ 6929 w 10000"/>
                    <a:gd name="connsiteY18" fmla="*/ 2856 h 9775"/>
                    <a:gd name="connsiteX19" fmla="*/ 6647 w 10000"/>
                    <a:gd name="connsiteY19" fmla="*/ 2820 h 9775"/>
                    <a:gd name="connsiteX20" fmla="*/ 6414 w 10000"/>
                    <a:gd name="connsiteY20" fmla="*/ 2916 h 9775"/>
                    <a:gd name="connsiteX21" fmla="*/ 6206 w 10000"/>
                    <a:gd name="connsiteY21" fmla="*/ 2831 h 9775"/>
                    <a:gd name="connsiteX22" fmla="*/ 6103 w 10000"/>
                    <a:gd name="connsiteY22" fmla="*/ 2759 h 9775"/>
                    <a:gd name="connsiteX23" fmla="*/ 6214 w 10000"/>
                    <a:gd name="connsiteY23" fmla="*/ 2698 h 9775"/>
                    <a:gd name="connsiteX24" fmla="*/ 6433 w 10000"/>
                    <a:gd name="connsiteY24" fmla="*/ 2689 h 9775"/>
                    <a:gd name="connsiteX25" fmla="*/ 6434 w 10000"/>
                    <a:gd name="connsiteY25" fmla="*/ 2566 h 9775"/>
                    <a:gd name="connsiteX26" fmla="*/ 6234 w 10000"/>
                    <a:gd name="connsiteY26" fmla="*/ 2575 h 9775"/>
                    <a:gd name="connsiteX27" fmla="*/ 6026 w 10000"/>
                    <a:gd name="connsiteY27" fmla="*/ 2646 h 9775"/>
                    <a:gd name="connsiteX28" fmla="*/ 5719 w 10000"/>
                    <a:gd name="connsiteY28" fmla="*/ 2606 h 9775"/>
                    <a:gd name="connsiteX29" fmla="*/ 5498 w 10000"/>
                    <a:gd name="connsiteY29" fmla="*/ 2606 h 9775"/>
                    <a:gd name="connsiteX30" fmla="*/ 5438 w 10000"/>
                    <a:gd name="connsiteY30" fmla="*/ 2438 h 9775"/>
                    <a:gd name="connsiteX31" fmla="*/ 5271 w 10000"/>
                    <a:gd name="connsiteY31" fmla="*/ 2377 h 9775"/>
                    <a:gd name="connsiteX32" fmla="*/ 5441 w 10000"/>
                    <a:gd name="connsiteY32" fmla="*/ 2186 h 9775"/>
                    <a:gd name="connsiteX33" fmla="*/ 5411 w 10000"/>
                    <a:gd name="connsiteY33" fmla="*/ 2011 h 9775"/>
                    <a:gd name="connsiteX34" fmla="*/ 5518 w 10000"/>
                    <a:gd name="connsiteY34" fmla="*/ 1988 h 9775"/>
                    <a:gd name="connsiteX35" fmla="*/ 5711 w 10000"/>
                    <a:gd name="connsiteY35" fmla="*/ 1947 h 9775"/>
                    <a:gd name="connsiteX36" fmla="*/ 5758 w 10000"/>
                    <a:gd name="connsiteY36" fmla="*/ 2112 h 9775"/>
                    <a:gd name="connsiteX37" fmla="*/ 5985 w 10000"/>
                    <a:gd name="connsiteY37" fmla="*/ 1873 h 9775"/>
                    <a:gd name="connsiteX38" fmla="*/ 5795 w 10000"/>
                    <a:gd name="connsiteY38" fmla="*/ 1909 h 9775"/>
                    <a:gd name="connsiteX39" fmla="*/ 5682 w 10000"/>
                    <a:gd name="connsiteY39" fmla="*/ 1839 h 9775"/>
                    <a:gd name="connsiteX40" fmla="*/ 5882 w 10000"/>
                    <a:gd name="connsiteY40" fmla="*/ 1778 h 9775"/>
                    <a:gd name="connsiteX41" fmla="*/ 5882 w 10000"/>
                    <a:gd name="connsiteY41" fmla="*/ 1687 h 9775"/>
                    <a:gd name="connsiteX42" fmla="*/ 5717 w 10000"/>
                    <a:gd name="connsiteY42" fmla="*/ 1679 h 9775"/>
                    <a:gd name="connsiteX43" fmla="*/ 5652 w 10000"/>
                    <a:gd name="connsiteY43" fmla="*/ 1512 h 9775"/>
                    <a:gd name="connsiteX44" fmla="*/ 5772 w 10000"/>
                    <a:gd name="connsiteY44" fmla="*/ 1317 h 9775"/>
                    <a:gd name="connsiteX45" fmla="*/ 5598 w 10000"/>
                    <a:gd name="connsiteY45" fmla="*/ 1266 h 9775"/>
                    <a:gd name="connsiteX46" fmla="*/ 5501 w 10000"/>
                    <a:gd name="connsiteY46" fmla="*/ 1317 h 9775"/>
                    <a:gd name="connsiteX47" fmla="*/ 5348 w 10000"/>
                    <a:gd name="connsiteY47" fmla="*/ 1268 h 9775"/>
                    <a:gd name="connsiteX48" fmla="*/ 5194 w 10000"/>
                    <a:gd name="connsiteY48" fmla="*/ 1282 h 9775"/>
                    <a:gd name="connsiteX49" fmla="*/ 4870 w 10000"/>
                    <a:gd name="connsiteY49" fmla="*/ 1150 h 9775"/>
                    <a:gd name="connsiteX50" fmla="*/ 4612 w 10000"/>
                    <a:gd name="connsiteY50" fmla="*/ 1124 h 9775"/>
                    <a:gd name="connsiteX51" fmla="*/ 4458 w 10000"/>
                    <a:gd name="connsiteY51" fmla="*/ 931 h 9775"/>
                    <a:gd name="connsiteX52" fmla="*/ 4127 w 10000"/>
                    <a:gd name="connsiteY52" fmla="*/ 895 h 9775"/>
                    <a:gd name="connsiteX53" fmla="*/ 4185 w 10000"/>
                    <a:gd name="connsiteY53" fmla="*/ 747 h 9775"/>
                    <a:gd name="connsiteX54" fmla="*/ 4238 w 10000"/>
                    <a:gd name="connsiteY54" fmla="*/ 492 h 9775"/>
                    <a:gd name="connsiteX55" fmla="*/ 4311 w 10000"/>
                    <a:gd name="connsiteY55" fmla="*/ 341 h 9775"/>
                    <a:gd name="connsiteX56" fmla="*/ 4098 w 10000"/>
                    <a:gd name="connsiteY56" fmla="*/ 254 h 9775"/>
                    <a:gd name="connsiteX57" fmla="*/ 4042 w 10000"/>
                    <a:gd name="connsiteY57" fmla="*/ 98 h 9775"/>
                    <a:gd name="connsiteX58" fmla="*/ 3752 w 10000"/>
                    <a:gd name="connsiteY58" fmla="*/ 1 h 9775"/>
                    <a:gd name="connsiteX59" fmla="*/ 3493 w 10000"/>
                    <a:gd name="connsiteY59" fmla="*/ 168 h 9775"/>
                    <a:gd name="connsiteX60" fmla="*/ 3269 w 10000"/>
                    <a:gd name="connsiteY60" fmla="*/ 266 h 9775"/>
                    <a:gd name="connsiteX61" fmla="*/ 3128 w 10000"/>
                    <a:gd name="connsiteY61" fmla="*/ 288 h 9775"/>
                    <a:gd name="connsiteX62" fmla="*/ 2903 w 10000"/>
                    <a:gd name="connsiteY62" fmla="*/ 160 h 9775"/>
                    <a:gd name="connsiteX63" fmla="*/ 2816 w 10000"/>
                    <a:gd name="connsiteY63" fmla="*/ 366 h 9775"/>
                    <a:gd name="connsiteX64" fmla="*/ 2800 w 10000"/>
                    <a:gd name="connsiteY64" fmla="*/ 651 h 9775"/>
                    <a:gd name="connsiteX65" fmla="*/ 2647 w 10000"/>
                    <a:gd name="connsiteY65" fmla="*/ 833 h 9775"/>
                    <a:gd name="connsiteX66" fmla="*/ 2620 w 10000"/>
                    <a:gd name="connsiteY66" fmla="*/ 1053 h 9775"/>
                    <a:gd name="connsiteX67" fmla="*/ 2487 w 10000"/>
                    <a:gd name="connsiteY67" fmla="*/ 1008 h 9775"/>
                    <a:gd name="connsiteX68" fmla="*/ 2195 w 10000"/>
                    <a:gd name="connsiteY68" fmla="*/ 1196 h 9775"/>
                    <a:gd name="connsiteX69" fmla="*/ 2074 w 10000"/>
                    <a:gd name="connsiteY69" fmla="*/ 1372 h 9775"/>
                    <a:gd name="connsiteX70" fmla="*/ 2013 w 10000"/>
                    <a:gd name="connsiteY70" fmla="*/ 1589 h 9775"/>
                    <a:gd name="connsiteX71" fmla="*/ 1943 w 10000"/>
                    <a:gd name="connsiteY71" fmla="*/ 1776 h 9775"/>
                    <a:gd name="connsiteX72" fmla="*/ 1801 w 10000"/>
                    <a:gd name="connsiteY72" fmla="*/ 1839 h 9775"/>
                    <a:gd name="connsiteX73" fmla="*/ 1574 w 10000"/>
                    <a:gd name="connsiteY73" fmla="*/ 1784 h 9775"/>
                    <a:gd name="connsiteX74" fmla="*/ 1429 w 10000"/>
                    <a:gd name="connsiteY74" fmla="*/ 1991 h 9775"/>
                    <a:gd name="connsiteX75" fmla="*/ 1254 w 10000"/>
                    <a:gd name="connsiteY75" fmla="*/ 1982 h 9775"/>
                    <a:gd name="connsiteX76" fmla="*/ 1326 w 10000"/>
                    <a:gd name="connsiteY76" fmla="*/ 2136 h 9775"/>
                    <a:gd name="connsiteX77" fmla="*/ 1118 w 10000"/>
                    <a:gd name="connsiteY77" fmla="*/ 2211 h 9775"/>
                    <a:gd name="connsiteX78" fmla="*/ 1065 w 10000"/>
                    <a:gd name="connsiteY78" fmla="*/ 2344 h 9775"/>
                    <a:gd name="connsiteX79" fmla="*/ 847 w 10000"/>
                    <a:gd name="connsiteY79" fmla="*/ 2324 h 9775"/>
                    <a:gd name="connsiteX80" fmla="*/ 545 w 10000"/>
                    <a:gd name="connsiteY80" fmla="*/ 2528 h 9775"/>
                    <a:gd name="connsiteX81" fmla="*/ 382 w 10000"/>
                    <a:gd name="connsiteY81" fmla="*/ 2756 h 9775"/>
                    <a:gd name="connsiteX82" fmla="*/ 309 w 10000"/>
                    <a:gd name="connsiteY82" fmla="*/ 2925 h 9775"/>
                    <a:gd name="connsiteX83" fmla="*/ 360 w 10000"/>
                    <a:gd name="connsiteY83" fmla="*/ 3065 h 9775"/>
                    <a:gd name="connsiteX84" fmla="*/ 205 w 10000"/>
                    <a:gd name="connsiteY84" fmla="*/ 3065 h 9775"/>
                    <a:gd name="connsiteX85" fmla="*/ 135 w 10000"/>
                    <a:gd name="connsiteY85" fmla="*/ 3217 h 9775"/>
                    <a:gd name="connsiteX86" fmla="*/ 50 w 10000"/>
                    <a:gd name="connsiteY86" fmla="*/ 3310 h 9775"/>
                    <a:gd name="connsiteX87" fmla="*/ 143 w 10000"/>
                    <a:gd name="connsiteY87" fmla="*/ 3394 h 9775"/>
                    <a:gd name="connsiteX88" fmla="*/ 1 w 10000"/>
                    <a:gd name="connsiteY88" fmla="*/ 3463 h 9775"/>
                    <a:gd name="connsiteX89" fmla="*/ 140 w 10000"/>
                    <a:gd name="connsiteY89" fmla="*/ 3620 h 9775"/>
                    <a:gd name="connsiteX90" fmla="*/ 155 w 10000"/>
                    <a:gd name="connsiteY90" fmla="*/ 3783 h 9775"/>
                    <a:gd name="connsiteX91" fmla="*/ 65 w 10000"/>
                    <a:gd name="connsiteY91" fmla="*/ 3954 h 9775"/>
                    <a:gd name="connsiteX92" fmla="*/ 133 w 10000"/>
                    <a:gd name="connsiteY92" fmla="*/ 4046 h 9775"/>
                    <a:gd name="connsiteX93" fmla="*/ 247 w 10000"/>
                    <a:gd name="connsiteY93" fmla="*/ 4149 h 9775"/>
                    <a:gd name="connsiteX94" fmla="*/ 253 w 10000"/>
                    <a:gd name="connsiteY94" fmla="*/ 4303 h 9775"/>
                    <a:gd name="connsiteX95" fmla="*/ 155 w 10000"/>
                    <a:gd name="connsiteY95" fmla="*/ 4328 h 9775"/>
                    <a:gd name="connsiteX96" fmla="*/ 180 w 10000"/>
                    <a:gd name="connsiteY96" fmla="*/ 4462 h 9775"/>
                    <a:gd name="connsiteX97" fmla="*/ 37 w 10000"/>
                    <a:gd name="connsiteY97" fmla="*/ 4510 h 9775"/>
                    <a:gd name="connsiteX98" fmla="*/ 234 w 10000"/>
                    <a:gd name="connsiteY98" fmla="*/ 4644 h 9775"/>
                    <a:gd name="connsiteX99" fmla="*/ 227 w 10000"/>
                    <a:gd name="connsiteY99" fmla="*/ 4787 h 9775"/>
                    <a:gd name="connsiteX100" fmla="*/ 45 w 10000"/>
                    <a:gd name="connsiteY100" fmla="*/ 4877 h 9775"/>
                    <a:gd name="connsiteX101" fmla="*/ 146 w 10000"/>
                    <a:gd name="connsiteY101" fmla="*/ 5171 h 9775"/>
                    <a:gd name="connsiteX102" fmla="*/ 425 w 10000"/>
                    <a:gd name="connsiteY102" fmla="*/ 5217 h 9775"/>
                    <a:gd name="connsiteX103" fmla="*/ 675 w 10000"/>
                    <a:gd name="connsiteY103" fmla="*/ 5173 h 9775"/>
                    <a:gd name="connsiteX104" fmla="*/ 722 w 10000"/>
                    <a:gd name="connsiteY104" fmla="*/ 5368 h 9775"/>
                    <a:gd name="connsiteX105" fmla="*/ 624 w 10000"/>
                    <a:gd name="connsiteY105" fmla="*/ 5447 h 9775"/>
                    <a:gd name="connsiteX106" fmla="*/ 422 w 10000"/>
                    <a:gd name="connsiteY106" fmla="*/ 5487 h 9775"/>
                    <a:gd name="connsiteX107" fmla="*/ 450 w 10000"/>
                    <a:gd name="connsiteY107" fmla="*/ 5681 h 9775"/>
                    <a:gd name="connsiteX108" fmla="*/ 597 w 10000"/>
                    <a:gd name="connsiteY108" fmla="*/ 5720 h 9775"/>
                    <a:gd name="connsiteX109" fmla="*/ 762 w 10000"/>
                    <a:gd name="connsiteY109" fmla="*/ 5640 h 9775"/>
                    <a:gd name="connsiteX110" fmla="*/ 931 w 10000"/>
                    <a:gd name="connsiteY110" fmla="*/ 5758 h 9775"/>
                    <a:gd name="connsiteX111" fmla="*/ 872 w 10000"/>
                    <a:gd name="connsiteY111" fmla="*/ 5933 h 9775"/>
                    <a:gd name="connsiteX112" fmla="*/ 658 w 10000"/>
                    <a:gd name="connsiteY112" fmla="*/ 5933 h 9775"/>
                    <a:gd name="connsiteX113" fmla="*/ 545 w 10000"/>
                    <a:gd name="connsiteY113" fmla="*/ 6054 h 9775"/>
                    <a:gd name="connsiteX114" fmla="*/ 554 w 10000"/>
                    <a:gd name="connsiteY114" fmla="*/ 6199 h 9775"/>
                    <a:gd name="connsiteX115" fmla="*/ 855 w 10000"/>
                    <a:gd name="connsiteY115" fmla="*/ 6293 h 9775"/>
                    <a:gd name="connsiteX116" fmla="*/ 922 w 10000"/>
                    <a:gd name="connsiteY116" fmla="*/ 6531 h 9775"/>
                    <a:gd name="connsiteX117" fmla="*/ 1012 w 10000"/>
                    <a:gd name="connsiteY117" fmla="*/ 6803 h 9775"/>
                    <a:gd name="connsiteX118" fmla="*/ 1091 w 10000"/>
                    <a:gd name="connsiteY118" fmla="*/ 6928 h 9775"/>
                    <a:gd name="connsiteX119" fmla="*/ 878 w 10000"/>
                    <a:gd name="connsiteY119" fmla="*/ 7134 h 9775"/>
                    <a:gd name="connsiteX120" fmla="*/ 1115 w 10000"/>
                    <a:gd name="connsiteY120" fmla="*/ 7219 h 9775"/>
                    <a:gd name="connsiteX121" fmla="*/ 1102 w 10000"/>
                    <a:gd name="connsiteY121" fmla="*/ 7341 h 9775"/>
                    <a:gd name="connsiteX122" fmla="*/ 1042 w 10000"/>
                    <a:gd name="connsiteY122" fmla="*/ 7437 h 9775"/>
                    <a:gd name="connsiteX123" fmla="*/ 1318 w 10000"/>
                    <a:gd name="connsiteY123" fmla="*/ 7656 h 9775"/>
                    <a:gd name="connsiteX124" fmla="*/ 1289 w 10000"/>
                    <a:gd name="connsiteY124" fmla="*/ 7734 h 9775"/>
                    <a:gd name="connsiteX125" fmla="*/ 1175 w 10000"/>
                    <a:gd name="connsiteY125" fmla="*/ 8018 h 9775"/>
                    <a:gd name="connsiteX126" fmla="*/ 1403 w 10000"/>
                    <a:gd name="connsiteY126" fmla="*/ 8154 h 9775"/>
                    <a:gd name="connsiteX127" fmla="*/ 1633 w 10000"/>
                    <a:gd name="connsiteY127" fmla="*/ 8047 h 9775"/>
                    <a:gd name="connsiteX128" fmla="*/ 1774 w 10000"/>
                    <a:gd name="connsiteY128" fmla="*/ 8079 h 9775"/>
                    <a:gd name="connsiteX129" fmla="*/ 2007 w 10000"/>
                    <a:gd name="connsiteY129" fmla="*/ 7996 h 9775"/>
                    <a:gd name="connsiteX130" fmla="*/ 2144 w 10000"/>
                    <a:gd name="connsiteY130" fmla="*/ 8011 h 9775"/>
                    <a:gd name="connsiteX131" fmla="*/ 2225 w 10000"/>
                    <a:gd name="connsiteY131" fmla="*/ 7947 h 9775"/>
                    <a:gd name="connsiteX132" fmla="*/ 2409 w 10000"/>
                    <a:gd name="connsiteY132" fmla="*/ 8109 h 9775"/>
                    <a:gd name="connsiteX133" fmla="*/ 2603 w 10000"/>
                    <a:gd name="connsiteY133" fmla="*/ 8109 h 9775"/>
                    <a:gd name="connsiteX134" fmla="*/ 2777 w 10000"/>
                    <a:gd name="connsiteY134" fmla="*/ 8212 h 9775"/>
                    <a:gd name="connsiteX135" fmla="*/ 2821 w 10000"/>
                    <a:gd name="connsiteY135" fmla="*/ 8375 h 9775"/>
                    <a:gd name="connsiteX136" fmla="*/ 3027 w 10000"/>
                    <a:gd name="connsiteY136" fmla="*/ 8202 h 9775"/>
                    <a:gd name="connsiteX137" fmla="*/ 3131 w 10000"/>
                    <a:gd name="connsiteY137" fmla="*/ 8202 h 9775"/>
                    <a:gd name="connsiteX138" fmla="*/ 3199 w 10000"/>
                    <a:gd name="connsiteY138" fmla="*/ 8300 h 9775"/>
                    <a:gd name="connsiteX139" fmla="*/ 3365 w 10000"/>
                    <a:gd name="connsiteY139" fmla="*/ 8312 h 9775"/>
                    <a:gd name="connsiteX140" fmla="*/ 3528 w 10000"/>
                    <a:gd name="connsiteY140" fmla="*/ 8419 h 9775"/>
                    <a:gd name="connsiteX141" fmla="*/ 3749 w 10000"/>
                    <a:gd name="connsiteY141" fmla="*/ 8419 h 9775"/>
                    <a:gd name="connsiteX142" fmla="*/ 3789 w 10000"/>
                    <a:gd name="connsiteY142" fmla="*/ 8635 h 9775"/>
                    <a:gd name="connsiteX143" fmla="*/ 4004 w 10000"/>
                    <a:gd name="connsiteY143" fmla="*/ 8717 h 9775"/>
                    <a:gd name="connsiteX144" fmla="*/ 4021 w 10000"/>
                    <a:gd name="connsiteY144" fmla="*/ 9036 h 9775"/>
                    <a:gd name="connsiteX145" fmla="*/ 4295 w 10000"/>
                    <a:gd name="connsiteY145" fmla="*/ 9113 h 9775"/>
                    <a:gd name="connsiteX146" fmla="*/ 4592 w 10000"/>
                    <a:gd name="connsiteY146" fmla="*/ 9214 h 9775"/>
                    <a:gd name="connsiteX147" fmla="*/ 4812 w 10000"/>
                    <a:gd name="connsiteY147" fmla="*/ 9283 h 9775"/>
                    <a:gd name="connsiteX148" fmla="*/ 4885 w 10000"/>
                    <a:gd name="connsiteY148" fmla="*/ 9440 h 9775"/>
                    <a:gd name="connsiteX149" fmla="*/ 5130 w 10000"/>
                    <a:gd name="connsiteY149" fmla="*/ 9458 h 9775"/>
                    <a:gd name="connsiteX150" fmla="*/ 5310 w 10000"/>
                    <a:gd name="connsiteY150" fmla="*/ 9520 h 9775"/>
                    <a:gd name="connsiteX151" fmla="*/ 5431 w 10000"/>
                    <a:gd name="connsiteY151" fmla="*/ 9432 h 9775"/>
                    <a:gd name="connsiteX152" fmla="*/ 5694 w 10000"/>
                    <a:gd name="connsiteY152" fmla="*/ 9698 h 9775"/>
                    <a:gd name="connsiteX153" fmla="*/ 5815 w 10000"/>
                    <a:gd name="connsiteY153" fmla="*/ 9648 h 9775"/>
                    <a:gd name="connsiteX154" fmla="*/ 5905 w 10000"/>
                    <a:gd name="connsiteY154" fmla="*/ 9713 h 9775"/>
                    <a:gd name="connsiteX155" fmla="*/ 4998 w 10000"/>
                    <a:gd name="connsiteY155" fmla="*/ 8619 h 9775"/>
                    <a:gd name="connsiteX156" fmla="*/ 6430 w 10000"/>
                    <a:gd name="connsiteY156" fmla="*/ 9698 h 9775"/>
                    <a:gd name="connsiteX157" fmla="*/ 6607 w 10000"/>
                    <a:gd name="connsiteY157" fmla="*/ 8691 h 9775"/>
                    <a:gd name="connsiteX158" fmla="*/ 6244 w 10000"/>
                    <a:gd name="connsiteY158" fmla="*/ 8923 h 9775"/>
                    <a:gd name="connsiteX159" fmla="*/ 6207 w 10000"/>
                    <a:gd name="connsiteY159" fmla="*/ 8616 h 9775"/>
                    <a:gd name="connsiteX160" fmla="*/ 3902 w 10000"/>
                    <a:gd name="connsiteY160" fmla="*/ 9226 h 9775"/>
                    <a:gd name="connsiteX161" fmla="*/ 4629 w 10000"/>
                    <a:gd name="connsiteY161" fmla="*/ 9247 h 9775"/>
                    <a:gd name="connsiteX162" fmla="*/ 4811 w 10000"/>
                    <a:gd name="connsiteY162" fmla="*/ 9109 h 9775"/>
                    <a:gd name="connsiteX163" fmla="*/ 4809 w 10000"/>
                    <a:gd name="connsiteY163" fmla="*/ 9010 h 9775"/>
                    <a:gd name="connsiteX164" fmla="*/ 4786 w 10000"/>
                    <a:gd name="connsiteY164" fmla="*/ 9383 h 9775"/>
                    <a:gd name="connsiteX165" fmla="*/ 5711 w 10000"/>
                    <a:gd name="connsiteY165" fmla="*/ 9101 h 9775"/>
                    <a:gd name="connsiteX166" fmla="*/ 4782 w 10000"/>
                    <a:gd name="connsiteY166" fmla="*/ 9134 h 9775"/>
                    <a:gd name="connsiteX167" fmla="*/ 5934 w 10000"/>
                    <a:gd name="connsiteY167" fmla="*/ 8950 h 9775"/>
                    <a:gd name="connsiteX168" fmla="*/ 7526 w 10000"/>
                    <a:gd name="connsiteY168" fmla="*/ 9675 h 9775"/>
                    <a:gd name="connsiteX169" fmla="*/ 7398 w 10000"/>
                    <a:gd name="connsiteY169" fmla="*/ 9666 h 9775"/>
                    <a:gd name="connsiteX170" fmla="*/ 7207 w 10000"/>
                    <a:gd name="connsiteY170" fmla="*/ 9479 h 9775"/>
                    <a:gd name="connsiteX171" fmla="*/ 6981 w 10000"/>
                    <a:gd name="connsiteY171" fmla="*/ 9455 h 9775"/>
                    <a:gd name="connsiteX172" fmla="*/ 7022 w 10000"/>
                    <a:gd name="connsiteY172" fmla="*/ 9358 h 9775"/>
                    <a:gd name="connsiteX173" fmla="*/ 7019 w 10000"/>
                    <a:gd name="connsiteY173" fmla="*/ 9280 h 9775"/>
                    <a:gd name="connsiteX174" fmla="*/ 6887 w 10000"/>
                    <a:gd name="connsiteY174" fmla="*/ 9358 h 9775"/>
                    <a:gd name="connsiteX175" fmla="*/ 6847 w 10000"/>
                    <a:gd name="connsiteY175" fmla="*/ 9254 h 9775"/>
                    <a:gd name="connsiteX176" fmla="*/ 6967 w 10000"/>
                    <a:gd name="connsiteY176" fmla="*/ 9163 h 9775"/>
                    <a:gd name="connsiteX177" fmla="*/ 7007 w 10000"/>
                    <a:gd name="connsiteY177" fmla="*/ 9074 h 9775"/>
                    <a:gd name="connsiteX178" fmla="*/ 6895 w 10000"/>
                    <a:gd name="connsiteY178" fmla="*/ 8988 h 9775"/>
                    <a:gd name="connsiteX179" fmla="*/ 6971 w 10000"/>
                    <a:gd name="connsiteY179" fmla="*/ 8884 h 9775"/>
                    <a:gd name="connsiteX180" fmla="*/ 6979 w 10000"/>
                    <a:gd name="connsiteY180" fmla="*/ 8624 h 9775"/>
                    <a:gd name="connsiteX181" fmla="*/ 6918 w 10000"/>
                    <a:gd name="connsiteY181" fmla="*/ 8289 h 9775"/>
                    <a:gd name="connsiteX182" fmla="*/ 6862 w 10000"/>
                    <a:gd name="connsiteY182" fmla="*/ 7935 h 9775"/>
                    <a:gd name="connsiteX183" fmla="*/ 6723 w 10000"/>
                    <a:gd name="connsiteY183" fmla="*/ 7589 h 9775"/>
                    <a:gd name="connsiteX184" fmla="*/ 6577 w 10000"/>
                    <a:gd name="connsiteY184" fmla="*/ 7491 h 9775"/>
                    <a:gd name="connsiteX185" fmla="*/ 6493 w 10000"/>
                    <a:gd name="connsiteY185" fmla="*/ 7350 h 9775"/>
                    <a:gd name="connsiteX186" fmla="*/ 6583 w 10000"/>
                    <a:gd name="connsiteY186" fmla="*/ 7124 h 9775"/>
                    <a:gd name="connsiteX187" fmla="*/ 6819 w 10000"/>
                    <a:gd name="connsiteY187" fmla="*/ 6920 h 9775"/>
                    <a:gd name="connsiteX188" fmla="*/ 6898 w 10000"/>
                    <a:gd name="connsiteY188" fmla="*/ 6646 h 9775"/>
                    <a:gd name="connsiteX189" fmla="*/ 7066 w 10000"/>
                    <a:gd name="connsiteY189" fmla="*/ 6396 h 9775"/>
                    <a:gd name="connsiteX190" fmla="*/ 7310 w 10000"/>
                    <a:gd name="connsiteY190" fmla="*/ 6288 h 9775"/>
                    <a:gd name="connsiteX191" fmla="*/ 7304 w 10000"/>
                    <a:gd name="connsiteY191" fmla="*/ 6094 h 9775"/>
                    <a:gd name="connsiteX192" fmla="*/ 7546 w 10000"/>
                    <a:gd name="connsiteY192" fmla="*/ 5883 h 9775"/>
                    <a:gd name="connsiteX193" fmla="*/ 7732 w 10000"/>
                    <a:gd name="connsiteY193" fmla="*/ 5632 h 9775"/>
                    <a:gd name="connsiteX194" fmla="*/ 7771 w 10000"/>
                    <a:gd name="connsiteY194" fmla="*/ 5508 h 9775"/>
                    <a:gd name="connsiteX195" fmla="*/ 7968 w 10000"/>
                    <a:gd name="connsiteY195" fmla="*/ 5363 h 9775"/>
                    <a:gd name="connsiteX196" fmla="*/ 8235 w 10000"/>
                    <a:gd name="connsiteY196" fmla="*/ 4989 h 9775"/>
                    <a:gd name="connsiteX197" fmla="*/ 8373 w 10000"/>
                    <a:gd name="connsiteY197" fmla="*/ 4759 h 9775"/>
                    <a:gd name="connsiteX198" fmla="*/ 8710 w 10000"/>
                    <a:gd name="connsiteY198" fmla="*/ 4385 h 9775"/>
                    <a:gd name="connsiteX199" fmla="*/ 8773 w 10000"/>
                    <a:gd name="connsiteY199" fmla="*/ 4236 h 9775"/>
                    <a:gd name="connsiteX200" fmla="*/ 9081 w 10000"/>
                    <a:gd name="connsiteY200" fmla="*/ 3922 h 9775"/>
                    <a:gd name="connsiteX201" fmla="*/ 9710 w 10000"/>
                    <a:gd name="connsiteY201" fmla="*/ 3276 h 9775"/>
                    <a:gd name="connsiteX202" fmla="*/ 9953 w 10000"/>
                    <a:gd name="connsiteY202" fmla="*/ 3117 h 9775"/>
                    <a:gd name="connsiteX203" fmla="*/ 10000 w 10000"/>
                    <a:gd name="connsiteY203" fmla="*/ 2992 h 9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</a:cxnLst>
                  <a:rect l="l" t="t" r="r" b="b"/>
                  <a:pathLst>
                    <a:path w="10000" h="9775">
                      <a:moveTo>
                        <a:pt x="10000" y="2992"/>
                      </a:moveTo>
                      <a:cubicBezTo>
                        <a:pt x="10000" y="2992"/>
                        <a:pt x="9977" y="2939"/>
                        <a:pt x="9961" y="2929"/>
                      </a:cubicBezTo>
                      <a:cubicBezTo>
                        <a:pt x="9936" y="2911"/>
                        <a:pt x="9863" y="2911"/>
                        <a:pt x="9842" y="2891"/>
                      </a:cubicBezTo>
                      <a:cubicBezTo>
                        <a:pt x="9814" y="2864"/>
                        <a:pt x="9832" y="2773"/>
                        <a:pt x="9800" y="2752"/>
                      </a:cubicBezTo>
                      <a:cubicBezTo>
                        <a:pt x="9779" y="2735"/>
                        <a:pt x="9717" y="2749"/>
                        <a:pt x="9691" y="2744"/>
                      </a:cubicBezTo>
                      <a:cubicBezTo>
                        <a:pt x="9651" y="2740"/>
                        <a:pt x="9574" y="2719"/>
                        <a:pt x="9533" y="2714"/>
                      </a:cubicBezTo>
                      <a:cubicBezTo>
                        <a:pt x="9504" y="2710"/>
                        <a:pt x="9429" y="2731"/>
                        <a:pt x="9413" y="2708"/>
                      </a:cubicBezTo>
                      <a:cubicBezTo>
                        <a:pt x="9379" y="2655"/>
                        <a:pt x="9550" y="2550"/>
                        <a:pt x="9531" y="2494"/>
                      </a:cubicBezTo>
                      <a:cubicBezTo>
                        <a:pt x="9517" y="2448"/>
                        <a:pt x="9406" y="2410"/>
                        <a:pt x="9359" y="2390"/>
                      </a:cubicBezTo>
                      <a:cubicBezTo>
                        <a:pt x="9328" y="2376"/>
                        <a:pt x="9246" y="2376"/>
                        <a:pt x="9225" y="2349"/>
                      </a:cubicBezTo>
                      <a:cubicBezTo>
                        <a:pt x="9199" y="2313"/>
                        <a:pt x="9246" y="2221"/>
                        <a:pt x="9246" y="2176"/>
                      </a:cubicBezTo>
                      <a:cubicBezTo>
                        <a:pt x="9247" y="2156"/>
                        <a:pt x="9261" y="2103"/>
                        <a:pt x="9241" y="2094"/>
                      </a:cubicBezTo>
                      <a:cubicBezTo>
                        <a:pt x="9098" y="2037"/>
                        <a:pt x="8892" y="2429"/>
                        <a:pt x="8735" y="2423"/>
                      </a:cubicBezTo>
                      <a:cubicBezTo>
                        <a:pt x="8662" y="2419"/>
                        <a:pt x="8588" y="2252"/>
                        <a:pt x="8513" y="2252"/>
                      </a:cubicBezTo>
                      <a:cubicBezTo>
                        <a:pt x="8400" y="2252"/>
                        <a:pt x="8246" y="2439"/>
                        <a:pt x="8173" y="2519"/>
                      </a:cubicBezTo>
                      <a:cubicBezTo>
                        <a:pt x="8111" y="2585"/>
                        <a:pt x="8039" y="2755"/>
                        <a:pt x="7971" y="2816"/>
                      </a:cubicBezTo>
                      <a:cubicBezTo>
                        <a:pt x="7941" y="2843"/>
                        <a:pt x="7868" y="2887"/>
                        <a:pt x="7828" y="2896"/>
                      </a:cubicBezTo>
                      <a:cubicBezTo>
                        <a:pt x="7714" y="2919"/>
                        <a:pt x="7481" y="2863"/>
                        <a:pt x="7366" y="2859"/>
                      </a:cubicBezTo>
                      <a:cubicBezTo>
                        <a:pt x="7257" y="2853"/>
                        <a:pt x="7038" y="2863"/>
                        <a:pt x="6929" y="2856"/>
                      </a:cubicBezTo>
                      <a:cubicBezTo>
                        <a:pt x="6859" y="2852"/>
                        <a:pt x="6717" y="2812"/>
                        <a:pt x="6647" y="2820"/>
                      </a:cubicBezTo>
                      <a:cubicBezTo>
                        <a:pt x="6583" y="2830"/>
                        <a:pt x="6478" y="2915"/>
                        <a:pt x="6414" y="2916"/>
                      </a:cubicBezTo>
                      <a:cubicBezTo>
                        <a:pt x="6357" y="2916"/>
                        <a:pt x="6254" y="2860"/>
                        <a:pt x="6206" y="2831"/>
                      </a:cubicBezTo>
                      <a:cubicBezTo>
                        <a:pt x="6178" y="2816"/>
                        <a:pt x="6102" y="2787"/>
                        <a:pt x="6103" y="2759"/>
                      </a:cubicBezTo>
                      <a:cubicBezTo>
                        <a:pt x="6107" y="2730"/>
                        <a:pt x="6183" y="2706"/>
                        <a:pt x="6214" y="2698"/>
                      </a:cubicBezTo>
                      <a:cubicBezTo>
                        <a:pt x="6267" y="2684"/>
                        <a:pt x="6394" y="2726"/>
                        <a:pt x="6433" y="2689"/>
                      </a:cubicBezTo>
                      <a:cubicBezTo>
                        <a:pt x="6456" y="2668"/>
                        <a:pt x="6459" y="2590"/>
                        <a:pt x="6434" y="2566"/>
                      </a:cubicBezTo>
                      <a:cubicBezTo>
                        <a:pt x="6399" y="2536"/>
                        <a:pt x="6284" y="2564"/>
                        <a:pt x="6234" y="2575"/>
                      </a:cubicBezTo>
                      <a:cubicBezTo>
                        <a:pt x="6180" y="2585"/>
                        <a:pt x="6082" y="2641"/>
                        <a:pt x="6026" y="2646"/>
                      </a:cubicBezTo>
                      <a:cubicBezTo>
                        <a:pt x="5948" y="2654"/>
                        <a:pt x="5796" y="2611"/>
                        <a:pt x="5719" y="2606"/>
                      </a:cubicBezTo>
                      <a:cubicBezTo>
                        <a:pt x="5664" y="2603"/>
                        <a:pt x="5543" y="2634"/>
                        <a:pt x="5498" y="2606"/>
                      </a:cubicBezTo>
                      <a:cubicBezTo>
                        <a:pt x="5459" y="2580"/>
                        <a:pt x="5472" y="2472"/>
                        <a:pt x="5438" y="2438"/>
                      </a:cubicBezTo>
                      <a:cubicBezTo>
                        <a:pt x="5408" y="2410"/>
                        <a:pt x="5284" y="2415"/>
                        <a:pt x="5271" y="2377"/>
                      </a:cubicBezTo>
                      <a:cubicBezTo>
                        <a:pt x="5254" y="2319"/>
                        <a:pt x="5424" y="2245"/>
                        <a:pt x="5441" y="2186"/>
                      </a:cubicBezTo>
                      <a:cubicBezTo>
                        <a:pt x="5453" y="2143"/>
                        <a:pt x="5383" y="2047"/>
                        <a:pt x="5411" y="2011"/>
                      </a:cubicBezTo>
                      <a:cubicBezTo>
                        <a:pt x="5427" y="1991"/>
                        <a:pt x="5492" y="1994"/>
                        <a:pt x="5518" y="1988"/>
                      </a:cubicBezTo>
                      <a:cubicBezTo>
                        <a:pt x="5567" y="1977"/>
                        <a:pt x="5669" y="1922"/>
                        <a:pt x="5711" y="1947"/>
                      </a:cubicBezTo>
                      <a:cubicBezTo>
                        <a:pt x="5753" y="1969"/>
                        <a:pt x="5710" y="2102"/>
                        <a:pt x="5758" y="2112"/>
                      </a:cubicBezTo>
                      <a:cubicBezTo>
                        <a:pt x="5843" y="2131"/>
                        <a:pt x="6030" y="1942"/>
                        <a:pt x="5985" y="1873"/>
                      </a:cubicBezTo>
                      <a:cubicBezTo>
                        <a:pt x="5961" y="1836"/>
                        <a:pt x="5843" y="1917"/>
                        <a:pt x="5795" y="1909"/>
                      </a:cubicBezTo>
                      <a:cubicBezTo>
                        <a:pt x="5761" y="1902"/>
                        <a:pt x="5677" y="1870"/>
                        <a:pt x="5682" y="1839"/>
                      </a:cubicBezTo>
                      <a:cubicBezTo>
                        <a:pt x="5689" y="1794"/>
                        <a:pt x="5851" y="1816"/>
                        <a:pt x="5882" y="1778"/>
                      </a:cubicBezTo>
                      <a:cubicBezTo>
                        <a:pt x="5897" y="1761"/>
                        <a:pt x="5901" y="1703"/>
                        <a:pt x="5882" y="1687"/>
                      </a:cubicBezTo>
                      <a:cubicBezTo>
                        <a:pt x="5854" y="1660"/>
                        <a:pt x="5750" y="1700"/>
                        <a:pt x="5717" y="1679"/>
                      </a:cubicBezTo>
                      <a:cubicBezTo>
                        <a:pt x="5677" y="1651"/>
                        <a:pt x="5649" y="1556"/>
                        <a:pt x="5652" y="1512"/>
                      </a:cubicBezTo>
                      <a:cubicBezTo>
                        <a:pt x="5658" y="1457"/>
                        <a:pt x="5795" y="1366"/>
                        <a:pt x="5772" y="1317"/>
                      </a:cubicBezTo>
                      <a:cubicBezTo>
                        <a:pt x="5755" y="1279"/>
                        <a:pt x="5643" y="1261"/>
                        <a:pt x="5598" y="1266"/>
                      </a:cubicBezTo>
                      <a:cubicBezTo>
                        <a:pt x="5570" y="1268"/>
                        <a:pt x="5529" y="1315"/>
                        <a:pt x="5501" y="1317"/>
                      </a:cubicBezTo>
                      <a:cubicBezTo>
                        <a:pt x="5461" y="1320"/>
                        <a:pt x="5388" y="1274"/>
                        <a:pt x="5348" y="1268"/>
                      </a:cubicBezTo>
                      <a:cubicBezTo>
                        <a:pt x="5309" y="1263"/>
                        <a:pt x="5233" y="1287"/>
                        <a:pt x="5194" y="1282"/>
                      </a:cubicBezTo>
                      <a:cubicBezTo>
                        <a:pt x="5107" y="1268"/>
                        <a:pt x="4957" y="1171"/>
                        <a:pt x="4870" y="1150"/>
                      </a:cubicBezTo>
                      <a:cubicBezTo>
                        <a:pt x="4808" y="1134"/>
                        <a:pt x="4668" y="1158"/>
                        <a:pt x="4612" y="1124"/>
                      </a:cubicBezTo>
                      <a:cubicBezTo>
                        <a:pt x="4554" y="1095"/>
                        <a:pt x="4516" y="963"/>
                        <a:pt x="4458" y="931"/>
                      </a:cubicBezTo>
                      <a:cubicBezTo>
                        <a:pt x="4387" y="894"/>
                        <a:pt x="4171" y="959"/>
                        <a:pt x="4127" y="895"/>
                      </a:cubicBezTo>
                      <a:cubicBezTo>
                        <a:pt x="4104" y="863"/>
                        <a:pt x="4174" y="785"/>
                        <a:pt x="4185" y="747"/>
                      </a:cubicBezTo>
                      <a:cubicBezTo>
                        <a:pt x="4203" y="685"/>
                        <a:pt x="4216" y="554"/>
                        <a:pt x="4238" y="492"/>
                      </a:cubicBezTo>
                      <a:cubicBezTo>
                        <a:pt x="4250" y="453"/>
                        <a:pt x="4326" y="378"/>
                        <a:pt x="4311" y="341"/>
                      </a:cubicBezTo>
                      <a:cubicBezTo>
                        <a:pt x="4289" y="291"/>
                        <a:pt x="4137" y="291"/>
                        <a:pt x="4098" y="254"/>
                      </a:cubicBezTo>
                      <a:cubicBezTo>
                        <a:pt x="4067" y="223"/>
                        <a:pt x="4073" y="129"/>
                        <a:pt x="4042" y="98"/>
                      </a:cubicBezTo>
                      <a:cubicBezTo>
                        <a:pt x="3988" y="49"/>
                        <a:pt x="3828" y="-7"/>
                        <a:pt x="3752" y="1"/>
                      </a:cubicBezTo>
                      <a:cubicBezTo>
                        <a:pt x="3673" y="10"/>
                        <a:pt x="3561" y="131"/>
                        <a:pt x="3493" y="168"/>
                      </a:cubicBezTo>
                      <a:cubicBezTo>
                        <a:pt x="3440" y="197"/>
                        <a:pt x="3328" y="248"/>
                        <a:pt x="3269" y="266"/>
                      </a:cubicBezTo>
                      <a:cubicBezTo>
                        <a:pt x="3236" y="275"/>
                        <a:pt x="3164" y="294"/>
                        <a:pt x="3128" y="288"/>
                      </a:cubicBezTo>
                      <a:cubicBezTo>
                        <a:pt x="3063" y="278"/>
                        <a:pt x="2967" y="143"/>
                        <a:pt x="2903" y="160"/>
                      </a:cubicBezTo>
                      <a:cubicBezTo>
                        <a:pt x="2844" y="178"/>
                        <a:pt x="2828" y="312"/>
                        <a:pt x="2816" y="366"/>
                      </a:cubicBezTo>
                      <a:cubicBezTo>
                        <a:pt x="2799" y="437"/>
                        <a:pt x="2828" y="583"/>
                        <a:pt x="2800" y="651"/>
                      </a:cubicBezTo>
                      <a:cubicBezTo>
                        <a:pt x="2779" y="705"/>
                        <a:pt x="2670" y="782"/>
                        <a:pt x="2647" y="833"/>
                      </a:cubicBezTo>
                      <a:cubicBezTo>
                        <a:pt x="2625" y="884"/>
                        <a:pt x="2673" y="1024"/>
                        <a:pt x="2620" y="1053"/>
                      </a:cubicBezTo>
                      <a:cubicBezTo>
                        <a:pt x="2591" y="1069"/>
                        <a:pt x="2522" y="1004"/>
                        <a:pt x="2487" y="1008"/>
                      </a:cubicBezTo>
                      <a:cubicBezTo>
                        <a:pt x="2398" y="1019"/>
                        <a:pt x="2256" y="1137"/>
                        <a:pt x="2195" y="1196"/>
                      </a:cubicBezTo>
                      <a:cubicBezTo>
                        <a:pt x="2156" y="1234"/>
                        <a:pt x="2096" y="1325"/>
                        <a:pt x="2074" y="1372"/>
                      </a:cubicBezTo>
                      <a:cubicBezTo>
                        <a:pt x="2049" y="1425"/>
                        <a:pt x="2030" y="1536"/>
                        <a:pt x="2013" y="1589"/>
                      </a:cubicBezTo>
                      <a:cubicBezTo>
                        <a:pt x="1998" y="1635"/>
                        <a:pt x="1979" y="1738"/>
                        <a:pt x="1943" y="1776"/>
                      </a:cubicBezTo>
                      <a:cubicBezTo>
                        <a:pt x="1917" y="1803"/>
                        <a:pt x="1841" y="1836"/>
                        <a:pt x="1801" y="1839"/>
                      </a:cubicBezTo>
                      <a:cubicBezTo>
                        <a:pt x="1742" y="1844"/>
                        <a:pt x="1630" y="1765"/>
                        <a:pt x="1574" y="1784"/>
                      </a:cubicBezTo>
                      <a:cubicBezTo>
                        <a:pt x="1510" y="1806"/>
                        <a:pt x="1490" y="1962"/>
                        <a:pt x="1429" y="1991"/>
                      </a:cubicBezTo>
                      <a:cubicBezTo>
                        <a:pt x="1391" y="2008"/>
                        <a:pt x="1279" y="1951"/>
                        <a:pt x="1254" y="1982"/>
                      </a:cubicBezTo>
                      <a:cubicBezTo>
                        <a:pt x="1226" y="2016"/>
                        <a:pt x="1344" y="2097"/>
                        <a:pt x="1326" y="2136"/>
                      </a:cubicBezTo>
                      <a:cubicBezTo>
                        <a:pt x="1304" y="2181"/>
                        <a:pt x="1157" y="2173"/>
                        <a:pt x="1118" y="2211"/>
                      </a:cubicBezTo>
                      <a:cubicBezTo>
                        <a:pt x="1090" y="2237"/>
                        <a:pt x="1099" y="2326"/>
                        <a:pt x="1065" y="2344"/>
                      </a:cubicBezTo>
                      <a:cubicBezTo>
                        <a:pt x="1018" y="2370"/>
                        <a:pt x="900" y="2310"/>
                        <a:pt x="847" y="2324"/>
                      </a:cubicBezTo>
                      <a:cubicBezTo>
                        <a:pt x="756" y="2346"/>
                        <a:pt x="610" y="2468"/>
                        <a:pt x="545" y="2528"/>
                      </a:cubicBezTo>
                      <a:cubicBezTo>
                        <a:pt x="493" y="2577"/>
                        <a:pt x="415" y="2693"/>
                        <a:pt x="382" y="2756"/>
                      </a:cubicBezTo>
                      <a:cubicBezTo>
                        <a:pt x="359" y="2796"/>
                        <a:pt x="309" y="2881"/>
                        <a:pt x="309" y="2925"/>
                      </a:cubicBezTo>
                      <a:cubicBezTo>
                        <a:pt x="307" y="2964"/>
                        <a:pt x="385" y="3035"/>
                        <a:pt x="360" y="3065"/>
                      </a:cubicBezTo>
                      <a:cubicBezTo>
                        <a:pt x="338" y="3092"/>
                        <a:pt x="236" y="3046"/>
                        <a:pt x="205" y="3065"/>
                      </a:cubicBezTo>
                      <a:cubicBezTo>
                        <a:pt x="166" y="3088"/>
                        <a:pt x="158" y="3181"/>
                        <a:pt x="135" y="3217"/>
                      </a:cubicBezTo>
                      <a:cubicBezTo>
                        <a:pt x="118" y="3243"/>
                        <a:pt x="48" y="3280"/>
                        <a:pt x="50" y="3310"/>
                      </a:cubicBezTo>
                      <a:cubicBezTo>
                        <a:pt x="51" y="3339"/>
                        <a:pt x="147" y="3364"/>
                        <a:pt x="143" y="3394"/>
                      </a:cubicBezTo>
                      <a:cubicBezTo>
                        <a:pt x="137" y="3429"/>
                        <a:pt x="9" y="3428"/>
                        <a:pt x="1" y="3463"/>
                      </a:cubicBezTo>
                      <a:cubicBezTo>
                        <a:pt x="-11" y="3513"/>
                        <a:pt x="119" y="3575"/>
                        <a:pt x="140" y="3620"/>
                      </a:cubicBezTo>
                      <a:cubicBezTo>
                        <a:pt x="157" y="3658"/>
                        <a:pt x="163" y="3743"/>
                        <a:pt x="155" y="3783"/>
                      </a:cubicBezTo>
                      <a:cubicBezTo>
                        <a:pt x="146" y="3830"/>
                        <a:pt x="60" y="3907"/>
                        <a:pt x="65" y="3954"/>
                      </a:cubicBezTo>
                      <a:cubicBezTo>
                        <a:pt x="67" y="3981"/>
                        <a:pt x="113" y="4024"/>
                        <a:pt x="133" y="4046"/>
                      </a:cubicBezTo>
                      <a:cubicBezTo>
                        <a:pt x="158" y="4074"/>
                        <a:pt x="230" y="4117"/>
                        <a:pt x="247" y="4149"/>
                      </a:cubicBezTo>
                      <a:cubicBezTo>
                        <a:pt x="262" y="4186"/>
                        <a:pt x="279" y="4272"/>
                        <a:pt x="253" y="4303"/>
                      </a:cubicBezTo>
                      <a:cubicBezTo>
                        <a:pt x="239" y="4323"/>
                        <a:pt x="169" y="4309"/>
                        <a:pt x="155" y="4328"/>
                      </a:cubicBezTo>
                      <a:cubicBezTo>
                        <a:pt x="133" y="4356"/>
                        <a:pt x="199" y="4432"/>
                        <a:pt x="180" y="4462"/>
                      </a:cubicBezTo>
                      <a:cubicBezTo>
                        <a:pt x="160" y="4490"/>
                        <a:pt x="42" y="4477"/>
                        <a:pt x="37" y="4510"/>
                      </a:cubicBezTo>
                      <a:cubicBezTo>
                        <a:pt x="28" y="4565"/>
                        <a:pt x="208" y="4594"/>
                        <a:pt x="234" y="4644"/>
                      </a:cubicBezTo>
                      <a:cubicBezTo>
                        <a:pt x="252" y="4675"/>
                        <a:pt x="248" y="4758"/>
                        <a:pt x="227" y="4787"/>
                      </a:cubicBezTo>
                      <a:cubicBezTo>
                        <a:pt x="200" y="4825"/>
                        <a:pt x="64" y="4833"/>
                        <a:pt x="45" y="4877"/>
                      </a:cubicBezTo>
                      <a:cubicBezTo>
                        <a:pt x="12" y="4947"/>
                        <a:pt x="81" y="5121"/>
                        <a:pt x="146" y="5171"/>
                      </a:cubicBezTo>
                      <a:cubicBezTo>
                        <a:pt x="199" y="5213"/>
                        <a:pt x="354" y="5217"/>
                        <a:pt x="425" y="5217"/>
                      </a:cubicBezTo>
                      <a:cubicBezTo>
                        <a:pt x="490" y="5217"/>
                        <a:pt x="622" y="5144"/>
                        <a:pt x="675" y="5173"/>
                      </a:cubicBezTo>
                      <a:cubicBezTo>
                        <a:pt x="722" y="5201"/>
                        <a:pt x="739" y="5319"/>
                        <a:pt x="722" y="5368"/>
                      </a:cubicBezTo>
                      <a:cubicBezTo>
                        <a:pt x="712" y="5395"/>
                        <a:pt x="653" y="5434"/>
                        <a:pt x="624" y="5447"/>
                      </a:cubicBezTo>
                      <a:cubicBezTo>
                        <a:pt x="579" y="5470"/>
                        <a:pt x="452" y="5449"/>
                        <a:pt x="422" y="5487"/>
                      </a:cubicBezTo>
                      <a:cubicBezTo>
                        <a:pt x="390" y="5528"/>
                        <a:pt x="415" y="5646"/>
                        <a:pt x="450" y="5681"/>
                      </a:cubicBezTo>
                      <a:cubicBezTo>
                        <a:pt x="476" y="5707"/>
                        <a:pt x="560" y="5725"/>
                        <a:pt x="597" y="5720"/>
                      </a:cubicBezTo>
                      <a:cubicBezTo>
                        <a:pt x="644" y="5715"/>
                        <a:pt x="715" y="5636"/>
                        <a:pt x="762" y="5640"/>
                      </a:cubicBezTo>
                      <a:cubicBezTo>
                        <a:pt x="816" y="5644"/>
                        <a:pt x="916" y="5712"/>
                        <a:pt x="931" y="5758"/>
                      </a:cubicBezTo>
                      <a:cubicBezTo>
                        <a:pt x="947" y="5802"/>
                        <a:pt x="914" y="5906"/>
                        <a:pt x="872" y="5933"/>
                      </a:cubicBezTo>
                      <a:cubicBezTo>
                        <a:pt x="830" y="5960"/>
                        <a:pt x="706" y="5913"/>
                        <a:pt x="658" y="5933"/>
                      </a:cubicBezTo>
                      <a:cubicBezTo>
                        <a:pt x="618" y="5948"/>
                        <a:pt x="560" y="6016"/>
                        <a:pt x="545" y="6054"/>
                      </a:cubicBezTo>
                      <a:cubicBezTo>
                        <a:pt x="531" y="6089"/>
                        <a:pt x="545" y="6199"/>
                        <a:pt x="554" y="6199"/>
                      </a:cubicBezTo>
                      <a:cubicBezTo>
                        <a:pt x="562" y="6199"/>
                        <a:pt x="802" y="6241"/>
                        <a:pt x="855" y="6293"/>
                      </a:cubicBezTo>
                      <a:cubicBezTo>
                        <a:pt x="902" y="6341"/>
                        <a:pt x="905" y="6474"/>
                        <a:pt x="922" y="6531"/>
                      </a:cubicBezTo>
                      <a:cubicBezTo>
                        <a:pt x="944" y="6601"/>
                        <a:pt x="983" y="6737"/>
                        <a:pt x="1012" y="6803"/>
                      </a:cubicBezTo>
                      <a:cubicBezTo>
                        <a:pt x="1028" y="6837"/>
                        <a:pt x="1096" y="6891"/>
                        <a:pt x="1091" y="6928"/>
                      </a:cubicBezTo>
                      <a:cubicBezTo>
                        <a:pt x="1082" y="6996"/>
                        <a:pt x="861" y="7064"/>
                        <a:pt x="878" y="7134"/>
                      </a:cubicBezTo>
                      <a:cubicBezTo>
                        <a:pt x="892" y="7190"/>
                        <a:pt x="1080" y="7172"/>
                        <a:pt x="1115" y="7219"/>
                      </a:cubicBezTo>
                      <a:cubicBezTo>
                        <a:pt x="1132" y="7245"/>
                        <a:pt x="1113" y="7312"/>
                        <a:pt x="1102" y="7341"/>
                      </a:cubicBezTo>
                      <a:cubicBezTo>
                        <a:pt x="1093" y="7369"/>
                        <a:pt x="1037" y="7411"/>
                        <a:pt x="1042" y="7437"/>
                      </a:cubicBezTo>
                      <a:cubicBezTo>
                        <a:pt x="1057" y="7517"/>
                        <a:pt x="1293" y="7576"/>
                        <a:pt x="1318" y="7656"/>
                      </a:cubicBezTo>
                      <a:cubicBezTo>
                        <a:pt x="1324" y="7675"/>
                        <a:pt x="1296" y="7715"/>
                        <a:pt x="1289" y="7734"/>
                      </a:cubicBezTo>
                      <a:cubicBezTo>
                        <a:pt x="1261" y="7806"/>
                        <a:pt x="1175" y="8018"/>
                        <a:pt x="1175" y="8018"/>
                      </a:cubicBezTo>
                      <a:cubicBezTo>
                        <a:pt x="1175" y="8018"/>
                        <a:pt x="1334" y="8149"/>
                        <a:pt x="1403" y="8154"/>
                      </a:cubicBezTo>
                      <a:cubicBezTo>
                        <a:pt x="1467" y="8158"/>
                        <a:pt x="1568" y="8054"/>
                        <a:pt x="1633" y="8047"/>
                      </a:cubicBezTo>
                      <a:cubicBezTo>
                        <a:pt x="1669" y="8044"/>
                        <a:pt x="1738" y="8080"/>
                        <a:pt x="1774" y="8079"/>
                      </a:cubicBezTo>
                      <a:cubicBezTo>
                        <a:pt x="1836" y="8075"/>
                        <a:pt x="1945" y="8002"/>
                        <a:pt x="2007" y="7996"/>
                      </a:cubicBezTo>
                      <a:cubicBezTo>
                        <a:pt x="2041" y="7992"/>
                        <a:pt x="2110" y="8022"/>
                        <a:pt x="2144" y="8011"/>
                      </a:cubicBezTo>
                      <a:cubicBezTo>
                        <a:pt x="2169" y="8004"/>
                        <a:pt x="2197" y="7947"/>
                        <a:pt x="2225" y="7947"/>
                      </a:cubicBezTo>
                      <a:cubicBezTo>
                        <a:pt x="2291" y="7950"/>
                        <a:pt x="2348" y="8087"/>
                        <a:pt x="2409" y="8109"/>
                      </a:cubicBezTo>
                      <a:cubicBezTo>
                        <a:pt x="2454" y="8125"/>
                        <a:pt x="2556" y="8097"/>
                        <a:pt x="2603" y="8109"/>
                      </a:cubicBezTo>
                      <a:cubicBezTo>
                        <a:pt x="2653" y="8122"/>
                        <a:pt x="2748" y="8174"/>
                        <a:pt x="2777" y="8212"/>
                      </a:cubicBezTo>
                      <a:cubicBezTo>
                        <a:pt x="2805" y="8246"/>
                        <a:pt x="2775" y="8362"/>
                        <a:pt x="2821" y="8375"/>
                      </a:cubicBezTo>
                      <a:cubicBezTo>
                        <a:pt x="2889" y="8393"/>
                        <a:pt x="2962" y="8224"/>
                        <a:pt x="3027" y="8202"/>
                      </a:cubicBezTo>
                      <a:cubicBezTo>
                        <a:pt x="3052" y="8193"/>
                        <a:pt x="3109" y="8190"/>
                        <a:pt x="3131" y="8202"/>
                      </a:cubicBezTo>
                      <a:cubicBezTo>
                        <a:pt x="3159" y="8216"/>
                        <a:pt x="3172" y="8285"/>
                        <a:pt x="3199" y="8300"/>
                      </a:cubicBezTo>
                      <a:cubicBezTo>
                        <a:pt x="3235" y="8318"/>
                        <a:pt x="3326" y="8300"/>
                        <a:pt x="3365" y="8312"/>
                      </a:cubicBezTo>
                      <a:cubicBezTo>
                        <a:pt x="3412" y="8326"/>
                        <a:pt x="3480" y="8405"/>
                        <a:pt x="3528" y="8419"/>
                      </a:cubicBezTo>
                      <a:cubicBezTo>
                        <a:pt x="3580" y="8435"/>
                        <a:pt x="3707" y="8387"/>
                        <a:pt x="3749" y="8419"/>
                      </a:cubicBezTo>
                      <a:cubicBezTo>
                        <a:pt x="3795" y="8453"/>
                        <a:pt x="3750" y="8589"/>
                        <a:pt x="3789" y="8635"/>
                      </a:cubicBezTo>
                      <a:cubicBezTo>
                        <a:pt x="3825" y="8673"/>
                        <a:pt x="3971" y="8673"/>
                        <a:pt x="4004" y="8717"/>
                      </a:cubicBezTo>
                      <a:cubicBezTo>
                        <a:pt x="4056" y="8782"/>
                        <a:pt x="3966" y="8974"/>
                        <a:pt x="4021" y="9036"/>
                      </a:cubicBezTo>
                      <a:cubicBezTo>
                        <a:pt x="4066" y="9087"/>
                        <a:pt x="4228" y="9093"/>
                        <a:pt x="4295" y="9113"/>
                      </a:cubicBezTo>
                      <a:cubicBezTo>
                        <a:pt x="4370" y="9137"/>
                        <a:pt x="4517" y="9190"/>
                        <a:pt x="4592" y="9214"/>
                      </a:cubicBezTo>
                      <a:cubicBezTo>
                        <a:pt x="4646" y="9232"/>
                        <a:pt x="4770" y="9248"/>
                        <a:pt x="4812" y="9283"/>
                      </a:cubicBezTo>
                      <a:cubicBezTo>
                        <a:pt x="4846" y="9311"/>
                        <a:pt x="4846" y="9416"/>
                        <a:pt x="4885" y="9440"/>
                      </a:cubicBezTo>
                      <a:cubicBezTo>
                        <a:pt x="4935" y="9472"/>
                        <a:pt x="5070" y="9445"/>
                        <a:pt x="5130" y="9458"/>
                      </a:cubicBezTo>
                      <a:cubicBezTo>
                        <a:pt x="5177" y="9467"/>
                        <a:pt x="5262" y="9527"/>
                        <a:pt x="5310" y="9520"/>
                      </a:cubicBezTo>
                      <a:cubicBezTo>
                        <a:pt x="5349" y="9515"/>
                        <a:pt x="5393" y="9429"/>
                        <a:pt x="5431" y="9432"/>
                      </a:cubicBezTo>
                      <a:cubicBezTo>
                        <a:pt x="5531" y="9440"/>
                        <a:pt x="5596" y="9678"/>
                        <a:pt x="5694" y="9698"/>
                      </a:cubicBezTo>
                      <a:cubicBezTo>
                        <a:pt x="5727" y="9704"/>
                        <a:pt x="5783" y="9645"/>
                        <a:pt x="5815" y="9648"/>
                      </a:cubicBezTo>
                      <a:cubicBezTo>
                        <a:pt x="5845" y="9652"/>
                        <a:pt x="6041" y="9884"/>
                        <a:pt x="5905" y="9713"/>
                      </a:cubicBezTo>
                      <a:cubicBezTo>
                        <a:pt x="5769" y="9541"/>
                        <a:pt x="4925" y="8621"/>
                        <a:pt x="4998" y="8619"/>
                      </a:cubicBezTo>
                      <a:cubicBezTo>
                        <a:pt x="5055" y="8618"/>
                        <a:pt x="6162" y="9686"/>
                        <a:pt x="6430" y="9698"/>
                      </a:cubicBezTo>
                      <a:cubicBezTo>
                        <a:pt x="6698" y="9710"/>
                        <a:pt x="6543" y="8627"/>
                        <a:pt x="6607" y="8691"/>
                      </a:cubicBezTo>
                      <a:cubicBezTo>
                        <a:pt x="6641" y="8727"/>
                        <a:pt x="6191" y="8915"/>
                        <a:pt x="6244" y="8923"/>
                      </a:cubicBezTo>
                      <a:cubicBezTo>
                        <a:pt x="6305" y="8931"/>
                        <a:pt x="6597" y="8565"/>
                        <a:pt x="6207" y="8616"/>
                      </a:cubicBezTo>
                      <a:cubicBezTo>
                        <a:pt x="5817" y="8666"/>
                        <a:pt x="3855" y="9196"/>
                        <a:pt x="3902" y="9226"/>
                      </a:cubicBezTo>
                      <a:cubicBezTo>
                        <a:pt x="3936" y="9250"/>
                        <a:pt x="4593" y="9227"/>
                        <a:pt x="4629" y="9247"/>
                      </a:cubicBezTo>
                      <a:cubicBezTo>
                        <a:pt x="4668" y="9268"/>
                        <a:pt x="4781" y="9149"/>
                        <a:pt x="4811" y="9109"/>
                      </a:cubicBezTo>
                      <a:cubicBezTo>
                        <a:pt x="4841" y="9069"/>
                        <a:pt x="4813" y="8965"/>
                        <a:pt x="4809" y="9010"/>
                      </a:cubicBezTo>
                      <a:cubicBezTo>
                        <a:pt x="4805" y="9055"/>
                        <a:pt x="4783" y="9418"/>
                        <a:pt x="4786" y="9383"/>
                      </a:cubicBezTo>
                      <a:cubicBezTo>
                        <a:pt x="4789" y="9332"/>
                        <a:pt x="5730" y="9151"/>
                        <a:pt x="5711" y="9101"/>
                      </a:cubicBezTo>
                      <a:cubicBezTo>
                        <a:pt x="5694" y="9051"/>
                        <a:pt x="4757" y="9182"/>
                        <a:pt x="4782" y="9134"/>
                      </a:cubicBezTo>
                      <a:cubicBezTo>
                        <a:pt x="4793" y="9112"/>
                        <a:pt x="5477" y="8860"/>
                        <a:pt x="5934" y="8950"/>
                      </a:cubicBezTo>
                      <a:cubicBezTo>
                        <a:pt x="6391" y="9040"/>
                        <a:pt x="7569" y="9692"/>
                        <a:pt x="7526" y="9675"/>
                      </a:cubicBezTo>
                      <a:cubicBezTo>
                        <a:pt x="7496" y="9664"/>
                        <a:pt x="7426" y="9679"/>
                        <a:pt x="7398" y="9666"/>
                      </a:cubicBezTo>
                      <a:cubicBezTo>
                        <a:pt x="7335" y="9640"/>
                        <a:pt x="7271" y="9508"/>
                        <a:pt x="7207" y="9479"/>
                      </a:cubicBezTo>
                      <a:cubicBezTo>
                        <a:pt x="7156" y="9455"/>
                        <a:pt x="7010" y="9498"/>
                        <a:pt x="6981" y="9455"/>
                      </a:cubicBezTo>
                      <a:cubicBezTo>
                        <a:pt x="6965" y="9433"/>
                        <a:pt x="7018" y="9384"/>
                        <a:pt x="7022" y="9358"/>
                      </a:cubicBezTo>
                      <a:cubicBezTo>
                        <a:pt x="7027" y="9339"/>
                        <a:pt x="7040" y="9288"/>
                        <a:pt x="7019" y="9280"/>
                      </a:cubicBezTo>
                      <a:cubicBezTo>
                        <a:pt x="6984" y="9264"/>
                        <a:pt x="6925" y="9369"/>
                        <a:pt x="6887" y="9358"/>
                      </a:cubicBezTo>
                      <a:cubicBezTo>
                        <a:pt x="6858" y="9350"/>
                        <a:pt x="6838" y="9279"/>
                        <a:pt x="6847" y="9254"/>
                      </a:cubicBezTo>
                      <a:cubicBezTo>
                        <a:pt x="6856" y="9220"/>
                        <a:pt x="6943" y="9190"/>
                        <a:pt x="6967" y="9163"/>
                      </a:cubicBezTo>
                      <a:cubicBezTo>
                        <a:pt x="6982" y="9143"/>
                        <a:pt x="7013" y="9097"/>
                        <a:pt x="7007" y="9074"/>
                      </a:cubicBezTo>
                      <a:cubicBezTo>
                        <a:pt x="6998" y="9040"/>
                        <a:pt x="6900" y="9018"/>
                        <a:pt x="6895" y="8988"/>
                      </a:cubicBezTo>
                      <a:cubicBezTo>
                        <a:pt x="6890" y="8955"/>
                        <a:pt x="6962" y="8913"/>
                        <a:pt x="6971" y="8884"/>
                      </a:cubicBezTo>
                      <a:cubicBezTo>
                        <a:pt x="6993" y="8821"/>
                        <a:pt x="6984" y="8688"/>
                        <a:pt x="6979" y="8624"/>
                      </a:cubicBezTo>
                      <a:cubicBezTo>
                        <a:pt x="6971" y="8539"/>
                        <a:pt x="6932" y="8373"/>
                        <a:pt x="6918" y="8289"/>
                      </a:cubicBezTo>
                      <a:cubicBezTo>
                        <a:pt x="6903" y="8201"/>
                        <a:pt x="6887" y="8022"/>
                        <a:pt x="6862" y="7935"/>
                      </a:cubicBezTo>
                      <a:cubicBezTo>
                        <a:pt x="6838" y="7845"/>
                        <a:pt x="6784" y="7664"/>
                        <a:pt x="6723" y="7589"/>
                      </a:cubicBezTo>
                      <a:cubicBezTo>
                        <a:pt x="6695" y="7556"/>
                        <a:pt x="6607" y="7521"/>
                        <a:pt x="6577" y="7491"/>
                      </a:cubicBezTo>
                      <a:cubicBezTo>
                        <a:pt x="6548" y="7460"/>
                        <a:pt x="6496" y="7390"/>
                        <a:pt x="6493" y="7350"/>
                      </a:cubicBezTo>
                      <a:cubicBezTo>
                        <a:pt x="6489" y="7290"/>
                        <a:pt x="6546" y="7175"/>
                        <a:pt x="6583" y="7124"/>
                      </a:cubicBezTo>
                      <a:cubicBezTo>
                        <a:pt x="6627" y="7061"/>
                        <a:pt x="6778" y="6983"/>
                        <a:pt x="6819" y="6920"/>
                      </a:cubicBezTo>
                      <a:cubicBezTo>
                        <a:pt x="6859" y="6859"/>
                        <a:pt x="6867" y="6711"/>
                        <a:pt x="6898" y="6646"/>
                      </a:cubicBezTo>
                      <a:cubicBezTo>
                        <a:pt x="6929" y="6580"/>
                        <a:pt x="7005" y="6447"/>
                        <a:pt x="7066" y="6396"/>
                      </a:cubicBezTo>
                      <a:cubicBezTo>
                        <a:pt x="7116" y="6356"/>
                        <a:pt x="7276" y="6341"/>
                        <a:pt x="7310" y="6288"/>
                      </a:cubicBezTo>
                      <a:cubicBezTo>
                        <a:pt x="7338" y="6246"/>
                        <a:pt x="7283" y="6138"/>
                        <a:pt x="7304" y="6094"/>
                      </a:cubicBezTo>
                      <a:cubicBezTo>
                        <a:pt x="7336" y="6024"/>
                        <a:pt x="7492" y="5941"/>
                        <a:pt x="7546" y="5883"/>
                      </a:cubicBezTo>
                      <a:cubicBezTo>
                        <a:pt x="7599" y="5826"/>
                        <a:pt x="7697" y="5699"/>
                        <a:pt x="7732" y="5632"/>
                      </a:cubicBezTo>
                      <a:cubicBezTo>
                        <a:pt x="7747" y="5602"/>
                        <a:pt x="7750" y="5535"/>
                        <a:pt x="7771" y="5508"/>
                      </a:cubicBezTo>
                      <a:cubicBezTo>
                        <a:pt x="7805" y="5459"/>
                        <a:pt x="7924" y="5405"/>
                        <a:pt x="7968" y="5363"/>
                      </a:cubicBezTo>
                      <a:cubicBezTo>
                        <a:pt x="8050" y="5279"/>
                        <a:pt x="8171" y="5084"/>
                        <a:pt x="8235" y="4989"/>
                      </a:cubicBezTo>
                      <a:cubicBezTo>
                        <a:pt x="8272" y="4932"/>
                        <a:pt x="8333" y="4812"/>
                        <a:pt x="8373" y="4759"/>
                      </a:cubicBezTo>
                      <a:cubicBezTo>
                        <a:pt x="8448" y="4659"/>
                        <a:pt x="8643" y="4488"/>
                        <a:pt x="8710" y="4385"/>
                      </a:cubicBezTo>
                      <a:cubicBezTo>
                        <a:pt x="8732" y="4351"/>
                        <a:pt x="8750" y="4270"/>
                        <a:pt x="8773" y="4236"/>
                      </a:cubicBezTo>
                      <a:cubicBezTo>
                        <a:pt x="8834" y="4145"/>
                        <a:pt x="9003" y="3999"/>
                        <a:pt x="9081" y="3922"/>
                      </a:cubicBezTo>
                      <a:cubicBezTo>
                        <a:pt x="9238" y="3759"/>
                        <a:pt x="9531" y="3421"/>
                        <a:pt x="9710" y="3276"/>
                      </a:cubicBezTo>
                      <a:cubicBezTo>
                        <a:pt x="9765" y="3231"/>
                        <a:pt x="9908" y="3170"/>
                        <a:pt x="9953" y="3117"/>
                      </a:cubicBezTo>
                      <a:cubicBezTo>
                        <a:pt x="9975" y="3089"/>
                        <a:pt x="10000" y="2992"/>
                        <a:pt x="10000" y="2992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7"/>
                <p:cNvSpPr>
                  <a:spLocks/>
                </p:cNvSpPr>
                <p:nvPr/>
              </p:nvSpPr>
              <p:spPr bwMode="auto">
                <a:xfrm>
                  <a:off x="3223" y="2531"/>
                  <a:ext cx="820" cy="686"/>
                </a:xfrm>
                <a:custGeom>
                  <a:avLst/>
                  <a:gdLst>
                    <a:gd name="T0" fmla="*/ 5647 w 5758"/>
                    <a:gd name="T1" fmla="*/ 1826 h 4813"/>
                    <a:gd name="T2" fmla="*/ 5524 w 5758"/>
                    <a:gd name="T3" fmla="*/ 1312 h 4813"/>
                    <a:gd name="T4" fmla="*/ 5570 w 5758"/>
                    <a:gd name="T5" fmla="*/ 991 h 4813"/>
                    <a:gd name="T6" fmla="*/ 5123 w 5758"/>
                    <a:gd name="T7" fmla="*/ 1011 h 4813"/>
                    <a:gd name="T8" fmla="*/ 4617 w 5758"/>
                    <a:gd name="T9" fmla="*/ 1237 h 4813"/>
                    <a:gd name="T10" fmla="*/ 4347 w 5758"/>
                    <a:gd name="T11" fmla="*/ 1013 h 4813"/>
                    <a:gd name="T12" fmla="*/ 3697 w 5758"/>
                    <a:gd name="T13" fmla="*/ 723 h 4813"/>
                    <a:gd name="T14" fmla="*/ 3611 w 5758"/>
                    <a:gd name="T15" fmla="*/ 602 h 4813"/>
                    <a:gd name="T16" fmla="*/ 3235 w 5758"/>
                    <a:gd name="T17" fmla="*/ 589 h 4813"/>
                    <a:gd name="T18" fmla="*/ 2926 w 5758"/>
                    <a:gd name="T19" fmla="*/ 774 h 4813"/>
                    <a:gd name="T20" fmla="*/ 2680 w 5758"/>
                    <a:gd name="T21" fmla="*/ 787 h 4813"/>
                    <a:gd name="T22" fmla="*/ 2498 w 5758"/>
                    <a:gd name="T23" fmla="*/ 523 h 4813"/>
                    <a:gd name="T24" fmla="*/ 2208 w 5758"/>
                    <a:gd name="T25" fmla="*/ 240 h 4813"/>
                    <a:gd name="T26" fmla="*/ 2126 w 5758"/>
                    <a:gd name="T27" fmla="*/ 30 h 4813"/>
                    <a:gd name="T28" fmla="*/ 1780 w 5758"/>
                    <a:gd name="T29" fmla="*/ 192 h 4813"/>
                    <a:gd name="T30" fmla="*/ 1691 w 5758"/>
                    <a:gd name="T31" fmla="*/ 351 h 4813"/>
                    <a:gd name="T32" fmla="*/ 1474 w 5758"/>
                    <a:gd name="T33" fmla="*/ 428 h 4813"/>
                    <a:gd name="T34" fmla="*/ 1163 w 5758"/>
                    <a:gd name="T35" fmla="*/ 604 h 4813"/>
                    <a:gd name="T36" fmla="*/ 789 w 5758"/>
                    <a:gd name="T37" fmla="*/ 695 h 4813"/>
                    <a:gd name="T38" fmla="*/ 765 w 5758"/>
                    <a:gd name="T39" fmla="*/ 961 h 4813"/>
                    <a:gd name="T40" fmla="*/ 892 w 5758"/>
                    <a:gd name="T41" fmla="*/ 1393 h 4813"/>
                    <a:gd name="T42" fmla="*/ 715 w 5758"/>
                    <a:gd name="T43" fmla="*/ 1426 h 4813"/>
                    <a:gd name="T44" fmla="*/ 466 w 5758"/>
                    <a:gd name="T45" fmla="*/ 1226 h 4813"/>
                    <a:gd name="T46" fmla="*/ 365 w 5758"/>
                    <a:gd name="T47" fmla="*/ 1619 h 4813"/>
                    <a:gd name="T48" fmla="*/ 155 w 5758"/>
                    <a:gd name="T49" fmla="*/ 1995 h 4813"/>
                    <a:gd name="T50" fmla="*/ 399 w 5758"/>
                    <a:gd name="T51" fmla="*/ 2129 h 4813"/>
                    <a:gd name="T52" fmla="*/ 326 w 5758"/>
                    <a:gd name="T53" fmla="*/ 2359 h 4813"/>
                    <a:gd name="T54" fmla="*/ 23 w 5758"/>
                    <a:gd name="T55" fmla="*/ 2410 h 4813"/>
                    <a:gd name="T56" fmla="*/ 311 w 5758"/>
                    <a:gd name="T57" fmla="*/ 2651 h 4813"/>
                    <a:gd name="T58" fmla="*/ 404 w 5758"/>
                    <a:gd name="T59" fmla="*/ 2849 h 4813"/>
                    <a:gd name="T60" fmla="*/ 548 w 5758"/>
                    <a:gd name="T61" fmla="*/ 3059 h 4813"/>
                    <a:gd name="T62" fmla="*/ 270 w 5758"/>
                    <a:gd name="T63" fmla="*/ 3317 h 4813"/>
                    <a:gd name="T64" fmla="*/ 697 w 5758"/>
                    <a:gd name="T65" fmla="*/ 3509 h 4813"/>
                    <a:gd name="T66" fmla="*/ 1090 w 5758"/>
                    <a:gd name="T67" fmla="*/ 3593 h 4813"/>
                    <a:gd name="T68" fmla="*/ 1571 w 5758"/>
                    <a:gd name="T69" fmla="*/ 3659 h 4813"/>
                    <a:gd name="T70" fmla="*/ 1748 w 5758"/>
                    <a:gd name="T71" fmla="*/ 4061 h 4813"/>
                    <a:gd name="T72" fmla="*/ 1713 w 5758"/>
                    <a:gd name="T73" fmla="*/ 4269 h 4813"/>
                    <a:gd name="T74" fmla="*/ 1822 w 5758"/>
                    <a:gd name="T75" fmla="*/ 4555 h 4813"/>
                    <a:gd name="T76" fmla="*/ 1953 w 5758"/>
                    <a:gd name="T77" fmla="*/ 4723 h 4813"/>
                    <a:gd name="T78" fmla="*/ 2345 w 5758"/>
                    <a:gd name="T79" fmla="*/ 4755 h 4813"/>
                    <a:gd name="T80" fmla="*/ 2675 w 5758"/>
                    <a:gd name="T81" fmla="*/ 4677 h 4813"/>
                    <a:gd name="T82" fmla="*/ 3007 w 5758"/>
                    <a:gd name="T83" fmla="*/ 4401 h 4813"/>
                    <a:gd name="T84" fmla="*/ 3481 w 5758"/>
                    <a:gd name="T85" fmla="*/ 4197 h 4813"/>
                    <a:gd name="T86" fmla="*/ 3959 w 5758"/>
                    <a:gd name="T87" fmla="*/ 4112 h 4813"/>
                    <a:gd name="T88" fmla="*/ 4430 w 5758"/>
                    <a:gd name="T89" fmla="*/ 3717 h 4813"/>
                    <a:gd name="T90" fmla="*/ 4692 w 5758"/>
                    <a:gd name="T91" fmla="*/ 3468 h 4813"/>
                    <a:gd name="T92" fmla="*/ 5135 w 5758"/>
                    <a:gd name="T93" fmla="*/ 3318 h 4813"/>
                    <a:gd name="T94" fmla="*/ 5484 w 5758"/>
                    <a:gd name="T95" fmla="*/ 2759 h 4813"/>
                    <a:gd name="T96" fmla="*/ 5696 w 5758"/>
                    <a:gd name="T97" fmla="*/ 2292 h 4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758" h="4813">
                      <a:moveTo>
                        <a:pt x="5752" y="2142"/>
                      </a:moveTo>
                      <a:cubicBezTo>
                        <a:pt x="5754" y="2133"/>
                        <a:pt x="5757" y="2114"/>
                        <a:pt x="5757" y="2105"/>
                      </a:cubicBezTo>
                      <a:cubicBezTo>
                        <a:pt x="5758" y="2084"/>
                        <a:pt x="5757" y="2041"/>
                        <a:pt x="5752" y="2021"/>
                      </a:cubicBezTo>
                      <a:cubicBezTo>
                        <a:pt x="5736" y="1968"/>
                        <a:pt x="5659" y="1880"/>
                        <a:pt x="5647" y="1826"/>
                      </a:cubicBezTo>
                      <a:cubicBezTo>
                        <a:pt x="5638" y="1785"/>
                        <a:pt x="5673" y="1696"/>
                        <a:pt x="5654" y="1658"/>
                      </a:cubicBezTo>
                      <a:cubicBezTo>
                        <a:pt x="5643" y="1636"/>
                        <a:pt x="5585" y="1625"/>
                        <a:pt x="5574" y="1604"/>
                      </a:cubicBezTo>
                      <a:cubicBezTo>
                        <a:pt x="5554" y="1564"/>
                        <a:pt x="5589" y="1468"/>
                        <a:pt x="5580" y="1424"/>
                      </a:cubicBezTo>
                      <a:cubicBezTo>
                        <a:pt x="5573" y="1394"/>
                        <a:pt x="5530" y="1343"/>
                        <a:pt x="5524" y="1312"/>
                      </a:cubicBezTo>
                      <a:cubicBezTo>
                        <a:pt x="5518" y="1288"/>
                        <a:pt x="5517" y="1237"/>
                        <a:pt x="5527" y="1215"/>
                      </a:cubicBezTo>
                      <a:cubicBezTo>
                        <a:pt x="5539" y="1190"/>
                        <a:pt x="5596" y="1166"/>
                        <a:pt x="5609" y="1142"/>
                      </a:cubicBezTo>
                      <a:cubicBezTo>
                        <a:pt x="5620" y="1124"/>
                        <a:pt x="5631" y="1080"/>
                        <a:pt x="5626" y="1060"/>
                      </a:cubicBezTo>
                      <a:cubicBezTo>
                        <a:pt x="5621" y="1038"/>
                        <a:pt x="5582" y="1009"/>
                        <a:pt x="5570" y="991"/>
                      </a:cubicBezTo>
                      <a:cubicBezTo>
                        <a:pt x="5563" y="979"/>
                        <a:pt x="5561" y="941"/>
                        <a:pt x="5548" y="942"/>
                      </a:cubicBezTo>
                      <a:cubicBezTo>
                        <a:pt x="5493" y="946"/>
                        <a:pt x="5528" y="1118"/>
                        <a:pt x="5486" y="1153"/>
                      </a:cubicBezTo>
                      <a:cubicBezTo>
                        <a:pt x="5449" y="1185"/>
                        <a:pt x="5339" y="1191"/>
                        <a:pt x="5293" y="1176"/>
                      </a:cubicBezTo>
                      <a:cubicBezTo>
                        <a:pt x="5237" y="1157"/>
                        <a:pt x="5183" y="1011"/>
                        <a:pt x="5123" y="1011"/>
                      </a:cubicBezTo>
                      <a:cubicBezTo>
                        <a:pt x="5093" y="1011"/>
                        <a:pt x="5064" y="1085"/>
                        <a:pt x="5035" y="1097"/>
                      </a:cubicBezTo>
                      <a:cubicBezTo>
                        <a:pt x="4985" y="1119"/>
                        <a:pt x="4866" y="1078"/>
                        <a:pt x="4817" y="1103"/>
                      </a:cubicBezTo>
                      <a:cubicBezTo>
                        <a:pt x="4762" y="1130"/>
                        <a:pt x="4728" y="1294"/>
                        <a:pt x="4667" y="1295"/>
                      </a:cubicBezTo>
                      <a:cubicBezTo>
                        <a:pt x="4648" y="1296"/>
                        <a:pt x="4633" y="1247"/>
                        <a:pt x="4617" y="1237"/>
                      </a:cubicBezTo>
                      <a:cubicBezTo>
                        <a:pt x="4584" y="1217"/>
                        <a:pt x="4496" y="1226"/>
                        <a:pt x="4467" y="1200"/>
                      </a:cubicBezTo>
                      <a:cubicBezTo>
                        <a:pt x="4448" y="1182"/>
                        <a:pt x="4452" y="1117"/>
                        <a:pt x="4432" y="1101"/>
                      </a:cubicBezTo>
                      <a:cubicBezTo>
                        <a:pt x="4419" y="1091"/>
                        <a:pt x="4380" y="1106"/>
                        <a:pt x="4368" y="1095"/>
                      </a:cubicBezTo>
                      <a:cubicBezTo>
                        <a:pt x="4352" y="1082"/>
                        <a:pt x="4364" y="1027"/>
                        <a:pt x="4347" y="1013"/>
                      </a:cubicBezTo>
                      <a:cubicBezTo>
                        <a:pt x="4315" y="986"/>
                        <a:pt x="4220" y="1002"/>
                        <a:pt x="4177" y="1002"/>
                      </a:cubicBezTo>
                      <a:cubicBezTo>
                        <a:pt x="4091" y="1002"/>
                        <a:pt x="3897" y="1085"/>
                        <a:pt x="3833" y="1026"/>
                      </a:cubicBezTo>
                      <a:cubicBezTo>
                        <a:pt x="3797" y="992"/>
                        <a:pt x="3854" y="871"/>
                        <a:pt x="3831" y="826"/>
                      </a:cubicBezTo>
                      <a:cubicBezTo>
                        <a:pt x="3812" y="788"/>
                        <a:pt x="3705" y="765"/>
                        <a:pt x="3697" y="723"/>
                      </a:cubicBezTo>
                      <a:cubicBezTo>
                        <a:pt x="3690" y="688"/>
                        <a:pt x="3767" y="634"/>
                        <a:pt x="3770" y="598"/>
                      </a:cubicBezTo>
                      <a:cubicBezTo>
                        <a:pt x="3772" y="568"/>
                        <a:pt x="3753" y="499"/>
                        <a:pt x="3727" y="484"/>
                      </a:cubicBezTo>
                      <a:cubicBezTo>
                        <a:pt x="3702" y="469"/>
                        <a:pt x="3632" y="481"/>
                        <a:pt x="3613" y="503"/>
                      </a:cubicBezTo>
                      <a:cubicBezTo>
                        <a:pt x="3596" y="521"/>
                        <a:pt x="3615" y="577"/>
                        <a:pt x="3611" y="602"/>
                      </a:cubicBezTo>
                      <a:cubicBezTo>
                        <a:pt x="3604" y="640"/>
                        <a:pt x="3591" y="723"/>
                        <a:pt x="3562" y="749"/>
                      </a:cubicBezTo>
                      <a:cubicBezTo>
                        <a:pt x="3539" y="770"/>
                        <a:pt x="3470" y="789"/>
                        <a:pt x="3441" y="777"/>
                      </a:cubicBezTo>
                      <a:cubicBezTo>
                        <a:pt x="3404" y="763"/>
                        <a:pt x="3379" y="674"/>
                        <a:pt x="3349" y="648"/>
                      </a:cubicBezTo>
                      <a:cubicBezTo>
                        <a:pt x="3325" y="627"/>
                        <a:pt x="3267" y="584"/>
                        <a:pt x="3235" y="589"/>
                      </a:cubicBezTo>
                      <a:cubicBezTo>
                        <a:pt x="3183" y="596"/>
                        <a:pt x="3139" y="736"/>
                        <a:pt x="3087" y="736"/>
                      </a:cubicBezTo>
                      <a:cubicBezTo>
                        <a:pt x="3066" y="736"/>
                        <a:pt x="3047" y="685"/>
                        <a:pt x="3027" y="676"/>
                      </a:cubicBezTo>
                      <a:cubicBezTo>
                        <a:pt x="3008" y="669"/>
                        <a:pt x="2961" y="663"/>
                        <a:pt x="2945" y="676"/>
                      </a:cubicBezTo>
                      <a:cubicBezTo>
                        <a:pt x="2926" y="692"/>
                        <a:pt x="2942" y="754"/>
                        <a:pt x="2926" y="774"/>
                      </a:cubicBezTo>
                      <a:cubicBezTo>
                        <a:pt x="2914" y="790"/>
                        <a:pt x="2872" y="814"/>
                        <a:pt x="2852" y="809"/>
                      </a:cubicBezTo>
                      <a:cubicBezTo>
                        <a:pt x="2832" y="804"/>
                        <a:pt x="2819" y="759"/>
                        <a:pt x="2805" y="746"/>
                      </a:cubicBezTo>
                      <a:cubicBezTo>
                        <a:pt x="2788" y="729"/>
                        <a:pt x="2749" y="687"/>
                        <a:pt x="2726" y="693"/>
                      </a:cubicBezTo>
                      <a:cubicBezTo>
                        <a:pt x="2701" y="700"/>
                        <a:pt x="2705" y="779"/>
                        <a:pt x="2680" y="787"/>
                      </a:cubicBezTo>
                      <a:cubicBezTo>
                        <a:pt x="2649" y="796"/>
                        <a:pt x="2577" y="754"/>
                        <a:pt x="2569" y="723"/>
                      </a:cubicBezTo>
                      <a:cubicBezTo>
                        <a:pt x="2563" y="697"/>
                        <a:pt x="2621" y="658"/>
                        <a:pt x="2627" y="632"/>
                      </a:cubicBezTo>
                      <a:cubicBezTo>
                        <a:pt x="2632" y="614"/>
                        <a:pt x="2633" y="573"/>
                        <a:pt x="2622" y="559"/>
                      </a:cubicBezTo>
                      <a:cubicBezTo>
                        <a:pt x="2601" y="534"/>
                        <a:pt x="2523" y="544"/>
                        <a:pt x="2498" y="523"/>
                      </a:cubicBezTo>
                      <a:cubicBezTo>
                        <a:pt x="2469" y="498"/>
                        <a:pt x="2469" y="402"/>
                        <a:pt x="2435" y="385"/>
                      </a:cubicBezTo>
                      <a:cubicBezTo>
                        <a:pt x="2389" y="361"/>
                        <a:pt x="2281" y="437"/>
                        <a:pt x="2231" y="424"/>
                      </a:cubicBezTo>
                      <a:cubicBezTo>
                        <a:pt x="2209" y="418"/>
                        <a:pt x="2167" y="388"/>
                        <a:pt x="2162" y="366"/>
                      </a:cubicBezTo>
                      <a:cubicBezTo>
                        <a:pt x="2153" y="334"/>
                        <a:pt x="2223" y="270"/>
                        <a:pt x="2208" y="240"/>
                      </a:cubicBezTo>
                      <a:cubicBezTo>
                        <a:pt x="2202" y="227"/>
                        <a:pt x="2165" y="230"/>
                        <a:pt x="2152" y="222"/>
                      </a:cubicBezTo>
                      <a:cubicBezTo>
                        <a:pt x="2130" y="209"/>
                        <a:pt x="2077" y="176"/>
                        <a:pt x="2077" y="150"/>
                      </a:cubicBezTo>
                      <a:cubicBezTo>
                        <a:pt x="2076" y="132"/>
                        <a:pt x="2122" y="114"/>
                        <a:pt x="2129" y="97"/>
                      </a:cubicBezTo>
                      <a:cubicBezTo>
                        <a:pt x="2135" y="81"/>
                        <a:pt x="2138" y="42"/>
                        <a:pt x="2126" y="30"/>
                      </a:cubicBezTo>
                      <a:cubicBezTo>
                        <a:pt x="2096" y="0"/>
                        <a:pt x="1997" y="20"/>
                        <a:pt x="1954" y="20"/>
                      </a:cubicBezTo>
                      <a:cubicBezTo>
                        <a:pt x="1946" y="20"/>
                        <a:pt x="1930" y="20"/>
                        <a:pt x="1922" y="22"/>
                      </a:cubicBezTo>
                      <a:cubicBezTo>
                        <a:pt x="1879" y="35"/>
                        <a:pt x="1782" y="70"/>
                        <a:pt x="1763" y="112"/>
                      </a:cubicBezTo>
                      <a:cubicBezTo>
                        <a:pt x="1755" y="130"/>
                        <a:pt x="1773" y="173"/>
                        <a:pt x="1780" y="192"/>
                      </a:cubicBezTo>
                      <a:cubicBezTo>
                        <a:pt x="1787" y="210"/>
                        <a:pt x="1817" y="240"/>
                        <a:pt x="1818" y="260"/>
                      </a:cubicBezTo>
                      <a:cubicBezTo>
                        <a:pt x="1818" y="274"/>
                        <a:pt x="1792" y="297"/>
                        <a:pt x="1790" y="312"/>
                      </a:cubicBezTo>
                      <a:cubicBezTo>
                        <a:pt x="1785" y="335"/>
                        <a:pt x="1821" y="394"/>
                        <a:pt x="1801" y="407"/>
                      </a:cubicBezTo>
                      <a:cubicBezTo>
                        <a:pt x="1775" y="425"/>
                        <a:pt x="1721" y="345"/>
                        <a:pt x="1691" y="351"/>
                      </a:cubicBezTo>
                      <a:cubicBezTo>
                        <a:pt x="1677" y="354"/>
                        <a:pt x="1668" y="388"/>
                        <a:pt x="1655" y="392"/>
                      </a:cubicBezTo>
                      <a:cubicBezTo>
                        <a:pt x="1626" y="402"/>
                        <a:pt x="1566" y="368"/>
                        <a:pt x="1535" y="364"/>
                      </a:cubicBezTo>
                      <a:cubicBezTo>
                        <a:pt x="1512" y="362"/>
                        <a:pt x="1454" y="344"/>
                        <a:pt x="1442" y="364"/>
                      </a:cubicBezTo>
                      <a:cubicBezTo>
                        <a:pt x="1432" y="379"/>
                        <a:pt x="1470" y="410"/>
                        <a:pt x="1474" y="428"/>
                      </a:cubicBezTo>
                      <a:cubicBezTo>
                        <a:pt x="1479" y="451"/>
                        <a:pt x="1480" y="501"/>
                        <a:pt x="1472" y="523"/>
                      </a:cubicBezTo>
                      <a:cubicBezTo>
                        <a:pt x="1461" y="553"/>
                        <a:pt x="1426" y="615"/>
                        <a:pt x="1395" y="624"/>
                      </a:cubicBezTo>
                      <a:cubicBezTo>
                        <a:pt x="1369" y="632"/>
                        <a:pt x="1321" y="590"/>
                        <a:pt x="1294" y="587"/>
                      </a:cubicBezTo>
                      <a:cubicBezTo>
                        <a:pt x="1261" y="583"/>
                        <a:pt x="1195" y="596"/>
                        <a:pt x="1163" y="604"/>
                      </a:cubicBezTo>
                      <a:cubicBezTo>
                        <a:pt x="1132" y="611"/>
                        <a:pt x="1074" y="649"/>
                        <a:pt x="1042" y="648"/>
                      </a:cubicBezTo>
                      <a:cubicBezTo>
                        <a:pt x="1007" y="648"/>
                        <a:pt x="949" y="593"/>
                        <a:pt x="915" y="594"/>
                      </a:cubicBezTo>
                      <a:cubicBezTo>
                        <a:pt x="890" y="595"/>
                        <a:pt x="845" y="624"/>
                        <a:pt x="827" y="641"/>
                      </a:cubicBezTo>
                      <a:cubicBezTo>
                        <a:pt x="814" y="652"/>
                        <a:pt x="785" y="679"/>
                        <a:pt x="789" y="695"/>
                      </a:cubicBezTo>
                      <a:cubicBezTo>
                        <a:pt x="797" y="722"/>
                        <a:pt x="882" y="712"/>
                        <a:pt x="892" y="738"/>
                      </a:cubicBezTo>
                      <a:cubicBezTo>
                        <a:pt x="899" y="757"/>
                        <a:pt x="871" y="796"/>
                        <a:pt x="857" y="811"/>
                      </a:cubicBezTo>
                      <a:cubicBezTo>
                        <a:pt x="839" y="830"/>
                        <a:pt x="780" y="839"/>
                        <a:pt x="767" y="862"/>
                      </a:cubicBezTo>
                      <a:cubicBezTo>
                        <a:pt x="754" y="883"/>
                        <a:pt x="765" y="936"/>
                        <a:pt x="765" y="961"/>
                      </a:cubicBezTo>
                      <a:cubicBezTo>
                        <a:pt x="764" y="1005"/>
                        <a:pt x="732" y="1105"/>
                        <a:pt x="763" y="1136"/>
                      </a:cubicBezTo>
                      <a:cubicBezTo>
                        <a:pt x="791" y="1164"/>
                        <a:pt x="887" y="1112"/>
                        <a:pt x="918" y="1135"/>
                      </a:cubicBezTo>
                      <a:cubicBezTo>
                        <a:pt x="943" y="1153"/>
                        <a:pt x="956" y="1222"/>
                        <a:pt x="954" y="1252"/>
                      </a:cubicBezTo>
                      <a:cubicBezTo>
                        <a:pt x="951" y="1291"/>
                        <a:pt x="900" y="1355"/>
                        <a:pt x="892" y="1393"/>
                      </a:cubicBezTo>
                      <a:cubicBezTo>
                        <a:pt x="887" y="1414"/>
                        <a:pt x="891" y="1460"/>
                        <a:pt x="890" y="1482"/>
                      </a:cubicBezTo>
                      <a:cubicBezTo>
                        <a:pt x="890" y="1509"/>
                        <a:pt x="913" y="1575"/>
                        <a:pt x="890" y="1589"/>
                      </a:cubicBezTo>
                      <a:cubicBezTo>
                        <a:pt x="865" y="1605"/>
                        <a:pt x="804" y="1557"/>
                        <a:pt x="782" y="1537"/>
                      </a:cubicBezTo>
                      <a:cubicBezTo>
                        <a:pt x="758" y="1515"/>
                        <a:pt x="738" y="1448"/>
                        <a:pt x="715" y="1426"/>
                      </a:cubicBezTo>
                      <a:cubicBezTo>
                        <a:pt x="695" y="1408"/>
                        <a:pt x="640" y="1394"/>
                        <a:pt x="619" y="1378"/>
                      </a:cubicBezTo>
                      <a:cubicBezTo>
                        <a:pt x="605" y="1366"/>
                        <a:pt x="588" y="1331"/>
                        <a:pt x="572" y="1321"/>
                      </a:cubicBezTo>
                      <a:cubicBezTo>
                        <a:pt x="555" y="1311"/>
                        <a:pt x="509" y="1316"/>
                        <a:pt x="494" y="1303"/>
                      </a:cubicBezTo>
                      <a:cubicBezTo>
                        <a:pt x="479" y="1289"/>
                        <a:pt x="486" y="1227"/>
                        <a:pt x="466" y="1226"/>
                      </a:cubicBezTo>
                      <a:cubicBezTo>
                        <a:pt x="440" y="1225"/>
                        <a:pt x="427" y="1293"/>
                        <a:pt x="421" y="1318"/>
                      </a:cubicBezTo>
                      <a:cubicBezTo>
                        <a:pt x="414" y="1349"/>
                        <a:pt x="435" y="1417"/>
                        <a:pt x="423" y="1447"/>
                      </a:cubicBezTo>
                      <a:cubicBezTo>
                        <a:pt x="415" y="1464"/>
                        <a:pt x="375" y="1482"/>
                        <a:pt x="367" y="1499"/>
                      </a:cubicBezTo>
                      <a:cubicBezTo>
                        <a:pt x="355" y="1526"/>
                        <a:pt x="361" y="1589"/>
                        <a:pt x="365" y="1619"/>
                      </a:cubicBezTo>
                      <a:cubicBezTo>
                        <a:pt x="370" y="1651"/>
                        <a:pt x="409" y="1712"/>
                        <a:pt x="404" y="1744"/>
                      </a:cubicBezTo>
                      <a:cubicBezTo>
                        <a:pt x="400" y="1770"/>
                        <a:pt x="366" y="1815"/>
                        <a:pt x="344" y="1828"/>
                      </a:cubicBezTo>
                      <a:cubicBezTo>
                        <a:pt x="329" y="1838"/>
                        <a:pt x="287" y="1830"/>
                        <a:pt x="271" y="1839"/>
                      </a:cubicBezTo>
                      <a:cubicBezTo>
                        <a:pt x="230" y="1864"/>
                        <a:pt x="149" y="1947"/>
                        <a:pt x="155" y="1995"/>
                      </a:cubicBezTo>
                      <a:cubicBezTo>
                        <a:pt x="158" y="2012"/>
                        <a:pt x="195" y="2032"/>
                        <a:pt x="212" y="2039"/>
                      </a:cubicBezTo>
                      <a:cubicBezTo>
                        <a:pt x="256" y="2059"/>
                        <a:pt x="359" y="2047"/>
                        <a:pt x="402" y="2068"/>
                      </a:cubicBezTo>
                      <a:cubicBezTo>
                        <a:pt x="419" y="2076"/>
                        <a:pt x="462" y="2100"/>
                        <a:pt x="457" y="2118"/>
                      </a:cubicBezTo>
                      <a:cubicBezTo>
                        <a:pt x="452" y="2132"/>
                        <a:pt x="410" y="2119"/>
                        <a:pt x="399" y="2129"/>
                      </a:cubicBezTo>
                      <a:cubicBezTo>
                        <a:pt x="379" y="2146"/>
                        <a:pt x="390" y="2216"/>
                        <a:pt x="367" y="2226"/>
                      </a:cubicBezTo>
                      <a:cubicBezTo>
                        <a:pt x="340" y="2239"/>
                        <a:pt x="283" y="2165"/>
                        <a:pt x="256" y="2180"/>
                      </a:cubicBezTo>
                      <a:cubicBezTo>
                        <a:pt x="242" y="2188"/>
                        <a:pt x="242" y="2229"/>
                        <a:pt x="245" y="2245"/>
                      </a:cubicBezTo>
                      <a:cubicBezTo>
                        <a:pt x="253" y="2279"/>
                        <a:pt x="341" y="2328"/>
                        <a:pt x="326" y="2359"/>
                      </a:cubicBezTo>
                      <a:cubicBezTo>
                        <a:pt x="318" y="2375"/>
                        <a:pt x="272" y="2356"/>
                        <a:pt x="256" y="2363"/>
                      </a:cubicBezTo>
                      <a:cubicBezTo>
                        <a:pt x="221" y="2380"/>
                        <a:pt x="191" y="2481"/>
                        <a:pt x="152" y="2479"/>
                      </a:cubicBezTo>
                      <a:cubicBezTo>
                        <a:pt x="128" y="2477"/>
                        <a:pt x="119" y="2410"/>
                        <a:pt x="98" y="2400"/>
                      </a:cubicBezTo>
                      <a:cubicBezTo>
                        <a:pt x="80" y="2393"/>
                        <a:pt x="33" y="2394"/>
                        <a:pt x="23" y="2410"/>
                      </a:cubicBezTo>
                      <a:cubicBezTo>
                        <a:pt x="0" y="2443"/>
                        <a:pt x="64" y="2561"/>
                        <a:pt x="64" y="2567"/>
                      </a:cubicBezTo>
                      <a:cubicBezTo>
                        <a:pt x="64" y="2572"/>
                        <a:pt x="144" y="2635"/>
                        <a:pt x="178" y="2638"/>
                      </a:cubicBezTo>
                      <a:cubicBezTo>
                        <a:pt x="215" y="2640"/>
                        <a:pt x="285" y="2562"/>
                        <a:pt x="314" y="2584"/>
                      </a:cubicBezTo>
                      <a:cubicBezTo>
                        <a:pt x="328" y="2593"/>
                        <a:pt x="298" y="2640"/>
                        <a:pt x="311" y="2651"/>
                      </a:cubicBezTo>
                      <a:cubicBezTo>
                        <a:pt x="332" y="2670"/>
                        <a:pt x="400" y="2616"/>
                        <a:pt x="423" y="2632"/>
                      </a:cubicBezTo>
                      <a:cubicBezTo>
                        <a:pt x="439" y="2644"/>
                        <a:pt x="426" y="2695"/>
                        <a:pt x="436" y="2713"/>
                      </a:cubicBezTo>
                      <a:cubicBezTo>
                        <a:pt x="448" y="2733"/>
                        <a:pt x="510" y="2749"/>
                        <a:pt x="509" y="2772"/>
                      </a:cubicBezTo>
                      <a:cubicBezTo>
                        <a:pt x="508" y="2805"/>
                        <a:pt x="413" y="2818"/>
                        <a:pt x="404" y="2849"/>
                      </a:cubicBezTo>
                      <a:cubicBezTo>
                        <a:pt x="398" y="2870"/>
                        <a:pt x="417" y="2916"/>
                        <a:pt x="434" y="2930"/>
                      </a:cubicBezTo>
                      <a:cubicBezTo>
                        <a:pt x="461" y="2951"/>
                        <a:pt x="540" y="2928"/>
                        <a:pt x="571" y="2944"/>
                      </a:cubicBezTo>
                      <a:cubicBezTo>
                        <a:pt x="587" y="2953"/>
                        <a:pt x="619" y="2984"/>
                        <a:pt x="617" y="3002"/>
                      </a:cubicBezTo>
                      <a:cubicBezTo>
                        <a:pt x="615" y="3025"/>
                        <a:pt x="570" y="3054"/>
                        <a:pt x="548" y="3059"/>
                      </a:cubicBezTo>
                      <a:cubicBezTo>
                        <a:pt x="516" y="3065"/>
                        <a:pt x="449" y="3003"/>
                        <a:pt x="421" y="3021"/>
                      </a:cubicBezTo>
                      <a:cubicBezTo>
                        <a:pt x="394" y="3039"/>
                        <a:pt x="423" y="3124"/>
                        <a:pt x="404" y="3150"/>
                      </a:cubicBezTo>
                      <a:cubicBezTo>
                        <a:pt x="397" y="3161"/>
                        <a:pt x="367" y="3165"/>
                        <a:pt x="357" y="3174"/>
                      </a:cubicBezTo>
                      <a:cubicBezTo>
                        <a:pt x="327" y="3203"/>
                        <a:pt x="249" y="3280"/>
                        <a:pt x="270" y="3317"/>
                      </a:cubicBezTo>
                      <a:cubicBezTo>
                        <a:pt x="288" y="3350"/>
                        <a:pt x="386" y="3310"/>
                        <a:pt x="423" y="3318"/>
                      </a:cubicBezTo>
                      <a:cubicBezTo>
                        <a:pt x="471" y="3330"/>
                        <a:pt x="573" y="3363"/>
                        <a:pt x="602" y="3403"/>
                      </a:cubicBezTo>
                      <a:cubicBezTo>
                        <a:pt x="619" y="3424"/>
                        <a:pt x="599" y="3492"/>
                        <a:pt x="619" y="3509"/>
                      </a:cubicBezTo>
                      <a:cubicBezTo>
                        <a:pt x="634" y="3522"/>
                        <a:pt x="678" y="3510"/>
                        <a:pt x="697" y="3509"/>
                      </a:cubicBezTo>
                      <a:cubicBezTo>
                        <a:pt x="734" y="3506"/>
                        <a:pt x="807" y="3485"/>
                        <a:pt x="844" y="3490"/>
                      </a:cubicBezTo>
                      <a:cubicBezTo>
                        <a:pt x="861" y="3493"/>
                        <a:pt x="890" y="3519"/>
                        <a:pt x="908" y="3521"/>
                      </a:cubicBezTo>
                      <a:cubicBezTo>
                        <a:pt x="945" y="3527"/>
                        <a:pt x="1023" y="3481"/>
                        <a:pt x="1055" y="3500"/>
                      </a:cubicBezTo>
                      <a:cubicBezTo>
                        <a:pt x="1077" y="3513"/>
                        <a:pt x="1070" y="3578"/>
                        <a:pt x="1090" y="3593"/>
                      </a:cubicBezTo>
                      <a:cubicBezTo>
                        <a:pt x="1126" y="3620"/>
                        <a:pt x="1226" y="3615"/>
                        <a:pt x="1270" y="3605"/>
                      </a:cubicBezTo>
                      <a:cubicBezTo>
                        <a:pt x="1297" y="3600"/>
                        <a:pt x="1341" y="3550"/>
                        <a:pt x="1369" y="3552"/>
                      </a:cubicBezTo>
                      <a:cubicBezTo>
                        <a:pt x="1397" y="3555"/>
                        <a:pt x="1433" y="3608"/>
                        <a:pt x="1458" y="3621"/>
                      </a:cubicBezTo>
                      <a:cubicBezTo>
                        <a:pt x="1484" y="3635"/>
                        <a:pt x="1554" y="3634"/>
                        <a:pt x="1571" y="3659"/>
                      </a:cubicBezTo>
                      <a:cubicBezTo>
                        <a:pt x="1582" y="3673"/>
                        <a:pt x="1573" y="3712"/>
                        <a:pt x="1571" y="3730"/>
                      </a:cubicBezTo>
                      <a:cubicBezTo>
                        <a:pt x="1569" y="3748"/>
                        <a:pt x="1551" y="3782"/>
                        <a:pt x="1554" y="3799"/>
                      </a:cubicBezTo>
                      <a:cubicBezTo>
                        <a:pt x="1559" y="3820"/>
                        <a:pt x="1595" y="3850"/>
                        <a:pt x="1608" y="3868"/>
                      </a:cubicBezTo>
                      <a:cubicBezTo>
                        <a:pt x="1644" y="3915"/>
                        <a:pt x="1737" y="4002"/>
                        <a:pt x="1748" y="4061"/>
                      </a:cubicBezTo>
                      <a:cubicBezTo>
                        <a:pt x="1752" y="4083"/>
                        <a:pt x="1743" y="4135"/>
                        <a:pt x="1724" y="4148"/>
                      </a:cubicBezTo>
                      <a:cubicBezTo>
                        <a:pt x="1710" y="4158"/>
                        <a:pt x="1668" y="4133"/>
                        <a:pt x="1653" y="4143"/>
                      </a:cubicBezTo>
                      <a:cubicBezTo>
                        <a:pt x="1625" y="4160"/>
                        <a:pt x="1585" y="4235"/>
                        <a:pt x="1602" y="4263"/>
                      </a:cubicBezTo>
                      <a:cubicBezTo>
                        <a:pt x="1617" y="4287"/>
                        <a:pt x="1692" y="4251"/>
                        <a:pt x="1713" y="4269"/>
                      </a:cubicBezTo>
                      <a:cubicBezTo>
                        <a:pt x="1731" y="4284"/>
                        <a:pt x="1718" y="4344"/>
                        <a:pt x="1734" y="4361"/>
                      </a:cubicBezTo>
                      <a:cubicBezTo>
                        <a:pt x="1747" y="4375"/>
                        <a:pt x="1799" y="4368"/>
                        <a:pt x="1806" y="4385"/>
                      </a:cubicBezTo>
                      <a:cubicBezTo>
                        <a:pt x="1816" y="4412"/>
                        <a:pt x="1745" y="4458"/>
                        <a:pt x="1749" y="4486"/>
                      </a:cubicBezTo>
                      <a:cubicBezTo>
                        <a:pt x="1753" y="4511"/>
                        <a:pt x="1803" y="4539"/>
                        <a:pt x="1822" y="4555"/>
                      </a:cubicBezTo>
                      <a:cubicBezTo>
                        <a:pt x="1839" y="4568"/>
                        <a:pt x="1888" y="4582"/>
                        <a:pt x="1892" y="4602"/>
                      </a:cubicBezTo>
                      <a:cubicBezTo>
                        <a:pt x="1898" y="4628"/>
                        <a:pt x="1844" y="4668"/>
                        <a:pt x="1841" y="4694"/>
                      </a:cubicBezTo>
                      <a:cubicBezTo>
                        <a:pt x="1838" y="4714"/>
                        <a:pt x="1840" y="4764"/>
                        <a:pt x="1859" y="4772"/>
                      </a:cubicBezTo>
                      <a:cubicBezTo>
                        <a:pt x="1883" y="4783"/>
                        <a:pt x="1928" y="4714"/>
                        <a:pt x="1953" y="4723"/>
                      </a:cubicBezTo>
                      <a:cubicBezTo>
                        <a:pt x="1970" y="4729"/>
                        <a:pt x="1966" y="4782"/>
                        <a:pt x="1982" y="4792"/>
                      </a:cubicBezTo>
                      <a:cubicBezTo>
                        <a:pt x="2017" y="4813"/>
                        <a:pt x="2104" y="4773"/>
                        <a:pt x="2145" y="4775"/>
                      </a:cubicBezTo>
                      <a:cubicBezTo>
                        <a:pt x="2162" y="4776"/>
                        <a:pt x="2196" y="4791"/>
                        <a:pt x="2214" y="4790"/>
                      </a:cubicBezTo>
                      <a:cubicBezTo>
                        <a:pt x="2248" y="4790"/>
                        <a:pt x="2312" y="4749"/>
                        <a:pt x="2345" y="4755"/>
                      </a:cubicBezTo>
                      <a:cubicBezTo>
                        <a:pt x="2357" y="4758"/>
                        <a:pt x="2372" y="4781"/>
                        <a:pt x="2383" y="4783"/>
                      </a:cubicBezTo>
                      <a:cubicBezTo>
                        <a:pt x="2424" y="4791"/>
                        <a:pt x="2503" y="4743"/>
                        <a:pt x="2545" y="4740"/>
                      </a:cubicBezTo>
                      <a:cubicBezTo>
                        <a:pt x="2575" y="4737"/>
                        <a:pt x="2641" y="4770"/>
                        <a:pt x="2665" y="4751"/>
                      </a:cubicBezTo>
                      <a:cubicBezTo>
                        <a:pt x="2680" y="4739"/>
                        <a:pt x="2665" y="4692"/>
                        <a:pt x="2675" y="4677"/>
                      </a:cubicBezTo>
                      <a:cubicBezTo>
                        <a:pt x="2691" y="4652"/>
                        <a:pt x="2760" y="4642"/>
                        <a:pt x="2775" y="4616"/>
                      </a:cubicBezTo>
                      <a:cubicBezTo>
                        <a:pt x="2787" y="4595"/>
                        <a:pt x="2765" y="4539"/>
                        <a:pt x="2775" y="4516"/>
                      </a:cubicBezTo>
                      <a:cubicBezTo>
                        <a:pt x="2795" y="4469"/>
                        <a:pt x="2872" y="4387"/>
                        <a:pt x="2922" y="4375"/>
                      </a:cubicBezTo>
                      <a:cubicBezTo>
                        <a:pt x="2943" y="4370"/>
                        <a:pt x="2985" y="4400"/>
                        <a:pt x="3007" y="4401"/>
                      </a:cubicBezTo>
                      <a:cubicBezTo>
                        <a:pt x="3037" y="4402"/>
                        <a:pt x="3105" y="4398"/>
                        <a:pt x="3125" y="4375"/>
                      </a:cubicBezTo>
                      <a:cubicBezTo>
                        <a:pt x="3139" y="4359"/>
                        <a:pt x="3115" y="4305"/>
                        <a:pt x="3131" y="4290"/>
                      </a:cubicBezTo>
                      <a:cubicBezTo>
                        <a:pt x="3167" y="4254"/>
                        <a:pt x="3286" y="4294"/>
                        <a:pt x="3335" y="4280"/>
                      </a:cubicBezTo>
                      <a:cubicBezTo>
                        <a:pt x="3376" y="4268"/>
                        <a:pt x="3441" y="4208"/>
                        <a:pt x="3481" y="4197"/>
                      </a:cubicBezTo>
                      <a:cubicBezTo>
                        <a:pt x="3531" y="4183"/>
                        <a:pt x="3639" y="4212"/>
                        <a:pt x="3686" y="4192"/>
                      </a:cubicBezTo>
                      <a:cubicBezTo>
                        <a:pt x="3728" y="4173"/>
                        <a:pt x="3774" y="4082"/>
                        <a:pt x="3814" y="4058"/>
                      </a:cubicBezTo>
                      <a:cubicBezTo>
                        <a:pt x="3836" y="4045"/>
                        <a:pt x="3892" y="4021"/>
                        <a:pt x="3916" y="4032"/>
                      </a:cubicBezTo>
                      <a:cubicBezTo>
                        <a:pt x="3937" y="4041"/>
                        <a:pt x="3937" y="4108"/>
                        <a:pt x="3959" y="4112"/>
                      </a:cubicBezTo>
                      <a:cubicBezTo>
                        <a:pt x="3987" y="4116"/>
                        <a:pt x="4017" y="4050"/>
                        <a:pt x="4042" y="4039"/>
                      </a:cubicBezTo>
                      <a:cubicBezTo>
                        <a:pt x="4063" y="4030"/>
                        <a:pt x="4112" y="4042"/>
                        <a:pt x="4131" y="4031"/>
                      </a:cubicBezTo>
                      <a:cubicBezTo>
                        <a:pt x="4172" y="4005"/>
                        <a:pt x="4202" y="3902"/>
                        <a:pt x="4235" y="3866"/>
                      </a:cubicBezTo>
                      <a:cubicBezTo>
                        <a:pt x="4277" y="3821"/>
                        <a:pt x="4371" y="3733"/>
                        <a:pt x="4430" y="3717"/>
                      </a:cubicBezTo>
                      <a:cubicBezTo>
                        <a:pt x="4464" y="3707"/>
                        <a:pt x="4540" y="3751"/>
                        <a:pt x="4570" y="3732"/>
                      </a:cubicBezTo>
                      <a:cubicBezTo>
                        <a:pt x="4592" y="3718"/>
                        <a:pt x="4586" y="3653"/>
                        <a:pt x="4604" y="3634"/>
                      </a:cubicBezTo>
                      <a:cubicBezTo>
                        <a:pt x="4629" y="3608"/>
                        <a:pt x="4724" y="3614"/>
                        <a:pt x="4738" y="3580"/>
                      </a:cubicBezTo>
                      <a:cubicBezTo>
                        <a:pt x="4750" y="3552"/>
                        <a:pt x="4674" y="3493"/>
                        <a:pt x="4692" y="3468"/>
                      </a:cubicBezTo>
                      <a:cubicBezTo>
                        <a:pt x="4708" y="3445"/>
                        <a:pt x="4779" y="3487"/>
                        <a:pt x="4804" y="3474"/>
                      </a:cubicBezTo>
                      <a:cubicBezTo>
                        <a:pt x="4843" y="3453"/>
                        <a:pt x="4856" y="3340"/>
                        <a:pt x="4897" y="3324"/>
                      </a:cubicBezTo>
                      <a:cubicBezTo>
                        <a:pt x="4933" y="3310"/>
                        <a:pt x="5005" y="3369"/>
                        <a:pt x="5043" y="3365"/>
                      </a:cubicBezTo>
                      <a:cubicBezTo>
                        <a:pt x="5069" y="3363"/>
                        <a:pt x="5118" y="3338"/>
                        <a:pt x="5135" y="3318"/>
                      </a:cubicBezTo>
                      <a:cubicBezTo>
                        <a:pt x="5158" y="3291"/>
                        <a:pt x="5170" y="3216"/>
                        <a:pt x="5180" y="3182"/>
                      </a:cubicBezTo>
                      <a:cubicBezTo>
                        <a:pt x="5191" y="3143"/>
                        <a:pt x="5203" y="3062"/>
                        <a:pt x="5219" y="3025"/>
                      </a:cubicBezTo>
                      <a:cubicBezTo>
                        <a:pt x="5233" y="2990"/>
                        <a:pt x="5272" y="2924"/>
                        <a:pt x="5297" y="2896"/>
                      </a:cubicBezTo>
                      <a:cubicBezTo>
                        <a:pt x="5336" y="2853"/>
                        <a:pt x="5427" y="2767"/>
                        <a:pt x="5484" y="2759"/>
                      </a:cubicBezTo>
                      <a:cubicBezTo>
                        <a:pt x="5507" y="2756"/>
                        <a:pt x="5551" y="2803"/>
                        <a:pt x="5570" y="2791"/>
                      </a:cubicBezTo>
                      <a:cubicBezTo>
                        <a:pt x="5604" y="2770"/>
                        <a:pt x="5573" y="2669"/>
                        <a:pt x="5587" y="2632"/>
                      </a:cubicBezTo>
                      <a:cubicBezTo>
                        <a:pt x="5602" y="2594"/>
                        <a:pt x="5672" y="2538"/>
                        <a:pt x="5686" y="2499"/>
                      </a:cubicBezTo>
                      <a:cubicBezTo>
                        <a:pt x="5704" y="2451"/>
                        <a:pt x="5685" y="2343"/>
                        <a:pt x="5696" y="2292"/>
                      </a:cubicBezTo>
                      <a:cubicBezTo>
                        <a:pt x="5704" y="2253"/>
                        <a:pt x="5742" y="2181"/>
                        <a:pt x="5752" y="2142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8"/>
                <p:cNvSpPr>
                  <a:spLocks/>
                </p:cNvSpPr>
                <p:nvPr/>
              </p:nvSpPr>
              <p:spPr bwMode="auto">
                <a:xfrm>
                  <a:off x="2591" y="2680"/>
                  <a:ext cx="744" cy="1017"/>
                </a:xfrm>
                <a:custGeom>
                  <a:avLst/>
                  <a:gdLst>
                    <a:gd name="T0" fmla="*/ 3875 w 5227"/>
                    <a:gd name="T1" fmla="*/ 6029 h 7139"/>
                    <a:gd name="T2" fmla="*/ 3718 w 5227"/>
                    <a:gd name="T3" fmla="*/ 5782 h 7139"/>
                    <a:gd name="T4" fmla="*/ 3625 w 5227"/>
                    <a:gd name="T5" fmla="*/ 5583 h 7139"/>
                    <a:gd name="T6" fmla="*/ 3375 w 5227"/>
                    <a:gd name="T7" fmla="*/ 5315 h 7139"/>
                    <a:gd name="T8" fmla="*/ 3053 w 5227"/>
                    <a:gd name="T9" fmla="*/ 5205 h 7139"/>
                    <a:gd name="T10" fmla="*/ 3102 w 5227"/>
                    <a:gd name="T11" fmla="*/ 4975 h 7139"/>
                    <a:gd name="T12" fmla="*/ 2814 w 5227"/>
                    <a:gd name="T13" fmla="*/ 4801 h 7139"/>
                    <a:gd name="T14" fmla="*/ 3100 w 5227"/>
                    <a:gd name="T15" fmla="*/ 4354 h 7139"/>
                    <a:gd name="T16" fmla="*/ 3464 w 5227"/>
                    <a:gd name="T17" fmla="*/ 3980 h 7139"/>
                    <a:gd name="T18" fmla="*/ 3747 w 5227"/>
                    <a:gd name="T19" fmla="*/ 3683 h 7139"/>
                    <a:gd name="T20" fmla="*/ 3679 w 5227"/>
                    <a:gd name="T21" fmla="*/ 3388 h 7139"/>
                    <a:gd name="T22" fmla="*/ 3935 w 5227"/>
                    <a:gd name="T23" fmla="*/ 3205 h 7139"/>
                    <a:gd name="T24" fmla="*/ 4173 w 5227"/>
                    <a:gd name="T25" fmla="*/ 2915 h 7139"/>
                    <a:gd name="T26" fmla="*/ 4646 w 5227"/>
                    <a:gd name="T27" fmla="*/ 2732 h 7139"/>
                    <a:gd name="T28" fmla="*/ 5042 w 5227"/>
                    <a:gd name="T29" fmla="*/ 2606 h 7139"/>
                    <a:gd name="T30" fmla="*/ 5042 w 5227"/>
                    <a:gd name="T31" fmla="*/ 2358 h 7139"/>
                    <a:gd name="T32" fmla="*/ 4844 w 5227"/>
                    <a:gd name="T33" fmla="*/ 2105 h 7139"/>
                    <a:gd name="T34" fmla="*/ 5011 w 5227"/>
                    <a:gd name="T35" fmla="*/ 1899 h 7139"/>
                    <a:gd name="T36" fmla="*/ 4876 w 5227"/>
                    <a:gd name="T37" fmla="*/ 1668 h 7139"/>
                    <a:gd name="T38" fmla="*/ 4618 w 5227"/>
                    <a:gd name="T39" fmla="*/ 1593 h 7139"/>
                    <a:gd name="T40" fmla="*/ 4592 w 5227"/>
                    <a:gd name="T41" fmla="*/ 1434 h 7139"/>
                    <a:gd name="T42" fmla="*/ 4696 w 5227"/>
                    <a:gd name="T43" fmla="*/ 1135 h 7139"/>
                    <a:gd name="T44" fmla="*/ 4842 w 5227"/>
                    <a:gd name="T45" fmla="*/ 1023 h 7139"/>
                    <a:gd name="T46" fmla="*/ 4403 w 5227"/>
                    <a:gd name="T47" fmla="*/ 1060 h 7139"/>
                    <a:gd name="T48" fmla="*/ 3984 w 5227"/>
                    <a:gd name="T49" fmla="*/ 925 h 7139"/>
                    <a:gd name="T50" fmla="*/ 3646 w 5227"/>
                    <a:gd name="T51" fmla="*/ 426 h 7139"/>
                    <a:gd name="T52" fmla="*/ 3459 w 5227"/>
                    <a:gd name="T53" fmla="*/ 213 h 7139"/>
                    <a:gd name="T54" fmla="*/ 3320 w 5227"/>
                    <a:gd name="T55" fmla="*/ 406 h 7139"/>
                    <a:gd name="T56" fmla="*/ 2963 w 5227"/>
                    <a:gd name="T57" fmla="*/ 435 h 7139"/>
                    <a:gd name="T58" fmla="*/ 2711 w 5227"/>
                    <a:gd name="T59" fmla="*/ 243 h 7139"/>
                    <a:gd name="T60" fmla="*/ 2296 w 5227"/>
                    <a:gd name="T61" fmla="*/ 200 h 7139"/>
                    <a:gd name="T62" fmla="*/ 1924 w 5227"/>
                    <a:gd name="T63" fmla="*/ 168 h 7139"/>
                    <a:gd name="T64" fmla="*/ 1811 w 5227"/>
                    <a:gd name="T65" fmla="*/ 411 h 7139"/>
                    <a:gd name="T66" fmla="*/ 1608 w 5227"/>
                    <a:gd name="T67" fmla="*/ 677 h 7139"/>
                    <a:gd name="T68" fmla="*/ 1471 w 5227"/>
                    <a:gd name="T69" fmla="*/ 1105 h 7139"/>
                    <a:gd name="T70" fmla="*/ 1535 w 5227"/>
                    <a:gd name="T71" fmla="*/ 1469 h 7139"/>
                    <a:gd name="T72" fmla="*/ 1337 w 5227"/>
                    <a:gd name="T73" fmla="*/ 1980 h 7139"/>
                    <a:gd name="T74" fmla="*/ 1252 w 5227"/>
                    <a:gd name="T75" fmla="*/ 2331 h 7139"/>
                    <a:gd name="T76" fmla="*/ 1222 w 5227"/>
                    <a:gd name="T77" fmla="*/ 2722 h 7139"/>
                    <a:gd name="T78" fmla="*/ 921 w 5227"/>
                    <a:gd name="T79" fmla="*/ 2754 h 7139"/>
                    <a:gd name="T80" fmla="*/ 877 w 5227"/>
                    <a:gd name="T81" fmla="*/ 3085 h 7139"/>
                    <a:gd name="T82" fmla="*/ 961 w 5227"/>
                    <a:gd name="T83" fmla="*/ 3341 h 7139"/>
                    <a:gd name="T84" fmla="*/ 875 w 5227"/>
                    <a:gd name="T85" fmla="*/ 3545 h 7139"/>
                    <a:gd name="T86" fmla="*/ 317 w 5227"/>
                    <a:gd name="T87" fmla="*/ 3904 h 7139"/>
                    <a:gd name="T88" fmla="*/ 144 w 5227"/>
                    <a:gd name="T89" fmla="*/ 4160 h 7139"/>
                    <a:gd name="T90" fmla="*/ 147 w 5227"/>
                    <a:gd name="T91" fmla="*/ 4538 h 7139"/>
                    <a:gd name="T92" fmla="*/ 467 w 5227"/>
                    <a:gd name="T93" fmla="*/ 4745 h 7139"/>
                    <a:gd name="T94" fmla="*/ 787 w 5227"/>
                    <a:gd name="T95" fmla="*/ 4841 h 7139"/>
                    <a:gd name="T96" fmla="*/ 1351 w 5227"/>
                    <a:gd name="T97" fmla="*/ 4999 h 7139"/>
                    <a:gd name="T98" fmla="*/ 1518 w 5227"/>
                    <a:gd name="T99" fmla="*/ 5196 h 7139"/>
                    <a:gd name="T100" fmla="*/ 1563 w 5227"/>
                    <a:gd name="T101" fmla="*/ 5783 h 7139"/>
                    <a:gd name="T102" fmla="*/ 2094 w 5227"/>
                    <a:gd name="T103" fmla="*/ 6114 h 7139"/>
                    <a:gd name="T104" fmla="*/ 2139 w 5227"/>
                    <a:gd name="T105" fmla="*/ 6590 h 7139"/>
                    <a:gd name="T106" fmla="*/ 2522 w 5227"/>
                    <a:gd name="T107" fmla="*/ 6950 h 7139"/>
                    <a:gd name="T108" fmla="*/ 2756 w 5227"/>
                    <a:gd name="T109" fmla="*/ 6959 h 7139"/>
                    <a:gd name="T110" fmla="*/ 3118 w 5227"/>
                    <a:gd name="T111" fmla="*/ 7038 h 7139"/>
                    <a:gd name="T112" fmla="*/ 3287 w 5227"/>
                    <a:gd name="T113" fmla="*/ 6538 h 7139"/>
                    <a:gd name="T114" fmla="*/ 3760 w 5227"/>
                    <a:gd name="T115" fmla="*/ 6204 h 7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227" h="7139">
                      <a:moveTo>
                        <a:pt x="3849" y="6190"/>
                      </a:moveTo>
                      <a:cubicBezTo>
                        <a:pt x="3863" y="6182"/>
                        <a:pt x="3889" y="6157"/>
                        <a:pt x="3888" y="6142"/>
                      </a:cubicBezTo>
                      <a:cubicBezTo>
                        <a:pt x="3886" y="6123"/>
                        <a:pt x="3831" y="6111"/>
                        <a:pt x="3829" y="6092"/>
                      </a:cubicBezTo>
                      <a:cubicBezTo>
                        <a:pt x="3826" y="6073"/>
                        <a:pt x="3873" y="6048"/>
                        <a:pt x="3875" y="6029"/>
                      </a:cubicBezTo>
                      <a:cubicBezTo>
                        <a:pt x="3877" y="5999"/>
                        <a:pt x="3850" y="5931"/>
                        <a:pt x="3821" y="5920"/>
                      </a:cubicBezTo>
                      <a:cubicBezTo>
                        <a:pt x="3790" y="5908"/>
                        <a:pt x="3730" y="5974"/>
                        <a:pt x="3697" y="5971"/>
                      </a:cubicBezTo>
                      <a:cubicBezTo>
                        <a:pt x="3658" y="5967"/>
                        <a:pt x="3567" y="5925"/>
                        <a:pt x="3566" y="5886"/>
                      </a:cubicBezTo>
                      <a:cubicBezTo>
                        <a:pt x="3566" y="5840"/>
                        <a:pt x="3684" y="5813"/>
                        <a:pt x="3718" y="5782"/>
                      </a:cubicBezTo>
                      <a:cubicBezTo>
                        <a:pt x="3737" y="5764"/>
                        <a:pt x="3779" y="5727"/>
                        <a:pt x="3782" y="5702"/>
                      </a:cubicBezTo>
                      <a:cubicBezTo>
                        <a:pt x="3785" y="5675"/>
                        <a:pt x="3749" y="5628"/>
                        <a:pt x="3736" y="5604"/>
                      </a:cubicBezTo>
                      <a:cubicBezTo>
                        <a:pt x="3727" y="5586"/>
                        <a:pt x="3715" y="5537"/>
                        <a:pt x="3694" y="5532"/>
                      </a:cubicBezTo>
                      <a:cubicBezTo>
                        <a:pt x="3673" y="5528"/>
                        <a:pt x="3646" y="5583"/>
                        <a:pt x="3625" y="5583"/>
                      </a:cubicBezTo>
                      <a:cubicBezTo>
                        <a:pt x="3600" y="5583"/>
                        <a:pt x="3568" y="5530"/>
                        <a:pt x="3544" y="5525"/>
                      </a:cubicBezTo>
                      <a:cubicBezTo>
                        <a:pt x="3527" y="5521"/>
                        <a:pt x="3493" y="5543"/>
                        <a:pt x="3476" y="5540"/>
                      </a:cubicBezTo>
                      <a:cubicBezTo>
                        <a:pt x="3449" y="5535"/>
                        <a:pt x="3398" y="5504"/>
                        <a:pt x="3384" y="5480"/>
                      </a:cubicBezTo>
                      <a:cubicBezTo>
                        <a:pt x="3363" y="5444"/>
                        <a:pt x="3384" y="5356"/>
                        <a:pt x="3375" y="5315"/>
                      </a:cubicBezTo>
                      <a:cubicBezTo>
                        <a:pt x="3367" y="5285"/>
                        <a:pt x="3348" y="5222"/>
                        <a:pt x="3326" y="5200"/>
                      </a:cubicBezTo>
                      <a:cubicBezTo>
                        <a:pt x="3311" y="5184"/>
                        <a:pt x="3268" y="5171"/>
                        <a:pt x="3247" y="5164"/>
                      </a:cubicBezTo>
                      <a:cubicBezTo>
                        <a:pt x="3218" y="5154"/>
                        <a:pt x="3156" y="5128"/>
                        <a:pt x="3126" y="5136"/>
                      </a:cubicBezTo>
                      <a:cubicBezTo>
                        <a:pt x="3102" y="5143"/>
                        <a:pt x="3078" y="5208"/>
                        <a:pt x="3053" y="5205"/>
                      </a:cubicBezTo>
                      <a:cubicBezTo>
                        <a:pt x="3026" y="5203"/>
                        <a:pt x="2986" y="5144"/>
                        <a:pt x="2989" y="5117"/>
                      </a:cubicBezTo>
                      <a:cubicBezTo>
                        <a:pt x="2992" y="5099"/>
                        <a:pt x="3028" y="5077"/>
                        <a:pt x="3045" y="5071"/>
                      </a:cubicBezTo>
                      <a:cubicBezTo>
                        <a:pt x="3061" y="5065"/>
                        <a:pt x="3102" y="5083"/>
                        <a:pt x="3113" y="5071"/>
                      </a:cubicBezTo>
                      <a:cubicBezTo>
                        <a:pt x="3129" y="5053"/>
                        <a:pt x="3113" y="4996"/>
                        <a:pt x="3102" y="4975"/>
                      </a:cubicBezTo>
                      <a:cubicBezTo>
                        <a:pt x="3094" y="4962"/>
                        <a:pt x="3061" y="4953"/>
                        <a:pt x="3055" y="4940"/>
                      </a:cubicBezTo>
                      <a:cubicBezTo>
                        <a:pt x="3038" y="4902"/>
                        <a:pt x="3103" y="4798"/>
                        <a:pt x="3068" y="4775"/>
                      </a:cubicBezTo>
                      <a:cubicBezTo>
                        <a:pt x="3034" y="4753"/>
                        <a:pt x="2968" y="4850"/>
                        <a:pt x="2928" y="4852"/>
                      </a:cubicBezTo>
                      <a:cubicBezTo>
                        <a:pt x="2897" y="4853"/>
                        <a:pt x="2817" y="4832"/>
                        <a:pt x="2814" y="4801"/>
                      </a:cubicBezTo>
                      <a:cubicBezTo>
                        <a:pt x="2811" y="4774"/>
                        <a:pt x="2891" y="4761"/>
                        <a:pt x="2902" y="4736"/>
                      </a:cubicBezTo>
                      <a:cubicBezTo>
                        <a:pt x="2917" y="4700"/>
                        <a:pt x="2875" y="4618"/>
                        <a:pt x="2883" y="4579"/>
                      </a:cubicBezTo>
                      <a:cubicBezTo>
                        <a:pt x="2890" y="4542"/>
                        <a:pt x="2930" y="4475"/>
                        <a:pt x="2956" y="4448"/>
                      </a:cubicBezTo>
                      <a:cubicBezTo>
                        <a:pt x="2985" y="4417"/>
                        <a:pt x="3070" y="4386"/>
                        <a:pt x="3100" y="4354"/>
                      </a:cubicBezTo>
                      <a:cubicBezTo>
                        <a:pt x="3120" y="4334"/>
                        <a:pt x="3145" y="4281"/>
                        <a:pt x="3158" y="4255"/>
                      </a:cubicBezTo>
                      <a:cubicBezTo>
                        <a:pt x="3177" y="4216"/>
                        <a:pt x="3186" y="4119"/>
                        <a:pt x="3219" y="4091"/>
                      </a:cubicBezTo>
                      <a:cubicBezTo>
                        <a:pt x="3237" y="4076"/>
                        <a:pt x="3289" y="4081"/>
                        <a:pt x="3311" y="4072"/>
                      </a:cubicBezTo>
                      <a:cubicBezTo>
                        <a:pt x="3353" y="4056"/>
                        <a:pt x="3432" y="4012"/>
                        <a:pt x="3464" y="3980"/>
                      </a:cubicBezTo>
                      <a:cubicBezTo>
                        <a:pt x="3491" y="3955"/>
                        <a:pt x="3541" y="3894"/>
                        <a:pt x="3543" y="3857"/>
                      </a:cubicBezTo>
                      <a:cubicBezTo>
                        <a:pt x="3544" y="3831"/>
                        <a:pt x="3485" y="3787"/>
                        <a:pt x="3496" y="3764"/>
                      </a:cubicBezTo>
                      <a:cubicBezTo>
                        <a:pt x="3511" y="3731"/>
                        <a:pt x="3602" y="3738"/>
                        <a:pt x="3636" y="3726"/>
                      </a:cubicBezTo>
                      <a:cubicBezTo>
                        <a:pt x="3664" y="3717"/>
                        <a:pt x="3730" y="3708"/>
                        <a:pt x="3747" y="3683"/>
                      </a:cubicBezTo>
                      <a:cubicBezTo>
                        <a:pt x="3758" y="3667"/>
                        <a:pt x="3758" y="3620"/>
                        <a:pt x="3747" y="3605"/>
                      </a:cubicBezTo>
                      <a:cubicBezTo>
                        <a:pt x="3716" y="3563"/>
                        <a:pt x="3593" y="3572"/>
                        <a:pt x="3548" y="3547"/>
                      </a:cubicBezTo>
                      <a:cubicBezTo>
                        <a:pt x="3530" y="3536"/>
                        <a:pt x="3482" y="3510"/>
                        <a:pt x="3485" y="3489"/>
                      </a:cubicBezTo>
                      <a:cubicBezTo>
                        <a:pt x="3492" y="3434"/>
                        <a:pt x="3652" y="3435"/>
                        <a:pt x="3679" y="3388"/>
                      </a:cubicBezTo>
                      <a:cubicBezTo>
                        <a:pt x="3692" y="3366"/>
                        <a:pt x="3670" y="3311"/>
                        <a:pt x="3676" y="3287"/>
                      </a:cubicBezTo>
                      <a:cubicBezTo>
                        <a:pt x="3682" y="3260"/>
                        <a:pt x="3699" y="3195"/>
                        <a:pt x="3726" y="3190"/>
                      </a:cubicBezTo>
                      <a:cubicBezTo>
                        <a:pt x="3752" y="3185"/>
                        <a:pt x="3779" y="3254"/>
                        <a:pt x="3805" y="3259"/>
                      </a:cubicBezTo>
                      <a:cubicBezTo>
                        <a:pt x="3840" y="3265"/>
                        <a:pt x="3923" y="3238"/>
                        <a:pt x="3935" y="3205"/>
                      </a:cubicBezTo>
                      <a:cubicBezTo>
                        <a:pt x="3947" y="3173"/>
                        <a:pt x="3878" y="3118"/>
                        <a:pt x="3877" y="3085"/>
                      </a:cubicBezTo>
                      <a:cubicBezTo>
                        <a:pt x="3877" y="3058"/>
                        <a:pt x="3908" y="3010"/>
                        <a:pt x="3919" y="2986"/>
                      </a:cubicBezTo>
                      <a:cubicBezTo>
                        <a:pt x="3937" y="2946"/>
                        <a:pt x="3954" y="2845"/>
                        <a:pt x="3995" y="2831"/>
                      </a:cubicBezTo>
                      <a:cubicBezTo>
                        <a:pt x="4042" y="2814"/>
                        <a:pt x="4124" y="2912"/>
                        <a:pt x="4173" y="2915"/>
                      </a:cubicBezTo>
                      <a:cubicBezTo>
                        <a:pt x="4218" y="2917"/>
                        <a:pt x="4306" y="2882"/>
                        <a:pt x="4341" y="2855"/>
                      </a:cubicBezTo>
                      <a:cubicBezTo>
                        <a:pt x="4376" y="2828"/>
                        <a:pt x="4398" y="2721"/>
                        <a:pt x="4440" y="2711"/>
                      </a:cubicBezTo>
                      <a:cubicBezTo>
                        <a:pt x="4476" y="2703"/>
                        <a:pt x="4529" y="2785"/>
                        <a:pt x="4566" y="2784"/>
                      </a:cubicBezTo>
                      <a:cubicBezTo>
                        <a:pt x="4590" y="2783"/>
                        <a:pt x="4622" y="2736"/>
                        <a:pt x="4646" y="2732"/>
                      </a:cubicBezTo>
                      <a:cubicBezTo>
                        <a:pt x="4692" y="2723"/>
                        <a:pt x="4783" y="2786"/>
                        <a:pt x="4827" y="2773"/>
                      </a:cubicBezTo>
                      <a:cubicBezTo>
                        <a:pt x="4853" y="2765"/>
                        <a:pt x="4878" y="2708"/>
                        <a:pt x="4902" y="2698"/>
                      </a:cubicBezTo>
                      <a:cubicBezTo>
                        <a:pt x="4933" y="2685"/>
                        <a:pt x="5010" y="2722"/>
                        <a:pt x="5035" y="2700"/>
                      </a:cubicBezTo>
                      <a:cubicBezTo>
                        <a:pt x="5052" y="2684"/>
                        <a:pt x="5025" y="2622"/>
                        <a:pt x="5042" y="2606"/>
                      </a:cubicBezTo>
                      <a:cubicBezTo>
                        <a:pt x="5072" y="2577"/>
                        <a:pt x="5190" y="2638"/>
                        <a:pt x="5209" y="2601"/>
                      </a:cubicBezTo>
                      <a:cubicBezTo>
                        <a:pt x="5227" y="2564"/>
                        <a:pt x="5152" y="2483"/>
                        <a:pt x="5115" y="2464"/>
                      </a:cubicBezTo>
                      <a:cubicBezTo>
                        <a:pt x="5103" y="2458"/>
                        <a:pt x="5070" y="2473"/>
                        <a:pt x="5059" y="2464"/>
                      </a:cubicBezTo>
                      <a:cubicBezTo>
                        <a:pt x="5039" y="2447"/>
                        <a:pt x="5059" y="2379"/>
                        <a:pt x="5042" y="2358"/>
                      </a:cubicBezTo>
                      <a:cubicBezTo>
                        <a:pt x="5013" y="2318"/>
                        <a:pt x="4911" y="2285"/>
                        <a:pt x="4863" y="2273"/>
                      </a:cubicBezTo>
                      <a:cubicBezTo>
                        <a:pt x="4826" y="2265"/>
                        <a:pt x="4728" y="2305"/>
                        <a:pt x="4710" y="2272"/>
                      </a:cubicBezTo>
                      <a:cubicBezTo>
                        <a:pt x="4689" y="2235"/>
                        <a:pt x="4767" y="2158"/>
                        <a:pt x="4797" y="2129"/>
                      </a:cubicBezTo>
                      <a:cubicBezTo>
                        <a:pt x="4807" y="2120"/>
                        <a:pt x="4837" y="2116"/>
                        <a:pt x="4844" y="2105"/>
                      </a:cubicBezTo>
                      <a:cubicBezTo>
                        <a:pt x="4863" y="2079"/>
                        <a:pt x="4834" y="1994"/>
                        <a:pt x="4861" y="1976"/>
                      </a:cubicBezTo>
                      <a:cubicBezTo>
                        <a:pt x="4889" y="1958"/>
                        <a:pt x="4956" y="2020"/>
                        <a:pt x="4988" y="2014"/>
                      </a:cubicBezTo>
                      <a:cubicBezTo>
                        <a:pt x="5010" y="2009"/>
                        <a:pt x="5055" y="1980"/>
                        <a:pt x="5057" y="1957"/>
                      </a:cubicBezTo>
                      <a:cubicBezTo>
                        <a:pt x="5059" y="1939"/>
                        <a:pt x="5027" y="1908"/>
                        <a:pt x="5011" y="1899"/>
                      </a:cubicBezTo>
                      <a:cubicBezTo>
                        <a:pt x="4980" y="1883"/>
                        <a:pt x="4901" y="1906"/>
                        <a:pt x="4874" y="1885"/>
                      </a:cubicBezTo>
                      <a:cubicBezTo>
                        <a:pt x="4857" y="1871"/>
                        <a:pt x="4838" y="1825"/>
                        <a:pt x="4844" y="1804"/>
                      </a:cubicBezTo>
                      <a:cubicBezTo>
                        <a:pt x="4853" y="1773"/>
                        <a:pt x="4948" y="1760"/>
                        <a:pt x="4949" y="1727"/>
                      </a:cubicBezTo>
                      <a:cubicBezTo>
                        <a:pt x="4950" y="1704"/>
                        <a:pt x="4888" y="1688"/>
                        <a:pt x="4876" y="1668"/>
                      </a:cubicBezTo>
                      <a:cubicBezTo>
                        <a:pt x="4866" y="1650"/>
                        <a:pt x="4879" y="1599"/>
                        <a:pt x="4863" y="1587"/>
                      </a:cubicBezTo>
                      <a:cubicBezTo>
                        <a:pt x="4840" y="1571"/>
                        <a:pt x="4772" y="1625"/>
                        <a:pt x="4751" y="1606"/>
                      </a:cubicBezTo>
                      <a:cubicBezTo>
                        <a:pt x="4738" y="1595"/>
                        <a:pt x="4768" y="1548"/>
                        <a:pt x="4754" y="1539"/>
                      </a:cubicBezTo>
                      <a:cubicBezTo>
                        <a:pt x="4725" y="1517"/>
                        <a:pt x="4655" y="1595"/>
                        <a:pt x="4618" y="1593"/>
                      </a:cubicBezTo>
                      <a:cubicBezTo>
                        <a:pt x="4584" y="1590"/>
                        <a:pt x="4504" y="1527"/>
                        <a:pt x="4504" y="1522"/>
                      </a:cubicBezTo>
                      <a:cubicBezTo>
                        <a:pt x="4504" y="1516"/>
                        <a:pt x="4440" y="1398"/>
                        <a:pt x="4463" y="1365"/>
                      </a:cubicBezTo>
                      <a:cubicBezTo>
                        <a:pt x="4473" y="1349"/>
                        <a:pt x="4520" y="1348"/>
                        <a:pt x="4538" y="1355"/>
                      </a:cubicBezTo>
                      <a:cubicBezTo>
                        <a:pt x="4559" y="1365"/>
                        <a:pt x="4568" y="1432"/>
                        <a:pt x="4592" y="1434"/>
                      </a:cubicBezTo>
                      <a:cubicBezTo>
                        <a:pt x="4631" y="1436"/>
                        <a:pt x="4661" y="1335"/>
                        <a:pt x="4696" y="1318"/>
                      </a:cubicBezTo>
                      <a:cubicBezTo>
                        <a:pt x="4712" y="1311"/>
                        <a:pt x="4758" y="1330"/>
                        <a:pt x="4766" y="1314"/>
                      </a:cubicBezTo>
                      <a:cubicBezTo>
                        <a:pt x="4781" y="1283"/>
                        <a:pt x="4693" y="1234"/>
                        <a:pt x="4685" y="1200"/>
                      </a:cubicBezTo>
                      <a:cubicBezTo>
                        <a:pt x="4682" y="1184"/>
                        <a:pt x="4682" y="1143"/>
                        <a:pt x="4696" y="1135"/>
                      </a:cubicBezTo>
                      <a:cubicBezTo>
                        <a:pt x="4723" y="1120"/>
                        <a:pt x="4780" y="1194"/>
                        <a:pt x="4807" y="1181"/>
                      </a:cubicBezTo>
                      <a:cubicBezTo>
                        <a:pt x="4830" y="1171"/>
                        <a:pt x="4819" y="1101"/>
                        <a:pt x="4839" y="1084"/>
                      </a:cubicBezTo>
                      <a:cubicBezTo>
                        <a:pt x="4850" y="1074"/>
                        <a:pt x="4892" y="1087"/>
                        <a:pt x="4897" y="1073"/>
                      </a:cubicBezTo>
                      <a:cubicBezTo>
                        <a:pt x="4902" y="1055"/>
                        <a:pt x="4859" y="1031"/>
                        <a:pt x="4842" y="1023"/>
                      </a:cubicBezTo>
                      <a:cubicBezTo>
                        <a:pt x="4799" y="1002"/>
                        <a:pt x="4696" y="1014"/>
                        <a:pt x="4652" y="994"/>
                      </a:cubicBezTo>
                      <a:cubicBezTo>
                        <a:pt x="4635" y="987"/>
                        <a:pt x="4613" y="948"/>
                        <a:pt x="4595" y="950"/>
                      </a:cubicBezTo>
                      <a:cubicBezTo>
                        <a:pt x="4560" y="954"/>
                        <a:pt x="4539" y="1045"/>
                        <a:pt x="4508" y="1060"/>
                      </a:cubicBezTo>
                      <a:cubicBezTo>
                        <a:pt x="4484" y="1071"/>
                        <a:pt x="4424" y="1076"/>
                        <a:pt x="4403" y="1060"/>
                      </a:cubicBezTo>
                      <a:cubicBezTo>
                        <a:pt x="4378" y="1041"/>
                        <a:pt x="4391" y="960"/>
                        <a:pt x="4367" y="940"/>
                      </a:cubicBezTo>
                      <a:cubicBezTo>
                        <a:pt x="4344" y="921"/>
                        <a:pt x="4273" y="942"/>
                        <a:pt x="4246" y="927"/>
                      </a:cubicBezTo>
                      <a:cubicBezTo>
                        <a:pt x="4213" y="910"/>
                        <a:pt x="4189" y="819"/>
                        <a:pt x="4152" y="813"/>
                      </a:cubicBezTo>
                      <a:cubicBezTo>
                        <a:pt x="4102" y="806"/>
                        <a:pt x="4033" y="912"/>
                        <a:pt x="3984" y="925"/>
                      </a:cubicBezTo>
                      <a:cubicBezTo>
                        <a:pt x="3956" y="933"/>
                        <a:pt x="3887" y="940"/>
                        <a:pt x="3866" y="920"/>
                      </a:cubicBezTo>
                      <a:cubicBezTo>
                        <a:pt x="3833" y="888"/>
                        <a:pt x="3869" y="780"/>
                        <a:pt x="3853" y="736"/>
                      </a:cubicBezTo>
                      <a:cubicBezTo>
                        <a:pt x="3840" y="700"/>
                        <a:pt x="3787" y="643"/>
                        <a:pt x="3765" y="611"/>
                      </a:cubicBezTo>
                      <a:cubicBezTo>
                        <a:pt x="3735" y="566"/>
                        <a:pt x="3695" y="451"/>
                        <a:pt x="3646" y="426"/>
                      </a:cubicBezTo>
                      <a:cubicBezTo>
                        <a:pt x="3628" y="417"/>
                        <a:pt x="3585" y="441"/>
                        <a:pt x="3567" y="432"/>
                      </a:cubicBezTo>
                      <a:cubicBezTo>
                        <a:pt x="3550" y="423"/>
                        <a:pt x="3540" y="379"/>
                        <a:pt x="3528" y="364"/>
                      </a:cubicBezTo>
                      <a:cubicBezTo>
                        <a:pt x="3517" y="351"/>
                        <a:pt x="3484" y="333"/>
                        <a:pt x="3476" y="318"/>
                      </a:cubicBezTo>
                      <a:cubicBezTo>
                        <a:pt x="3463" y="294"/>
                        <a:pt x="3482" y="226"/>
                        <a:pt x="3459" y="213"/>
                      </a:cubicBezTo>
                      <a:cubicBezTo>
                        <a:pt x="3433" y="199"/>
                        <a:pt x="3381" y="254"/>
                        <a:pt x="3352" y="260"/>
                      </a:cubicBezTo>
                      <a:cubicBezTo>
                        <a:pt x="3333" y="263"/>
                        <a:pt x="3290" y="245"/>
                        <a:pt x="3275" y="258"/>
                      </a:cubicBezTo>
                      <a:cubicBezTo>
                        <a:pt x="3256" y="275"/>
                        <a:pt x="3251" y="337"/>
                        <a:pt x="3260" y="361"/>
                      </a:cubicBezTo>
                      <a:cubicBezTo>
                        <a:pt x="3268" y="378"/>
                        <a:pt x="3316" y="387"/>
                        <a:pt x="3320" y="406"/>
                      </a:cubicBezTo>
                      <a:cubicBezTo>
                        <a:pt x="3328" y="438"/>
                        <a:pt x="3289" y="511"/>
                        <a:pt x="3259" y="525"/>
                      </a:cubicBezTo>
                      <a:cubicBezTo>
                        <a:pt x="3237" y="535"/>
                        <a:pt x="3188" y="515"/>
                        <a:pt x="3167" y="505"/>
                      </a:cubicBezTo>
                      <a:cubicBezTo>
                        <a:pt x="3129" y="487"/>
                        <a:pt x="3075" y="406"/>
                        <a:pt x="3032" y="402"/>
                      </a:cubicBezTo>
                      <a:cubicBezTo>
                        <a:pt x="3013" y="400"/>
                        <a:pt x="2981" y="442"/>
                        <a:pt x="2963" y="435"/>
                      </a:cubicBezTo>
                      <a:cubicBezTo>
                        <a:pt x="2937" y="426"/>
                        <a:pt x="2934" y="356"/>
                        <a:pt x="2915" y="336"/>
                      </a:cubicBezTo>
                      <a:cubicBezTo>
                        <a:pt x="2891" y="312"/>
                        <a:pt x="2827" y="274"/>
                        <a:pt x="2793" y="277"/>
                      </a:cubicBezTo>
                      <a:cubicBezTo>
                        <a:pt x="2771" y="278"/>
                        <a:pt x="2742" y="338"/>
                        <a:pt x="2722" y="329"/>
                      </a:cubicBezTo>
                      <a:cubicBezTo>
                        <a:pt x="2702" y="320"/>
                        <a:pt x="2721" y="262"/>
                        <a:pt x="2711" y="243"/>
                      </a:cubicBezTo>
                      <a:cubicBezTo>
                        <a:pt x="2684" y="194"/>
                        <a:pt x="2587" y="130"/>
                        <a:pt x="2543" y="97"/>
                      </a:cubicBezTo>
                      <a:cubicBezTo>
                        <a:pt x="2512" y="74"/>
                        <a:pt x="2450" y="0"/>
                        <a:pt x="2415" y="15"/>
                      </a:cubicBezTo>
                      <a:cubicBezTo>
                        <a:pt x="2374" y="32"/>
                        <a:pt x="2411" y="158"/>
                        <a:pt x="2378" y="189"/>
                      </a:cubicBezTo>
                      <a:cubicBezTo>
                        <a:pt x="2363" y="203"/>
                        <a:pt x="2315" y="208"/>
                        <a:pt x="2296" y="200"/>
                      </a:cubicBezTo>
                      <a:cubicBezTo>
                        <a:pt x="2270" y="190"/>
                        <a:pt x="2254" y="123"/>
                        <a:pt x="2228" y="114"/>
                      </a:cubicBezTo>
                      <a:cubicBezTo>
                        <a:pt x="2200" y="104"/>
                        <a:pt x="2140" y="131"/>
                        <a:pt x="2112" y="144"/>
                      </a:cubicBezTo>
                      <a:cubicBezTo>
                        <a:pt x="2091" y="154"/>
                        <a:pt x="2059" y="194"/>
                        <a:pt x="2036" y="198"/>
                      </a:cubicBezTo>
                      <a:cubicBezTo>
                        <a:pt x="2007" y="203"/>
                        <a:pt x="1953" y="169"/>
                        <a:pt x="1924" y="168"/>
                      </a:cubicBezTo>
                      <a:cubicBezTo>
                        <a:pt x="1889" y="167"/>
                        <a:pt x="1817" y="177"/>
                        <a:pt x="1787" y="196"/>
                      </a:cubicBezTo>
                      <a:cubicBezTo>
                        <a:pt x="1773" y="205"/>
                        <a:pt x="1747" y="232"/>
                        <a:pt x="1748" y="248"/>
                      </a:cubicBezTo>
                      <a:cubicBezTo>
                        <a:pt x="1749" y="284"/>
                        <a:pt x="1836" y="322"/>
                        <a:pt x="1839" y="357"/>
                      </a:cubicBezTo>
                      <a:cubicBezTo>
                        <a:pt x="1841" y="372"/>
                        <a:pt x="1823" y="401"/>
                        <a:pt x="1811" y="411"/>
                      </a:cubicBezTo>
                      <a:cubicBezTo>
                        <a:pt x="1795" y="425"/>
                        <a:pt x="1742" y="419"/>
                        <a:pt x="1729" y="435"/>
                      </a:cubicBezTo>
                      <a:cubicBezTo>
                        <a:pt x="1709" y="461"/>
                        <a:pt x="1741" y="539"/>
                        <a:pt x="1722" y="564"/>
                      </a:cubicBezTo>
                      <a:cubicBezTo>
                        <a:pt x="1709" y="581"/>
                        <a:pt x="1657" y="576"/>
                        <a:pt x="1641" y="591"/>
                      </a:cubicBezTo>
                      <a:cubicBezTo>
                        <a:pt x="1624" y="607"/>
                        <a:pt x="1597" y="656"/>
                        <a:pt x="1608" y="677"/>
                      </a:cubicBezTo>
                      <a:cubicBezTo>
                        <a:pt x="1620" y="700"/>
                        <a:pt x="1696" y="681"/>
                        <a:pt x="1710" y="703"/>
                      </a:cubicBezTo>
                      <a:cubicBezTo>
                        <a:pt x="1747" y="757"/>
                        <a:pt x="1713" y="909"/>
                        <a:pt x="1675" y="963"/>
                      </a:cubicBezTo>
                      <a:cubicBezTo>
                        <a:pt x="1657" y="988"/>
                        <a:pt x="1590" y="1001"/>
                        <a:pt x="1565" y="1019"/>
                      </a:cubicBezTo>
                      <a:cubicBezTo>
                        <a:pt x="1539" y="1037"/>
                        <a:pt x="1486" y="1077"/>
                        <a:pt x="1471" y="1105"/>
                      </a:cubicBezTo>
                      <a:cubicBezTo>
                        <a:pt x="1454" y="1138"/>
                        <a:pt x="1482" y="1229"/>
                        <a:pt x="1454" y="1254"/>
                      </a:cubicBezTo>
                      <a:cubicBezTo>
                        <a:pt x="1430" y="1276"/>
                        <a:pt x="1342" y="1227"/>
                        <a:pt x="1323" y="1254"/>
                      </a:cubicBezTo>
                      <a:cubicBezTo>
                        <a:pt x="1304" y="1284"/>
                        <a:pt x="1354" y="1359"/>
                        <a:pt x="1378" y="1385"/>
                      </a:cubicBezTo>
                      <a:cubicBezTo>
                        <a:pt x="1408" y="1418"/>
                        <a:pt x="1531" y="1425"/>
                        <a:pt x="1535" y="1469"/>
                      </a:cubicBezTo>
                      <a:cubicBezTo>
                        <a:pt x="1538" y="1511"/>
                        <a:pt x="1439" y="1550"/>
                        <a:pt x="1404" y="1572"/>
                      </a:cubicBezTo>
                      <a:cubicBezTo>
                        <a:pt x="1367" y="1596"/>
                        <a:pt x="1268" y="1615"/>
                        <a:pt x="1251" y="1655"/>
                      </a:cubicBezTo>
                      <a:cubicBezTo>
                        <a:pt x="1237" y="1686"/>
                        <a:pt x="1274" y="1754"/>
                        <a:pt x="1282" y="1787"/>
                      </a:cubicBezTo>
                      <a:cubicBezTo>
                        <a:pt x="1295" y="1836"/>
                        <a:pt x="1303" y="1943"/>
                        <a:pt x="1337" y="1980"/>
                      </a:cubicBezTo>
                      <a:cubicBezTo>
                        <a:pt x="1368" y="2015"/>
                        <a:pt x="1480" y="2013"/>
                        <a:pt x="1510" y="2049"/>
                      </a:cubicBezTo>
                      <a:cubicBezTo>
                        <a:pt x="1548" y="2093"/>
                        <a:pt x="1575" y="2220"/>
                        <a:pt x="1557" y="2275"/>
                      </a:cubicBezTo>
                      <a:cubicBezTo>
                        <a:pt x="1546" y="2311"/>
                        <a:pt x="1484" y="2367"/>
                        <a:pt x="1449" y="2376"/>
                      </a:cubicBezTo>
                      <a:cubicBezTo>
                        <a:pt x="1400" y="2389"/>
                        <a:pt x="1303" y="2333"/>
                        <a:pt x="1252" y="2331"/>
                      </a:cubicBezTo>
                      <a:cubicBezTo>
                        <a:pt x="1216" y="2330"/>
                        <a:pt x="1130" y="2324"/>
                        <a:pt x="1108" y="2354"/>
                      </a:cubicBezTo>
                      <a:cubicBezTo>
                        <a:pt x="1088" y="2383"/>
                        <a:pt x="1117" y="2461"/>
                        <a:pt x="1131" y="2494"/>
                      </a:cubicBezTo>
                      <a:cubicBezTo>
                        <a:pt x="1148" y="2536"/>
                        <a:pt x="1229" y="2594"/>
                        <a:pt x="1239" y="2638"/>
                      </a:cubicBezTo>
                      <a:cubicBezTo>
                        <a:pt x="1244" y="2659"/>
                        <a:pt x="1242" y="2714"/>
                        <a:pt x="1222" y="2722"/>
                      </a:cubicBezTo>
                      <a:cubicBezTo>
                        <a:pt x="1196" y="2732"/>
                        <a:pt x="1158" y="2665"/>
                        <a:pt x="1131" y="2657"/>
                      </a:cubicBezTo>
                      <a:cubicBezTo>
                        <a:pt x="1108" y="2649"/>
                        <a:pt x="1057" y="2664"/>
                        <a:pt x="1034" y="2657"/>
                      </a:cubicBezTo>
                      <a:cubicBezTo>
                        <a:pt x="1008" y="2649"/>
                        <a:pt x="970" y="2584"/>
                        <a:pt x="946" y="2595"/>
                      </a:cubicBezTo>
                      <a:cubicBezTo>
                        <a:pt x="909" y="2611"/>
                        <a:pt x="916" y="2714"/>
                        <a:pt x="921" y="2754"/>
                      </a:cubicBezTo>
                      <a:cubicBezTo>
                        <a:pt x="924" y="2776"/>
                        <a:pt x="961" y="2814"/>
                        <a:pt x="957" y="2836"/>
                      </a:cubicBezTo>
                      <a:cubicBezTo>
                        <a:pt x="953" y="2858"/>
                        <a:pt x="900" y="2880"/>
                        <a:pt x="897" y="2902"/>
                      </a:cubicBezTo>
                      <a:cubicBezTo>
                        <a:pt x="894" y="2924"/>
                        <a:pt x="937" y="2961"/>
                        <a:pt x="936" y="2984"/>
                      </a:cubicBezTo>
                      <a:cubicBezTo>
                        <a:pt x="935" y="3013"/>
                        <a:pt x="878" y="3056"/>
                        <a:pt x="877" y="3085"/>
                      </a:cubicBezTo>
                      <a:cubicBezTo>
                        <a:pt x="876" y="3111"/>
                        <a:pt x="905" y="3158"/>
                        <a:pt x="923" y="3176"/>
                      </a:cubicBezTo>
                      <a:cubicBezTo>
                        <a:pt x="943" y="3197"/>
                        <a:pt x="1012" y="3203"/>
                        <a:pt x="1024" y="3229"/>
                      </a:cubicBezTo>
                      <a:cubicBezTo>
                        <a:pt x="1034" y="3248"/>
                        <a:pt x="1022" y="3297"/>
                        <a:pt x="1009" y="3315"/>
                      </a:cubicBezTo>
                      <a:cubicBezTo>
                        <a:pt x="1001" y="3326"/>
                        <a:pt x="965" y="3328"/>
                        <a:pt x="961" y="3341"/>
                      </a:cubicBezTo>
                      <a:cubicBezTo>
                        <a:pt x="951" y="3370"/>
                        <a:pt x="996" y="3428"/>
                        <a:pt x="1013" y="3453"/>
                      </a:cubicBezTo>
                      <a:cubicBezTo>
                        <a:pt x="1028" y="3475"/>
                        <a:pt x="1088" y="3505"/>
                        <a:pt x="1086" y="3532"/>
                      </a:cubicBezTo>
                      <a:cubicBezTo>
                        <a:pt x="1085" y="3552"/>
                        <a:pt x="1044" y="3580"/>
                        <a:pt x="1024" y="3584"/>
                      </a:cubicBezTo>
                      <a:cubicBezTo>
                        <a:pt x="987" y="3593"/>
                        <a:pt x="913" y="3538"/>
                        <a:pt x="875" y="3545"/>
                      </a:cubicBezTo>
                      <a:cubicBezTo>
                        <a:pt x="825" y="3554"/>
                        <a:pt x="758" y="3645"/>
                        <a:pt x="710" y="3659"/>
                      </a:cubicBezTo>
                      <a:cubicBezTo>
                        <a:pt x="687" y="3665"/>
                        <a:pt x="636" y="3642"/>
                        <a:pt x="615" y="3653"/>
                      </a:cubicBezTo>
                      <a:cubicBezTo>
                        <a:pt x="578" y="3674"/>
                        <a:pt x="565" y="3772"/>
                        <a:pt x="534" y="3801"/>
                      </a:cubicBezTo>
                      <a:cubicBezTo>
                        <a:pt x="491" y="3842"/>
                        <a:pt x="377" y="3895"/>
                        <a:pt x="317" y="3904"/>
                      </a:cubicBezTo>
                      <a:cubicBezTo>
                        <a:pt x="277" y="3910"/>
                        <a:pt x="197" y="3878"/>
                        <a:pt x="157" y="3880"/>
                      </a:cubicBezTo>
                      <a:cubicBezTo>
                        <a:pt x="130" y="3881"/>
                        <a:pt x="67" y="3883"/>
                        <a:pt x="52" y="3906"/>
                      </a:cubicBezTo>
                      <a:cubicBezTo>
                        <a:pt x="32" y="3935"/>
                        <a:pt x="59" y="4013"/>
                        <a:pt x="71" y="4046"/>
                      </a:cubicBezTo>
                      <a:cubicBezTo>
                        <a:pt x="82" y="4078"/>
                        <a:pt x="144" y="4126"/>
                        <a:pt x="144" y="4160"/>
                      </a:cubicBezTo>
                      <a:cubicBezTo>
                        <a:pt x="144" y="4200"/>
                        <a:pt x="84" y="4265"/>
                        <a:pt x="58" y="4295"/>
                      </a:cubicBezTo>
                      <a:cubicBezTo>
                        <a:pt x="45" y="4309"/>
                        <a:pt x="0" y="4348"/>
                        <a:pt x="0" y="4348"/>
                      </a:cubicBezTo>
                      <a:cubicBezTo>
                        <a:pt x="0" y="4348"/>
                        <a:pt x="140" y="4354"/>
                        <a:pt x="164" y="4390"/>
                      </a:cubicBezTo>
                      <a:cubicBezTo>
                        <a:pt x="185" y="4421"/>
                        <a:pt x="136" y="4502"/>
                        <a:pt x="147" y="4538"/>
                      </a:cubicBezTo>
                      <a:cubicBezTo>
                        <a:pt x="162" y="4582"/>
                        <a:pt x="228" y="4671"/>
                        <a:pt x="275" y="4672"/>
                      </a:cubicBezTo>
                      <a:cubicBezTo>
                        <a:pt x="313" y="4674"/>
                        <a:pt x="351" y="4578"/>
                        <a:pt x="389" y="4568"/>
                      </a:cubicBezTo>
                      <a:cubicBezTo>
                        <a:pt x="410" y="4562"/>
                        <a:pt x="461" y="4567"/>
                        <a:pt x="475" y="4584"/>
                      </a:cubicBezTo>
                      <a:cubicBezTo>
                        <a:pt x="499" y="4616"/>
                        <a:pt x="441" y="4714"/>
                        <a:pt x="467" y="4745"/>
                      </a:cubicBezTo>
                      <a:cubicBezTo>
                        <a:pt x="497" y="4781"/>
                        <a:pt x="617" y="4739"/>
                        <a:pt x="650" y="4771"/>
                      </a:cubicBezTo>
                      <a:cubicBezTo>
                        <a:pt x="669" y="4790"/>
                        <a:pt x="653" y="4854"/>
                        <a:pt x="669" y="4874"/>
                      </a:cubicBezTo>
                      <a:cubicBezTo>
                        <a:pt x="688" y="4898"/>
                        <a:pt x="756" y="4935"/>
                        <a:pt x="781" y="4919"/>
                      </a:cubicBezTo>
                      <a:cubicBezTo>
                        <a:pt x="798" y="4909"/>
                        <a:pt x="773" y="4854"/>
                        <a:pt x="787" y="4841"/>
                      </a:cubicBezTo>
                      <a:cubicBezTo>
                        <a:pt x="821" y="4807"/>
                        <a:pt x="931" y="4817"/>
                        <a:pt x="978" y="4827"/>
                      </a:cubicBezTo>
                      <a:cubicBezTo>
                        <a:pt x="1017" y="4836"/>
                        <a:pt x="1090" y="4877"/>
                        <a:pt x="1120" y="4904"/>
                      </a:cubicBezTo>
                      <a:cubicBezTo>
                        <a:pt x="1143" y="4926"/>
                        <a:pt x="1160" y="4997"/>
                        <a:pt x="1189" y="5011"/>
                      </a:cubicBezTo>
                      <a:cubicBezTo>
                        <a:pt x="1225" y="5029"/>
                        <a:pt x="1320" y="5026"/>
                        <a:pt x="1351" y="4999"/>
                      </a:cubicBezTo>
                      <a:cubicBezTo>
                        <a:pt x="1368" y="4986"/>
                        <a:pt x="1353" y="4925"/>
                        <a:pt x="1372" y="4915"/>
                      </a:cubicBezTo>
                      <a:cubicBezTo>
                        <a:pt x="1402" y="4900"/>
                        <a:pt x="1486" y="4934"/>
                        <a:pt x="1495" y="4966"/>
                      </a:cubicBezTo>
                      <a:cubicBezTo>
                        <a:pt x="1505" y="4998"/>
                        <a:pt x="1419" y="5044"/>
                        <a:pt x="1421" y="5078"/>
                      </a:cubicBezTo>
                      <a:cubicBezTo>
                        <a:pt x="1423" y="5116"/>
                        <a:pt x="1514" y="5158"/>
                        <a:pt x="1518" y="5196"/>
                      </a:cubicBezTo>
                      <a:cubicBezTo>
                        <a:pt x="1522" y="5233"/>
                        <a:pt x="1452" y="5291"/>
                        <a:pt x="1447" y="5329"/>
                      </a:cubicBezTo>
                      <a:cubicBezTo>
                        <a:pt x="1439" y="5386"/>
                        <a:pt x="1472" y="5503"/>
                        <a:pt x="1495" y="5557"/>
                      </a:cubicBezTo>
                      <a:cubicBezTo>
                        <a:pt x="1509" y="5588"/>
                        <a:pt x="1565" y="5637"/>
                        <a:pt x="1574" y="5671"/>
                      </a:cubicBezTo>
                      <a:cubicBezTo>
                        <a:pt x="1581" y="5698"/>
                        <a:pt x="1544" y="5762"/>
                        <a:pt x="1563" y="5783"/>
                      </a:cubicBezTo>
                      <a:cubicBezTo>
                        <a:pt x="1598" y="5821"/>
                        <a:pt x="1730" y="5748"/>
                        <a:pt x="1772" y="5779"/>
                      </a:cubicBezTo>
                      <a:cubicBezTo>
                        <a:pt x="1802" y="5801"/>
                        <a:pt x="1784" y="5900"/>
                        <a:pt x="1813" y="5923"/>
                      </a:cubicBezTo>
                      <a:cubicBezTo>
                        <a:pt x="1847" y="5950"/>
                        <a:pt x="1948" y="5908"/>
                        <a:pt x="1985" y="5931"/>
                      </a:cubicBezTo>
                      <a:cubicBezTo>
                        <a:pt x="2031" y="5958"/>
                        <a:pt x="2079" y="6063"/>
                        <a:pt x="2094" y="6114"/>
                      </a:cubicBezTo>
                      <a:cubicBezTo>
                        <a:pt x="2106" y="6155"/>
                        <a:pt x="2086" y="6244"/>
                        <a:pt x="2099" y="6284"/>
                      </a:cubicBezTo>
                      <a:cubicBezTo>
                        <a:pt x="2110" y="6318"/>
                        <a:pt x="2163" y="6372"/>
                        <a:pt x="2180" y="6404"/>
                      </a:cubicBezTo>
                      <a:cubicBezTo>
                        <a:pt x="2190" y="6425"/>
                        <a:pt x="2215" y="6468"/>
                        <a:pt x="2212" y="6492"/>
                      </a:cubicBezTo>
                      <a:cubicBezTo>
                        <a:pt x="2208" y="6523"/>
                        <a:pt x="2139" y="6590"/>
                        <a:pt x="2139" y="6590"/>
                      </a:cubicBezTo>
                      <a:cubicBezTo>
                        <a:pt x="2139" y="6590"/>
                        <a:pt x="2349" y="6571"/>
                        <a:pt x="2412" y="6598"/>
                      </a:cubicBezTo>
                      <a:cubicBezTo>
                        <a:pt x="2440" y="6610"/>
                        <a:pt x="2492" y="6656"/>
                        <a:pt x="2498" y="6686"/>
                      </a:cubicBezTo>
                      <a:cubicBezTo>
                        <a:pt x="2504" y="6723"/>
                        <a:pt x="2434" y="6787"/>
                        <a:pt x="2438" y="6824"/>
                      </a:cubicBezTo>
                      <a:cubicBezTo>
                        <a:pt x="2441" y="6862"/>
                        <a:pt x="2520" y="6912"/>
                        <a:pt x="2522" y="6950"/>
                      </a:cubicBezTo>
                      <a:cubicBezTo>
                        <a:pt x="2524" y="6985"/>
                        <a:pt x="2445" y="7043"/>
                        <a:pt x="2457" y="7077"/>
                      </a:cubicBezTo>
                      <a:cubicBezTo>
                        <a:pt x="2468" y="7110"/>
                        <a:pt x="2547" y="7139"/>
                        <a:pt x="2582" y="7137"/>
                      </a:cubicBezTo>
                      <a:cubicBezTo>
                        <a:pt x="2623" y="7133"/>
                        <a:pt x="2692" y="7073"/>
                        <a:pt x="2718" y="7041"/>
                      </a:cubicBezTo>
                      <a:cubicBezTo>
                        <a:pt x="2733" y="7024"/>
                        <a:pt x="2733" y="6963"/>
                        <a:pt x="2756" y="6959"/>
                      </a:cubicBezTo>
                      <a:cubicBezTo>
                        <a:pt x="2779" y="6955"/>
                        <a:pt x="2804" y="7010"/>
                        <a:pt x="2821" y="7026"/>
                      </a:cubicBezTo>
                      <a:cubicBezTo>
                        <a:pt x="2847" y="7051"/>
                        <a:pt x="2892" y="7122"/>
                        <a:pt x="2928" y="7122"/>
                      </a:cubicBezTo>
                      <a:cubicBezTo>
                        <a:pt x="2955" y="7121"/>
                        <a:pt x="2983" y="7058"/>
                        <a:pt x="3008" y="7047"/>
                      </a:cubicBezTo>
                      <a:cubicBezTo>
                        <a:pt x="3033" y="7036"/>
                        <a:pt x="3100" y="7058"/>
                        <a:pt x="3118" y="7038"/>
                      </a:cubicBezTo>
                      <a:cubicBezTo>
                        <a:pt x="3140" y="7014"/>
                        <a:pt x="3103" y="6937"/>
                        <a:pt x="3120" y="6910"/>
                      </a:cubicBezTo>
                      <a:cubicBezTo>
                        <a:pt x="3133" y="6891"/>
                        <a:pt x="3194" y="6893"/>
                        <a:pt x="3206" y="6873"/>
                      </a:cubicBezTo>
                      <a:cubicBezTo>
                        <a:pt x="3238" y="6821"/>
                        <a:pt x="3173" y="6687"/>
                        <a:pt x="3195" y="6630"/>
                      </a:cubicBezTo>
                      <a:cubicBezTo>
                        <a:pt x="3207" y="6600"/>
                        <a:pt x="3257" y="6550"/>
                        <a:pt x="3287" y="6538"/>
                      </a:cubicBezTo>
                      <a:cubicBezTo>
                        <a:pt x="3350" y="6513"/>
                        <a:pt x="3506" y="6591"/>
                        <a:pt x="3558" y="6548"/>
                      </a:cubicBezTo>
                      <a:cubicBezTo>
                        <a:pt x="3588" y="6522"/>
                        <a:pt x="3561" y="6427"/>
                        <a:pt x="3578" y="6392"/>
                      </a:cubicBezTo>
                      <a:cubicBezTo>
                        <a:pt x="3595" y="6359"/>
                        <a:pt x="3659" y="6316"/>
                        <a:pt x="3685" y="6290"/>
                      </a:cubicBezTo>
                      <a:cubicBezTo>
                        <a:pt x="3705" y="6269"/>
                        <a:pt x="3735" y="6217"/>
                        <a:pt x="3760" y="6204"/>
                      </a:cubicBezTo>
                      <a:cubicBezTo>
                        <a:pt x="3780" y="6193"/>
                        <a:pt x="3830" y="6201"/>
                        <a:pt x="3849" y="6190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9"/>
                <p:cNvSpPr>
                  <a:spLocks/>
                </p:cNvSpPr>
                <p:nvPr/>
              </p:nvSpPr>
              <p:spPr bwMode="auto">
                <a:xfrm>
                  <a:off x="2176" y="2625"/>
                  <a:ext cx="677" cy="730"/>
                </a:xfrm>
                <a:custGeom>
                  <a:avLst/>
                  <a:gdLst>
                    <a:gd name="T0" fmla="*/ 4439 w 4756"/>
                    <a:gd name="T1" fmla="*/ 485 h 5124"/>
                    <a:gd name="T2" fmla="*/ 4373 w 4756"/>
                    <a:gd name="T3" fmla="*/ 223 h 5124"/>
                    <a:gd name="T4" fmla="*/ 4222 w 4756"/>
                    <a:gd name="T5" fmla="*/ 429 h 5124"/>
                    <a:gd name="T6" fmla="*/ 3979 w 4756"/>
                    <a:gd name="T7" fmla="*/ 306 h 5124"/>
                    <a:gd name="T8" fmla="*/ 3560 w 4756"/>
                    <a:gd name="T9" fmla="*/ 169 h 5124"/>
                    <a:gd name="T10" fmla="*/ 3205 w 4756"/>
                    <a:gd name="T11" fmla="*/ 141 h 5124"/>
                    <a:gd name="T12" fmla="*/ 3012 w 4756"/>
                    <a:gd name="T13" fmla="*/ 258 h 5124"/>
                    <a:gd name="T14" fmla="*/ 2640 w 4756"/>
                    <a:gd name="T15" fmla="*/ 347 h 5124"/>
                    <a:gd name="T16" fmla="*/ 2514 w 4756"/>
                    <a:gd name="T17" fmla="*/ 155 h 5124"/>
                    <a:gd name="T18" fmla="*/ 2407 w 4756"/>
                    <a:gd name="T19" fmla="*/ 25 h 5124"/>
                    <a:gd name="T20" fmla="*/ 1984 w 4756"/>
                    <a:gd name="T21" fmla="*/ 115 h 5124"/>
                    <a:gd name="T22" fmla="*/ 1723 w 4756"/>
                    <a:gd name="T23" fmla="*/ 115 h 5124"/>
                    <a:gd name="T24" fmla="*/ 1793 w 4756"/>
                    <a:gd name="T25" fmla="*/ 445 h 5124"/>
                    <a:gd name="T26" fmla="*/ 1609 w 4756"/>
                    <a:gd name="T27" fmla="*/ 752 h 5124"/>
                    <a:gd name="T28" fmla="*/ 1421 w 4756"/>
                    <a:gd name="T29" fmla="*/ 920 h 5124"/>
                    <a:gd name="T30" fmla="*/ 1212 w 4756"/>
                    <a:gd name="T31" fmla="*/ 1190 h 5124"/>
                    <a:gd name="T32" fmla="*/ 1122 w 4756"/>
                    <a:gd name="T33" fmla="*/ 1399 h 5124"/>
                    <a:gd name="T34" fmla="*/ 1104 w 4756"/>
                    <a:gd name="T35" fmla="*/ 1700 h 5124"/>
                    <a:gd name="T36" fmla="*/ 958 w 4756"/>
                    <a:gd name="T37" fmla="*/ 1741 h 5124"/>
                    <a:gd name="T38" fmla="*/ 895 w 4756"/>
                    <a:gd name="T39" fmla="*/ 1949 h 5124"/>
                    <a:gd name="T40" fmla="*/ 893 w 4756"/>
                    <a:gd name="T41" fmla="*/ 2089 h 5124"/>
                    <a:gd name="T42" fmla="*/ 856 w 4756"/>
                    <a:gd name="T43" fmla="*/ 2319 h 5124"/>
                    <a:gd name="T44" fmla="*/ 515 w 4756"/>
                    <a:gd name="T45" fmla="*/ 2418 h 5124"/>
                    <a:gd name="T46" fmla="*/ 397 w 4756"/>
                    <a:gd name="T47" fmla="*/ 2800 h 5124"/>
                    <a:gd name="T48" fmla="*/ 238 w 4756"/>
                    <a:gd name="T49" fmla="*/ 2973 h 5124"/>
                    <a:gd name="T50" fmla="*/ 49 w 4756"/>
                    <a:gd name="T51" fmla="*/ 2992 h 5124"/>
                    <a:gd name="T52" fmla="*/ 102 w 4756"/>
                    <a:gd name="T53" fmla="*/ 3191 h 5124"/>
                    <a:gd name="T54" fmla="*/ 439 w 4756"/>
                    <a:gd name="T55" fmla="*/ 3256 h 5124"/>
                    <a:gd name="T56" fmla="*/ 785 w 4756"/>
                    <a:gd name="T57" fmla="*/ 3485 h 5124"/>
                    <a:gd name="T58" fmla="*/ 1041 w 4756"/>
                    <a:gd name="T59" fmla="*/ 3586 h 5124"/>
                    <a:gd name="T60" fmla="*/ 1173 w 4756"/>
                    <a:gd name="T61" fmla="*/ 3845 h 5124"/>
                    <a:gd name="T62" fmla="*/ 1407 w 4756"/>
                    <a:gd name="T63" fmla="*/ 3880 h 5124"/>
                    <a:gd name="T64" fmla="*/ 1842 w 4756"/>
                    <a:gd name="T65" fmla="*/ 3871 h 5124"/>
                    <a:gd name="T66" fmla="*/ 2113 w 4756"/>
                    <a:gd name="T67" fmla="*/ 3667 h 5124"/>
                    <a:gd name="T68" fmla="*/ 2088 w 4756"/>
                    <a:gd name="T69" fmla="*/ 3867 h 5124"/>
                    <a:gd name="T70" fmla="*/ 2083 w 4756"/>
                    <a:gd name="T71" fmla="*/ 4137 h 5124"/>
                    <a:gd name="T72" fmla="*/ 1770 w 4756"/>
                    <a:gd name="T73" fmla="*/ 4271 h 5124"/>
                    <a:gd name="T74" fmla="*/ 1999 w 4756"/>
                    <a:gd name="T75" fmla="*/ 4492 h 5124"/>
                    <a:gd name="T76" fmla="*/ 2242 w 4756"/>
                    <a:gd name="T77" fmla="*/ 4843 h 5124"/>
                    <a:gd name="T78" fmla="*/ 2560 w 4756"/>
                    <a:gd name="T79" fmla="*/ 5057 h 5124"/>
                    <a:gd name="T80" fmla="*/ 2922 w 4756"/>
                    <a:gd name="T81" fmla="*/ 4924 h 5124"/>
                    <a:gd name="T82" fmla="*/ 2851 w 4756"/>
                    <a:gd name="T83" fmla="*/ 4808 h 5124"/>
                    <a:gd name="T84" fmla="*/ 2913 w 4756"/>
                    <a:gd name="T85" fmla="*/ 4726 h 5124"/>
                    <a:gd name="T86" fmla="*/ 2986 w 4756"/>
                    <a:gd name="T87" fmla="*/ 4426 h 5124"/>
                    <a:gd name="T88" fmla="*/ 3233 w 4756"/>
                    <a:gd name="T89" fmla="*/ 4284 h 5124"/>
                    <a:gd name="T90" fmla="*/ 3625 w 4756"/>
                    <a:gd name="T91" fmla="*/ 4039 h 5124"/>
                    <a:gd name="T92" fmla="*/ 4001 w 4756"/>
                    <a:gd name="T93" fmla="*/ 3912 h 5124"/>
                    <a:gd name="T94" fmla="*/ 3924 w 4756"/>
                    <a:gd name="T95" fmla="*/ 3695 h 5124"/>
                    <a:gd name="T96" fmla="*/ 3792 w 4756"/>
                    <a:gd name="T97" fmla="*/ 3465 h 5124"/>
                    <a:gd name="T98" fmla="*/ 3872 w 4756"/>
                    <a:gd name="T99" fmla="*/ 3217 h 5124"/>
                    <a:gd name="T100" fmla="*/ 3949 w 4756"/>
                    <a:gd name="T101" fmla="*/ 3037 h 5124"/>
                    <a:gd name="T102" fmla="*/ 4154 w 4756"/>
                    <a:gd name="T103" fmla="*/ 3019 h 5124"/>
                    <a:gd name="T104" fmla="*/ 4168 w 4756"/>
                    <a:gd name="T105" fmla="*/ 2712 h 5124"/>
                    <a:gd name="T106" fmla="*/ 4426 w 4756"/>
                    <a:gd name="T107" fmla="*/ 2430 h 5124"/>
                    <a:gd name="T108" fmla="*/ 4166 w 4756"/>
                    <a:gd name="T109" fmla="*/ 2035 h 5124"/>
                    <a:gd name="T110" fmla="*/ 4293 w 4756"/>
                    <a:gd name="T111" fmla="*/ 1766 h 5124"/>
                    <a:gd name="T112" fmla="*/ 4386 w 4756"/>
                    <a:gd name="T113" fmla="*/ 1485 h 5124"/>
                    <a:gd name="T114" fmla="*/ 4626 w 4756"/>
                    <a:gd name="T115" fmla="*/ 1083 h 5124"/>
                    <a:gd name="T116" fmla="*/ 4637 w 4756"/>
                    <a:gd name="T117" fmla="*/ 945 h 5124"/>
                    <a:gd name="T118" fmla="*/ 4755 w 4756"/>
                    <a:gd name="T119" fmla="*/ 737 h 5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756" h="5124">
                      <a:moveTo>
                        <a:pt x="4644" y="605"/>
                      </a:moveTo>
                      <a:cubicBezTo>
                        <a:pt x="4620" y="580"/>
                        <a:pt x="4566" y="537"/>
                        <a:pt x="4536" y="521"/>
                      </a:cubicBezTo>
                      <a:cubicBezTo>
                        <a:pt x="4513" y="508"/>
                        <a:pt x="4453" y="506"/>
                        <a:pt x="4439" y="485"/>
                      </a:cubicBezTo>
                      <a:cubicBezTo>
                        <a:pt x="4429" y="471"/>
                        <a:pt x="4445" y="433"/>
                        <a:pt x="4439" y="418"/>
                      </a:cubicBezTo>
                      <a:cubicBezTo>
                        <a:pt x="4431" y="400"/>
                        <a:pt x="4389" y="382"/>
                        <a:pt x="4381" y="364"/>
                      </a:cubicBezTo>
                      <a:cubicBezTo>
                        <a:pt x="4366" y="332"/>
                        <a:pt x="4398" y="248"/>
                        <a:pt x="4373" y="223"/>
                      </a:cubicBezTo>
                      <a:cubicBezTo>
                        <a:pt x="4354" y="204"/>
                        <a:pt x="4282" y="197"/>
                        <a:pt x="4265" y="218"/>
                      </a:cubicBezTo>
                      <a:cubicBezTo>
                        <a:pt x="4248" y="237"/>
                        <a:pt x="4289" y="293"/>
                        <a:pt x="4285" y="319"/>
                      </a:cubicBezTo>
                      <a:cubicBezTo>
                        <a:pt x="4280" y="350"/>
                        <a:pt x="4250" y="414"/>
                        <a:pt x="4222" y="429"/>
                      </a:cubicBezTo>
                      <a:cubicBezTo>
                        <a:pt x="4206" y="438"/>
                        <a:pt x="4163" y="437"/>
                        <a:pt x="4149" y="425"/>
                      </a:cubicBezTo>
                      <a:cubicBezTo>
                        <a:pt x="4125" y="405"/>
                        <a:pt x="4147" y="321"/>
                        <a:pt x="4123" y="302"/>
                      </a:cubicBezTo>
                      <a:cubicBezTo>
                        <a:pt x="4094" y="280"/>
                        <a:pt x="4014" y="312"/>
                        <a:pt x="3979" y="306"/>
                      </a:cubicBezTo>
                      <a:cubicBezTo>
                        <a:pt x="3946" y="300"/>
                        <a:pt x="3888" y="265"/>
                        <a:pt x="3855" y="259"/>
                      </a:cubicBezTo>
                      <a:cubicBezTo>
                        <a:pt x="3815" y="251"/>
                        <a:pt x="3731" y="271"/>
                        <a:pt x="3693" y="259"/>
                      </a:cubicBezTo>
                      <a:cubicBezTo>
                        <a:pt x="3654" y="247"/>
                        <a:pt x="3597" y="183"/>
                        <a:pt x="3560" y="169"/>
                      </a:cubicBezTo>
                      <a:cubicBezTo>
                        <a:pt x="3526" y="156"/>
                        <a:pt x="3449" y="167"/>
                        <a:pt x="3416" y="152"/>
                      </a:cubicBezTo>
                      <a:cubicBezTo>
                        <a:pt x="3389" y="140"/>
                        <a:pt x="3357" y="77"/>
                        <a:pt x="3328" y="74"/>
                      </a:cubicBezTo>
                      <a:cubicBezTo>
                        <a:pt x="3293" y="70"/>
                        <a:pt x="3239" y="136"/>
                        <a:pt x="3205" y="141"/>
                      </a:cubicBezTo>
                      <a:cubicBezTo>
                        <a:pt x="3178" y="145"/>
                        <a:pt x="3119" y="98"/>
                        <a:pt x="3100" y="117"/>
                      </a:cubicBezTo>
                      <a:cubicBezTo>
                        <a:pt x="3080" y="137"/>
                        <a:pt x="3142" y="202"/>
                        <a:pt x="3128" y="227"/>
                      </a:cubicBezTo>
                      <a:cubicBezTo>
                        <a:pt x="3113" y="253"/>
                        <a:pt x="3041" y="250"/>
                        <a:pt x="3012" y="258"/>
                      </a:cubicBezTo>
                      <a:cubicBezTo>
                        <a:pt x="2972" y="270"/>
                        <a:pt x="2891" y="290"/>
                        <a:pt x="2854" y="308"/>
                      </a:cubicBezTo>
                      <a:cubicBezTo>
                        <a:pt x="2824" y="322"/>
                        <a:pt x="2776" y="376"/>
                        <a:pt x="2743" y="380"/>
                      </a:cubicBezTo>
                      <a:cubicBezTo>
                        <a:pt x="2716" y="384"/>
                        <a:pt x="2667" y="352"/>
                        <a:pt x="2640" y="347"/>
                      </a:cubicBezTo>
                      <a:cubicBezTo>
                        <a:pt x="2604" y="341"/>
                        <a:pt x="2526" y="361"/>
                        <a:pt x="2493" y="344"/>
                      </a:cubicBezTo>
                      <a:cubicBezTo>
                        <a:pt x="2468" y="330"/>
                        <a:pt x="2425" y="277"/>
                        <a:pt x="2427" y="248"/>
                      </a:cubicBezTo>
                      <a:cubicBezTo>
                        <a:pt x="2430" y="216"/>
                        <a:pt x="2497" y="182"/>
                        <a:pt x="2514" y="155"/>
                      </a:cubicBezTo>
                      <a:cubicBezTo>
                        <a:pt x="2527" y="133"/>
                        <a:pt x="2554" y="85"/>
                        <a:pt x="2549" y="61"/>
                      </a:cubicBezTo>
                      <a:cubicBezTo>
                        <a:pt x="2546" y="43"/>
                        <a:pt x="2516" y="13"/>
                        <a:pt x="2498" y="7"/>
                      </a:cubicBezTo>
                      <a:cubicBezTo>
                        <a:pt x="2476" y="0"/>
                        <a:pt x="2430" y="21"/>
                        <a:pt x="2407" y="25"/>
                      </a:cubicBezTo>
                      <a:cubicBezTo>
                        <a:pt x="2403" y="26"/>
                        <a:pt x="2393" y="27"/>
                        <a:pt x="2389" y="28"/>
                      </a:cubicBezTo>
                      <a:cubicBezTo>
                        <a:pt x="2326" y="42"/>
                        <a:pt x="2207" y="93"/>
                        <a:pt x="2144" y="104"/>
                      </a:cubicBezTo>
                      <a:cubicBezTo>
                        <a:pt x="2105" y="112"/>
                        <a:pt x="2022" y="127"/>
                        <a:pt x="1984" y="115"/>
                      </a:cubicBezTo>
                      <a:cubicBezTo>
                        <a:pt x="1954" y="104"/>
                        <a:pt x="1917" y="20"/>
                        <a:pt x="1886" y="30"/>
                      </a:cubicBezTo>
                      <a:cubicBezTo>
                        <a:pt x="1867" y="35"/>
                        <a:pt x="1879" y="93"/>
                        <a:pt x="1864" y="105"/>
                      </a:cubicBezTo>
                      <a:cubicBezTo>
                        <a:pt x="1836" y="127"/>
                        <a:pt x="1747" y="88"/>
                        <a:pt x="1723" y="115"/>
                      </a:cubicBezTo>
                      <a:cubicBezTo>
                        <a:pt x="1707" y="131"/>
                        <a:pt x="1718" y="184"/>
                        <a:pt x="1725" y="205"/>
                      </a:cubicBezTo>
                      <a:cubicBezTo>
                        <a:pt x="1734" y="235"/>
                        <a:pt x="1786" y="279"/>
                        <a:pt x="1795" y="309"/>
                      </a:cubicBezTo>
                      <a:cubicBezTo>
                        <a:pt x="1804" y="341"/>
                        <a:pt x="1809" y="415"/>
                        <a:pt x="1793" y="445"/>
                      </a:cubicBezTo>
                      <a:cubicBezTo>
                        <a:pt x="1773" y="482"/>
                        <a:pt x="1665" y="498"/>
                        <a:pt x="1653" y="538"/>
                      </a:cubicBezTo>
                      <a:cubicBezTo>
                        <a:pt x="1647" y="555"/>
                        <a:pt x="1678" y="586"/>
                        <a:pt x="1678" y="603"/>
                      </a:cubicBezTo>
                      <a:cubicBezTo>
                        <a:pt x="1676" y="644"/>
                        <a:pt x="1606" y="711"/>
                        <a:pt x="1609" y="752"/>
                      </a:cubicBezTo>
                      <a:cubicBezTo>
                        <a:pt x="1611" y="778"/>
                        <a:pt x="1668" y="812"/>
                        <a:pt x="1665" y="837"/>
                      </a:cubicBezTo>
                      <a:cubicBezTo>
                        <a:pt x="1661" y="867"/>
                        <a:pt x="1603" y="904"/>
                        <a:pt x="1575" y="915"/>
                      </a:cubicBezTo>
                      <a:cubicBezTo>
                        <a:pt x="1539" y="929"/>
                        <a:pt x="1448" y="893"/>
                        <a:pt x="1421" y="920"/>
                      </a:cubicBezTo>
                      <a:cubicBezTo>
                        <a:pt x="1382" y="959"/>
                        <a:pt x="1451" y="1106"/>
                        <a:pt x="1408" y="1139"/>
                      </a:cubicBezTo>
                      <a:cubicBezTo>
                        <a:pt x="1368" y="1169"/>
                        <a:pt x="1251" y="1065"/>
                        <a:pt x="1212" y="1096"/>
                      </a:cubicBezTo>
                      <a:cubicBezTo>
                        <a:pt x="1194" y="1111"/>
                        <a:pt x="1202" y="1169"/>
                        <a:pt x="1212" y="1190"/>
                      </a:cubicBezTo>
                      <a:cubicBezTo>
                        <a:pt x="1228" y="1220"/>
                        <a:pt x="1310" y="1240"/>
                        <a:pt x="1322" y="1273"/>
                      </a:cubicBezTo>
                      <a:cubicBezTo>
                        <a:pt x="1331" y="1301"/>
                        <a:pt x="1314" y="1371"/>
                        <a:pt x="1291" y="1390"/>
                      </a:cubicBezTo>
                      <a:cubicBezTo>
                        <a:pt x="1258" y="1417"/>
                        <a:pt x="1150" y="1368"/>
                        <a:pt x="1122" y="1399"/>
                      </a:cubicBezTo>
                      <a:cubicBezTo>
                        <a:pt x="1096" y="1427"/>
                        <a:pt x="1115" y="1514"/>
                        <a:pt x="1128" y="1550"/>
                      </a:cubicBezTo>
                      <a:cubicBezTo>
                        <a:pt x="1138" y="1575"/>
                        <a:pt x="1201" y="1608"/>
                        <a:pt x="1197" y="1636"/>
                      </a:cubicBezTo>
                      <a:cubicBezTo>
                        <a:pt x="1193" y="1664"/>
                        <a:pt x="1132" y="1699"/>
                        <a:pt x="1104" y="1700"/>
                      </a:cubicBezTo>
                      <a:cubicBezTo>
                        <a:pt x="1070" y="1701"/>
                        <a:pt x="1021" y="1626"/>
                        <a:pt x="988" y="1631"/>
                      </a:cubicBezTo>
                      <a:cubicBezTo>
                        <a:pt x="966" y="1634"/>
                        <a:pt x="929" y="1676"/>
                        <a:pt x="928" y="1698"/>
                      </a:cubicBezTo>
                      <a:cubicBezTo>
                        <a:pt x="927" y="1711"/>
                        <a:pt x="951" y="1730"/>
                        <a:pt x="958" y="1741"/>
                      </a:cubicBezTo>
                      <a:cubicBezTo>
                        <a:pt x="973" y="1764"/>
                        <a:pt x="1023" y="1807"/>
                        <a:pt x="1015" y="1833"/>
                      </a:cubicBezTo>
                      <a:cubicBezTo>
                        <a:pt x="1009" y="1853"/>
                        <a:pt x="954" y="1853"/>
                        <a:pt x="938" y="1867"/>
                      </a:cubicBezTo>
                      <a:cubicBezTo>
                        <a:pt x="922" y="1883"/>
                        <a:pt x="915" y="1937"/>
                        <a:pt x="895" y="1949"/>
                      </a:cubicBezTo>
                      <a:cubicBezTo>
                        <a:pt x="884" y="1956"/>
                        <a:pt x="853" y="1940"/>
                        <a:pt x="843" y="1949"/>
                      </a:cubicBezTo>
                      <a:cubicBezTo>
                        <a:pt x="825" y="1964"/>
                        <a:pt x="829" y="2040"/>
                        <a:pt x="829" y="2044"/>
                      </a:cubicBezTo>
                      <a:cubicBezTo>
                        <a:pt x="829" y="2048"/>
                        <a:pt x="889" y="2070"/>
                        <a:pt x="893" y="2089"/>
                      </a:cubicBezTo>
                      <a:cubicBezTo>
                        <a:pt x="898" y="2107"/>
                        <a:pt x="865" y="2136"/>
                        <a:pt x="857" y="2153"/>
                      </a:cubicBezTo>
                      <a:cubicBezTo>
                        <a:pt x="848" y="2170"/>
                        <a:pt x="828" y="2205"/>
                        <a:pt x="827" y="2225"/>
                      </a:cubicBezTo>
                      <a:cubicBezTo>
                        <a:pt x="826" y="2249"/>
                        <a:pt x="854" y="2294"/>
                        <a:pt x="856" y="2319"/>
                      </a:cubicBezTo>
                      <a:cubicBezTo>
                        <a:pt x="858" y="2342"/>
                        <a:pt x="859" y="2394"/>
                        <a:pt x="841" y="2409"/>
                      </a:cubicBezTo>
                      <a:cubicBezTo>
                        <a:pt x="795" y="2446"/>
                        <a:pt x="663" y="2397"/>
                        <a:pt x="604" y="2401"/>
                      </a:cubicBezTo>
                      <a:cubicBezTo>
                        <a:pt x="581" y="2403"/>
                        <a:pt x="530" y="2401"/>
                        <a:pt x="515" y="2418"/>
                      </a:cubicBezTo>
                      <a:cubicBezTo>
                        <a:pt x="494" y="2442"/>
                        <a:pt x="522" y="2516"/>
                        <a:pt x="508" y="2544"/>
                      </a:cubicBezTo>
                      <a:cubicBezTo>
                        <a:pt x="488" y="2587"/>
                        <a:pt x="381" y="2625"/>
                        <a:pt x="367" y="2670"/>
                      </a:cubicBezTo>
                      <a:cubicBezTo>
                        <a:pt x="357" y="2701"/>
                        <a:pt x="405" y="2767"/>
                        <a:pt x="397" y="2800"/>
                      </a:cubicBezTo>
                      <a:cubicBezTo>
                        <a:pt x="393" y="2815"/>
                        <a:pt x="363" y="2834"/>
                        <a:pt x="356" y="2848"/>
                      </a:cubicBezTo>
                      <a:cubicBezTo>
                        <a:pt x="336" y="2885"/>
                        <a:pt x="350" y="2992"/>
                        <a:pt x="312" y="3009"/>
                      </a:cubicBezTo>
                      <a:cubicBezTo>
                        <a:pt x="293" y="3017"/>
                        <a:pt x="258" y="2979"/>
                        <a:pt x="238" y="2973"/>
                      </a:cubicBezTo>
                      <a:cubicBezTo>
                        <a:pt x="220" y="2968"/>
                        <a:pt x="180" y="2972"/>
                        <a:pt x="162" y="2965"/>
                      </a:cubicBezTo>
                      <a:cubicBezTo>
                        <a:pt x="134" y="2953"/>
                        <a:pt x="95" y="2878"/>
                        <a:pt x="67" y="2889"/>
                      </a:cubicBezTo>
                      <a:cubicBezTo>
                        <a:pt x="43" y="2899"/>
                        <a:pt x="58" y="2968"/>
                        <a:pt x="49" y="2992"/>
                      </a:cubicBezTo>
                      <a:cubicBezTo>
                        <a:pt x="41" y="3015"/>
                        <a:pt x="0" y="3052"/>
                        <a:pt x="2" y="3076"/>
                      </a:cubicBezTo>
                      <a:cubicBezTo>
                        <a:pt x="2" y="3085"/>
                        <a:pt x="16" y="3097"/>
                        <a:pt x="21" y="3104"/>
                      </a:cubicBezTo>
                      <a:cubicBezTo>
                        <a:pt x="40" y="3127"/>
                        <a:pt x="74" y="3181"/>
                        <a:pt x="102" y="3191"/>
                      </a:cubicBezTo>
                      <a:cubicBezTo>
                        <a:pt x="131" y="3203"/>
                        <a:pt x="199" y="3169"/>
                        <a:pt x="228" y="3181"/>
                      </a:cubicBezTo>
                      <a:cubicBezTo>
                        <a:pt x="252" y="3192"/>
                        <a:pt x="270" y="3252"/>
                        <a:pt x="293" y="3263"/>
                      </a:cubicBezTo>
                      <a:cubicBezTo>
                        <a:pt x="327" y="3278"/>
                        <a:pt x="405" y="3243"/>
                        <a:pt x="439" y="3256"/>
                      </a:cubicBezTo>
                      <a:cubicBezTo>
                        <a:pt x="469" y="3268"/>
                        <a:pt x="501" y="3335"/>
                        <a:pt x="530" y="3349"/>
                      </a:cubicBezTo>
                      <a:cubicBezTo>
                        <a:pt x="558" y="3362"/>
                        <a:pt x="625" y="3347"/>
                        <a:pt x="653" y="3360"/>
                      </a:cubicBezTo>
                      <a:cubicBezTo>
                        <a:pt x="695" y="3379"/>
                        <a:pt x="759" y="3448"/>
                        <a:pt x="785" y="3485"/>
                      </a:cubicBezTo>
                      <a:cubicBezTo>
                        <a:pt x="801" y="3508"/>
                        <a:pt x="810" y="3570"/>
                        <a:pt x="832" y="3588"/>
                      </a:cubicBezTo>
                      <a:cubicBezTo>
                        <a:pt x="852" y="3604"/>
                        <a:pt x="905" y="3611"/>
                        <a:pt x="931" y="3611"/>
                      </a:cubicBezTo>
                      <a:cubicBezTo>
                        <a:pt x="959" y="3611"/>
                        <a:pt x="1014" y="3580"/>
                        <a:pt x="1041" y="3586"/>
                      </a:cubicBezTo>
                      <a:cubicBezTo>
                        <a:pt x="1060" y="3590"/>
                        <a:pt x="1093" y="3616"/>
                        <a:pt x="1100" y="3634"/>
                      </a:cubicBezTo>
                      <a:cubicBezTo>
                        <a:pt x="1119" y="3680"/>
                        <a:pt x="1046" y="3793"/>
                        <a:pt x="1077" y="3833"/>
                      </a:cubicBezTo>
                      <a:cubicBezTo>
                        <a:pt x="1092" y="3852"/>
                        <a:pt x="1149" y="3850"/>
                        <a:pt x="1173" y="3845"/>
                      </a:cubicBezTo>
                      <a:cubicBezTo>
                        <a:pt x="1200" y="3839"/>
                        <a:pt x="1242" y="3776"/>
                        <a:pt x="1267" y="3787"/>
                      </a:cubicBezTo>
                      <a:cubicBezTo>
                        <a:pt x="1298" y="3799"/>
                        <a:pt x="1270" y="3898"/>
                        <a:pt x="1298" y="3914"/>
                      </a:cubicBezTo>
                      <a:cubicBezTo>
                        <a:pt x="1323" y="3928"/>
                        <a:pt x="1380" y="3889"/>
                        <a:pt x="1407" y="3880"/>
                      </a:cubicBezTo>
                      <a:cubicBezTo>
                        <a:pt x="1440" y="3868"/>
                        <a:pt x="1503" y="3835"/>
                        <a:pt x="1537" y="3826"/>
                      </a:cubicBezTo>
                      <a:cubicBezTo>
                        <a:pt x="1590" y="3813"/>
                        <a:pt x="1701" y="3789"/>
                        <a:pt x="1754" y="3804"/>
                      </a:cubicBezTo>
                      <a:cubicBezTo>
                        <a:pt x="1780" y="3811"/>
                        <a:pt x="1814" y="3872"/>
                        <a:pt x="1842" y="3871"/>
                      </a:cubicBezTo>
                      <a:cubicBezTo>
                        <a:pt x="1887" y="3869"/>
                        <a:pt x="1950" y="3786"/>
                        <a:pt x="1974" y="3748"/>
                      </a:cubicBezTo>
                      <a:cubicBezTo>
                        <a:pt x="1991" y="3722"/>
                        <a:pt x="1984" y="3645"/>
                        <a:pt x="2012" y="3632"/>
                      </a:cubicBezTo>
                      <a:cubicBezTo>
                        <a:pt x="2036" y="3620"/>
                        <a:pt x="2090" y="3654"/>
                        <a:pt x="2113" y="3667"/>
                      </a:cubicBezTo>
                      <a:cubicBezTo>
                        <a:pt x="2134" y="3680"/>
                        <a:pt x="2182" y="3710"/>
                        <a:pt x="2187" y="3735"/>
                      </a:cubicBezTo>
                      <a:cubicBezTo>
                        <a:pt x="2192" y="3755"/>
                        <a:pt x="2170" y="3796"/>
                        <a:pt x="2158" y="3813"/>
                      </a:cubicBezTo>
                      <a:cubicBezTo>
                        <a:pt x="2144" y="3831"/>
                        <a:pt x="2089" y="3845"/>
                        <a:pt x="2088" y="3867"/>
                      </a:cubicBezTo>
                      <a:cubicBezTo>
                        <a:pt x="2088" y="3907"/>
                        <a:pt x="2196" y="3933"/>
                        <a:pt x="2210" y="3970"/>
                      </a:cubicBezTo>
                      <a:cubicBezTo>
                        <a:pt x="2227" y="4015"/>
                        <a:pt x="2223" y="4132"/>
                        <a:pt x="2184" y="4159"/>
                      </a:cubicBezTo>
                      <a:cubicBezTo>
                        <a:pt x="2162" y="4174"/>
                        <a:pt x="2105" y="4123"/>
                        <a:pt x="2083" y="4137"/>
                      </a:cubicBezTo>
                      <a:cubicBezTo>
                        <a:pt x="2063" y="4149"/>
                        <a:pt x="2074" y="4210"/>
                        <a:pt x="2057" y="4226"/>
                      </a:cubicBezTo>
                      <a:cubicBezTo>
                        <a:pt x="2024" y="4257"/>
                        <a:pt x="1928" y="4260"/>
                        <a:pt x="1885" y="4266"/>
                      </a:cubicBezTo>
                      <a:cubicBezTo>
                        <a:pt x="1856" y="4270"/>
                        <a:pt x="1791" y="4252"/>
                        <a:pt x="1770" y="4271"/>
                      </a:cubicBezTo>
                      <a:cubicBezTo>
                        <a:pt x="1752" y="4289"/>
                        <a:pt x="1752" y="4348"/>
                        <a:pt x="1761" y="4372"/>
                      </a:cubicBezTo>
                      <a:cubicBezTo>
                        <a:pt x="1783" y="4430"/>
                        <a:pt x="1877" y="4543"/>
                        <a:pt x="1939" y="4544"/>
                      </a:cubicBezTo>
                      <a:cubicBezTo>
                        <a:pt x="1959" y="4545"/>
                        <a:pt x="1979" y="4494"/>
                        <a:pt x="1999" y="4492"/>
                      </a:cubicBezTo>
                      <a:cubicBezTo>
                        <a:pt x="2030" y="4489"/>
                        <a:pt x="2093" y="4528"/>
                        <a:pt x="2109" y="4555"/>
                      </a:cubicBezTo>
                      <a:cubicBezTo>
                        <a:pt x="2123" y="4580"/>
                        <a:pt x="2098" y="4641"/>
                        <a:pt x="2107" y="4668"/>
                      </a:cubicBezTo>
                      <a:cubicBezTo>
                        <a:pt x="2124" y="4720"/>
                        <a:pt x="2219" y="4793"/>
                        <a:pt x="2242" y="4843"/>
                      </a:cubicBezTo>
                      <a:cubicBezTo>
                        <a:pt x="2262" y="4891"/>
                        <a:pt x="2247" y="5005"/>
                        <a:pt x="2277" y="5047"/>
                      </a:cubicBezTo>
                      <a:cubicBezTo>
                        <a:pt x="2300" y="5079"/>
                        <a:pt x="2373" y="5120"/>
                        <a:pt x="2412" y="5122"/>
                      </a:cubicBezTo>
                      <a:cubicBezTo>
                        <a:pt x="2452" y="5124"/>
                        <a:pt x="2522" y="5071"/>
                        <a:pt x="2560" y="5057"/>
                      </a:cubicBezTo>
                      <a:cubicBezTo>
                        <a:pt x="2582" y="5048"/>
                        <a:pt x="2630" y="5043"/>
                        <a:pt x="2649" y="5029"/>
                      </a:cubicBezTo>
                      <a:cubicBezTo>
                        <a:pt x="2675" y="5010"/>
                        <a:pt x="2692" y="4939"/>
                        <a:pt x="2720" y="4924"/>
                      </a:cubicBezTo>
                      <a:cubicBezTo>
                        <a:pt x="2765" y="4900"/>
                        <a:pt x="2878" y="4948"/>
                        <a:pt x="2922" y="4924"/>
                      </a:cubicBezTo>
                      <a:cubicBezTo>
                        <a:pt x="2936" y="4916"/>
                        <a:pt x="2955" y="4887"/>
                        <a:pt x="2956" y="4871"/>
                      </a:cubicBezTo>
                      <a:cubicBezTo>
                        <a:pt x="2957" y="4846"/>
                        <a:pt x="2934" y="4788"/>
                        <a:pt x="2909" y="4780"/>
                      </a:cubicBezTo>
                      <a:cubicBezTo>
                        <a:pt x="2894" y="4775"/>
                        <a:pt x="2866" y="4815"/>
                        <a:pt x="2851" y="4808"/>
                      </a:cubicBezTo>
                      <a:cubicBezTo>
                        <a:pt x="2835" y="4800"/>
                        <a:pt x="2824" y="4752"/>
                        <a:pt x="2834" y="4737"/>
                      </a:cubicBezTo>
                      <a:cubicBezTo>
                        <a:pt x="2841" y="4726"/>
                        <a:pt x="2871" y="4731"/>
                        <a:pt x="2884" y="4729"/>
                      </a:cubicBezTo>
                      <a:cubicBezTo>
                        <a:pt x="2891" y="4728"/>
                        <a:pt x="2906" y="4729"/>
                        <a:pt x="2913" y="4726"/>
                      </a:cubicBezTo>
                      <a:cubicBezTo>
                        <a:pt x="2931" y="4718"/>
                        <a:pt x="2960" y="4690"/>
                        <a:pt x="2973" y="4675"/>
                      </a:cubicBezTo>
                      <a:cubicBezTo>
                        <a:pt x="2999" y="4645"/>
                        <a:pt x="3059" y="4580"/>
                        <a:pt x="3059" y="4541"/>
                      </a:cubicBezTo>
                      <a:cubicBezTo>
                        <a:pt x="3059" y="4507"/>
                        <a:pt x="2997" y="4458"/>
                        <a:pt x="2986" y="4426"/>
                      </a:cubicBezTo>
                      <a:cubicBezTo>
                        <a:pt x="2974" y="4393"/>
                        <a:pt x="2947" y="4315"/>
                        <a:pt x="2967" y="4286"/>
                      </a:cubicBezTo>
                      <a:cubicBezTo>
                        <a:pt x="2982" y="4264"/>
                        <a:pt x="3045" y="4261"/>
                        <a:pt x="3072" y="4260"/>
                      </a:cubicBezTo>
                      <a:cubicBezTo>
                        <a:pt x="3112" y="4258"/>
                        <a:pt x="3192" y="4290"/>
                        <a:pt x="3233" y="4284"/>
                      </a:cubicBezTo>
                      <a:cubicBezTo>
                        <a:pt x="3292" y="4276"/>
                        <a:pt x="3406" y="4223"/>
                        <a:pt x="3449" y="4182"/>
                      </a:cubicBezTo>
                      <a:cubicBezTo>
                        <a:pt x="3480" y="4153"/>
                        <a:pt x="3493" y="4054"/>
                        <a:pt x="3530" y="4034"/>
                      </a:cubicBezTo>
                      <a:cubicBezTo>
                        <a:pt x="3551" y="4022"/>
                        <a:pt x="3602" y="4046"/>
                        <a:pt x="3625" y="4039"/>
                      </a:cubicBezTo>
                      <a:cubicBezTo>
                        <a:pt x="3673" y="4026"/>
                        <a:pt x="3741" y="3934"/>
                        <a:pt x="3790" y="3925"/>
                      </a:cubicBezTo>
                      <a:cubicBezTo>
                        <a:pt x="3828" y="3919"/>
                        <a:pt x="3902" y="3973"/>
                        <a:pt x="3939" y="3965"/>
                      </a:cubicBezTo>
                      <a:cubicBezTo>
                        <a:pt x="3959" y="3960"/>
                        <a:pt x="4000" y="3932"/>
                        <a:pt x="4001" y="3912"/>
                      </a:cubicBezTo>
                      <a:cubicBezTo>
                        <a:pt x="4003" y="3886"/>
                        <a:pt x="3943" y="3856"/>
                        <a:pt x="3928" y="3834"/>
                      </a:cubicBezTo>
                      <a:cubicBezTo>
                        <a:pt x="3911" y="3808"/>
                        <a:pt x="3866" y="3751"/>
                        <a:pt x="3876" y="3722"/>
                      </a:cubicBezTo>
                      <a:cubicBezTo>
                        <a:pt x="3880" y="3708"/>
                        <a:pt x="3916" y="3707"/>
                        <a:pt x="3924" y="3695"/>
                      </a:cubicBezTo>
                      <a:cubicBezTo>
                        <a:pt x="3937" y="3678"/>
                        <a:pt x="3949" y="3629"/>
                        <a:pt x="3939" y="3609"/>
                      </a:cubicBezTo>
                      <a:cubicBezTo>
                        <a:pt x="3927" y="3584"/>
                        <a:pt x="3858" y="3577"/>
                        <a:pt x="3838" y="3557"/>
                      </a:cubicBezTo>
                      <a:cubicBezTo>
                        <a:pt x="3820" y="3539"/>
                        <a:pt x="3791" y="3491"/>
                        <a:pt x="3792" y="3465"/>
                      </a:cubicBezTo>
                      <a:cubicBezTo>
                        <a:pt x="3793" y="3436"/>
                        <a:pt x="3850" y="3394"/>
                        <a:pt x="3852" y="3364"/>
                      </a:cubicBezTo>
                      <a:cubicBezTo>
                        <a:pt x="3853" y="3342"/>
                        <a:pt x="3809" y="3305"/>
                        <a:pt x="3812" y="3282"/>
                      </a:cubicBezTo>
                      <a:cubicBezTo>
                        <a:pt x="3816" y="3260"/>
                        <a:pt x="3868" y="3239"/>
                        <a:pt x="3872" y="3217"/>
                      </a:cubicBezTo>
                      <a:cubicBezTo>
                        <a:pt x="3876" y="3195"/>
                        <a:pt x="3839" y="3157"/>
                        <a:pt x="3837" y="3134"/>
                      </a:cubicBezTo>
                      <a:cubicBezTo>
                        <a:pt x="3831" y="3095"/>
                        <a:pt x="3824" y="2991"/>
                        <a:pt x="3861" y="2976"/>
                      </a:cubicBezTo>
                      <a:cubicBezTo>
                        <a:pt x="3886" y="2965"/>
                        <a:pt x="3923" y="3029"/>
                        <a:pt x="3949" y="3037"/>
                      </a:cubicBezTo>
                      <a:cubicBezTo>
                        <a:pt x="3972" y="3045"/>
                        <a:pt x="4023" y="3030"/>
                        <a:pt x="4046" y="3037"/>
                      </a:cubicBezTo>
                      <a:cubicBezTo>
                        <a:pt x="4073" y="3046"/>
                        <a:pt x="4111" y="3113"/>
                        <a:pt x="4138" y="3103"/>
                      </a:cubicBezTo>
                      <a:cubicBezTo>
                        <a:pt x="4158" y="3095"/>
                        <a:pt x="4159" y="3039"/>
                        <a:pt x="4154" y="3019"/>
                      </a:cubicBezTo>
                      <a:cubicBezTo>
                        <a:pt x="4144" y="2975"/>
                        <a:pt x="4064" y="2916"/>
                        <a:pt x="4046" y="2875"/>
                      </a:cubicBezTo>
                      <a:cubicBezTo>
                        <a:pt x="4032" y="2842"/>
                        <a:pt x="4003" y="2763"/>
                        <a:pt x="4024" y="2734"/>
                      </a:cubicBezTo>
                      <a:cubicBezTo>
                        <a:pt x="4045" y="2705"/>
                        <a:pt x="4131" y="2711"/>
                        <a:pt x="4168" y="2712"/>
                      </a:cubicBezTo>
                      <a:cubicBezTo>
                        <a:pt x="4218" y="2714"/>
                        <a:pt x="4315" y="2770"/>
                        <a:pt x="4364" y="2757"/>
                      </a:cubicBezTo>
                      <a:cubicBezTo>
                        <a:pt x="4400" y="2747"/>
                        <a:pt x="4461" y="2691"/>
                        <a:pt x="4472" y="2656"/>
                      </a:cubicBezTo>
                      <a:cubicBezTo>
                        <a:pt x="4490" y="2601"/>
                        <a:pt x="4463" y="2474"/>
                        <a:pt x="4426" y="2430"/>
                      </a:cubicBezTo>
                      <a:cubicBezTo>
                        <a:pt x="4395" y="2394"/>
                        <a:pt x="4283" y="2395"/>
                        <a:pt x="4252" y="2360"/>
                      </a:cubicBezTo>
                      <a:cubicBezTo>
                        <a:pt x="4218" y="2323"/>
                        <a:pt x="4210" y="2216"/>
                        <a:pt x="4197" y="2168"/>
                      </a:cubicBezTo>
                      <a:cubicBezTo>
                        <a:pt x="4189" y="2135"/>
                        <a:pt x="4152" y="2066"/>
                        <a:pt x="4166" y="2035"/>
                      </a:cubicBezTo>
                      <a:cubicBezTo>
                        <a:pt x="4183" y="1995"/>
                        <a:pt x="4283" y="1977"/>
                        <a:pt x="4319" y="1953"/>
                      </a:cubicBezTo>
                      <a:cubicBezTo>
                        <a:pt x="4354" y="1930"/>
                        <a:pt x="4453" y="1891"/>
                        <a:pt x="4450" y="1850"/>
                      </a:cubicBezTo>
                      <a:cubicBezTo>
                        <a:pt x="4446" y="1806"/>
                        <a:pt x="4323" y="1799"/>
                        <a:pt x="4293" y="1766"/>
                      </a:cubicBezTo>
                      <a:cubicBezTo>
                        <a:pt x="4269" y="1740"/>
                        <a:pt x="4219" y="1664"/>
                        <a:pt x="4239" y="1635"/>
                      </a:cubicBezTo>
                      <a:cubicBezTo>
                        <a:pt x="4257" y="1608"/>
                        <a:pt x="4345" y="1657"/>
                        <a:pt x="4369" y="1635"/>
                      </a:cubicBezTo>
                      <a:cubicBezTo>
                        <a:pt x="4398" y="1610"/>
                        <a:pt x="4369" y="1519"/>
                        <a:pt x="4386" y="1485"/>
                      </a:cubicBezTo>
                      <a:cubicBezTo>
                        <a:pt x="4401" y="1457"/>
                        <a:pt x="4454" y="1417"/>
                        <a:pt x="4480" y="1399"/>
                      </a:cubicBezTo>
                      <a:cubicBezTo>
                        <a:pt x="4505" y="1382"/>
                        <a:pt x="4572" y="1368"/>
                        <a:pt x="4590" y="1343"/>
                      </a:cubicBezTo>
                      <a:cubicBezTo>
                        <a:pt x="4628" y="1290"/>
                        <a:pt x="4662" y="1138"/>
                        <a:pt x="4626" y="1083"/>
                      </a:cubicBezTo>
                      <a:cubicBezTo>
                        <a:pt x="4611" y="1061"/>
                        <a:pt x="4535" y="1081"/>
                        <a:pt x="4523" y="1057"/>
                      </a:cubicBezTo>
                      <a:cubicBezTo>
                        <a:pt x="4512" y="1037"/>
                        <a:pt x="4540" y="987"/>
                        <a:pt x="4556" y="971"/>
                      </a:cubicBezTo>
                      <a:cubicBezTo>
                        <a:pt x="4572" y="957"/>
                        <a:pt x="4624" y="962"/>
                        <a:pt x="4637" y="945"/>
                      </a:cubicBezTo>
                      <a:cubicBezTo>
                        <a:pt x="4657" y="919"/>
                        <a:pt x="4624" y="841"/>
                        <a:pt x="4644" y="816"/>
                      </a:cubicBezTo>
                      <a:cubicBezTo>
                        <a:pt x="4658" y="799"/>
                        <a:pt x="4710" y="805"/>
                        <a:pt x="4727" y="792"/>
                      </a:cubicBezTo>
                      <a:cubicBezTo>
                        <a:pt x="4738" y="782"/>
                        <a:pt x="4756" y="753"/>
                        <a:pt x="4755" y="737"/>
                      </a:cubicBezTo>
                      <a:cubicBezTo>
                        <a:pt x="4751" y="702"/>
                        <a:pt x="4685" y="657"/>
                        <a:pt x="4663" y="629"/>
                      </a:cubicBezTo>
                      <a:cubicBezTo>
                        <a:pt x="4658" y="623"/>
                        <a:pt x="4650" y="610"/>
                        <a:pt x="4644" y="605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Freeform 10"/>
                <p:cNvSpPr>
                  <a:spLocks/>
                </p:cNvSpPr>
                <p:nvPr/>
              </p:nvSpPr>
              <p:spPr bwMode="auto">
                <a:xfrm>
                  <a:off x="1379" y="2239"/>
                  <a:ext cx="1137" cy="1014"/>
                </a:xfrm>
                <a:custGeom>
                  <a:avLst/>
                  <a:gdLst>
                    <a:gd name="T0" fmla="*/ 5841 w 8005"/>
                    <a:gd name="T1" fmla="*/ 5692 h 7285"/>
                    <a:gd name="T2" fmla="*/ 6111 w 8005"/>
                    <a:gd name="T3" fmla="*/ 5263 h 7285"/>
                    <a:gd name="T4" fmla="*/ 6430 w 8005"/>
                    <a:gd name="T5" fmla="*/ 4944 h 7285"/>
                    <a:gd name="T6" fmla="*/ 6498 w 8005"/>
                    <a:gd name="T7" fmla="*/ 4668 h 7285"/>
                    <a:gd name="T8" fmla="*/ 6591 w 8005"/>
                    <a:gd name="T9" fmla="*/ 4350 h 7285"/>
                    <a:gd name="T10" fmla="*/ 6894 w 8005"/>
                    <a:gd name="T11" fmla="*/ 4109 h 7285"/>
                    <a:gd name="T12" fmla="*/ 7024 w 8005"/>
                    <a:gd name="T13" fmla="*/ 3639 h 7285"/>
                    <a:gd name="T14" fmla="*/ 7256 w 8005"/>
                    <a:gd name="T15" fmla="*/ 3257 h 7285"/>
                    <a:gd name="T16" fmla="*/ 7467 w 8005"/>
                    <a:gd name="T17" fmla="*/ 2824 h 7285"/>
                    <a:gd name="T18" fmla="*/ 7937 w 8005"/>
                    <a:gd name="T19" fmla="*/ 2632 h 7285"/>
                    <a:gd name="T20" fmla="*/ 7846 w 8005"/>
                    <a:gd name="T21" fmla="*/ 2160 h 7285"/>
                    <a:gd name="T22" fmla="*/ 7887 w 8005"/>
                    <a:gd name="T23" fmla="*/ 1781 h 7285"/>
                    <a:gd name="T24" fmla="*/ 7610 w 8005"/>
                    <a:gd name="T25" fmla="*/ 1790 h 7285"/>
                    <a:gd name="T26" fmla="*/ 7322 w 8005"/>
                    <a:gd name="T27" fmla="*/ 1626 h 7285"/>
                    <a:gd name="T28" fmla="*/ 7442 w 8005"/>
                    <a:gd name="T29" fmla="*/ 1183 h 7285"/>
                    <a:gd name="T30" fmla="*/ 6991 w 8005"/>
                    <a:gd name="T31" fmla="*/ 829 h 7285"/>
                    <a:gd name="T32" fmla="*/ 6436 w 8005"/>
                    <a:gd name="T33" fmla="*/ 930 h 7285"/>
                    <a:gd name="T34" fmla="*/ 6105 w 8005"/>
                    <a:gd name="T35" fmla="*/ 1123 h 7285"/>
                    <a:gd name="T36" fmla="*/ 5755 w 8005"/>
                    <a:gd name="T37" fmla="*/ 1156 h 7285"/>
                    <a:gd name="T38" fmla="*/ 5368 w 8005"/>
                    <a:gd name="T39" fmla="*/ 919 h 7285"/>
                    <a:gd name="T40" fmla="*/ 5116 w 8005"/>
                    <a:gd name="T41" fmla="*/ 769 h 7285"/>
                    <a:gd name="T42" fmla="*/ 5119 w 8005"/>
                    <a:gd name="T43" fmla="*/ 500 h 7285"/>
                    <a:gd name="T44" fmla="*/ 4746 w 8005"/>
                    <a:gd name="T45" fmla="*/ 208 h 7285"/>
                    <a:gd name="T46" fmla="*/ 4292 w 8005"/>
                    <a:gd name="T47" fmla="*/ 297 h 7285"/>
                    <a:gd name="T48" fmla="*/ 4000 w 8005"/>
                    <a:gd name="T49" fmla="*/ 621 h 7285"/>
                    <a:gd name="T50" fmla="*/ 3804 w 8005"/>
                    <a:gd name="T51" fmla="*/ 248 h 7285"/>
                    <a:gd name="T52" fmla="*/ 3305 w 8005"/>
                    <a:gd name="T53" fmla="*/ 14 h 7285"/>
                    <a:gd name="T54" fmla="*/ 3108 w 8005"/>
                    <a:gd name="T55" fmla="*/ 318 h 7285"/>
                    <a:gd name="T56" fmla="*/ 2825 w 8005"/>
                    <a:gd name="T57" fmla="*/ 778 h 7285"/>
                    <a:gd name="T58" fmla="*/ 2535 w 8005"/>
                    <a:gd name="T59" fmla="*/ 1067 h 7285"/>
                    <a:gd name="T60" fmla="*/ 2274 w 8005"/>
                    <a:gd name="T61" fmla="*/ 1458 h 7285"/>
                    <a:gd name="T62" fmla="*/ 1931 w 8005"/>
                    <a:gd name="T63" fmla="*/ 1193 h 7285"/>
                    <a:gd name="T64" fmla="*/ 1678 w 8005"/>
                    <a:gd name="T65" fmla="*/ 1379 h 7285"/>
                    <a:gd name="T66" fmla="*/ 1347 w 8005"/>
                    <a:gd name="T67" fmla="*/ 1419 h 7285"/>
                    <a:gd name="T68" fmla="*/ 856 w 8005"/>
                    <a:gd name="T69" fmla="*/ 1619 h 7285"/>
                    <a:gd name="T70" fmla="*/ 712 w 8005"/>
                    <a:gd name="T71" fmla="*/ 2044 h 7285"/>
                    <a:gd name="T72" fmla="*/ 482 w 8005"/>
                    <a:gd name="T73" fmla="*/ 3094 h 7285"/>
                    <a:gd name="T74" fmla="*/ 124 w 8005"/>
                    <a:gd name="T75" fmla="*/ 3654 h 7285"/>
                    <a:gd name="T76" fmla="*/ 349 w 8005"/>
                    <a:gd name="T77" fmla="*/ 3845 h 7285"/>
                    <a:gd name="T78" fmla="*/ 441 w 8005"/>
                    <a:gd name="T79" fmla="*/ 3315 h 7285"/>
                    <a:gd name="T80" fmla="*/ 959 w 8005"/>
                    <a:gd name="T81" fmla="*/ 3260 h 7285"/>
                    <a:gd name="T82" fmla="*/ 1213 w 8005"/>
                    <a:gd name="T83" fmla="*/ 3805 h 7285"/>
                    <a:gd name="T84" fmla="*/ 1675 w 8005"/>
                    <a:gd name="T85" fmla="*/ 4118 h 7285"/>
                    <a:gd name="T86" fmla="*/ 2489 w 8005"/>
                    <a:gd name="T87" fmla="*/ 4490 h 7285"/>
                    <a:gd name="T88" fmla="*/ 2904 w 8005"/>
                    <a:gd name="T89" fmla="*/ 4718 h 7285"/>
                    <a:gd name="T90" fmla="*/ 3146 w 8005"/>
                    <a:gd name="T91" fmla="*/ 5090 h 7285"/>
                    <a:gd name="T92" fmla="*/ 3742 w 8005"/>
                    <a:gd name="T93" fmla="*/ 4812 h 7285"/>
                    <a:gd name="T94" fmla="*/ 4289 w 8005"/>
                    <a:gd name="T95" fmla="*/ 5261 h 7285"/>
                    <a:gd name="T96" fmla="*/ 3937 w 8005"/>
                    <a:gd name="T97" fmla="*/ 5466 h 7285"/>
                    <a:gd name="T98" fmla="*/ 3665 w 8005"/>
                    <a:gd name="T99" fmla="*/ 5874 h 7285"/>
                    <a:gd name="T100" fmla="*/ 4115 w 8005"/>
                    <a:gd name="T101" fmla="*/ 6301 h 7285"/>
                    <a:gd name="T102" fmla="*/ 4584 w 8005"/>
                    <a:gd name="T103" fmla="*/ 6976 h 7285"/>
                    <a:gd name="T104" fmla="*/ 5220 w 8005"/>
                    <a:gd name="T105" fmla="*/ 7024 h 7285"/>
                    <a:gd name="T106" fmla="*/ 5791 w 8005"/>
                    <a:gd name="T107" fmla="*/ 6752 h 7285"/>
                    <a:gd name="T108" fmla="*/ 5561 w 8005"/>
                    <a:gd name="T109" fmla="*/ 6160 h 7285"/>
                    <a:gd name="connsiteX0" fmla="*/ 6993 w 9977"/>
                    <a:gd name="connsiteY0" fmla="*/ 7950 h 9982"/>
                    <a:gd name="connsiteX1" fmla="*/ 7052 w 9977"/>
                    <a:gd name="connsiteY1" fmla="*/ 7834 h 9982"/>
                    <a:gd name="connsiteX2" fmla="*/ 7074 w 9977"/>
                    <a:gd name="connsiteY2" fmla="*/ 7693 h 9982"/>
                    <a:gd name="connsiteX3" fmla="*/ 7193 w 9977"/>
                    <a:gd name="connsiteY3" fmla="*/ 7797 h 9982"/>
                    <a:gd name="connsiteX4" fmla="*/ 7288 w 9977"/>
                    <a:gd name="connsiteY4" fmla="*/ 7808 h 9982"/>
                    <a:gd name="connsiteX5" fmla="*/ 7380 w 9977"/>
                    <a:gd name="connsiteY5" fmla="*/ 7858 h 9982"/>
                    <a:gd name="connsiteX6" fmla="*/ 7435 w 9977"/>
                    <a:gd name="connsiteY6" fmla="*/ 7637 h 9982"/>
                    <a:gd name="connsiteX7" fmla="*/ 7486 w 9977"/>
                    <a:gd name="connsiteY7" fmla="*/ 7571 h 9982"/>
                    <a:gd name="connsiteX8" fmla="*/ 7449 w 9977"/>
                    <a:gd name="connsiteY8" fmla="*/ 7392 h 9982"/>
                    <a:gd name="connsiteX9" fmla="*/ 7625 w 9977"/>
                    <a:gd name="connsiteY9" fmla="*/ 7219 h 9982"/>
                    <a:gd name="connsiteX10" fmla="*/ 7634 w 9977"/>
                    <a:gd name="connsiteY10" fmla="*/ 7046 h 9982"/>
                    <a:gd name="connsiteX11" fmla="*/ 7745 w 9977"/>
                    <a:gd name="connsiteY11" fmla="*/ 7023 h 9982"/>
                    <a:gd name="connsiteX12" fmla="*/ 8041 w 9977"/>
                    <a:gd name="connsiteY12" fmla="*/ 7034 h 9982"/>
                    <a:gd name="connsiteX13" fmla="*/ 8060 w 9977"/>
                    <a:gd name="connsiteY13" fmla="*/ 6911 h 9982"/>
                    <a:gd name="connsiteX14" fmla="*/ 8023 w 9977"/>
                    <a:gd name="connsiteY14" fmla="*/ 6782 h 9982"/>
                    <a:gd name="connsiteX15" fmla="*/ 8061 w 9977"/>
                    <a:gd name="connsiteY15" fmla="*/ 6683 h 9982"/>
                    <a:gd name="connsiteX16" fmla="*/ 8106 w 9977"/>
                    <a:gd name="connsiteY16" fmla="*/ 6595 h 9982"/>
                    <a:gd name="connsiteX17" fmla="*/ 8026 w 9977"/>
                    <a:gd name="connsiteY17" fmla="*/ 6533 h 9982"/>
                    <a:gd name="connsiteX18" fmla="*/ 8043 w 9977"/>
                    <a:gd name="connsiteY18" fmla="*/ 6403 h 9982"/>
                    <a:gd name="connsiteX19" fmla="*/ 8108 w 9977"/>
                    <a:gd name="connsiteY19" fmla="*/ 6403 h 9982"/>
                    <a:gd name="connsiteX20" fmla="*/ 8162 w 9977"/>
                    <a:gd name="connsiteY20" fmla="*/ 6290 h 9982"/>
                    <a:gd name="connsiteX21" fmla="*/ 8258 w 9977"/>
                    <a:gd name="connsiteY21" fmla="*/ 6243 h 9982"/>
                    <a:gd name="connsiteX22" fmla="*/ 8187 w 9977"/>
                    <a:gd name="connsiteY22" fmla="*/ 6117 h 9982"/>
                    <a:gd name="connsiteX23" fmla="*/ 8150 w 9977"/>
                    <a:gd name="connsiteY23" fmla="*/ 6058 h 9982"/>
                    <a:gd name="connsiteX24" fmla="*/ 8225 w 9977"/>
                    <a:gd name="connsiteY24" fmla="*/ 5966 h 9982"/>
                    <a:gd name="connsiteX25" fmla="*/ 8370 w 9977"/>
                    <a:gd name="connsiteY25" fmla="*/ 6061 h 9982"/>
                    <a:gd name="connsiteX26" fmla="*/ 8486 w 9977"/>
                    <a:gd name="connsiteY26" fmla="*/ 5973 h 9982"/>
                    <a:gd name="connsiteX27" fmla="*/ 8399 w 9977"/>
                    <a:gd name="connsiteY27" fmla="*/ 5855 h 9982"/>
                    <a:gd name="connsiteX28" fmla="*/ 8392 w 9977"/>
                    <a:gd name="connsiteY28" fmla="*/ 5648 h 9982"/>
                    <a:gd name="connsiteX29" fmla="*/ 8603 w 9977"/>
                    <a:gd name="connsiteY29" fmla="*/ 5635 h 9982"/>
                    <a:gd name="connsiteX30" fmla="*/ 8642 w 9977"/>
                    <a:gd name="connsiteY30" fmla="*/ 5475 h 9982"/>
                    <a:gd name="connsiteX31" fmla="*/ 8504 w 9977"/>
                    <a:gd name="connsiteY31" fmla="*/ 5361 h 9982"/>
                    <a:gd name="connsiteX32" fmla="*/ 8504 w 9977"/>
                    <a:gd name="connsiteY32" fmla="*/ 5232 h 9982"/>
                    <a:gd name="connsiteX33" fmla="*/ 8749 w 9977"/>
                    <a:gd name="connsiteY33" fmla="*/ 5291 h 9982"/>
                    <a:gd name="connsiteX34" fmla="*/ 8766 w 9977"/>
                    <a:gd name="connsiteY34" fmla="*/ 4990 h 9982"/>
                    <a:gd name="connsiteX35" fmla="*/ 8958 w 9977"/>
                    <a:gd name="connsiteY35" fmla="*/ 4983 h 9982"/>
                    <a:gd name="connsiteX36" fmla="*/ 9070 w 9977"/>
                    <a:gd name="connsiteY36" fmla="*/ 4876 h 9982"/>
                    <a:gd name="connsiteX37" fmla="*/ 9000 w 9977"/>
                    <a:gd name="connsiteY37" fmla="*/ 4760 h 9982"/>
                    <a:gd name="connsiteX38" fmla="*/ 9087 w 9977"/>
                    <a:gd name="connsiteY38" fmla="*/ 4555 h 9982"/>
                    <a:gd name="connsiteX39" fmla="*/ 9055 w 9977"/>
                    <a:gd name="connsiteY39" fmla="*/ 4466 h 9982"/>
                    <a:gd name="connsiteX40" fmla="*/ 9230 w 9977"/>
                    <a:gd name="connsiteY40" fmla="*/ 4338 h 9982"/>
                    <a:gd name="connsiteX41" fmla="*/ 9233 w 9977"/>
                    <a:gd name="connsiteY41" fmla="*/ 4151 h 9982"/>
                    <a:gd name="connsiteX42" fmla="*/ 9145 w 9977"/>
                    <a:gd name="connsiteY42" fmla="*/ 4009 h 9982"/>
                    <a:gd name="connsiteX43" fmla="*/ 9143 w 9977"/>
                    <a:gd name="connsiteY43" fmla="*/ 3885 h 9982"/>
                    <a:gd name="connsiteX44" fmla="*/ 9319 w 9977"/>
                    <a:gd name="connsiteY44" fmla="*/ 3871 h 9982"/>
                    <a:gd name="connsiteX45" fmla="*/ 9346 w 9977"/>
                    <a:gd name="connsiteY45" fmla="*/ 3769 h 9982"/>
                    <a:gd name="connsiteX46" fmla="*/ 9469 w 9977"/>
                    <a:gd name="connsiteY46" fmla="*/ 3885 h 9982"/>
                    <a:gd name="connsiteX47" fmla="*/ 9669 w 9977"/>
                    <a:gd name="connsiteY47" fmla="*/ 3870 h 9982"/>
                    <a:gd name="connsiteX48" fmla="*/ 9975 w 9977"/>
                    <a:gd name="connsiteY48" fmla="*/ 3767 h 9982"/>
                    <a:gd name="connsiteX49" fmla="*/ 9906 w 9977"/>
                    <a:gd name="connsiteY49" fmla="*/ 3608 h 9982"/>
                    <a:gd name="connsiteX50" fmla="*/ 9769 w 9977"/>
                    <a:gd name="connsiteY50" fmla="*/ 3423 h 9982"/>
                    <a:gd name="connsiteX51" fmla="*/ 9799 w 9977"/>
                    <a:gd name="connsiteY51" fmla="*/ 3222 h 9982"/>
                    <a:gd name="connsiteX52" fmla="*/ 9895 w 9977"/>
                    <a:gd name="connsiteY52" fmla="*/ 3099 h 9982"/>
                    <a:gd name="connsiteX53" fmla="*/ 9869 w 9977"/>
                    <a:gd name="connsiteY53" fmla="*/ 2965 h 9982"/>
                    <a:gd name="connsiteX54" fmla="*/ 9792 w 9977"/>
                    <a:gd name="connsiteY54" fmla="*/ 2960 h 9982"/>
                    <a:gd name="connsiteX55" fmla="*/ 9809 w 9977"/>
                    <a:gd name="connsiteY55" fmla="*/ 2832 h 9982"/>
                    <a:gd name="connsiteX56" fmla="*/ 9691 w 9977"/>
                    <a:gd name="connsiteY56" fmla="*/ 2744 h 9982"/>
                    <a:gd name="connsiteX57" fmla="*/ 9715 w 9977"/>
                    <a:gd name="connsiteY57" fmla="*/ 2626 h 9982"/>
                    <a:gd name="connsiteX58" fmla="*/ 9855 w 9977"/>
                    <a:gd name="connsiteY58" fmla="*/ 2576 h 9982"/>
                    <a:gd name="connsiteX59" fmla="*/ 9844 w 9977"/>
                    <a:gd name="connsiteY59" fmla="*/ 2440 h 9982"/>
                    <a:gd name="connsiteX60" fmla="*/ 9710 w 9977"/>
                    <a:gd name="connsiteY60" fmla="*/ 2390 h 9982"/>
                    <a:gd name="connsiteX61" fmla="*/ 9731 w 9977"/>
                    <a:gd name="connsiteY61" fmla="*/ 2519 h 9982"/>
                    <a:gd name="connsiteX62" fmla="*/ 9640 w 9977"/>
                    <a:gd name="connsiteY62" fmla="*/ 2540 h 9982"/>
                    <a:gd name="connsiteX63" fmla="*/ 9595 w 9977"/>
                    <a:gd name="connsiteY63" fmla="*/ 2469 h 9982"/>
                    <a:gd name="connsiteX64" fmla="*/ 9498 w 9977"/>
                    <a:gd name="connsiteY64" fmla="*/ 2452 h 9982"/>
                    <a:gd name="connsiteX65" fmla="*/ 9411 w 9977"/>
                    <a:gd name="connsiteY65" fmla="*/ 2366 h 9982"/>
                    <a:gd name="connsiteX66" fmla="*/ 9318 w 9977"/>
                    <a:gd name="connsiteY66" fmla="*/ 2442 h 9982"/>
                    <a:gd name="connsiteX67" fmla="*/ 9182 w 9977"/>
                    <a:gd name="connsiteY67" fmla="*/ 2448 h 9982"/>
                    <a:gd name="connsiteX68" fmla="*/ 9135 w 9977"/>
                    <a:gd name="connsiteY68" fmla="*/ 2349 h 9982"/>
                    <a:gd name="connsiteX69" fmla="*/ 9138 w 9977"/>
                    <a:gd name="connsiteY69" fmla="*/ 2227 h 9982"/>
                    <a:gd name="connsiteX70" fmla="*/ 9098 w 9977"/>
                    <a:gd name="connsiteY70" fmla="*/ 2083 h 9982"/>
                    <a:gd name="connsiteX71" fmla="*/ 9025 w 9977"/>
                    <a:gd name="connsiteY71" fmla="*/ 1882 h 9982"/>
                    <a:gd name="connsiteX72" fmla="*/ 9191 w 9977"/>
                    <a:gd name="connsiteY72" fmla="*/ 1852 h 9982"/>
                    <a:gd name="connsiteX73" fmla="*/ 9240 w 9977"/>
                    <a:gd name="connsiteY73" fmla="*/ 1726 h 9982"/>
                    <a:gd name="connsiteX74" fmla="*/ 9288 w 9977"/>
                    <a:gd name="connsiteY74" fmla="*/ 1619 h 9982"/>
                    <a:gd name="connsiteX75" fmla="*/ 9221 w 9977"/>
                    <a:gd name="connsiteY75" fmla="*/ 1434 h 9982"/>
                    <a:gd name="connsiteX76" fmla="*/ 9112 w 9977"/>
                    <a:gd name="connsiteY76" fmla="*/ 1403 h 9982"/>
                    <a:gd name="connsiteX77" fmla="*/ 9042 w 9977"/>
                    <a:gd name="connsiteY77" fmla="*/ 1269 h 9982"/>
                    <a:gd name="connsiteX78" fmla="*/ 8834 w 9977"/>
                    <a:gd name="connsiteY78" fmla="*/ 1138 h 9982"/>
                    <a:gd name="connsiteX79" fmla="*/ 8724 w 9977"/>
                    <a:gd name="connsiteY79" fmla="*/ 1133 h 9982"/>
                    <a:gd name="connsiteX80" fmla="*/ 8544 w 9977"/>
                    <a:gd name="connsiteY80" fmla="*/ 1071 h 9982"/>
                    <a:gd name="connsiteX81" fmla="*/ 8428 w 9977"/>
                    <a:gd name="connsiteY81" fmla="*/ 1056 h 9982"/>
                    <a:gd name="connsiteX82" fmla="*/ 8222 w 9977"/>
                    <a:gd name="connsiteY82" fmla="*/ 1056 h 9982"/>
                    <a:gd name="connsiteX83" fmla="*/ 8112 w 9977"/>
                    <a:gd name="connsiteY83" fmla="*/ 1162 h 9982"/>
                    <a:gd name="connsiteX84" fmla="*/ 8031 w 9977"/>
                    <a:gd name="connsiteY84" fmla="*/ 1272 h 9982"/>
                    <a:gd name="connsiteX85" fmla="*/ 8093 w 9977"/>
                    <a:gd name="connsiteY85" fmla="*/ 1510 h 9982"/>
                    <a:gd name="connsiteX86" fmla="*/ 7889 w 9977"/>
                    <a:gd name="connsiteY86" fmla="*/ 1425 h 9982"/>
                    <a:gd name="connsiteX87" fmla="*/ 7747 w 9977"/>
                    <a:gd name="connsiteY87" fmla="*/ 1495 h 9982"/>
                    <a:gd name="connsiteX88" fmla="*/ 7657 w 9977"/>
                    <a:gd name="connsiteY88" fmla="*/ 1451 h 9982"/>
                    <a:gd name="connsiteX89" fmla="*/ 7617 w 9977"/>
                    <a:gd name="connsiteY89" fmla="*/ 1537 h 9982"/>
                    <a:gd name="connsiteX90" fmla="*/ 7559 w 9977"/>
                    <a:gd name="connsiteY90" fmla="*/ 1646 h 9982"/>
                    <a:gd name="connsiteX91" fmla="*/ 7459 w 9977"/>
                    <a:gd name="connsiteY91" fmla="*/ 1537 h 9982"/>
                    <a:gd name="connsiteX92" fmla="*/ 7341 w 9977"/>
                    <a:gd name="connsiteY92" fmla="*/ 1578 h 9982"/>
                    <a:gd name="connsiteX93" fmla="*/ 7285 w 9977"/>
                    <a:gd name="connsiteY93" fmla="*/ 1657 h 9982"/>
                    <a:gd name="connsiteX94" fmla="*/ 7180 w 9977"/>
                    <a:gd name="connsiteY94" fmla="*/ 1582 h 9982"/>
                    <a:gd name="connsiteX95" fmla="*/ 7075 w 9977"/>
                    <a:gd name="connsiteY95" fmla="*/ 1543 h 9982"/>
                    <a:gd name="connsiteX96" fmla="*/ 6984 w 9977"/>
                    <a:gd name="connsiteY96" fmla="*/ 1413 h 9982"/>
                    <a:gd name="connsiteX97" fmla="*/ 6777 w 9977"/>
                    <a:gd name="connsiteY97" fmla="*/ 1442 h 9982"/>
                    <a:gd name="connsiteX98" fmla="*/ 6718 w 9977"/>
                    <a:gd name="connsiteY98" fmla="*/ 1351 h 9982"/>
                    <a:gd name="connsiteX99" fmla="*/ 6697 w 9977"/>
                    <a:gd name="connsiteY99" fmla="*/ 1256 h 9982"/>
                    <a:gd name="connsiteX100" fmla="*/ 6629 w 9977"/>
                    <a:gd name="connsiteY100" fmla="*/ 1226 h 9982"/>
                    <a:gd name="connsiteX101" fmla="*/ 6638 w 9977"/>
                    <a:gd name="connsiteY101" fmla="*/ 1118 h 9982"/>
                    <a:gd name="connsiteX102" fmla="*/ 6681 w 9977"/>
                    <a:gd name="connsiteY102" fmla="*/ 1038 h 9982"/>
                    <a:gd name="connsiteX103" fmla="*/ 6496 w 9977"/>
                    <a:gd name="connsiteY103" fmla="*/ 1015 h 9982"/>
                    <a:gd name="connsiteX104" fmla="*/ 6382 w 9977"/>
                    <a:gd name="connsiteY104" fmla="*/ 1051 h 9982"/>
                    <a:gd name="connsiteX105" fmla="*/ 6328 w 9977"/>
                    <a:gd name="connsiteY105" fmla="*/ 985 h 9982"/>
                    <a:gd name="connsiteX106" fmla="*/ 6232 w 9977"/>
                    <a:gd name="connsiteY106" fmla="*/ 944 h 9982"/>
                    <a:gd name="connsiteX107" fmla="*/ 6205 w 9977"/>
                    <a:gd name="connsiteY107" fmla="*/ 820 h 9982"/>
                    <a:gd name="connsiteX108" fmla="*/ 6251 w 9977"/>
                    <a:gd name="connsiteY108" fmla="*/ 755 h 9982"/>
                    <a:gd name="connsiteX109" fmla="*/ 6386 w 9977"/>
                    <a:gd name="connsiteY109" fmla="*/ 681 h 9982"/>
                    <a:gd name="connsiteX110" fmla="*/ 6237 w 9977"/>
                    <a:gd name="connsiteY110" fmla="*/ 599 h 9982"/>
                    <a:gd name="connsiteX111" fmla="*/ 6226 w 9977"/>
                    <a:gd name="connsiteY111" fmla="*/ 423 h 9982"/>
                    <a:gd name="connsiteX112" fmla="*/ 6105 w 9977"/>
                    <a:gd name="connsiteY112" fmla="*/ 464 h 9982"/>
                    <a:gd name="connsiteX113" fmla="*/ 6045 w 9977"/>
                    <a:gd name="connsiteY113" fmla="*/ 333 h 9982"/>
                    <a:gd name="connsiteX114" fmla="*/ 5920 w 9977"/>
                    <a:gd name="connsiteY114" fmla="*/ 281 h 9982"/>
                    <a:gd name="connsiteX115" fmla="*/ 5719 w 9977"/>
                    <a:gd name="connsiteY115" fmla="*/ 193 h 9982"/>
                    <a:gd name="connsiteX116" fmla="*/ 5460 w 9977"/>
                    <a:gd name="connsiteY116" fmla="*/ 198 h 9982"/>
                    <a:gd name="connsiteX117" fmla="*/ 5463 w 9977"/>
                    <a:gd name="connsiteY117" fmla="*/ 302 h 9982"/>
                    <a:gd name="connsiteX118" fmla="*/ 5400 w 9977"/>
                    <a:gd name="connsiteY118" fmla="*/ 302 h 9982"/>
                    <a:gd name="connsiteX119" fmla="*/ 5353 w 9977"/>
                    <a:gd name="connsiteY119" fmla="*/ 403 h 9982"/>
                    <a:gd name="connsiteX120" fmla="*/ 5325 w 9977"/>
                    <a:gd name="connsiteY120" fmla="*/ 625 h 9982"/>
                    <a:gd name="connsiteX121" fmla="*/ 5243 w 9977"/>
                    <a:gd name="connsiteY121" fmla="*/ 666 h 9982"/>
                    <a:gd name="connsiteX122" fmla="*/ 5118 w 9977"/>
                    <a:gd name="connsiteY122" fmla="*/ 654 h 9982"/>
                    <a:gd name="connsiteX123" fmla="*/ 5065 w 9977"/>
                    <a:gd name="connsiteY123" fmla="*/ 758 h 9982"/>
                    <a:gd name="connsiteX124" fmla="*/ 4988 w 9977"/>
                    <a:gd name="connsiteY124" fmla="*/ 847 h 9982"/>
                    <a:gd name="connsiteX125" fmla="*/ 4892 w 9977"/>
                    <a:gd name="connsiteY125" fmla="*/ 732 h 9982"/>
                    <a:gd name="connsiteX126" fmla="*/ 4864 w 9977"/>
                    <a:gd name="connsiteY126" fmla="*/ 567 h 9982"/>
                    <a:gd name="connsiteX127" fmla="*/ 4689 w 9977"/>
                    <a:gd name="connsiteY127" fmla="*/ 566 h 9982"/>
                    <a:gd name="connsiteX128" fmla="*/ 4672 w 9977"/>
                    <a:gd name="connsiteY128" fmla="*/ 455 h 9982"/>
                    <a:gd name="connsiteX129" fmla="*/ 4743 w 9977"/>
                    <a:gd name="connsiteY129" fmla="*/ 335 h 9982"/>
                    <a:gd name="connsiteX130" fmla="*/ 4617 w 9977"/>
                    <a:gd name="connsiteY130" fmla="*/ 239 h 9982"/>
                    <a:gd name="connsiteX131" fmla="*/ 4486 w 9977"/>
                    <a:gd name="connsiteY131" fmla="*/ 245 h 9982"/>
                    <a:gd name="connsiteX132" fmla="*/ 4341 w 9977"/>
                    <a:gd name="connsiteY132" fmla="*/ 146 h 9982"/>
                    <a:gd name="connsiteX133" fmla="*/ 4255 w 9977"/>
                    <a:gd name="connsiteY133" fmla="*/ 14 h 9982"/>
                    <a:gd name="connsiteX134" fmla="*/ 4120 w 9977"/>
                    <a:gd name="connsiteY134" fmla="*/ 14 h 9982"/>
                    <a:gd name="connsiteX135" fmla="*/ 4063 w 9977"/>
                    <a:gd name="connsiteY135" fmla="*/ 121 h 9982"/>
                    <a:gd name="connsiteX136" fmla="*/ 4170 w 9977"/>
                    <a:gd name="connsiteY136" fmla="*/ 208 h 9982"/>
                    <a:gd name="connsiteX137" fmla="*/ 4093 w 9977"/>
                    <a:gd name="connsiteY137" fmla="*/ 278 h 9982"/>
                    <a:gd name="connsiteX138" fmla="*/ 4072 w 9977"/>
                    <a:gd name="connsiteY138" fmla="*/ 378 h 9982"/>
                    <a:gd name="connsiteX139" fmla="*/ 3874 w 9977"/>
                    <a:gd name="connsiteY139" fmla="*/ 432 h 9982"/>
                    <a:gd name="connsiteX140" fmla="*/ 3734 w 9977"/>
                    <a:gd name="connsiteY140" fmla="*/ 493 h 9982"/>
                    <a:gd name="connsiteX141" fmla="*/ 3676 w 9977"/>
                    <a:gd name="connsiteY141" fmla="*/ 699 h 9982"/>
                    <a:gd name="connsiteX142" fmla="*/ 3622 w 9977"/>
                    <a:gd name="connsiteY142" fmla="*/ 754 h 9982"/>
                    <a:gd name="connsiteX143" fmla="*/ 3650 w 9977"/>
                    <a:gd name="connsiteY143" fmla="*/ 909 h 9982"/>
                    <a:gd name="connsiteX144" fmla="*/ 3520 w 9977"/>
                    <a:gd name="connsiteY144" fmla="*/ 1063 h 9982"/>
                    <a:gd name="connsiteX145" fmla="*/ 3479 w 9977"/>
                    <a:gd name="connsiteY145" fmla="*/ 1203 h 9982"/>
                    <a:gd name="connsiteX146" fmla="*/ 3543 w 9977"/>
                    <a:gd name="connsiteY146" fmla="*/ 1318 h 9982"/>
                    <a:gd name="connsiteX147" fmla="*/ 3361 w 9977"/>
                    <a:gd name="connsiteY147" fmla="*/ 1322 h 9982"/>
                    <a:gd name="connsiteX148" fmla="*/ 3280 w 9977"/>
                    <a:gd name="connsiteY148" fmla="*/ 1409 h 9982"/>
                    <a:gd name="connsiteX149" fmla="*/ 3158 w 9977"/>
                    <a:gd name="connsiteY149" fmla="*/ 1460 h 9982"/>
                    <a:gd name="connsiteX150" fmla="*/ 3183 w 9977"/>
                    <a:gd name="connsiteY150" fmla="*/ 1648 h 9982"/>
                    <a:gd name="connsiteX151" fmla="*/ 3035 w 9977"/>
                    <a:gd name="connsiteY151" fmla="*/ 1667 h 9982"/>
                    <a:gd name="connsiteX152" fmla="*/ 2945 w 9977"/>
                    <a:gd name="connsiteY152" fmla="*/ 1920 h 9982"/>
                    <a:gd name="connsiteX153" fmla="*/ 2865 w 9977"/>
                    <a:gd name="connsiteY153" fmla="*/ 1891 h 9982"/>
                    <a:gd name="connsiteX154" fmla="*/ 2832 w 9977"/>
                    <a:gd name="connsiteY154" fmla="*/ 1996 h 9982"/>
                    <a:gd name="connsiteX155" fmla="*/ 2718 w 9977"/>
                    <a:gd name="connsiteY155" fmla="*/ 2035 h 9982"/>
                    <a:gd name="connsiteX156" fmla="*/ 2754 w 9977"/>
                    <a:gd name="connsiteY156" fmla="*/ 1914 h 9982"/>
                    <a:gd name="connsiteX157" fmla="*/ 2643 w 9977"/>
                    <a:gd name="connsiteY157" fmla="*/ 1744 h 9982"/>
                    <a:gd name="connsiteX158" fmla="*/ 2476 w 9977"/>
                    <a:gd name="connsiteY158" fmla="*/ 1527 h 9982"/>
                    <a:gd name="connsiteX159" fmla="*/ 2403 w 9977"/>
                    <a:gd name="connsiteY159" fmla="*/ 1633 h 9982"/>
                    <a:gd name="connsiteX160" fmla="*/ 2291 w 9977"/>
                    <a:gd name="connsiteY160" fmla="*/ 1531 h 9982"/>
                    <a:gd name="connsiteX161" fmla="*/ 2195 w 9977"/>
                    <a:gd name="connsiteY161" fmla="*/ 1585 h 9982"/>
                    <a:gd name="connsiteX162" fmla="*/ 2117 w 9977"/>
                    <a:gd name="connsiteY162" fmla="*/ 1538 h 9982"/>
                    <a:gd name="connsiteX163" fmla="*/ 2065 w 9977"/>
                    <a:gd name="connsiteY163" fmla="*/ 1685 h 9982"/>
                    <a:gd name="connsiteX164" fmla="*/ 2087 w 9977"/>
                    <a:gd name="connsiteY164" fmla="*/ 1888 h 9982"/>
                    <a:gd name="connsiteX165" fmla="*/ 1930 w 9977"/>
                    <a:gd name="connsiteY165" fmla="*/ 1856 h 9982"/>
                    <a:gd name="connsiteX166" fmla="*/ 1930 w 9977"/>
                    <a:gd name="connsiteY166" fmla="*/ 2006 h 9982"/>
                    <a:gd name="connsiteX167" fmla="*/ 1911 w 9977"/>
                    <a:gd name="connsiteY167" fmla="*/ 2206 h 9982"/>
                    <a:gd name="connsiteX168" fmla="*/ 1737 w 9977"/>
                    <a:gd name="connsiteY168" fmla="*/ 2053 h 9982"/>
                    <a:gd name="connsiteX169" fmla="*/ 1674 w 9977"/>
                    <a:gd name="connsiteY169" fmla="*/ 1943 h 9982"/>
                    <a:gd name="connsiteX170" fmla="*/ 1543 w 9977"/>
                    <a:gd name="connsiteY170" fmla="*/ 2010 h 9982"/>
                    <a:gd name="connsiteX171" fmla="*/ 1434 w 9977"/>
                    <a:gd name="connsiteY171" fmla="*/ 1839 h 9982"/>
                    <a:gd name="connsiteX172" fmla="*/ 1204 w 9977"/>
                    <a:gd name="connsiteY172" fmla="*/ 2060 h 9982"/>
                    <a:gd name="connsiteX173" fmla="*/ 1059 w 9977"/>
                    <a:gd name="connsiteY173" fmla="*/ 2087 h 9982"/>
                    <a:gd name="connsiteX174" fmla="*/ 1060 w 9977"/>
                    <a:gd name="connsiteY174" fmla="*/ 2217 h 9982"/>
                    <a:gd name="connsiteX175" fmla="*/ 917 w 9977"/>
                    <a:gd name="connsiteY175" fmla="*/ 2208 h 9982"/>
                    <a:gd name="connsiteX176" fmla="*/ 842 w 9977"/>
                    <a:gd name="connsiteY176" fmla="*/ 2364 h 9982"/>
                    <a:gd name="connsiteX177" fmla="*/ 777 w 9977"/>
                    <a:gd name="connsiteY177" fmla="*/ 2448 h 9982"/>
                    <a:gd name="connsiteX178" fmla="*/ 663 w 9977"/>
                    <a:gd name="connsiteY178" fmla="*/ 2447 h 9982"/>
                    <a:gd name="connsiteX179" fmla="*/ 880 w 9977"/>
                    <a:gd name="connsiteY179" fmla="*/ 2801 h 9982"/>
                    <a:gd name="connsiteX180" fmla="*/ 884 w 9977"/>
                    <a:gd name="connsiteY180" fmla="*/ 3034 h 9982"/>
                    <a:gd name="connsiteX181" fmla="*/ 781 w 9977"/>
                    <a:gd name="connsiteY181" fmla="*/ 3292 h 9982"/>
                    <a:gd name="connsiteX182" fmla="*/ 721 w 9977"/>
                    <a:gd name="connsiteY182" fmla="*/ 3585 h 9982"/>
                    <a:gd name="connsiteX183" fmla="*/ 621 w 9977"/>
                    <a:gd name="connsiteY183" fmla="*/ 3926 h 9982"/>
                    <a:gd name="connsiteX184" fmla="*/ 593 w 9977"/>
                    <a:gd name="connsiteY184" fmla="*/ 4242 h 9982"/>
                    <a:gd name="connsiteX185" fmla="*/ 454 w 9977"/>
                    <a:gd name="connsiteY185" fmla="*/ 4422 h 9982"/>
                    <a:gd name="connsiteX186" fmla="*/ 411 w 9977"/>
                    <a:gd name="connsiteY186" fmla="*/ 4670 h 9982"/>
                    <a:gd name="connsiteX187" fmla="*/ 281 w 9977"/>
                    <a:gd name="connsiteY187" fmla="*/ 4738 h 9982"/>
                    <a:gd name="connsiteX188" fmla="*/ 267 w 9977"/>
                    <a:gd name="connsiteY188" fmla="*/ 4911 h 9982"/>
                    <a:gd name="connsiteX189" fmla="*/ 146 w 9977"/>
                    <a:gd name="connsiteY189" fmla="*/ 5011 h 9982"/>
                    <a:gd name="connsiteX190" fmla="*/ 6 w 9977"/>
                    <a:gd name="connsiteY190" fmla="*/ 5107 h 9982"/>
                    <a:gd name="connsiteX191" fmla="*/ 12 w 9977"/>
                    <a:gd name="connsiteY191" fmla="*/ 5239 h 9982"/>
                    <a:gd name="connsiteX192" fmla="*/ 207 w 9977"/>
                    <a:gd name="connsiteY192" fmla="*/ 5182 h 9982"/>
                    <a:gd name="connsiteX193" fmla="*/ 368 w 9977"/>
                    <a:gd name="connsiteY193" fmla="*/ 5186 h 9982"/>
                    <a:gd name="connsiteX194" fmla="*/ 427 w 9977"/>
                    <a:gd name="connsiteY194" fmla="*/ 5273 h 9982"/>
                    <a:gd name="connsiteX195" fmla="*/ 651 w 9977"/>
                    <a:gd name="connsiteY195" fmla="*/ 5199 h 9982"/>
                    <a:gd name="connsiteX196" fmla="*/ 603 w 9977"/>
                    <a:gd name="connsiteY196" fmla="*/ 4967 h 9982"/>
                    <a:gd name="connsiteX197" fmla="*/ 681 w 9977"/>
                    <a:gd name="connsiteY197" fmla="*/ 4835 h 9982"/>
                    <a:gd name="connsiteX198" fmla="*/ 698 w 9977"/>
                    <a:gd name="connsiteY198" fmla="*/ 4643 h 9982"/>
                    <a:gd name="connsiteX199" fmla="*/ 542 w 9977"/>
                    <a:gd name="connsiteY199" fmla="*/ 4545 h 9982"/>
                    <a:gd name="connsiteX200" fmla="*/ 646 w 9977"/>
                    <a:gd name="connsiteY200" fmla="*/ 4436 h 9982"/>
                    <a:gd name="connsiteX201" fmla="*/ 820 w 9977"/>
                    <a:gd name="connsiteY201" fmla="*/ 4393 h 9982"/>
                    <a:gd name="connsiteX202" fmla="*/ 994 w 9977"/>
                    <a:gd name="connsiteY202" fmla="*/ 4477 h 9982"/>
                    <a:gd name="connsiteX203" fmla="*/ 1078 w 9977"/>
                    <a:gd name="connsiteY203" fmla="*/ 4574 h 9982"/>
                    <a:gd name="connsiteX204" fmla="*/ 1189 w 9977"/>
                    <a:gd name="connsiteY204" fmla="*/ 4470 h 9982"/>
                    <a:gd name="connsiteX205" fmla="*/ 1294 w 9977"/>
                    <a:gd name="connsiteY205" fmla="*/ 4642 h 9982"/>
                    <a:gd name="connsiteX206" fmla="*/ 1538 w 9977"/>
                    <a:gd name="connsiteY206" fmla="*/ 4648 h 9982"/>
                    <a:gd name="connsiteX207" fmla="*/ 1605 w 9977"/>
                    <a:gd name="connsiteY207" fmla="*/ 4847 h 9982"/>
                    <a:gd name="connsiteX208" fmla="*/ 1521 w 9977"/>
                    <a:gd name="connsiteY208" fmla="*/ 4996 h 9982"/>
                    <a:gd name="connsiteX209" fmla="*/ 1506 w 9977"/>
                    <a:gd name="connsiteY209" fmla="*/ 5218 h 9982"/>
                    <a:gd name="connsiteX210" fmla="*/ 1647 w 9977"/>
                    <a:gd name="connsiteY210" fmla="*/ 5298 h 9982"/>
                    <a:gd name="connsiteX211" fmla="*/ 1821 w 9977"/>
                    <a:gd name="connsiteY211" fmla="*/ 5567 h 9982"/>
                    <a:gd name="connsiteX212" fmla="*/ 1842 w 9977"/>
                    <a:gd name="connsiteY212" fmla="*/ 5858 h 9982"/>
                    <a:gd name="connsiteX213" fmla="*/ 1960 w 9977"/>
                    <a:gd name="connsiteY213" fmla="*/ 5823 h 9982"/>
                    <a:gd name="connsiteX214" fmla="*/ 2083 w 9977"/>
                    <a:gd name="connsiteY214" fmla="*/ 5648 h 9982"/>
                    <a:gd name="connsiteX215" fmla="*/ 2305 w 9977"/>
                    <a:gd name="connsiteY215" fmla="*/ 5907 h 9982"/>
                    <a:gd name="connsiteX216" fmla="*/ 2576 w 9977"/>
                    <a:gd name="connsiteY216" fmla="*/ 5888 h 9982"/>
                    <a:gd name="connsiteX217" fmla="*/ 2788 w 9977"/>
                    <a:gd name="connsiteY217" fmla="*/ 6000 h 9982"/>
                    <a:gd name="connsiteX218" fmla="*/ 2962 w 9977"/>
                    <a:gd name="connsiteY218" fmla="*/ 6169 h 9982"/>
                    <a:gd name="connsiteX219" fmla="*/ 3100 w 9977"/>
                    <a:gd name="connsiteY219" fmla="*/ 6158 h 9982"/>
                    <a:gd name="connsiteX220" fmla="*/ 3283 w 9977"/>
                    <a:gd name="connsiteY220" fmla="*/ 6027 h 9982"/>
                    <a:gd name="connsiteX221" fmla="*/ 3354 w 9977"/>
                    <a:gd name="connsiteY221" fmla="*/ 6112 h 9982"/>
                    <a:gd name="connsiteX222" fmla="*/ 3398 w 9977"/>
                    <a:gd name="connsiteY222" fmla="*/ 6340 h 9982"/>
                    <a:gd name="connsiteX223" fmla="*/ 3464 w 9977"/>
                    <a:gd name="connsiteY223" fmla="*/ 6529 h 9982"/>
                    <a:gd name="connsiteX224" fmla="*/ 3619 w 9977"/>
                    <a:gd name="connsiteY224" fmla="*/ 6471 h 9982"/>
                    <a:gd name="connsiteX225" fmla="*/ 3841 w 9977"/>
                    <a:gd name="connsiteY225" fmla="*/ 6364 h 9982"/>
                    <a:gd name="connsiteX226" fmla="*/ 3899 w 9977"/>
                    <a:gd name="connsiteY226" fmla="*/ 6493 h 9982"/>
                    <a:gd name="connsiteX227" fmla="*/ 3910 w 9977"/>
                    <a:gd name="connsiteY227" fmla="*/ 6742 h 9982"/>
                    <a:gd name="connsiteX228" fmla="*/ 3821 w 9977"/>
                    <a:gd name="connsiteY228" fmla="*/ 6863 h 9982"/>
                    <a:gd name="connsiteX229" fmla="*/ 3921 w 9977"/>
                    <a:gd name="connsiteY229" fmla="*/ 6982 h 9982"/>
                    <a:gd name="connsiteX230" fmla="*/ 4071 w 9977"/>
                    <a:gd name="connsiteY230" fmla="*/ 6799 h 9982"/>
                    <a:gd name="connsiteX231" fmla="*/ 4211 w 9977"/>
                    <a:gd name="connsiteY231" fmla="*/ 6580 h 9982"/>
                    <a:gd name="connsiteX232" fmla="*/ 4454 w 9977"/>
                    <a:gd name="connsiteY232" fmla="*/ 6747 h 9982"/>
                    <a:gd name="connsiteX233" fmla="*/ 4568 w 9977"/>
                    <a:gd name="connsiteY233" fmla="*/ 6868 h 9982"/>
                    <a:gd name="connsiteX234" fmla="*/ 4666 w 9977"/>
                    <a:gd name="connsiteY234" fmla="*/ 6600 h 9982"/>
                    <a:gd name="connsiteX235" fmla="*/ 4887 w 9977"/>
                    <a:gd name="connsiteY235" fmla="*/ 6606 h 9982"/>
                    <a:gd name="connsiteX236" fmla="*/ 5073 w 9977"/>
                    <a:gd name="connsiteY236" fmla="*/ 6734 h 9982"/>
                    <a:gd name="connsiteX237" fmla="*/ 5204 w 9977"/>
                    <a:gd name="connsiteY237" fmla="*/ 6983 h 9982"/>
                    <a:gd name="connsiteX238" fmla="*/ 5349 w 9977"/>
                    <a:gd name="connsiteY238" fmla="*/ 7070 h 9982"/>
                    <a:gd name="connsiteX239" fmla="*/ 5349 w 9977"/>
                    <a:gd name="connsiteY239" fmla="*/ 7217 h 9982"/>
                    <a:gd name="connsiteX240" fmla="*/ 5240 w 9977"/>
                    <a:gd name="connsiteY240" fmla="*/ 7222 h 9982"/>
                    <a:gd name="connsiteX241" fmla="*/ 5184 w 9977"/>
                    <a:gd name="connsiteY241" fmla="*/ 7434 h 9982"/>
                    <a:gd name="connsiteX242" fmla="*/ 5088 w 9977"/>
                    <a:gd name="connsiteY242" fmla="*/ 7608 h 9982"/>
                    <a:gd name="connsiteX243" fmla="*/ 4965 w 9977"/>
                    <a:gd name="connsiteY243" fmla="*/ 7598 h 9982"/>
                    <a:gd name="connsiteX244" fmla="*/ 4909 w 9977"/>
                    <a:gd name="connsiteY244" fmla="*/ 7498 h 9982"/>
                    <a:gd name="connsiteX245" fmla="*/ 4838 w 9977"/>
                    <a:gd name="connsiteY245" fmla="*/ 7659 h 9982"/>
                    <a:gd name="connsiteX246" fmla="*/ 4756 w 9977"/>
                    <a:gd name="connsiteY246" fmla="*/ 7659 h 9982"/>
                    <a:gd name="connsiteX247" fmla="*/ 4669 w 9977"/>
                    <a:gd name="connsiteY247" fmla="*/ 7608 h 9982"/>
                    <a:gd name="connsiteX248" fmla="*/ 4452 w 9977"/>
                    <a:gd name="connsiteY248" fmla="*/ 7882 h 9982"/>
                    <a:gd name="connsiteX249" fmla="*/ 4569 w 9977"/>
                    <a:gd name="connsiteY249" fmla="*/ 8058 h 9982"/>
                    <a:gd name="connsiteX250" fmla="*/ 4727 w 9977"/>
                    <a:gd name="connsiteY250" fmla="*/ 8136 h 9982"/>
                    <a:gd name="connsiteX251" fmla="*/ 4800 w 9977"/>
                    <a:gd name="connsiteY251" fmla="*/ 8265 h 9982"/>
                    <a:gd name="connsiteX252" fmla="*/ 5027 w 9977"/>
                    <a:gd name="connsiteY252" fmla="*/ 8254 h 9982"/>
                    <a:gd name="connsiteX253" fmla="*/ 5074 w 9977"/>
                    <a:gd name="connsiteY253" fmla="*/ 8470 h 9982"/>
                    <a:gd name="connsiteX254" fmla="*/ 5132 w 9977"/>
                    <a:gd name="connsiteY254" fmla="*/ 8644 h 9982"/>
                    <a:gd name="connsiteX255" fmla="*/ 5316 w 9977"/>
                    <a:gd name="connsiteY255" fmla="*/ 8615 h 9982"/>
                    <a:gd name="connsiteX256" fmla="*/ 5428 w 9977"/>
                    <a:gd name="connsiteY256" fmla="*/ 8897 h 9982"/>
                    <a:gd name="connsiteX257" fmla="*/ 5666 w 9977"/>
                    <a:gd name="connsiteY257" fmla="*/ 9174 h 9982"/>
                    <a:gd name="connsiteX258" fmla="*/ 5674 w 9977"/>
                    <a:gd name="connsiteY258" fmla="*/ 9402 h 9982"/>
                    <a:gd name="connsiteX259" fmla="*/ 5717 w 9977"/>
                    <a:gd name="connsiteY259" fmla="*/ 9571 h 9982"/>
                    <a:gd name="connsiteX260" fmla="*/ 5789 w 9977"/>
                    <a:gd name="connsiteY260" fmla="*/ 9737 h 9982"/>
                    <a:gd name="connsiteX261" fmla="*/ 6053 w 9977"/>
                    <a:gd name="connsiteY261" fmla="*/ 9896 h 9982"/>
                    <a:gd name="connsiteX262" fmla="*/ 6207 w 9977"/>
                    <a:gd name="connsiteY262" fmla="*/ 9981 h 9982"/>
                    <a:gd name="connsiteX263" fmla="*/ 6333 w 9977"/>
                    <a:gd name="connsiteY263" fmla="*/ 9729 h 9982"/>
                    <a:gd name="connsiteX264" fmla="*/ 6512 w 9977"/>
                    <a:gd name="connsiteY264" fmla="*/ 9637 h 9982"/>
                    <a:gd name="connsiteX265" fmla="*/ 6494 w 9977"/>
                    <a:gd name="connsiteY265" fmla="*/ 9434 h 9982"/>
                    <a:gd name="connsiteX266" fmla="*/ 7693 w 9977"/>
                    <a:gd name="connsiteY266" fmla="*/ 9270 h 9982"/>
                    <a:gd name="connsiteX267" fmla="*/ 6950 w 9977"/>
                    <a:gd name="connsiteY267" fmla="*/ 9254 h 9982"/>
                    <a:gd name="connsiteX268" fmla="*/ 7098 w 9977"/>
                    <a:gd name="connsiteY268" fmla="*/ 9154 h 9982"/>
                    <a:gd name="connsiteX269" fmla="*/ 7225 w 9977"/>
                    <a:gd name="connsiteY269" fmla="*/ 9263 h 9982"/>
                    <a:gd name="connsiteX270" fmla="*/ 7269 w 9977"/>
                    <a:gd name="connsiteY270" fmla="*/ 9145 h 9982"/>
                    <a:gd name="connsiteX271" fmla="*/ 7203 w 9977"/>
                    <a:gd name="connsiteY271" fmla="*/ 8944 h 9982"/>
                    <a:gd name="connsiteX272" fmla="*/ 7165 w 9977"/>
                    <a:gd name="connsiteY272" fmla="*/ 8728 h 9982"/>
                    <a:gd name="connsiteX273" fmla="*/ 6942 w 9977"/>
                    <a:gd name="connsiteY273" fmla="*/ 8684 h 9982"/>
                    <a:gd name="connsiteX274" fmla="*/ 6938 w 9977"/>
                    <a:gd name="connsiteY274" fmla="*/ 8451 h 9982"/>
                    <a:gd name="connsiteX275" fmla="*/ 6859 w 9977"/>
                    <a:gd name="connsiteY275" fmla="*/ 8193 h 9982"/>
                    <a:gd name="connsiteX276" fmla="*/ 6784 w 9977"/>
                    <a:gd name="connsiteY276" fmla="*/ 8160 h 9982"/>
                    <a:gd name="connsiteX277" fmla="*/ 6824 w 9977"/>
                    <a:gd name="connsiteY277" fmla="*/ 7988 h 9982"/>
                    <a:gd name="connsiteX278" fmla="*/ 6993 w 9977"/>
                    <a:gd name="connsiteY278" fmla="*/ 7950 h 9982"/>
                    <a:gd name="connsiteX0" fmla="*/ 7009 w 10000"/>
                    <a:gd name="connsiteY0" fmla="*/ 7964 h 10000"/>
                    <a:gd name="connsiteX1" fmla="*/ 7068 w 10000"/>
                    <a:gd name="connsiteY1" fmla="*/ 7848 h 10000"/>
                    <a:gd name="connsiteX2" fmla="*/ 7090 w 10000"/>
                    <a:gd name="connsiteY2" fmla="*/ 7707 h 10000"/>
                    <a:gd name="connsiteX3" fmla="*/ 7210 w 10000"/>
                    <a:gd name="connsiteY3" fmla="*/ 7811 h 10000"/>
                    <a:gd name="connsiteX4" fmla="*/ 7305 w 10000"/>
                    <a:gd name="connsiteY4" fmla="*/ 7822 h 10000"/>
                    <a:gd name="connsiteX5" fmla="*/ 7397 w 10000"/>
                    <a:gd name="connsiteY5" fmla="*/ 7872 h 10000"/>
                    <a:gd name="connsiteX6" fmla="*/ 7452 w 10000"/>
                    <a:gd name="connsiteY6" fmla="*/ 7651 h 10000"/>
                    <a:gd name="connsiteX7" fmla="*/ 7503 w 10000"/>
                    <a:gd name="connsiteY7" fmla="*/ 7585 h 10000"/>
                    <a:gd name="connsiteX8" fmla="*/ 7466 w 10000"/>
                    <a:gd name="connsiteY8" fmla="*/ 7405 h 10000"/>
                    <a:gd name="connsiteX9" fmla="*/ 7643 w 10000"/>
                    <a:gd name="connsiteY9" fmla="*/ 7232 h 10000"/>
                    <a:gd name="connsiteX10" fmla="*/ 7652 w 10000"/>
                    <a:gd name="connsiteY10" fmla="*/ 7059 h 10000"/>
                    <a:gd name="connsiteX11" fmla="*/ 7763 w 10000"/>
                    <a:gd name="connsiteY11" fmla="*/ 7036 h 10000"/>
                    <a:gd name="connsiteX12" fmla="*/ 8060 w 10000"/>
                    <a:gd name="connsiteY12" fmla="*/ 7047 h 10000"/>
                    <a:gd name="connsiteX13" fmla="*/ 8079 w 10000"/>
                    <a:gd name="connsiteY13" fmla="*/ 6923 h 10000"/>
                    <a:gd name="connsiteX14" fmla="*/ 8041 w 10000"/>
                    <a:gd name="connsiteY14" fmla="*/ 6794 h 10000"/>
                    <a:gd name="connsiteX15" fmla="*/ 8080 w 10000"/>
                    <a:gd name="connsiteY15" fmla="*/ 6695 h 10000"/>
                    <a:gd name="connsiteX16" fmla="*/ 8125 w 10000"/>
                    <a:gd name="connsiteY16" fmla="*/ 6607 h 10000"/>
                    <a:gd name="connsiteX17" fmla="*/ 8045 w 10000"/>
                    <a:gd name="connsiteY17" fmla="*/ 6545 h 10000"/>
                    <a:gd name="connsiteX18" fmla="*/ 8062 w 10000"/>
                    <a:gd name="connsiteY18" fmla="*/ 6415 h 10000"/>
                    <a:gd name="connsiteX19" fmla="*/ 8127 w 10000"/>
                    <a:gd name="connsiteY19" fmla="*/ 6415 h 10000"/>
                    <a:gd name="connsiteX20" fmla="*/ 8181 w 10000"/>
                    <a:gd name="connsiteY20" fmla="*/ 6301 h 10000"/>
                    <a:gd name="connsiteX21" fmla="*/ 8277 w 10000"/>
                    <a:gd name="connsiteY21" fmla="*/ 6254 h 10000"/>
                    <a:gd name="connsiteX22" fmla="*/ 8206 w 10000"/>
                    <a:gd name="connsiteY22" fmla="*/ 6128 h 10000"/>
                    <a:gd name="connsiteX23" fmla="*/ 8169 w 10000"/>
                    <a:gd name="connsiteY23" fmla="*/ 6069 h 10000"/>
                    <a:gd name="connsiteX24" fmla="*/ 8244 w 10000"/>
                    <a:gd name="connsiteY24" fmla="*/ 5977 h 10000"/>
                    <a:gd name="connsiteX25" fmla="*/ 8389 w 10000"/>
                    <a:gd name="connsiteY25" fmla="*/ 6072 h 10000"/>
                    <a:gd name="connsiteX26" fmla="*/ 8506 w 10000"/>
                    <a:gd name="connsiteY26" fmla="*/ 5984 h 10000"/>
                    <a:gd name="connsiteX27" fmla="*/ 8418 w 10000"/>
                    <a:gd name="connsiteY27" fmla="*/ 5866 h 10000"/>
                    <a:gd name="connsiteX28" fmla="*/ 8411 w 10000"/>
                    <a:gd name="connsiteY28" fmla="*/ 5658 h 10000"/>
                    <a:gd name="connsiteX29" fmla="*/ 8623 w 10000"/>
                    <a:gd name="connsiteY29" fmla="*/ 5645 h 10000"/>
                    <a:gd name="connsiteX30" fmla="*/ 8662 w 10000"/>
                    <a:gd name="connsiteY30" fmla="*/ 5485 h 10000"/>
                    <a:gd name="connsiteX31" fmla="*/ 8524 w 10000"/>
                    <a:gd name="connsiteY31" fmla="*/ 5371 h 10000"/>
                    <a:gd name="connsiteX32" fmla="*/ 8524 w 10000"/>
                    <a:gd name="connsiteY32" fmla="*/ 5241 h 10000"/>
                    <a:gd name="connsiteX33" fmla="*/ 8769 w 10000"/>
                    <a:gd name="connsiteY33" fmla="*/ 5301 h 10000"/>
                    <a:gd name="connsiteX34" fmla="*/ 8786 w 10000"/>
                    <a:gd name="connsiteY34" fmla="*/ 4999 h 10000"/>
                    <a:gd name="connsiteX35" fmla="*/ 8979 w 10000"/>
                    <a:gd name="connsiteY35" fmla="*/ 4992 h 10000"/>
                    <a:gd name="connsiteX36" fmla="*/ 9091 w 10000"/>
                    <a:gd name="connsiteY36" fmla="*/ 4885 h 10000"/>
                    <a:gd name="connsiteX37" fmla="*/ 9021 w 10000"/>
                    <a:gd name="connsiteY37" fmla="*/ 4769 h 10000"/>
                    <a:gd name="connsiteX38" fmla="*/ 9108 w 10000"/>
                    <a:gd name="connsiteY38" fmla="*/ 4563 h 10000"/>
                    <a:gd name="connsiteX39" fmla="*/ 9076 w 10000"/>
                    <a:gd name="connsiteY39" fmla="*/ 4474 h 10000"/>
                    <a:gd name="connsiteX40" fmla="*/ 9251 w 10000"/>
                    <a:gd name="connsiteY40" fmla="*/ 4346 h 10000"/>
                    <a:gd name="connsiteX41" fmla="*/ 9254 w 10000"/>
                    <a:gd name="connsiteY41" fmla="*/ 4158 h 10000"/>
                    <a:gd name="connsiteX42" fmla="*/ 9166 w 10000"/>
                    <a:gd name="connsiteY42" fmla="*/ 4016 h 10000"/>
                    <a:gd name="connsiteX43" fmla="*/ 9164 w 10000"/>
                    <a:gd name="connsiteY43" fmla="*/ 3892 h 10000"/>
                    <a:gd name="connsiteX44" fmla="*/ 9340 w 10000"/>
                    <a:gd name="connsiteY44" fmla="*/ 3878 h 10000"/>
                    <a:gd name="connsiteX45" fmla="*/ 9368 w 10000"/>
                    <a:gd name="connsiteY45" fmla="*/ 3776 h 10000"/>
                    <a:gd name="connsiteX46" fmla="*/ 9491 w 10000"/>
                    <a:gd name="connsiteY46" fmla="*/ 3892 h 10000"/>
                    <a:gd name="connsiteX47" fmla="*/ 9691 w 10000"/>
                    <a:gd name="connsiteY47" fmla="*/ 3877 h 10000"/>
                    <a:gd name="connsiteX48" fmla="*/ 9998 w 10000"/>
                    <a:gd name="connsiteY48" fmla="*/ 3774 h 10000"/>
                    <a:gd name="connsiteX49" fmla="*/ 9929 w 10000"/>
                    <a:gd name="connsiteY49" fmla="*/ 3615 h 10000"/>
                    <a:gd name="connsiteX50" fmla="*/ 9792 w 10000"/>
                    <a:gd name="connsiteY50" fmla="*/ 3429 h 10000"/>
                    <a:gd name="connsiteX51" fmla="*/ 9822 w 10000"/>
                    <a:gd name="connsiteY51" fmla="*/ 3228 h 10000"/>
                    <a:gd name="connsiteX52" fmla="*/ 9918 w 10000"/>
                    <a:gd name="connsiteY52" fmla="*/ 3105 h 10000"/>
                    <a:gd name="connsiteX53" fmla="*/ 9892 w 10000"/>
                    <a:gd name="connsiteY53" fmla="*/ 2970 h 10000"/>
                    <a:gd name="connsiteX54" fmla="*/ 9815 w 10000"/>
                    <a:gd name="connsiteY54" fmla="*/ 2965 h 10000"/>
                    <a:gd name="connsiteX55" fmla="*/ 9832 w 10000"/>
                    <a:gd name="connsiteY55" fmla="*/ 2837 h 10000"/>
                    <a:gd name="connsiteX56" fmla="*/ 9713 w 10000"/>
                    <a:gd name="connsiteY56" fmla="*/ 2749 h 10000"/>
                    <a:gd name="connsiteX57" fmla="*/ 9737 w 10000"/>
                    <a:gd name="connsiteY57" fmla="*/ 2631 h 10000"/>
                    <a:gd name="connsiteX58" fmla="*/ 9878 w 10000"/>
                    <a:gd name="connsiteY58" fmla="*/ 2581 h 10000"/>
                    <a:gd name="connsiteX59" fmla="*/ 9867 w 10000"/>
                    <a:gd name="connsiteY59" fmla="*/ 2444 h 10000"/>
                    <a:gd name="connsiteX60" fmla="*/ 9732 w 10000"/>
                    <a:gd name="connsiteY60" fmla="*/ 2394 h 10000"/>
                    <a:gd name="connsiteX61" fmla="*/ 9753 w 10000"/>
                    <a:gd name="connsiteY61" fmla="*/ 2524 h 10000"/>
                    <a:gd name="connsiteX62" fmla="*/ 9662 w 10000"/>
                    <a:gd name="connsiteY62" fmla="*/ 2545 h 10000"/>
                    <a:gd name="connsiteX63" fmla="*/ 9617 w 10000"/>
                    <a:gd name="connsiteY63" fmla="*/ 2473 h 10000"/>
                    <a:gd name="connsiteX64" fmla="*/ 9520 w 10000"/>
                    <a:gd name="connsiteY64" fmla="*/ 2456 h 10000"/>
                    <a:gd name="connsiteX65" fmla="*/ 9433 w 10000"/>
                    <a:gd name="connsiteY65" fmla="*/ 2370 h 10000"/>
                    <a:gd name="connsiteX66" fmla="*/ 9339 w 10000"/>
                    <a:gd name="connsiteY66" fmla="*/ 2446 h 10000"/>
                    <a:gd name="connsiteX67" fmla="*/ 9203 w 10000"/>
                    <a:gd name="connsiteY67" fmla="*/ 2452 h 10000"/>
                    <a:gd name="connsiteX68" fmla="*/ 9156 w 10000"/>
                    <a:gd name="connsiteY68" fmla="*/ 2353 h 10000"/>
                    <a:gd name="connsiteX69" fmla="*/ 9159 w 10000"/>
                    <a:gd name="connsiteY69" fmla="*/ 2231 h 10000"/>
                    <a:gd name="connsiteX70" fmla="*/ 9119 w 10000"/>
                    <a:gd name="connsiteY70" fmla="*/ 2087 h 10000"/>
                    <a:gd name="connsiteX71" fmla="*/ 9046 w 10000"/>
                    <a:gd name="connsiteY71" fmla="*/ 1885 h 10000"/>
                    <a:gd name="connsiteX72" fmla="*/ 9212 w 10000"/>
                    <a:gd name="connsiteY72" fmla="*/ 1855 h 10000"/>
                    <a:gd name="connsiteX73" fmla="*/ 9261 w 10000"/>
                    <a:gd name="connsiteY73" fmla="*/ 1729 h 10000"/>
                    <a:gd name="connsiteX74" fmla="*/ 9309 w 10000"/>
                    <a:gd name="connsiteY74" fmla="*/ 1622 h 10000"/>
                    <a:gd name="connsiteX75" fmla="*/ 9242 w 10000"/>
                    <a:gd name="connsiteY75" fmla="*/ 1437 h 10000"/>
                    <a:gd name="connsiteX76" fmla="*/ 9133 w 10000"/>
                    <a:gd name="connsiteY76" fmla="*/ 1406 h 10000"/>
                    <a:gd name="connsiteX77" fmla="*/ 9063 w 10000"/>
                    <a:gd name="connsiteY77" fmla="*/ 1271 h 10000"/>
                    <a:gd name="connsiteX78" fmla="*/ 8854 w 10000"/>
                    <a:gd name="connsiteY78" fmla="*/ 1140 h 10000"/>
                    <a:gd name="connsiteX79" fmla="*/ 8744 w 10000"/>
                    <a:gd name="connsiteY79" fmla="*/ 1135 h 10000"/>
                    <a:gd name="connsiteX80" fmla="*/ 8564 w 10000"/>
                    <a:gd name="connsiteY80" fmla="*/ 1073 h 10000"/>
                    <a:gd name="connsiteX81" fmla="*/ 8447 w 10000"/>
                    <a:gd name="connsiteY81" fmla="*/ 1058 h 10000"/>
                    <a:gd name="connsiteX82" fmla="*/ 8241 w 10000"/>
                    <a:gd name="connsiteY82" fmla="*/ 1058 h 10000"/>
                    <a:gd name="connsiteX83" fmla="*/ 8131 w 10000"/>
                    <a:gd name="connsiteY83" fmla="*/ 1164 h 10000"/>
                    <a:gd name="connsiteX84" fmla="*/ 8050 w 10000"/>
                    <a:gd name="connsiteY84" fmla="*/ 1274 h 10000"/>
                    <a:gd name="connsiteX85" fmla="*/ 8112 w 10000"/>
                    <a:gd name="connsiteY85" fmla="*/ 1513 h 10000"/>
                    <a:gd name="connsiteX86" fmla="*/ 7907 w 10000"/>
                    <a:gd name="connsiteY86" fmla="*/ 1428 h 10000"/>
                    <a:gd name="connsiteX87" fmla="*/ 7765 w 10000"/>
                    <a:gd name="connsiteY87" fmla="*/ 1498 h 10000"/>
                    <a:gd name="connsiteX88" fmla="*/ 7675 w 10000"/>
                    <a:gd name="connsiteY88" fmla="*/ 1454 h 10000"/>
                    <a:gd name="connsiteX89" fmla="*/ 7635 w 10000"/>
                    <a:gd name="connsiteY89" fmla="*/ 1540 h 10000"/>
                    <a:gd name="connsiteX90" fmla="*/ 7576 w 10000"/>
                    <a:gd name="connsiteY90" fmla="*/ 1649 h 10000"/>
                    <a:gd name="connsiteX91" fmla="*/ 7476 w 10000"/>
                    <a:gd name="connsiteY91" fmla="*/ 1540 h 10000"/>
                    <a:gd name="connsiteX92" fmla="*/ 7358 w 10000"/>
                    <a:gd name="connsiteY92" fmla="*/ 1581 h 10000"/>
                    <a:gd name="connsiteX93" fmla="*/ 7302 w 10000"/>
                    <a:gd name="connsiteY93" fmla="*/ 1660 h 10000"/>
                    <a:gd name="connsiteX94" fmla="*/ 7197 w 10000"/>
                    <a:gd name="connsiteY94" fmla="*/ 1585 h 10000"/>
                    <a:gd name="connsiteX95" fmla="*/ 7091 w 10000"/>
                    <a:gd name="connsiteY95" fmla="*/ 1546 h 10000"/>
                    <a:gd name="connsiteX96" fmla="*/ 7000 w 10000"/>
                    <a:gd name="connsiteY96" fmla="*/ 1416 h 10000"/>
                    <a:gd name="connsiteX97" fmla="*/ 6793 w 10000"/>
                    <a:gd name="connsiteY97" fmla="*/ 1445 h 10000"/>
                    <a:gd name="connsiteX98" fmla="*/ 6733 w 10000"/>
                    <a:gd name="connsiteY98" fmla="*/ 1353 h 10000"/>
                    <a:gd name="connsiteX99" fmla="*/ 6712 w 10000"/>
                    <a:gd name="connsiteY99" fmla="*/ 1258 h 10000"/>
                    <a:gd name="connsiteX100" fmla="*/ 6644 w 10000"/>
                    <a:gd name="connsiteY100" fmla="*/ 1228 h 10000"/>
                    <a:gd name="connsiteX101" fmla="*/ 6653 w 10000"/>
                    <a:gd name="connsiteY101" fmla="*/ 1120 h 10000"/>
                    <a:gd name="connsiteX102" fmla="*/ 6696 w 10000"/>
                    <a:gd name="connsiteY102" fmla="*/ 1040 h 10000"/>
                    <a:gd name="connsiteX103" fmla="*/ 6511 w 10000"/>
                    <a:gd name="connsiteY103" fmla="*/ 1017 h 10000"/>
                    <a:gd name="connsiteX104" fmla="*/ 6397 w 10000"/>
                    <a:gd name="connsiteY104" fmla="*/ 1053 h 10000"/>
                    <a:gd name="connsiteX105" fmla="*/ 6343 w 10000"/>
                    <a:gd name="connsiteY105" fmla="*/ 987 h 10000"/>
                    <a:gd name="connsiteX106" fmla="*/ 6246 w 10000"/>
                    <a:gd name="connsiteY106" fmla="*/ 946 h 10000"/>
                    <a:gd name="connsiteX107" fmla="*/ 6219 w 10000"/>
                    <a:gd name="connsiteY107" fmla="*/ 821 h 10000"/>
                    <a:gd name="connsiteX108" fmla="*/ 6265 w 10000"/>
                    <a:gd name="connsiteY108" fmla="*/ 756 h 10000"/>
                    <a:gd name="connsiteX109" fmla="*/ 6401 w 10000"/>
                    <a:gd name="connsiteY109" fmla="*/ 682 h 10000"/>
                    <a:gd name="connsiteX110" fmla="*/ 6251 w 10000"/>
                    <a:gd name="connsiteY110" fmla="*/ 600 h 10000"/>
                    <a:gd name="connsiteX111" fmla="*/ 6240 w 10000"/>
                    <a:gd name="connsiteY111" fmla="*/ 424 h 10000"/>
                    <a:gd name="connsiteX112" fmla="*/ 6119 w 10000"/>
                    <a:gd name="connsiteY112" fmla="*/ 465 h 10000"/>
                    <a:gd name="connsiteX113" fmla="*/ 6059 w 10000"/>
                    <a:gd name="connsiteY113" fmla="*/ 334 h 10000"/>
                    <a:gd name="connsiteX114" fmla="*/ 5934 w 10000"/>
                    <a:gd name="connsiteY114" fmla="*/ 282 h 10000"/>
                    <a:gd name="connsiteX115" fmla="*/ 5732 w 10000"/>
                    <a:gd name="connsiteY115" fmla="*/ 193 h 10000"/>
                    <a:gd name="connsiteX116" fmla="*/ 5473 w 10000"/>
                    <a:gd name="connsiteY116" fmla="*/ 198 h 10000"/>
                    <a:gd name="connsiteX117" fmla="*/ 5476 w 10000"/>
                    <a:gd name="connsiteY117" fmla="*/ 303 h 10000"/>
                    <a:gd name="connsiteX118" fmla="*/ 5412 w 10000"/>
                    <a:gd name="connsiteY118" fmla="*/ 303 h 10000"/>
                    <a:gd name="connsiteX119" fmla="*/ 5365 w 10000"/>
                    <a:gd name="connsiteY119" fmla="*/ 404 h 10000"/>
                    <a:gd name="connsiteX120" fmla="*/ 5337 w 10000"/>
                    <a:gd name="connsiteY120" fmla="*/ 626 h 10000"/>
                    <a:gd name="connsiteX121" fmla="*/ 5255 w 10000"/>
                    <a:gd name="connsiteY121" fmla="*/ 667 h 10000"/>
                    <a:gd name="connsiteX122" fmla="*/ 5130 w 10000"/>
                    <a:gd name="connsiteY122" fmla="*/ 655 h 10000"/>
                    <a:gd name="connsiteX123" fmla="*/ 5077 w 10000"/>
                    <a:gd name="connsiteY123" fmla="*/ 759 h 10000"/>
                    <a:gd name="connsiteX124" fmla="*/ 4999 w 10000"/>
                    <a:gd name="connsiteY124" fmla="*/ 849 h 10000"/>
                    <a:gd name="connsiteX125" fmla="*/ 4903 w 10000"/>
                    <a:gd name="connsiteY125" fmla="*/ 733 h 10000"/>
                    <a:gd name="connsiteX126" fmla="*/ 4875 w 10000"/>
                    <a:gd name="connsiteY126" fmla="*/ 568 h 10000"/>
                    <a:gd name="connsiteX127" fmla="*/ 4700 w 10000"/>
                    <a:gd name="connsiteY127" fmla="*/ 567 h 10000"/>
                    <a:gd name="connsiteX128" fmla="*/ 4683 w 10000"/>
                    <a:gd name="connsiteY128" fmla="*/ 456 h 10000"/>
                    <a:gd name="connsiteX129" fmla="*/ 4754 w 10000"/>
                    <a:gd name="connsiteY129" fmla="*/ 336 h 10000"/>
                    <a:gd name="connsiteX130" fmla="*/ 4628 w 10000"/>
                    <a:gd name="connsiteY130" fmla="*/ 239 h 10000"/>
                    <a:gd name="connsiteX131" fmla="*/ 4496 w 10000"/>
                    <a:gd name="connsiteY131" fmla="*/ 245 h 10000"/>
                    <a:gd name="connsiteX132" fmla="*/ 4351 w 10000"/>
                    <a:gd name="connsiteY132" fmla="*/ 146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1 h 10000"/>
                    <a:gd name="connsiteX136" fmla="*/ 4180 w 10000"/>
                    <a:gd name="connsiteY136" fmla="*/ 208 h 10000"/>
                    <a:gd name="connsiteX137" fmla="*/ 4102 w 10000"/>
                    <a:gd name="connsiteY137" fmla="*/ 279 h 10000"/>
                    <a:gd name="connsiteX138" fmla="*/ 4081 w 10000"/>
                    <a:gd name="connsiteY138" fmla="*/ 379 h 10000"/>
                    <a:gd name="connsiteX139" fmla="*/ 3883 w 10000"/>
                    <a:gd name="connsiteY139" fmla="*/ 433 h 10000"/>
                    <a:gd name="connsiteX140" fmla="*/ 3743 w 10000"/>
                    <a:gd name="connsiteY140" fmla="*/ 494 h 10000"/>
                    <a:gd name="connsiteX141" fmla="*/ 3684 w 10000"/>
                    <a:gd name="connsiteY141" fmla="*/ 700 h 10000"/>
                    <a:gd name="connsiteX142" fmla="*/ 3630 w 10000"/>
                    <a:gd name="connsiteY142" fmla="*/ 755 h 10000"/>
                    <a:gd name="connsiteX143" fmla="*/ 3658 w 10000"/>
                    <a:gd name="connsiteY143" fmla="*/ 911 h 10000"/>
                    <a:gd name="connsiteX144" fmla="*/ 3528 w 10000"/>
                    <a:gd name="connsiteY144" fmla="*/ 1065 h 10000"/>
                    <a:gd name="connsiteX145" fmla="*/ 3487 w 10000"/>
                    <a:gd name="connsiteY145" fmla="*/ 1205 h 10000"/>
                    <a:gd name="connsiteX146" fmla="*/ 3551 w 10000"/>
                    <a:gd name="connsiteY146" fmla="*/ 1320 h 10000"/>
                    <a:gd name="connsiteX147" fmla="*/ 3369 w 10000"/>
                    <a:gd name="connsiteY147" fmla="*/ 1324 h 10000"/>
                    <a:gd name="connsiteX148" fmla="*/ 3288 w 10000"/>
                    <a:gd name="connsiteY148" fmla="*/ 1412 h 10000"/>
                    <a:gd name="connsiteX149" fmla="*/ 3165 w 10000"/>
                    <a:gd name="connsiteY149" fmla="*/ 1463 h 10000"/>
                    <a:gd name="connsiteX150" fmla="*/ 3190 w 10000"/>
                    <a:gd name="connsiteY150" fmla="*/ 1651 h 10000"/>
                    <a:gd name="connsiteX151" fmla="*/ 3042 w 10000"/>
                    <a:gd name="connsiteY151" fmla="*/ 1670 h 10000"/>
                    <a:gd name="connsiteX152" fmla="*/ 2952 w 10000"/>
                    <a:gd name="connsiteY152" fmla="*/ 1923 h 10000"/>
                    <a:gd name="connsiteX153" fmla="*/ 2872 w 10000"/>
                    <a:gd name="connsiteY153" fmla="*/ 1894 h 10000"/>
                    <a:gd name="connsiteX154" fmla="*/ 2839 w 10000"/>
                    <a:gd name="connsiteY154" fmla="*/ 2000 h 10000"/>
                    <a:gd name="connsiteX155" fmla="*/ 2724 w 10000"/>
                    <a:gd name="connsiteY155" fmla="*/ 2039 h 10000"/>
                    <a:gd name="connsiteX156" fmla="*/ 2760 w 10000"/>
                    <a:gd name="connsiteY156" fmla="*/ 1917 h 10000"/>
                    <a:gd name="connsiteX157" fmla="*/ 2649 w 10000"/>
                    <a:gd name="connsiteY157" fmla="*/ 1747 h 10000"/>
                    <a:gd name="connsiteX158" fmla="*/ 2482 w 10000"/>
                    <a:gd name="connsiteY158" fmla="*/ 1530 h 10000"/>
                    <a:gd name="connsiteX159" fmla="*/ 2409 w 10000"/>
                    <a:gd name="connsiteY159" fmla="*/ 1636 h 10000"/>
                    <a:gd name="connsiteX160" fmla="*/ 2296 w 10000"/>
                    <a:gd name="connsiteY160" fmla="*/ 1534 h 10000"/>
                    <a:gd name="connsiteX161" fmla="*/ 2200 w 10000"/>
                    <a:gd name="connsiteY161" fmla="*/ 1588 h 10000"/>
                    <a:gd name="connsiteX162" fmla="*/ 2122 w 10000"/>
                    <a:gd name="connsiteY162" fmla="*/ 1541 h 10000"/>
                    <a:gd name="connsiteX163" fmla="*/ 2070 w 10000"/>
                    <a:gd name="connsiteY163" fmla="*/ 1688 h 10000"/>
                    <a:gd name="connsiteX164" fmla="*/ 2092 w 10000"/>
                    <a:gd name="connsiteY164" fmla="*/ 1891 h 10000"/>
                    <a:gd name="connsiteX165" fmla="*/ 1934 w 10000"/>
                    <a:gd name="connsiteY165" fmla="*/ 1859 h 10000"/>
                    <a:gd name="connsiteX166" fmla="*/ 1934 w 10000"/>
                    <a:gd name="connsiteY166" fmla="*/ 2010 h 10000"/>
                    <a:gd name="connsiteX167" fmla="*/ 1915 w 10000"/>
                    <a:gd name="connsiteY167" fmla="*/ 2210 h 10000"/>
                    <a:gd name="connsiteX168" fmla="*/ 1741 w 10000"/>
                    <a:gd name="connsiteY168" fmla="*/ 2057 h 10000"/>
                    <a:gd name="connsiteX169" fmla="*/ 1678 w 10000"/>
                    <a:gd name="connsiteY169" fmla="*/ 1947 h 10000"/>
                    <a:gd name="connsiteX170" fmla="*/ 1547 w 10000"/>
                    <a:gd name="connsiteY170" fmla="*/ 2014 h 10000"/>
                    <a:gd name="connsiteX171" fmla="*/ 1437 w 10000"/>
                    <a:gd name="connsiteY171" fmla="*/ 1842 h 10000"/>
                    <a:gd name="connsiteX172" fmla="*/ 1207 w 10000"/>
                    <a:gd name="connsiteY172" fmla="*/ 2064 h 10000"/>
                    <a:gd name="connsiteX173" fmla="*/ 1061 w 10000"/>
                    <a:gd name="connsiteY173" fmla="*/ 2091 h 10000"/>
                    <a:gd name="connsiteX174" fmla="*/ 1062 w 10000"/>
                    <a:gd name="connsiteY174" fmla="*/ 2221 h 10000"/>
                    <a:gd name="connsiteX175" fmla="*/ 919 w 10000"/>
                    <a:gd name="connsiteY175" fmla="*/ 2212 h 10000"/>
                    <a:gd name="connsiteX176" fmla="*/ 844 w 10000"/>
                    <a:gd name="connsiteY176" fmla="*/ 2368 h 10000"/>
                    <a:gd name="connsiteX177" fmla="*/ 779 w 10000"/>
                    <a:gd name="connsiteY177" fmla="*/ 2452 h 10000"/>
                    <a:gd name="connsiteX178" fmla="*/ 665 w 10000"/>
                    <a:gd name="connsiteY178" fmla="*/ 2451 h 10000"/>
                    <a:gd name="connsiteX179" fmla="*/ 882 w 10000"/>
                    <a:gd name="connsiteY179" fmla="*/ 2806 h 10000"/>
                    <a:gd name="connsiteX180" fmla="*/ 886 w 10000"/>
                    <a:gd name="connsiteY180" fmla="*/ 3039 h 10000"/>
                    <a:gd name="connsiteX181" fmla="*/ 783 w 10000"/>
                    <a:gd name="connsiteY181" fmla="*/ 3298 h 10000"/>
                    <a:gd name="connsiteX182" fmla="*/ 723 w 10000"/>
                    <a:gd name="connsiteY182" fmla="*/ 3591 h 10000"/>
                    <a:gd name="connsiteX183" fmla="*/ 622 w 10000"/>
                    <a:gd name="connsiteY183" fmla="*/ 3933 h 10000"/>
                    <a:gd name="connsiteX184" fmla="*/ 594 w 10000"/>
                    <a:gd name="connsiteY184" fmla="*/ 4250 h 10000"/>
                    <a:gd name="connsiteX185" fmla="*/ 455 w 10000"/>
                    <a:gd name="connsiteY185" fmla="*/ 4430 h 10000"/>
                    <a:gd name="connsiteX186" fmla="*/ 412 w 10000"/>
                    <a:gd name="connsiteY186" fmla="*/ 4678 h 10000"/>
                    <a:gd name="connsiteX187" fmla="*/ 282 w 10000"/>
                    <a:gd name="connsiteY187" fmla="*/ 4747 h 10000"/>
                    <a:gd name="connsiteX188" fmla="*/ 268 w 10000"/>
                    <a:gd name="connsiteY188" fmla="*/ 4920 h 10000"/>
                    <a:gd name="connsiteX189" fmla="*/ 146 w 10000"/>
                    <a:gd name="connsiteY189" fmla="*/ 5020 h 10000"/>
                    <a:gd name="connsiteX190" fmla="*/ 6 w 10000"/>
                    <a:gd name="connsiteY190" fmla="*/ 5116 h 10000"/>
                    <a:gd name="connsiteX191" fmla="*/ 12 w 10000"/>
                    <a:gd name="connsiteY191" fmla="*/ 5248 h 10000"/>
                    <a:gd name="connsiteX192" fmla="*/ 207 w 10000"/>
                    <a:gd name="connsiteY192" fmla="*/ 5191 h 10000"/>
                    <a:gd name="connsiteX193" fmla="*/ 369 w 10000"/>
                    <a:gd name="connsiteY193" fmla="*/ 5195 h 10000"/>
                    <a:gd name="connsiteX194" fmla="*/ 428 w 10000"/>
                    <a:gd name="connsiteY194" fmla="*/ 5283 h 10000"/>
                    <a:gd name="connsiteX195" fmla="*/ 653 w 10000"/>
                    <a:gd name="connsiteY195" fmla="*/ 5208 h 10000"/>
                    <a:gd name="connsiteX196" fmla="*/ 604 w 10000"/>
                    <a:gd name="connsiteY196" fmla="*/ 4976 h 10000"/>
                    <a:gd name="connsiteX197" fmla="*/ 683 w 10000"/>
                    <a:gd name="connsiteY197" fmla="*/ 4844 h 10000"/>
                    <a:gd name="connsiteX198" fmla="*/ 700 w 10000"/>
                    <a:gd name="connsiteY198" fmla="*/ 4651 h 10000"/>
                    <a:gd name="connsiteX199" fmla="*/ 543 w 10000"/>
                    <a:gd name="connsiteY199" fmla="*/ 4553 h 10000"/>
                    <a:gd name="connsiteX200" fmla="*/ 647 w 10000"/>
                    <a:gd name="connsiteY200" fmla="*/ 4444 h 10000"/>
                    <a:gd name="connsiteX201" fmla="*/ 822 w 10000"/>
                    <a:gd name="connsiteY201" fmla="*/ 4401 h 10000"/>
                    <a:gd name="connsiteX202" fmla="*/ 996 w 10000"/>
                    <a:gd name="connsiteY202" fmla="*/ 4485 h 10000"/>
                    <a:gd name="connsiteX203" fmla="*/ 1080 w 10000"/>
                    <a:gd name="connsiteY203" fmla="*/ 4582 h 10000"/>
                    <a:gd name="connsiteX204" fmla="*/ 1192 w 10000"/>
                    <a:gd name="connsiteY204" fmla="*/ 4478 h 10000"/>
                    <a:gd name="connsiteX205" fmla="*/ 1297 w 10000"/>
                    <a:gd name="connsiteY205" fmla="*/ 4650 h 10000"/>
                    <a:gd name="connsiteX206" fmla="*/ 1542 w 10000"/>
                    <a:gd name="connsiteY206" fmla="*/ 4656 h 10000"/>
                    <a:gd name="connsiteX207" fmla="*/ 1609 w 10000"/>
                    <a:gd name="connsiteY207" fmla="*/ 4856 h 10000"/>
                    <a:gd name="connsiteX208" fmla="*/ 1525 w 10000"/>
                    <a:gd name="connsiteY208" fmla="*/ 5005 h 10000"/>
                    <a:gd name="connsiteX209" fmla="*/ 1509 w 10000"/>
                    <a:gd name="connsiteY209" fmla="*/ 5227 h 10000"/>
                    <a:gd name="connsiteX210" fmla="*/ 1651 w 10000"/>
                    <a:gd name="connsiteY210" fmla="*/ 5308 h 10000"/>
                    <a:gd name="connsiteX211" fmla="*/ 1825 w 10000"/>
                    <a:gd name="connsiteY211" fmla="*/ 5577 h 10000"/>
                    <a:gd name="connsiteX212" fmla="*/ 1846 w 10000"/>
                    <a:gd name="connsiteY212" fmla="*/ 5869 h 10000"/>
                    <a:gd name="connsiteX213" fmla="*/ 1965 w 10000"/>
                    <a:gd name="connsiteY213" fmla="*/ 5834 h 10000"/>
                    <a:gd name="connsiteX214" fmla="*/ 2088 w 10000"/>
                    <a:gd name="connsiteY214" fmla="*/ 5658 h 10000"/>
                    <a:gd name="connsiteX215" fmla="*/ 2310 w 10000"/>
                    <a:gd name="connsiteY215" fmla="*/ 5918 h 10000"/>
                    <a:gd name="connsiteX216" fmla="*/ 2582 w 10000"/>
                    <a:gd name="connsiteY216" fmla="*/ 5899 h 10000"/>
                    <a:gd name="connsiteX217" fmla="*/ 2794 w 10000"/>
                    <a:gd name="connsiteY217" fmla="*/ 6011 h 10000"/>
                    <a:gd name="connsiteX218" fmla="*/ 2969 w 10000"/>
                    <a:gd name="connsiteY218" fmla="*/ 6180 h 10000"/>
                    <a:gd name="connsiteX219" fmla="*/ 3107 w 10000"/>
                    <a:gd name="connsiteY219" fmla="*/ 6169 h 10000"/>
                    <a:gd name="connsiteX220" fmla="*/ 3291 w 10000"/>
                    <a:gd name="connsiteY220" fmla="*/ 6038 h 10000"/>
                    <a:gd name="connsiteX221" fmla="*/ 3362 w 10000"/>
                    <a:gd name="connsiteY221" fmla="*/ 6123 h 10000"/>
                    <a:gd name="connsiteX222" fmla="*/ 3406 w 10000"/>
                    <a:gd name="connsiteY222" fmla="*/ 6351 h 10000"/>
                    <a:gd name="connsiteX223" fmla="*/ 3472 w 10000"/>
                    <a:gd name="connsiteY223" fmla="*/ 6541 h 10000"/>
                    <a:gd name="connsiteX224" fmla="*/ 3627 w 10000"/>
                    <a:gd name="connsiteY224" fmla="*/ 6483 h 10000"/>
                    <a:gd name="connsiteX225" fmla="*/ 3850 w 10000"/>
                    <a:gd name="connsiteY225" fmla="*/ 6375 h 10000"/>
                    <a:gd name="connsiteX226" fmla="*/ 3908 w 10000"/>
                    <a:gd name="connsiteY226" fmla="*/ 6505 h 10000"/>
                    <a:gd name="connsiteX227" fmla="*/ 3919 w 10000"/>
                    <a:gd name="connsiteY227" fmla="*/ 6754 h 10000"/>
                    <a:gd name="connsiteX228" fmla="*/ 3830 w 10000"/>
                    <a:gd name="connsiteY228" fmla="*/ 6875 h 10000"/>
                    <a:gd name="connsiteX229" fmla="*/ 3930 w 10000"/>
                    <a:gd name="connsiteY229" fmla="*/ 6995 h 10000"/>
                    <a:gd name="connsiteX230" fmla="*/ 4080 w 10000"/>
                    <a:gd name="connsiteY230" fmla="*/ 6811 h 10000"/>
                    <a:gd name="connsiteX231" fmla="*/ 4221 w 10000"/>
                    <a:gd name="connsiteY231" fmla="*/ 6592 h 10000"/>
                    <a:gd name="connsiteX232" fmla="*/ 4464 w 10000"/>
                    <a:gd name="connsiteY232" fmla="*/ 6759 h 10000"/>
                    <a:gd name="connsiteX233" fmla="*/ 4579 w 10000"/>
                    <a:gd name="connsiteY233" fmla="*/ 6880 h 10000"/>
                    <a:gd name="connsiteX234" fmla="*/ 4677 w 10000"/>
                    <a:gd name="connsiteY234" fmla="*/ 6612 h 10000"/>
                    <a:gd name="connsiteX235" fmla="*/ 4898 w 10000"/>
                    <a:gd name="connsiteY235" fmla="*/ 6618 h 10000"/>
                    <a:gd name="connsiteX236" fmla="*/ 5085 w 10000"/>
                    <a:gd name="connsiteY236" fmla="*/ 6746 h 10000"/>
                    <a:gd name="connsiteX237" fmla="*/ 5216 w 10000"/>
                    <a:gd name="connsiteY237" fmla="*/ 6996 h 10000"/>
                    <a:gd name="connsiteX238" fmla="*/ 5361 w 10000"/>
                    <a:gd name="connsiteY238" fmla="*/ 7083 h 10000"/>
                    <a:gd name="connsiteX239" fmla="*/ 5361 w 10000"/>
                    <a:gd name="connsiteY239" fmla="*/ 7230 h 10000"/>
                    <a:gd name="connsiteX240" fmla="*/ 5252 w 10000"/>
                    <a:gd name="connsiteY240" fmla="*/ 7235 h 10000"/>
                    <a:gd name="connsiteX241" fmla="*/ 5196 w 10000"/>
                    <a:gd name="connsiteY241" fmla="*/ 7447 h 10000"/>
                    <a:gd name="connsiteX242" fmla="*/ 5100 w 10000"/>
                    <a:gd name="connsiteY242" fmla="*/ 7622 h 10000"/>
                    <a:gd name="connsiteX243" fmla="*/ 4976 w 10000"/>
                    <a:gd name="connsiteY243" fmla="*/ 7612 h 10000"/>
                    <a:gd name="connsiteX244" fmla="*/ 4920 w 10000"/>
                    <a:gd name="connsiteY244" fmla="*/ 7512 h 10000"/>
                    <a:gd name="connsiteX245" fmla="*/ 4849 w 10000"/>
                    <a:gd name="connsiteY245" fmla="*/ 7673 h 10000"/>
                    <a:gd name="connsiteX246" fmla="*/ 4767 w 10000"/>
                    <a:gd name="connsiteY246" fmla="*/ 7673 h 10000"/>
                    <a:gd name="connsiteX247" fmla="*/ 4680 w 10000"/>
                    <a:gd name="connsiteY247" fmla="*/ 7622 h 10000"/>
                    <a:gd name="connsiteX248" fmla="*/ 4462 w 10000"/>
                    <a:gd name="connsiteY248" fmla="*/ 7896 h 10000"/>
                    <a:gd name="connsiteX249" fmla="*/ 4580 w 10000"/>
                    <a:gd name="connsiteY249" fmla="*/ 8073 h 10000"/>
                    <a:gd name="connsiteX250" fmla="*/ 4738 w 10000"/>
                    <a:gd name="connsiteY250" fmla="*/ 8151 h 10000"/>
                    <a:gd name="connsiteX251" fmla="*/ 4811 w 10000"/>
                    <a:gd name="connsiteY251" fmla="*/ 8280 h 10000"/>
                    <a:gd name="connsiteX252" fmla="*/ 5039 w 10000"/>
                    <a:gd name="connsiteY252" fmla="*/ 8269 h 10000"/>
                    <a:gd name="connsiteX253" fmla="*/ 5086 w 10000"/>
                    <a:gd name="connsiteY253" fmla="*/ 8485 h 10000"/>
                    <a:gd name="connsiteX254" fmla="*/ 5144 w 10000"/>
                    <a:gd name="connsiteY254" fmla="*/ 8660 h 10000"/>
                    <a:gd name="connsiteX255" fmla="*/ 5328 w 10000"/>
                    <a:gd name="connsiteY255" fmla="*/ 8631 h 10000"/>
                    <a:gd name="connsiteX256" fmla="*/ 5441 w 10000"/>
                    <a:gd name="connsiteY256" fmla="*/ 8913 h 10000"/>
                    <a:gd name="connsiteX257" fmla="*/ 5679 w 10000"/>
                    <a:gd name="connsiteY257" fmla="*/ 9191 h 10000"/>
                    <a:gd name="connsiteX258" fmla="*/ 5687 w 10000"/>
                    <a:gd name="connsiteY258" fmla="*/ 9419 h 10000"/>
                    <a:gd name="connsiteX259" fmla="*/ 5730 w 10000"/>
                    <a:gd name="connsiteY259" fmla="*/ 9588 h 10000"/>
                    <a:gd name="connsiteX260" fmla="*/ 5802 w 10000"/>
                    <a:gd name="connsiteY260" fmla="*/ 9755 h 10000"/>
                    <a:gd name="connsiteX261" fmla="*/ 6067 w 10000"/>
                    <a:gd name="connsiteY261" fmla="*/ 9914 h 10000"/>
                    <a:gd name="connsiteX262" fmla="*/ 6221 w 10000"/>
                    <a:gd name="connsiteY262" fmla="*/ 9999 h 10000"/>
                    <a:gd name="connsiteX263" fmla="*/ 6348 w 10000"/>
                    <a:gd name="connsiteY263" fmla="*/ 9747 h 10000"/>
                    <a:gd name="connsiteX264" fmla="*/ 6527 w 10000"/>
                    <a:gd name="connsiteY264" fmla="*/ 9654 h 10000"/>
                    <a:gd name="connsiteX265" fmla="*/ 8253 w 10000"/>
                    <a:gd name="connsiteY265" fmla="*/ 9313 h 10000"/>
                    <a:gd name="connsiteX266" fmla="*/ 7711 w 10000"/>
                    <a:gd name="connsiteY266" fmla="*/ 9287 h 10000"/>
                    <a:gd name="connsiteX267" fmla="*/ 6966 w 10000"/>
                    <a:gd name="connsiteY267" fmla="*/ 9271 h 10000"/>
                    <a:gd name="connsiteX268" fmla="*/ 7114 w 10000"/>
                    <a:gd name="connsiteY268" fmla="*/ 9171 h 10000"/>
                    <a:gd name="connsiteX269" fmla="*/ 7242 w 10000"/>
                    <a:gd name="connsiteY269" fmla="*/ 9280 h 10000"/>
                    <a:gd name="connsiteX270" fmla="*/ 7286 w 10000"/>
                    <a:gd name="connsiteY270" fmla="*/ 9161 h 10000"/>
                    <a:gd name="connsiteX271" fmla="*/ 7220 w 10000"/>
                    <a:gd name="connsiteY271" fmla="*/ 8960 h 10000"/>
                    <a:gd name="connsiteX272" fmla="*/ 7182 w 10000"/>
                    <a:gd name="connsiteY272" fmla="*/ 8744 h 10000"/>
                    <a:gd name="connsiteX273" fmla="*/ 6958 w 10000"/>
                    <a:gd name="connsiteY273" fmla="*/ 8700 h 10000"/>
                    <a:gd name="connsiteX274" fmla="*/ 6954 w 10000"/>
                    <a:gd name="connsiteY274" fmla="*/ 8466 h 10000"/>
                    <a:gd name="connsiteX275" fmla="*/ 6875 w 10000"/>
                    <a:gd name="connsiteY275" fmla="*/ 8208 h 10000"/>
                    <a:gd name="connsiteX276" fmla="*/ 6800 w 10000"/>
                    <a:gd name="connsiteY276" fmla="*/ 8175 h 10000"/>
                    <a:gd name="connsiteX277" fmla="*/ 6840 w 10000"/>
                    <a:gd name="connsiteY277" fmla="*/ 8002 h 10000"/>
                    <a:gd name="connsiteX278" fmla="*/ 7009 w 10000"/>
                    <a:gd name="connsiteY278" fmla="*/ 7964 h 10000"/>
                    <a:gd name="connsiteX0" fmla="*/ 7009 w 10000"/>
                    <a:gd name="connsiteY0" fmla="*/ 7964 h 10000"/>
                    <a:gd name="connsiteX1" fmla="*/ 7068 w 10000"/>
                    <a:gd name="connsiteY1" fmla="*/ 7848 h 10000"/>
                    <a:gd name="connsiteX2" fmla="*/ 7090 w 10000"/>
                    <a:gd name="connsiteY2" fmla="*/ 7707 h 10000"/>
                    <a:gd name="connsiteX3" fmla="*/ 7210 w 10000"/>
                    <a:gd name="connsiteY3" fmla="*/ 7811 h 10000"/>
                    <a:gd name="connsiteX4" fmla="*/ 7305 w 10000"/>
                    <a:gd name="connsiteY4" fmla="*/ 7822 h 10000"/>
                    <a:gd name="connsiteX5" fmla="*/ 7397 w 10000"/>
                    <a:gd name="connsiteY5" fmla="*/ 7872 h 10000"/>
                    <a:gd name="connsiteX6" fmla="*/ 7452 w 10000"/>
                    <a:gd name="connsiteY6" fmla="*/ 7651 h 10000"/>
                    <a:gd name="connsiteX7" fmla="*/ 7503 w 10000"/>
                    <a:gd name="connsiteY7" fmla="*/ 7585 h 10000"/>
                    <a:gd name="connsiteX8" fmla="*/ 7466 w 10000"/>
                    <a:gd name="connsiteY8" fmla="*/ 7405 h 10000"/>
                    <a:gd name="connsiteX9" fmla="*/ 7643 w 10000"/>
                    <a:gd name="connsiteY9" fmla="*/ 7232 h 10000"/>
                    <a:gd name="connsiteX10" fmla="*/ 7652 w 10000"/>
                    <a:gd name="connsiteY10" fmla="*/ 7059 h 10000"/>
                    <a:gd name="connsiteX11" fmla="*/ 7763 w 10000"/>
                    <a:gd name="connsiteY11" fmla="*/ 7036 h 10000"/>
                    <a:gd name="connsiteX12" fmla="*/ 8060 w 10000"/>
                    <a:gd name="connsiteY12" fmla="*/ 7047 h 10000"/>
                    <a:gd name="connsiteX13" fmla="*/ 8079 w 10000"/>
                    <a:gd name="connsiteY13" fmla="*/ 6923 h 10000"/>
                    <a:gd name="connsiteX14" fmla="*/ 8041 w 10000"/>
                    <a:gd name="connsiteY14" fmla="*/ 6794 h 10000"/>
                    <a:gd name="connsiteX15" fmla="*/ 8080 w 10000"/>
                    <a:gd name="connsiteY15" fmla="*/ 6695 h 10000"/>
                    <a:gd name="connsiteX16" fmla="*/ 8125 w 10000"/>
                    <a:gd name="connsiteY16" fmla="*/ 6607 h 10000"/>
                    <a:gd name="connsiteX17" fmla="*/ 8045 w 10000"/>
                    <a:gd name="connsiteY17" fmla="*/ 6545 h 10000"/>
                    <a:gd name="connsiteX18" fmla="*/ 8062 w 10000"/>
                    <a:gd name="connsiteY18" fmla="*/ 6415 h 10000"/>
                    <a:gd name="connsiteX19" fmla="*/ 8127 w 10000"/>
                    <a:gd name="connsiteY19" fmla="*/ 6415 h 10000"/>
                    <a:gd name="connsiteX20" fmla="*/ 8181 w 10000"/>
                    <a:gd name="connsiteY20" fmla="*/ 6301 h 10000"/>
                    <a:gd name="connsiteX21" fmla="*/ 8277 w 10000"/>
                    <a:gd name="connsiteY21" fmla="*/ 6254 h 10000"/>
                    <a:gd name="connsiteX22" fmla="*/ 8206 w 10000"/>
                    <a:gd name="connsiteY22" fmla="*/ 6128 h 10000"/>
                    <a:gd name="connsiteX23" fmla="*/ 8169 w 10000"/>
                    <a:gd name="connsiteY23" fmla="*/ 6069 h 10000"/>
                    <a:gd name="connsiteX24" fmla="*/ 8244 w 10000"/>
                    <a:gd name="connsiteY24" fmla="*/ 5977 h 10000"/>
                    <a:gd name="connsiteX25" fmla="*/ 8389 w 10000"/>
                    <a:gd name="connsiteY25" fmla="*/ 6072 h 10000"/>
                    <a:gd name="connsiteX26" fmla="*/ 8506 w 10000"/>
                    <a:gd name="connsiteY26" fmla="*/ 5984 h 10000"/>
                    <a:gd name="connsiteX27" fmla="*/ 8418 w 10000"/>
                    <a:gd name="connsiteY27" fmla="*/ 5866 h 10000"/>
                    <a:gd name="connsiteX28" fmla="*/ 8411 w 10000"/>
                    <a:gd name="connsiteY28" fmla="*/ 5658 h 10000"/>
                    <a:gd name="connsiteX29" fmla="*/ 8623 w 10000"/>
                    <a:gd name="connsiteY29" fmla="*/ 5645 h 10000"/>
                    <a:gd name="connsiteX30" fmla="*/ 8662 w 10000"/>
                    <a:gd name="connsiteY30" fmla="*/ 5485 h 10000"/>
                    <a:gd name="connsiteX31" fmla="*/ 8524 w 10000"/>
                    <a:gd name="connsiteY31" fmla="*/ 5371 h 10000"/>
                    <a:gd name="connsiteX32" fmla="*/ 8524 w 10000"/>
                    <a:gd name="connsiteY32" fmla="*/ 5241 h 10000"/>
                    <a:gd name="connsiteX33" fmla="*/ 8769 w 10000"/>
                    <a:gd name="connsiteY33" fmla="*/ 5301 h 10000"/>
                    <a:gd name="connsiteX34" fmla="*/ 8786 w 10000"/>
                    <a:gd name="connsiteY34" fmla="*/ 4999 h 10000"/>
                    <a:gd name="connsiteX35" fmla="*/ 8979 w 10000"/>
                    <a:gd name="connsiteY35" fmla="*/ 4992 h 10000"/>
                    <a:gd name="connsiteX36" fmla="*/ 9091 w 10000"/>
                    <a:gd name="connsiteY36" fmla="*/ 4885 h 10000"/>
                    <a:gd name="connsiteX37" fmla="*/ 9021 w 10000"/>
                    <a:gd name="connsiteY37" fmla="*/ 4769 h 10000"/>
                    <a:gd name="connsiteX38" fmla="*/ 9108 w 10000"/>
                    <a:gd name="connsiteY38" fmla="*/ 4563 h 10000"/>
                    <a:gd name="connsiteX39" fmla="*/ 9076 w 10000"/>
                    <a:gd name="connsiteY39" fmla="*/ 4474 h 10000"/>
                    <a:gd name="connsiteX40" fmla="*/ 9251 w 10000"/>
                    <a:gd name="connsiteY40" fmla="*/ 4346 h 10000"/>
                    <a:gd name="connsiteX41" fmla="*/ 9254 w 10000"/>
                    <a:gd name="connsiteY41" fmla="*/ 4158 h 10000"/>
                    <a:gd name="connsiteX42" fmla="*/ 9166 w 10000"/>
                    <a:gd name="connsiteY42" fmla="*/ 4016 h 10000"/>
                    <a:gd name="connsiteX43" fmla="*/ 9164 w 10000"/>
                    <a:gd name="connsiteY43" fmla="*/ 3892 h 10000"/>
                    <a:gd name="connsiteX44" fmla="*/ 9340 w 10000"/>
                    <a:gd name="connsiteY44" fmla="*/ 3878 h 10000"/>
                    <a:gd name="connsiteX45" fmla="*/ 9368 w 10000"/>
                    <a:gd name="connsiteY45" fmla="*/ 3776 h 10000"/>
                    <a:gd name="connsiteX46" fmla="*/ 9491 w 10000"/>
                    <a:gd name="connsiteY46" fmla="*/ 3892 h 10000"/>
                    <a:gd name="connsiteX47" fmla="*/ 9691 w 10000"/>
                    <a:gd name="connsiteY47" fmla="*/ 3877 h 10000"/>
                    <a:gd name="connsiteX48" fmla="*/ 9998 w 10000"/>
                    <a:gd name="connsiteY48" fmla="*/ 3774 h 10000"/>
                    <a:gd name="connsiteX49" fmla="*/ 9929 w 10000"/>
                    <a:gd name="connsiteY49" fmla="*/ 3615 h 10000"/>
                    <a:gd name="connsiteX50" fmla="*/ 9792 w 10000"/>
                    <a:gd name="connsiteY50" fmla="*/ 3429 h 10000"/>
                    <a:gd name="connsiteX51" fmla="*/ 9822 w 10000"/>
                    <a:gd name="connsiteY51" fmla="*/ 3228 h 10000"/>
                    <a:gd name="connsiteX52" fmla="*/ 9918 w 10000"/>
                    <a:gd name="connsiteY52" fmla="*/ 3105 h 10000"/>
                    <a:gd name="connsiteX53" fmla="*/ 9892 w 10000"/>
                    <a:gd name="connsiteY53" fmla="*/ 2970 h 10000"/>
                    <a:gd name="connsiteX54" fmla="*/ 9815 w 10000"/>
                    <a:gd name="connsiteY54" fmla="*/ 2965 h 10000"/>
                    <a:gd name="connsiteX55" fmla="*/ 9832 w 10000"/>
                    <a:gd name="connsiteY55" fmla="*/ 2837 h 10000"/>
                    <a:gd name="connsiteX56" fmla="*/ 9713 w 10000"/>
                    <a:gd name="connsiteY56" fmla="*/ 2749 h 10000"/>
                    <a:gd name="connsiteX57" fmla="*/ 9737 w 10000"/>
                    <a:gd name="connsiteY57" fmla="*/ 2631 h 10000"/>
                    <a:gd name="connsiteX58" fmla="*/ 9878 w 10000"/>
                    <a:gd name="connsiteY58" fmla="*/ 2581 h 10000"/>
                    <a:gd name="connsiteX59" fmla="*/ 9867 w 10000"/>
                    <a:gd name="connsiteY59" fmla="*/ 2444 h 10000"/>
                    <a:gd name="connsiteX60" fmla="*/ 9732 w 10000"/>
                    <a:gd name="connsiteY60" fmla="*/ 2394 h 10000"/>
                    <a:gd name="connsiteX61" fmla="*/ 9753 w 10000"/>
                    <a:gd name="connsiteY61" fmla="*/ 2524 h 10000"/>
                    <a:gd name="connsiteX62" fmla="*/ 9662 w 10000"/>
                    <a:gd name="connsiteY62" fmla="*/ 2545 h 10000"/>
                    <a:gd name="connsiteX63" fmla="*/ 9617 w 10000"/>
                    <a:gd name="connsiteY63" fmla="*/ 2473 h 10000"/>
                    <a:gd name="connsiteX64" fmla="*/ 9520 w 10000"/>
                    <a:gd name="connsiteY64" fmla="*/ 2456 h 10000"/>
                    <a:gd name="connsiteX65" fmla="*/ 9433 w 10000"/>
                    <a:gd name="connsiteY65" fmla="*/ 2370 h 10000"/>
                    <a:gd name="connsiteX66" fmla="*/ 9339 w 10000"/>
                    <a:gd name="connsiteY66" fmla="*/ 2446 h 10000"/>
                    <a:gd name="connsiteX67" fmla="*/ 9203 w 10000"/>
                    <a:gd name="connsiteY67" fmla="*/ 2452 h 10000"/>
                    <a:gd name="connsiteX68" fmla="*/ 9156 w 10000"/>
                    <a:gd name="connsiteY68" fmla="*/ 2353 h 10000"/>
                    <a:gd name="connsiteX69" fmla="*/ 9159 w 10000"/>
                    <a:gd name="connsiteY69" fmla="*/ 2231 h 10000"/>
                    <a:gd name="connsiteX70" fmla="*/ 9119 w 10000"/>
                    <a:gd name="connsiteY70" fmla="*/ 2087 h 10000"/>
                    <a:gd name="connsiteX71" fmla="*/ 9046 w 10000"/>
                    <a:gd name="connsiteY71" fmla="*/ 1885 h 10000"/>
                    <a:gd name="connsiteX72" fmla="*/ 9212 w 10000"/>
                    <a:gd name="connsiteY72" fmla="*/ 1855 h 10000"/>
                    <a:gd name="connsiteX73" fmla="*/ 9261 w 10000"/>
                    <a:gd name="connsiteY73" fmla="*/ 1729 h 10000"/>
                    <a:gd name="connsiteX74" fmla="*/ 9309 w 10000"/>
                    <a:gd name="connsiteY74" fmla="*/ 1622 h 10000"/>
                    <a:gd name="connsiteX75" fmla="*/ 9242 w 10000"/>
                    <a:gd name="connsiteY75" fmla="*/ 1437 h 10000"/>
                    <a:gd name="connsiteX76" fmla="*/ 9133 w 10000"/>
                    <a:gd name="connsiteY76" fmla="*/ 1406 h 10000"/>
                    <a:gd name="connsiteX77" fmla="*/ 9063 w 10000"/>
                    <a:gd name="connsiteY77" fmla="*/ 1271 h 10000"/>
                    <a:gd name="connsiteX78" fmla="*/ 8854 w 10000"/>
                    <a:gd name="connsiteY78" fmla="*/ 1140 h 10000"/>
                    <a:gd name="connsiteX79" fmla="*/ 8744 w 10000"/>
                    <a:gd name="connsiteY79" fmla="*/ 1135 h 10000"/>
                    <a:gd name="connsiteX80" fmla="*/ 8564 w 10000"/>
                    <a:gd name="connsiteY80" fmla="*/ 1073 h 10000"/>
                    <a:gd name="connsiteX81" fmla="*/ 8447 w 10000"/>
                    <a:gd name="connsiteY81" fmla="*/ 1058 h 10000"/>
                    <a:gd name="connsiteX82" fmla="*/ 8241 w 10000"/>
                    <a:gd name="connsiteY82" fmla="*/ 1058 h 10000"/>
                    <a:gd name="connsiteX83" fmla="*/ 8131 w 10000"/>
                    <a:gd name="connsiteY83" fmla="*/ 1164 h 10000"/>
                    <a:gd name="connsiteX84" fmla="*/ 8050 w 10000"/>
                    <a:gd name="connsiteY84" fmla="*/ 1274 h 10000"/>
                    <a:gd name="connsiteX85" fmla="*/ 8112 w 10000"/>
                    <a:gd name="connsiteY85" fmla="*/ 1513 h 10000"/>
                    <a:gd name="connsiteX86" fmla="*/ 7907 w 10000"/>
                    <a:gd name="connsiteY86" fmla="*/ 1428 h 10000"/>
                    <a:gd name="connsiteX87" fmla="*/ 7765 w 10000"/>
                    <a:gd name="connsiteY87" fmla="*/ 1498 h 10000"/>
                    <a:gd name="connsiteX88" fmla="*/ 7675 w 10000"/>
                    <a:gd name="connsiteY88" fmla="*/ 1454 h 10000"/>
                    <a:gd name="connsiteX89" fmla="*/ 7635 w 10000"/>
                    <a:gd name="connsiteY89" fmla="*/ 1540 h 10000"/>
                    <a:gd name="connsiteX90" fmla="*/ 7576 w 10000"/>
                    <a:gd name="connsiteY90" fmla="*/ 1649 h 10000"/>
                    <a:gd name="connsiteX91" fmla="*/ 7476 w 10000"/>
                    <a:gd name="connsiteY91" fmla="*/ 1540 h 10000"/>
                    <a:gd name="connsiteX92" fmla="*/ 7358 w 10000"/>
                    <a:gd name="connsiteY92" fmla="*/ 1581 h 10000"/>
                    <a:gd name="connsiteX93" fmla="*/ 7302 w 10000"/>
                    <a:gd name="connsiteY93" fmla="*/ 1660 h 10000"/>
                    <a:gd name="connsiteX94" fmla="*/ 7197 w 10000"/>
                    <a:gd name="connsiteY94" fmla="*/ 1585 h 10000"/>
                    <a:gd name="connsiteX95" fmla="*/ 7091 w 10000"/>
                    <a:gd name="connsiteY95" fmla="*/ 1546 h 10000"/>
                    <a:gd name="connsiteX96" fmla="*/ 7000 w 10000"/>
                    <a:gd name="connsiteY96" fmla="*/ 1416 h 10000"/>
                    <a:gd name="connsiteX97" fmla="*/ 6793 w 10000"/>
                    <a:gd name="connsiteY97" fmla="*/ 1445 h 10000"/>
                    <a:gd name="connsiteX98" fmla="*/ 6733 w 10000"/>
                    <a:gd name="connsiteY98" fmla="*/ 1353 h 10000"/>
                    <a:gd name="connsiteX99" fmla="*/ 6712 w 10000"/>
                    <a:gd name="connsiteY99" fmla="*/ 1258 h 10000"/>
                    <a:gd name="connsiteX100" fmla="*/ 6644 w 10000"/>
                    <a:gd name="connsiteY100" fmla="*/ 1228 h 10000"/>
                    <a:gd name="connsiteX101" fmla="*/ 6653 w 10000"/>
                    <a:gd name="connsiteY101" fmla="*/ 1120 h 10000"/>
                    <a:gd name="connsiteX102" fmla="*/ 6696 w 10000"/>
                    <a:gd name="connsiteY102" fmla="*/ 1040 h 10000"/>
                    <a:gd name="connsiteX103" fmla="*/ 6511 w 10000"/>
                    <a:gd name="connsiteY103" fmla="*/ 1017 h 10000"/>
                    <a:gd name="connsiteX104" fmla="*/ 6397 w 10000"/>
                    <a:gd name="connsiteY104" fmla="*/ 1053 h 10000"/>
                    <a:gd name="connsiteX105" fmla="*/ 6343 w 10000"/>
                    <a:gd name="connsiteY105" fmla="*/ 987 h 10000"/>
                    <a:gd name="connsiteX106" fmla="*/ 6246 w 10000"/>
                    <a:gd name="connsiteY106" fmla="*/ 946 h 10000"/>
                    <a:gd name="connsiteX107" fmla="*/ 6219 w 10000"/>
                    <a:gd name="connsiteY107" fmla="*/ 821 h 10000"/>
                    <a:gd name="connsiteX108" fmla="*/ 6265 w 10000"/>
                    <a:gd name="connsiteY108" fmla="*/ 756 h 10000"/>
                    <a:gd name="connsiteX109" fmla="*/ 6401 w 10000"/>
                    <a:gd name="connsiteY109" fmla="*/ 682 h 10000"/>
                    <a:gd name="connsiteX110" fmla="*/ 6251 w 10000"/>
                    <a:gd name="connsiteY110" fmla="*/ 600 h 10000"/>
                    <a:gd name="connsiteX111" fmla="*/ 6240 w 10000"/>
                    <a:gd name="connsiteY111" fmla="*/ 424 h 10000"/>
                    <a:gd name="connsiteX112" fmla="*/ 6119 w 10000"/>
                    <a:gd name="connsiteY112" fmla="*/ 465 h 10000"/>
                    <a:gd name="connsiteX113" fmla="*/ 6059 w 10000"/>
                    <a:gd name="connsiteY113" fmla="*/ 334 h 10000"/>
                    <a:gd name="connsiteX114" fmla="*/ 5934 w 10000"/>
                    <a:gd name="connsiteY114" fmla="*/ 282 h 10000"/>
                    <a:gd name="connsiteX115" fmla="*/ 5732 w 10000"/>
                    <a:gd name="connsiteY115" fmla="*/ 193 h 10000"/>
                    <a:gd name="connsiteX116" fmla="*/ 5473 w 10000"/>
                    <a:gd name="connsiteY116" fmla="*/ 198 h 10000"/>
                    <a:gd name="connsiteX117" fmla="*/ 5476 w 10000"/>
                    <a:gd name="connsiteY117" fmla="*/ 303 h 10000"/>
                    <a:gd name="connsiteX118" fmla="*/ 5412 w 10000"/>
                    <a:gd name="connsiteY118" fmla="*/ 303 h 10000"/>
                    <a:gd name="connsiteX119" fmla="*/ 5365 w 10000"/>
                    <a:gd name="connsiteY119" fmla="*/ 404 h 10000"/>
                    <a:gd name="connsiteX120" fmla="*/ 5337 w 10000"/>
                    <a:gd name="connsiteY120" fmla="*/ 626 h 10000"/>
                    <a:gd name="connsiteX121" fmla="*/ 5255 w 10000"/>
                    <a:gd name="connsiteY121" fmla="*/ 667 h 10000"/>
                    <a:gd name="connsiteX122" fmla="*/ 5130 w 10000"/>
                    <a:gd name="connsiteY122" fmla="*/ 655 h 10000"/>
                    <a:gd name="connsiteX123" fmla="*/ 5077 w 10000"/>
                    <a:gd name="connsiteY123" fmla="*/ 759 h 10000"/>
                    <a:gd name="connsiteX124" fmla="*/ 4999 w 10000"/>
                    <a:gd name="connsiteY124" fmla="*/ 849 h 10000"/>
                    <a:gd name="connsiteX125" fmla="*/ 4903 w 10000"/>
                    <a:gd name="connsiteY125" fmla="*/ 733 h 10000"/>
                    <a:gd name="connsiteX126" fmla="*/ 4875 w 10000"/>
                    <a:gd name="connsiteY126" fmla="*/ 568 h 10000"/>
                    <a:gd name="connsiteX127" fmla="*/ 4700 w 10000"/>
                    <a:gd name="connsiteY127" fmla="*/ 567 h 10000"/>
                    <a:gd name="connsiteX128" fmla="*/ 4683 w 10000"/>
                    <a:gd name="connsiteY128" fmla="*/ 456 h 10000"/>
                    <a:gd name="connsiteX129" fmla="*/ 4754 w 10000"/>
                    <a:gd name="connsiteY129" fmla="*/ 336 h 10000"/>
                    <a:gd name="connsiteX130" fmla="*/ 4628 w 10000"/>
                    <a:gd name="connsiteY130" fmla="*/ 239 h 10000"/>
                    <a:gd name="connsiteX131" fmla="*/ 4496 w 10000"/>
                    <a:gd name="connsiteY131" fmla="*/ 245 h 10000"/>
                    <a:gd name="connsiteX132" fmla="*/ 4351 w 10000"/>
                    <a:gd name="connsiteY132" fmla="*/ 146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1 h 10000"/>
                    <a:gd name="connsiteX136" fmla="*/ 4180 w 10000"/>
                    <a:gd name="connsiteY136" fmla="*/ 208 h 10000"/>
                    <a:gd name="connsiteX137" fmla="*/ 4102 w 10000"/>
                    <a:gd name="connsiteY137" fmla="*/ 279 h 10000"/>
                    <a:gd name="connsiteX138" fmla="*/ 4081 w 10000"/>
                    <a:gd name="connsiteY138" fmla="*/ 379 h 10000"/>
                    <a:gd name="connsiteX139" fmla="*/ 3883 w 10000"/>
                    <a:gd name="connsiteY139" fmla="*/ 433 h 10000"/>
                    <a:gd name="connsiteX140" fmla="*/ 3743 w 10000"/>
                    <a:gd name="connsiteY140" fmla="*/ 494 h 10000"/>
                    <a:gd name="connsiteX141" fmla="*/ 3684 w 10000"/>
                    <a:gd name="connsiteY141" fmla="*/ 700 h 10000"/>
                    <a:gd name="connsiteX142" fmla="*/ 3630 w 10000"/>
                    <a:gd name="connsiteY142" fmla="*/ 755 h 10000"/>
                    <a:gd name="connsiteX143" fmla="*/ 3658 w 10000"/>
                    <a:gd name="connsiteY143" fmla="*/ 911 h 10000"/>
                    <a:gd name="connsiteX144" fmla="*/ 3528 w 10000"/>
                    <a:gd name="connsiteY144" fmla="*/ 1065 h 10000"/>
                    <a:gd name="connsiteX145" fmla="*/ 3487 w 10000"/>
                    <a:gd name="connsiteY145" fmla="*/ 1205 h 10000"/>
                    <a:gd name="connsiteX146" fmla="*/ 3551 w 10000"/>
                    <a:gd name="connsiteY146" fmla="*/ 1320 h 10000"/>
                    <a:gd name="connsiteX147" fmla="*/ 3369 w 10000"/>
                    <a:gd name="connsiteY147" fmla="*/ 1324 h 10000"/>
                    <a:gd name="connsiteX148" fmla="*/ 3288 w 10000"/>
                    <a:gd name="connsiteY148" fmla="*/ 1412 h 10000"/>
                    <a:gd name="connsiteX149" fmla="*/ 3165 w 10000"/>
                    <a:gd name="connsiteY149" fmla="*/ 1463 h 10000"/>
                    <a:gd name="connsiteX150" fmla="*/ 3190 w 10000"/>
                    <a:gd name="connsiteY150" fmla="*/ 1651 h 10000"/>
                    <a:gd name="connsiteX151" fmla="*/ 3042 w 10000"/>
                    <a:gd name="connsiteY151" fmla="*/ 1670 h 10000"/>
                    <a:gd name="connsiteX152" fmla="*/ 2952 w 10000"/>
                    <a:gd name="connsiteY152" fmla="*/ 1923 h 10000"/>
                    <a:gd name="connsiteX153" fmla="*/ 2872 w 10000"/>
                    <a:gd name="connsiteY153" fmla="*/ 1894 h 10000"/>
                    <a:gd name="connsiteX154" fmla="*/ 2839 w 10000"/>
                    <a:gd name="connsiteY154" fmla="*/ 2000 h 10000"/>
                    <a:gd name="connsiteX155" fmla="*/ 2724 w 10000"/>
                    <a:gd name="connsiteY155" fmla="*/ 2039 h 10000"/>
                    <a:gd name="connsiteX156" fmla="*/ 2760 w 10000"/>
                    <a:gd name="connsiteY156" fmla="*/ 1917 h 10000"/>
                    <a:gd name="connsiteX157" fmla="*/ 2649 w 10000"/>
                    <a:gd name="connsiteY157" fmla="*/ 1747 h 10000"/>
                    <a:gd name="connsiteX158" fmla="*/ 2482 w 10000"/>
                    <a:gd name="connsiteY158" fmla="*/ 1530 h 10000"/>
                    <a:gd name="connsiteX159" fmla="*/ 2409 w 10000"/>
                    <a:gd name="connsiteY159" fmla="*/ 1636 h 10000"/>
                    <a:gd name="connsiteX160" fmla="*/ 2296 w 10000"/>
                    <a:gd name="connsiteY160" fmla="*/ 1534 h 10000"/>
                    <a:gd name="connsiteX161" fmla="*/ 2200 w 10000"/>
                    <a:gd name="connsiteY161" fmla="*/ 1588 h 10000"/>
                    <a:gd name="connsiteX162" fmla="*/ 2122 w 10000"/>
                    <a:gd name="connsiteY162" fmla="*/ 1541 h 10000"/>
                    <a:gd name="connsiteX163" fmla="*/ 2070 w 10000"/>
                    <a:gd name="connsiteY163" fmla="*/ 1688 h 10000"/>
                    <a:gd name="connsiteX164" fmla="*/ 2092 w 10000"/>
                    <a:gd name="connsiteY164" fmla="*/ 1891 h 10000"/>
                    <a:gd name="connsiteX165" fmla="*/ 1934 w 10000"/>
                    <a:gd name="connsiteY165" fmla="*/ 1859 h 10000"/>
                    <a:gd name="connsiteX166" fmla="*/ 1934 w 10000"/>
                    <a:gd name="connsiteY166" fmla="*/ 2010 h 10000"/>
                    <a:gd name="connsiteX167" fmla="*/ 1915 w 10000"/>
                    <a:gd name="connsiteY167" fmla="*/ 2210 h 10000"/>
                    <a:gd name="connsiteX168" fmla="*/ 1741 w 10000"/>
                    <a:gd name="connsiteY168" fmla="*/ 2057 h 10000"/>
                    <a:gd name="connsiteX169" fmla="*/ 1678 w 10000"/>
                    <a:gd name="connsiteY169" fmla="*/ 1947 h 10000"/>
                    <a:gd name="connsiteX170" fmla="*/ 1547 w 10000"/>
                    <a:gd name="connsiteY170" fmla="*/ 2014 h 10000"/>
                    <a:gd name="connsiteX171" fmla="*/ 1437 w 10000"/>
                    <a:gd name="connsiteY171" fmla="*/ 1842 h 10000"/>
                    <a:gd name="connsiteX172" fmla="*/ 1207 w 10000"/>
                    <a:gd name="connsiteY172" fmla="*/ 2064 h 10000"/>
                    <a:gd name="connsiteX173" fmla="*/ 1061 w 10000"/>
                    <a:gd name="connsiteY173" fmla="*/ 2091 h 10000"/>
                    <a:gd name="connsiteX174" fmla="*/ 1062 w 10000"/>
                    <a:gd name="connsiteY174" fmla="*/ 2221 h 10000"/>
                    <a:gd name="connsiteX175" fmla="*/ 919 w 10000"/>
                    <a:gd name="connsiteY175" fmla="*/ 2212 h 10000"/>
                    <a:gd name="connsiteX176" fmla="*/ 844 w 10000"/>
                    <a:gd name="connsiteY176" fmla="*/ 2368 h 10000"/>
                    <a:gd name="connsiteX177" fmla="*/ 779 w 10000"/>
                    <a:gd name="connsiteY177" fmla="*/ 2452 h 10000"/>
                    <a:gd name="connsiteX178" fmla="*/ 665 w 10000"/>
                    <a:gd name="connsiteY178" fmla="*/ 2451 h 10000"/>
                    <a:gd name="connsiteX179" fmla="*/ 882 w 10000"/>
                    <a:gd name="connsiteY179" fmla="*/ 2806 h 10000"/>
                    <a:gd name="connsiteX180" fmla="*/ 886 w 10000"/>
                    <a:gd name="connsiteY180" fmla="*/ 3039 h 10000"/>
                    <a:gd name="connsiteX181" fmla="*/ 783 w 10000"/>
                    <a:gd name="connsiteY181" fmla="*/ 3298 h 10000"/>
                    <a:gd name="connsiteX182" fmla="*/ 723 w 10000"/>
                    <a:gd name="connsiteY182" fmla="*/ 3591 h 10000"/>
                    <a:gd name="connsiteX183" fmla="*/ 622 w 10000"/>
                    <a:gd name="connsiteY183" fmla="*/ 3933 h 10000"/>
                    <a:gd name="connsiteX184" fmla="*/ 594 w 10000"/>
                    <a:gd name="connsiteY184" fmla="*/ 4250 h 10000"/>
                    <a:gd name="connsiteX185" fmla="*/ 455 w 10000"/>
                    <a:gd name="connsiteY185" fmla="*/ 4430 h 10000"/>
                    <a:gd name="connsiteX186" fmla="*/ 412 w 10000"/>
                    <a:gd name="connsiteY186" fmla="*/ 4678 h 10000"/>
                    <a:gd name="connsiteX187" fmla="*/ 282 w 10000"/>
                    <a:gd name="connsiteY187" fmla="*/ 4747 h 10000"/>
                    <a:gd name="connsiteX188" fmla="*/ 268 w 10000"/>
                    <a:gd name="connsiteY188" fmla="*/ 4920 h 10000"/>
                    <a:gd name="connsiteX189" fmla="*/ 146 w 10000"/>
                    <a:gd name="connsiteY189" fmla="*/ 5020 h 10000"/>
                    <a:gd name="connsiteX190" fmla="*/ 6 w 10000"/>
                    <a:gd name="connsiteY190" fmla="*/ 5116 h 10000"/>
                    <a:gd name="connsiteX191" fmla="*/ 12 w 10000"/>
                    <a:gd name="connsiteY191" fmla="*/ 5248 h 10000"/>
                    <a:gd name="connsiteX192" fmla="*/ 207 w 10000"/>
                    <a:gd name="connsiteY192" fmla="*/ 5191 h 10000"/>
                    <a:gd name="connsiteX193" fmla="*/ 369 w 10000"/>
                    <a:gd name="connsiteY193" fmla="*/ 5195 h 10000"/>
                    <a:gd name="connsiteX194" fmla="*/ 428 w 10000"/>
                    <a:gd name="connsiteY194" fmla="*/ 5283 h 10000"/>
                    <a:gd name="connsiteX195" fmla="*/ 653 w 10000"/>
                    <a:gd name="connsiteY195" fmla="*/ 5208 h 10000"/>
                    <a:gd name="connsiteX196" fmla="*/ 604 w 10000"/>
                    <a:gd name="connsiteY196" fmla="*/ 4976 h 10000"/>
                    <a:gd name="connsiteX197" fmla="*/ 683 w 10000"/>
                    <a:gd name="connsiteY197" fmla="*/ 4844 h 10000"/>
                    <a:gd name="connsiteX198" fmla="*/ 700 w 10000"/>
                    <a:gd name="connsiteY198" fmla="*/ 4651 h 10000"/>
                    <a:gd name="connsiteX199" fmla="*/ 543 w 10000"/>
                    <a:gd name="connsiteY199" fmla="*/ 4553 h 10000"/>
                    <a:gd name="connsiteX200" fmla="*/ 647 w 10000"/>
                    <a:gd name="connsiteY200" fmla="*/ 4444 h 10000"/>
                    <a:gd name="connsiteX201" fmla="*/ 822 w 10000"/>
                    <a:gd name="connsiteY201" fmla="*/ 4401 h 10000"/>
                    <a:gd name="connsiteX202" fmla="*/ 996 w 10000"/>
                    <a:gd name="connsiteY202" fmla="*/ 4485 h 10000"/>
                    <a:gd name="connsiteX203" fmla="*/ 1080 w 10000"/>
                    <a:gd name="connsiteY203" fmla="*/ 4582 h 10000"/>
                    <a:gd name="connsiteX204" fmla="*/ 1192 w 10000"/>
                    <a:gd name="connsiteY204" fmla="*/ 4478 h 10000"/>
                    <a:gd name="connsiteX205" fmla="*/ 1297 w 10000"/>
                    <a:gd name="connsiteY205" fmla="*/ 4650 h 10000"/>
                    <a:gd name="connsiteX206" fmla="*/ 1542 w 10000"/>
                    <a:gd name="connsiteY206" fmla="*/ 4656 h 10000"/>
                    <a:gd name="connsiteX207" fmla="*/ 1609 w 10000"/>
                    <a:gd name="connsiteY207" fmla="*/ 4856 h 10000"/>
                    <a:gd name="connsiteX208" fmla="*/ 1525 w 10000"/>
                    <a:gd name="connsiteY208" fmla="*/ 5005 h 10000"/>
                    <a:gd name="connsiteX209" fmla="*/ 1509 w 10000"/>
                    <a:gd name="connsiteY209" fmla="*/ 5227 h 10000"/>
                    <a:gd name="connsiteX210" fmla="*/ 1651 w 10000"/>
                    <a:gd name="connsiteY210" fmla="*/ 5308 h 10000"/>
                    <a:gd name="connsiteX211" fmla="*/ 1825 w 10000"/>
                    <a:gd name="connsiteY211" fmla="*/ 5577 h 10000"/>
                    <a:gd name="connsiteX212" fmla="*/ 1846 w 10000"/>
                    <a:gd name="connsiteY212" fmla="*/ 5869 h 10000"/>
                    <a:gd name="connsiteX213" fmla="*/ 1965 w 10000"/>
                    <a:gd name="connsiteY213" fmla="*/ 5834 h 10000"/>
                    <a:gd name="connsiteX214" fmla="*/ 2088 w 10000"/>
                    <a:gd name="connsiteY214" fmla="*/ 5658 h 10000"/>
                    <a:gd name="connsiteX215" fmla="*/ 2310 w 10000"/>
                    <a:gd name="connsiteY215" fmla="*/ 5918 h 10000"/>
                    <a:gd name="connsiteX216" fmla="*/ 2582 w 10000"/>
                    <a:gd name="connsiteY216" fmla="*/ 5899 h 10000"/>
                    <a:gd name="connsiteX217" fmla="*/ 2794 w 10000"/>
                    <a:gd name="connsiteY217" fmla="*/ 6011 h 10000"/>
                    <a:gd name="connsiteX218" fmla="*/ 2969 w 10000"/>
                    <a:gd name="connsiteY218" fmla="*/ 6180 h 10000"/>
                    <a:gd name="connsiteX219" fmla="*/ 3107 w 10000"/>
                    <a:gd name="connsiteY219" fmla="*/ 6169 h 10000"/>
                    <a:gd name="connsiteX220" fmla="*/ 3291 w 10000"/>
                    <a:gd name="connsiteY220" fmla="*/ 6038 h 10000"/>
                    <a:gd name="connsiteX221" fmla="*/ 3362 w 10000"/>
                    <a:gd name="connsiteY221" fmla="*/ 6123 h 10000"/>
                    <a:gd name="connsiteX222" fmla="*/ 3406 w 10000"/>
                    <a:gd name="connsiteY222" fmla="*/ 6351 h 10000"/>
                    <a:gd name="connsiteX223" fmla="*/ 3472 w 10000"/>
                    <a:gd name="connsiteY223" fmla="*/ 6541 h 10000"/>
                    <a:gd name="connsiteX224" fmla="*/ 3627 w 10000"/>
                    <a:gd name="connsiteY224" fmla="*/ 6483 h 10000"/>
                    <a:gd name="connsiteX225" fmla="*/ 3850 w 10000"/>
                    <a:gd name="connsiteY225" fmla="*/ 6375 h 10000"/>
                    <a:gd name="connsiteX226" fmla="*/ 3908 w 10000"/>
                    <a:gd name="connsiteY226" fmla="*/ 6505 h 10000"/>
                    <a:gd name="connsiteX227" fmla="*/ 3919 w 10000"/>
                    <a:gd name="connsiteY227" fmla="*/ 6754 h 10000"/>
                    <a:gd name="connsiteX228" fmla="*/ 3830 w 10000"/>
                    <a:gd name="connsiteY228" fmla="*/ 6875 h 10000"/>
                    <a:gd name="connsiteX229" fmla="*/ 3930 w 10000"/>
                    <a:gd name="connsiteY229" fmla="*/ 6995 h 10000"/>
                    <a:gd name="connsiteX230" fmla="*/ 4080 w 10000"/>
                    <a:gd name="connsiteY230" fmla="*/ 6811 h 10000"/>
                    <a:gd name="connsiteX231" fmla="*/ 4221 w 10000"/>
                    <a:gd name="connsiteY231" fmla="*/ 6592 h 10000"/>
                    <a:gd name="connsiteX232" fmla="*/ 4464 w 10000"/>
                    <a:gd name="connsiteY232" fmla="*/ 6759 h 10000"/>
                    <a:gd name="connsiteX233" fmla="*/ 4579 w 10000"/>
                    <a:gd name="connsiteY233" fmla="*/ 6880 h 10000"/>
                    <a:gd name="connsiteX234" fmla="*/ 4677 w 10000"/>
                    <a:gd name="connsiteY234" fmla="*/ 6612 h 10000"/>
                    <a:gd name="connsiteX235" fmla="*/ 4898 w 10000"/>
                    <a:gd name="connsiteY235" fmla="*/ 6618 h 10000"/>
                    <a:gd name="connsiteX236" fmla="*/ 5085 w 10000"/>
                    <a:gd name="connsiteY236" fmla="*/ 6746 h 10000"/>
                    <a:gd name="connsiteX237" fmla="*/ 5216 w 10000"/>
                    <a:gd name="connsiteY237" fmla="*/ 6996 h 10000"/>
                    <a:gd name="connsiteX238" fmla="*/ 5361 w 10000"/>
                    <a:gd name="connsiteY238" fmla="*/ 7083 h 10000"/>
                    <a:gd name="connsiteX239" fmla="*/ 5361 w 10000"/>
                    <a:gd name="connsiteY239" fmla="*/ 7230 h 10000"/>
                    <a:gd name="connsiteX240" fmla="*/ 5252 w 10000"/>
                    <a:gd name="connsiteY240" fmla="*/ 7235 h 10000"/>
                    <a:gd name="connsiteX241" fmla="*/ 5196 w 10000"/>
                    <a:gd name="connsiteY241" fmla="*/ 7447 h 10000"/>
                    <a:gd name="connsiteX242" fmla="*/ 5100 w 10000"/>
                    <a:gd name="connsiteY242" fmla="*/ 7622 h 10000"/>
                    <a:gd name="connsiteX243" fmla="*/ 4976 w 10000"/>
                    <a:gd name="connsiteY243" fmla="*/ 7612 h 10000"/>
                    <a:gd name="connsiteX244" fmla="*/ 4920 w 10000"/>
                    <a:gd name="connsiteY244" fmla="*/ 7512 h 10000"/>
                    <a:gd name="connsiteX245" fmla="*/ 4849 w 10000"/>
                    <a:gd name="connsiteY245" fmla="*/ 7673 h 10000"/>
                    <a:gd name="connsiteX246" fmla="*/ 4767 w 10000"/>
                    <a:gd name="connsiteY246" fmla="*/ 7673 h 10000"/>
                    <a:gd name="connsiteX247" fmla="*/ 4680 w 10000"/>
                    <a:gd name="connsiteY247" fmla="*/ 7622 h 10000"/>
                    <a:gd name="connsiteX248" fmla="*/ 4462 w 10000"/>
                    <a:gd name="connsiteY248" fmla="*/ 7896 h 10000"/>
                    <a:gd name="connsiteX249" fmla="*/ 4580 w 10000"/>
                    <a:gd name="connsiteY249" fmla="*/ 8073 h 10000"/>
                    <a:gd name="connsiteX250" fmla="*/ 4738 w 10000"/>
                    <a:gd name="connsiteY250" fmla="*/ 8151 h 10000"/>
                    <a:gd name="connsiteX251" fmla="*/ 4811 w 10000"/>
                    <a:gd name="connsiteY251" fmla="*/ 8280 h 10000"/>
                    <a:gd name="connsiteX252" fmla="*/ 5039 w 10000"/>
                    <a:gd name="connsiteY252" fmla="*/ 8269 h 10000"/>
                    <a:gd name="connsiteX253" fmla="*/ 5086 w 10000"/>
                    <a:gd name="connsiteY253" fmla="*/ 8485 h 10000"/>
                    <a:gd name="connsiteX254" fmla="*/ 5144 w 10000"/>
                    <a:gd name="connsiteY254" fmla="*/ 8660 h 10000"/>
                    <a:gd name="connsiteX255" fmla="*/ 5328 w 10000"/>
                    <a:gd name="connsiteY255" fmla="*/ 8631 h 10000"/>
                    <a:gd name="connsiteX256" fmla="*/ 5441 w 10000"/>
                    <a:gd name="connsiteY256" fmla="*/ 8913 h 10000"/>
                    <a:gd name="connsiteX257" fmla="*/ 5679 w 10000"/>
                    <a:gd name="connsiteY257" fmla="*/ 9191 h 10000"/>
                    <a:gd name="connsiteX258" fmla="*/ 5687 w 10000"/>
                    <a:gd name="connsiteY258" fmla="*/ 9419 h 10000"/>
                    <a:gd name="connsiteX259" fmla="*/ 5730 w 10000"/>
                    <a:gd name="connsiteY259" fmla="*/ 9588 h 10000"/>
                    <a:gd name="connsiteX260" fmla="*/ 5802 w 10000"/>
                    <a:gd name="connsiteY260" fmla="*/ 9755 h 10000"/>
                    <a:gd name="connsiteX261" fmla="*/ 6067 w 10000"/>
                    <a:gd name="connsiteY261" fmla="*/ 9914 h 10000"/>
                    <a:gd name="connsiteX262" fmla="*/ 6221 w 10000"/>
                    <a:gd name="connsiteY262" fmla="*/ 9999 h 10000"/>
                    <a:gd name="connsiteX263" fmla="*/ 6348 w 10000"/>
                    <a:gd name="connsiteY263" fmla="*/ 9747 h 10000"/>
                    <a:gd name="connsiteX264" fmla="*/ 7898 w 10000"/>
                    <a:gd name="connsiteY264" fmla="*/ 8826 h 10000"/>
                    <a:gd name="connsiteX265" fmla="*/ 8253 w 10000"/>
                    <a:gd name="connsiteY265" fmla="*/ 9313 h 10000"/>
                    <a:gd name="connsiteX266" fmla="*/ 7711 w 10000"/>
                    <a:gd name="connsiteY266" fmla="*/ 9287 h 10000"/>
                    <a:gd name="connsiteX267" fmla="*/ 6966 w 10000"/>
                    <a:gd name="connsiteY267" fmla="*/ 9271 h 10000"/>
                    <a:gd name="connsiteX268" fmla="*/ 7114 w 10000"/>
                    <a:gd name="connsiteY268" fmla="*/ 9171 h 10000"/>
                    <a:gd name="connsiteX269" fmla="*/ 7242 w 10000"/>
                    <a:gd name="connsiteY269" fmla="*/ 9280 h 10000"/>
                    <a:gd name="connsiteX270" fmla="*/ 7286 w 10000"/>
                    <a:gd name="connsiteY270" fmla="*/ 9161 h 10000"/>
                    <a:gd name="connsiteX271" fmla="*/ 7220 w 10000"/>
                    <a:gd name="connsiteY271" fmla="*/ 8960 h 10000"/>
                    <a:gd name="connsiteX272" fmla="*/ 7182 w 10000"/>
                    <a:gd name="connsiteY272" fmla="*/ 8744 h 10000"/>
                    <a:gd name="connsiteX273" fmla="*/ 6958 w 10000"/>
                    <a:gd name="connsiteY273" fmla="*/ 8700 h 10000"/>
                    <a:gd name="connsiteX274" fmla="*/ 6954 w 10000"/>
                    <a:gd name="connsiteY274" fmla="*/ 8466 h 10000"/>
                    <a:gd name="connsiteX275" fmla="*/ 6875 w 10000"/>
                    <a:gd name="connsiteY275" fmla="*/ 8208 h 10000"/>
                    <a:gd name="connsiteX276" fmla="*/ 6800 w 10000"/>
                    <a:gd name="connsiteY276" fmla="*/ 8175 h 10000"/>
                    <a:gd name="connsiteX277" fmla="*/ 6840 w 10000"/>
                    <a:gd name="connsiteY277" fmla="*/ 8002 h 10000"/>
                    <a:gd name="connsiteX278" fmla="*/ 7009 w 10000"/>
                    <a:gd name="connsiteY278" fmla="*/ 7964 h 10000"/>
                    <a:gd name="connsiteX0" fmla="*/ 7009 w 10000"/>
                    <a:gd name="connsiteY0" fmla="*/ 7964 h 10039"/>
                    <a:gd name="connsiteX1" fmla="*/ 7068 w 10000"/>
                    <a:gd name="connsiteY1" fmla="*/ 7848 h 10039"/>
                    <a:gd name="connsiteX2" fmla="*/ 7090 w 10000"/>
                    <a:gd name="connsiteY2" fmla="*/ 7707 h 10039"/>
                    <a:gd name="connsiteX3" fmla="*/ 7210 w 10000"/>
                    <a:gd name="connsiteY3" fmla="*/ 7811 h 10039"/>
                    <a:gd name="connsiteX4" fmla="*/ 7305 w 10000"/>
                    <a:gd name="connsiteY4" fmla="*/ 7822 h 10039"/>
                    <a:gd name="connsiteX5" fmla="*/ 7397 w 10000"/>
                    <a:gd name="connsiteY5" fmla="*/ 7872 h 10039"/>
                    <a:gd name="connsiteX6" fmla="*/ 7452 w 10000"/>
                    <a:gd name="connsiteY6" fmla="*/ 7651 h 10039"/>
                    <a:gd name="connsiteX7" fmla="*/ 7503 w 10000"/>
                    <a:gd name="connsiteY7" fmla="*/ 7585 h 10039"/>
                    <a:gd name="connsiteX8" fmla="*/ 7466 w 10000"/>
                    <a:gd name="connsiteY8" fmla="*/ 7405 h 10039"/>
                    <a:gd name="connsiteX9" fmla="*/ 7643 w 10000"/>
                    <a:gd name="connsiteY9" fmla="*/ 7232 h 10039"/>
                    <a:gd name="connsiteX10" fmla="*/ 7652 w 10000"/>
                    <a:gd name="connsiteY10" fmla="*/ 7059 h 10039"/>
                    <a:gd name="connsiteX11" fmla="*/ 7763 w 10000"/>
                    <a:gd name="connsiteY11" fmla="*/ 7036 h 10039"/>
                    <a:gd name="connsiteX12" fmla="*/ 8060 w 10000"/>
                    <a:gd name="connsiteY12" fmla="*/ 7047 h 10039"/>
                    <a:gd name="connsiteX13" fmla="*/ 8079 w 10000"/>
                    <a:gd name="connsiteY13" fmla="*/ 6923 h 10039"/>
                    <a:gd name="connsiteX14" fmla="*/ 8041 w 10000"/>
                    <a:gd name="connsiteY14" fmla="*/ 6794 h 10039"/>
                    <a:gd name="connsiteX15" fmla="*/ 8080 w 10000"/>
                    <a:gd name="connsiteY15" fmla="*/ 6695 h 10039"/>
                    <a:gd name="connsiteX16" fmla="*/ 8125 w 10000"/>
                    <a:gd name="connsiteY16" fmla="*/ 6607 h 10039"/>
                    <a:gd name="connsiteX17" fmla="*/ 8045 w 10000"/>
                    <a:gd name="connsiteY17" fmla="*/ 6545 h 10039"/>
                    <a:gd name="connsiteX18" fmla="*/ 8062 w 10000"/>
                    <a:gd name="connsiteY18" fmla="*/ 6415 h 10039"/>
                    <a:gd name="connsiteX19" fmla="*/ 8127 w 10000"/>
                    <a:gd name="connsiteY19" fmla="*/ 6415 h 10039"/>
                    <a:gd name="connsiteX20" fmla="*/ 8181 w 10000"/>
                    <a:gd name="connsiteY20" fmla="*/ 6301 h 10039"/>
                    <a:gd name="connsiteX21" fmla="*/ 8277 w 10000"/>
                    <a:gd name="connsiteY21" fmla="*/ 6254 h 10039"/>
                    <a:gd name="connsiteX22" fmla="*/ 8206 w 10000"/>
                    <a:gd name="connsiteY22" fmla="*/ 6128 h 10039"/>
                    <a:gd name="connsiteX23" fmla="*/ 8169 w 10000"/>
                    <a:gd name="connsiteY23" fmla="*/ 6069 h 10039"/>
                    <a:gd name="connsiteX24" fmla="*/ 8244 w 10000"/>
                    <a:gd name="connsiteY24" fmla="*/ 5977 h 10039"/>
                    <a:gd name="connsiteX25" fmla="*/ 8389 w 10000"/>
                    <a:gd name="connsiteY25" fmla="*/ 6072 h 10039"/>
                    <a:gd name="connsiteX26" fmla="*/ 8506 w 10000"/>
                    <a:gd name="connsiteY26" fmla="*/ 5984 h 10039"/>
                    <a:gd name="connsiteX27" fmla="*/ 8418 w 10000"/>
                    <a:gd name="connsiteY27" fmla="*/ 5866 h 10039"/>
                    <a:gd name="connsiteX28" fmla="*/ 8411 w 10000"/>
                    <a:gd name="connsiteY28" fmla="*/ 5658 h 10039"/>
                    <a:gd name="connsiteX29" fmla="*/ 8623 w 10000"/>
                    <a:gd name="connsiteY29" fmla="*/ 5645 h 10039"/>
                    <a:gd name="connsiteX30" fmla="*/ 8662 w 10000"/>
                    <a:gd name="connsiteY30" fmla="*/ 5485 h 10039"/>
                    <a:gd name="connsiteX31" fmla="*/ 8524 w 10000"/>
                    <a:gd name="connsiteY31" fmla="*/ 5371 h 10039"/>
                    <a:gd name="connsiteX32" fmla="*/ 8524 w 10000"/>
                    <a:gd name="connsiteY32" fmla="*/ 5241 h 10039"/>
                    <a:gd name="connsiteX33" fmla="*/ 8769 w 10000"/>
                    <a:gd name="connsiteY33" fmla="*/ 5301 h 10039"/>
                    <a:gd name="connsiteX34" fmla="*/ 8786 w 10000"/>
                    <a:gd name="connsiteY34" fmla="*/ 4999 h 10039"/>
                    <a:gd name="connsiteX35" fmla="*/ 8979 w 10000"/>
                    <a:gd name="connsiteY35" fmla="*/ 4992 h 10039"/>
                    <a:gd name="connsiteX36" fmla="*/ 9091 w 10000"/>
                    <a:gd name="connsiteY36" fmla="*/ 4885 h 10039"/>
                    <a:gd name="connsiteX37" fmla="*/ 9021 w 10000"/>
                    <a:gd name="connsiteY37" fmla="*/ 4769 h 10039"/>
                    <a:gd name="connsiteX38" fmla="*/ 9108 w 10000"/>
                    <a:gd name="connsiteY38" fmla="*/ 4563 h 10039"/>
                    <a:gd name="connsiteX39" fmla="*/ 9076 w 10000"/>
                    <a:gd name="connsiteY39" fmla="*/ 4474 h 10039"/>
                    <a:gd name="connsiteX40" fmla="*/ 9251 w 10000"/>
                    <a:gd name="connsiteY40" fmla="*/ 4346 h 10039"/>
                    <a:gd name="connsiteX41" fmla="*/ 9254 w 10000"/>
                    <a:gd name="connsiteY41" fmla="*/ 4158 h 10039"/>
                    <a:gd name="connsiteX42" fmla="*/ 9166 w 10000"/>
                    <a:gd name="connsiteY42" fmla="*/ 4016 h 10039"/>
                    <a:gd name="connsiteX43" fmla="*/ 9164 w 10000"/>
                    <a:gd name="connsiteY43" fmla="*/ 3892 h 10039"/>
                    <a:gd name="connsiteX44" fmla="*/ 9340 w 10000"/>
                    <a:gd name="connsiteY44" fmla="*/ 3878 h 10039"/>
                    <a:gd name="connsiteX45" fmla="*/ 9368 w 10000"/>
                    <a:gd name="connsiteY45" fmla="*/ 3776 h 10039"/>
                    <a:gd name="connsiteX46" fmla="*/ 9491 w 10000"/>
                    <a:gd name="connsiteY46" fmla="*/ 3892 h 10039"/>
                    <a:gd name="connsiteX47" fmla="*/ 9691 w 10000"/>
                    <a:gd name="connsiteY47" fmla="*/ 3877 h 10039"/>
                    <a:gd name="connsiteX48" fmla="*/ 9998 w 10000"/>
                    <a:gd name="connsiteY48" fmla="*/ 3774 h 10039"/>
                    <a:gd name="connsiteX49" fmla="*/ 9929 w 10000"/>
                    <a:gd name="connsiteY49" fmla="*/ 3615 h 10039"/>
                    <a:gd name="connsiteX50" fmla="*/ 9792 w 10000"/>
                    <a:gd name="connsiteY50" fmla="*/ 3429 h 10039"/>
                    <a:gd name="connsiteX51" fmla="*/ 9822 w 10000"/>
                    <a:gd name="connsiteY51" fmla="*/ 3228 h 10039"/>
                    <a:gd name="connsiteX52" fmla="*/ 9918 w 10000"/>
                    <a:gd name="connsiteY52" fmla="*/ 3105 h 10039"/>
                    <a:gd name="connsiteX53" fmla="*/ 9892 w 10000"/>
                    <a:gd name="connsiteY53" fmla="*/ 2970 h 10039"/>
                    <a:gd name="connsiteX54" fmla="*/ 9815 w 10000"/>
                    <a:gd name="connsiteY54" fmla="*/ 2965 h 10039"/>
                    <a:gd name="connsiteX55" fmla="*/ 9832 w 10000"/>
                    <a:gd name="connsiteY55" fmla="*/ 2837 h 10039"/>
                    <a:gd name="connsiteX56" fmla="*/ 9713 w 10000"/>
                    <a:gd name="connsiteY56" fmla="*/ 2749 h 10039"/>
                    <a:gd name="connsiteX57" fmla="*/ 9737 w 10000"/>
                    <a:gd name="connsiteY57" fmla="*/ 2631 h 10039"/>
                    <a:gd name="connsiteX58" fmla="*/ 9878 w 10000"/>
                    <a:gd name="connsiteY58" fmla="*/ 2581 h 10039"/>
                    <a:gd name="connsiteX59" fmla="*/ 9867 w 10000"/>
                    <a:gd name="connsiteY59" fmla="*/ 2444 h 10039"/>
                    <a:gd name="connsiteX60" fmla="*/ 9732 w 10000"/>
                    <a:gd name="connsiteY60" fmla="*/ 2394 h 10039"/>
                    <a:gd name="connsiteX61" fmla="*/ 9753 w 10000"/>
                    <a:gd name="connsiteY61" fmla="*/ 2524 h 10039"/>
                    <a:gd name="connsiteX62" fmla="*/ 9662 w 10000"/>
                    <a:gd name="connsiteY62" fmla="*/ 2545 h 10039"/>
                    <a:gd name="connsiteX63" fmla="*/ 9617 w 10000"/>
                    <a:gd name="connsiteY63" fmla="*/ 2473 h 10039"/>
                    <a:gd name="connsiteX64" fmla="*/ 9520 w 10000"/>
                    <a:gd name="connsiteY64" fmla="*/ 2456 h 10039"/>
                    <a:gd name="connsiteX65" fmla="*/ 9433 w 10000"/>
                    <a:gd name="connsiteY65" fmla="*/ 2370 h 10039"/>
                    <a:gd name="connsiteX66" fmla="*/ 9339 w 10000"/>
                    <a:gd name="connsiteY66" fmla="*/ 2446 h 10039"/>
                    <a:gd name="connsiteX67" fmla="*/ 9203 w 10000"/>
                    <a:gd name="connsiteY67" fmla="*/ 2452 h 10039"/>
                    <a:gd name="connsiteX68" fmla="*/ 9156 w 10000"/>
                    <a:gd name="connsiteY68" fmla="*/ 2353 h 10039"/>
                    <a:gd name="connsiteX69" fmla="*/ 9159 w 10000"/>
                    <a:gd name="connsiteY69" fmla="*/ 2231 h 10039"/>
                    <a:gd name="connsiteX70" fmla="*/ 9119 w 10000"/>
                    <a:gd name="connsiteY70" fmla="*/ 2087 h 10039"/>
                    <a:gd name="connsiteX71" fmla="*/ 9046 w 10000"/>
                    <a:gd name="connsiteY71" fmla="*/ 1885 h 10039"/>
                    <a:gd name="connsiteX72" fmla="*/ 9212 w 10000"/>
                    <a:gd name="connsiteY72" fmla="*/ 1855 h 10039"/>
                    <a:gd name="connsiteX73" fmla="*/ 9261 w 10000"/>
                    <a:gd name="connsiteY73" fmla="*/ 1729 h 10039"/>
                    <a:gd name="connsiteX74" fmla="*/ 9309 w 10000"/>
                    <a:gd name="connsiteY74" fmla="*/ 1622 h 10039"/>
                    <a:gd name="connsiteX75" fmla="*/ 9242 w 10000"/>
                    <a:gd name="connsiteY75" fmla="*/ 1437 h 10039"/>
                    <a:gd name="connsiteX76" fmla="*/ 9133 w 10000"/>
                    <a:gd name="connsiteY76" fmla="*/ 1406 h 10039"/>
                    <a:gd name="connsiteX77" fmla="*/ 9063 w 10000"/>
                    <a:gd name="connsiteY77" fmla="*/ 1271 h 10039"/>
                    <a:gd name="connsiteX78" fmla="*/ 8854 w 10000"/>
                    <a:gd name="connsiteY78" fmla="*/ 1140 h 10039"/>
                    <a:gd name="connsiteX79" fmla="*/ 8744 w 10000"/>
                    <a:gd name="connsiteY79" fmla="*/ 1135 h 10039"/>
                    <a:gd name="connsiteX80" fmla="*/ 8564 w 10000"/>
                    <a:gd name="connsiteY80" fmla="*/ 1073 h 10039"/>
                    <a:gd name="connsiteX81" fmla="*/ 8447 w 10000"/>
                    <a:gd name="connsiteY81" fmla="*/ 1058 h 10039"/>
                    <a:gd name="connsiteX82" fmla="*/ 8241 w 10000"/>
                    <a:gd name="connsiteY82" fmla="*/ 1058 h 10039"/>
                    <a:gd name="connsiteX83" fmla="*/ 8131 w 10000"/>
                    <a:gd name="connsiteY83" fmla="*/ 1164 h 10039"/>
                    <a:gd name="connsiteX84" fmla="*/ 8050 w 10000"/>
                    <a:gd name="connsiteY84" fmla="*/ 1274 h 10039"/>
                    <a:gd name="connsiteX85" fmla="*/ 8112 w 10000"/>
                    <a:gd name="connsiteY85" fmla="*/ 1513 h 10039"/>
                    <a:gd name="connsiteX86" fmla="*/ 7907 w 10000"/>
                    <a:gd name="connsiteY86" fmla="*/ 1428 h 10039"/>
                    <a:gd name="connsiteX87" fmla="*/ 7765 w 10000"/>
                    <a:gd name="connsiteY87" fmla="*/ 1498 h 10039"/>
                    <a:gd name="connsiteX88" fmla="*/ 7675 w 10000"/>
                    <a:gd name="connsiteY88" fmla="*/ 1454 h 10039"/>
                    <a:gd name="connsiteX89" fmla="*/ 7635 w 10000"/>
                    <a:gd name="connsiteY89" fmla="*/ 1540 h 10039"/>
                    <a:gd name="connsiteX90" fmla="*/ 7576 w 10000"/>
                    <a:gd name="connsiteY90" fmla="*/ 1649 h 10039"/>
                    <a:gd name="connsiteX91" fmla="*/ 7476 w 10000"/>
                    <a:gd name="connsiteY91" fmla="*/ 1540 h 10039"/>
                    <a:gd name="connsiteX92" fmla="*/ 7358 w 10000"/>
                    <a:gd name="connsiteY92" fmla="*/ 1581 h 10039"/>
                    <a:gd name="connsiteX93" fmla="*/ 7302 w 10000"/>
                    <a:gd name="connsiteY93" fmla="*/ 1660 h 10039"/>
                    <a:gd name="connsiteX94" fmla="*/ 7197 w 10000"/>
                    <a:gd name="connsiteY94" fmla="*/ 1585 h 10039"/>
                    <a:gd name="connsiteX95" fmla="*/ 7091 w 10000"/>
                    <a:gd name="connsiteY95" fmla="*/ 1546 h 10039"/>
                    <a:gd name="connsiteX96" fmla="*/ 7000 w 10000"/>
                    <a:gd name="connsiteY96" fmla="*/ 1416 h 10039"/>
                    <a:gd name="connsiteX97" fmla="*/ 6793 w 10000"/>
                    <a:gd name="connsiteY97" fmla="*/ 1445 h 10039"/>
                    <a:gd name="connsiteX98" fmla="*/ 6733 w 10000"/>
                    <a:gd name="connsiteY98" fmla="*/ 1353 h 10039"/>
                    <a:gd name="connsiteX99" fmla="*/ 6712 w 10000"/>
                    <a:gd name="connsiteY99" fmla="*/ 1258 h 10039"/>
                    <a:gd name="connsiteX100" fmla="*/ 6644 w 10000"/>
                    <a:gd name="connsiteY100" fmla="*/ 1228 h 10039"/>
                    <a:gd name="connsiteX101" fmla="*/ 6653 w 10000"/>
                    <a:gd name="connsiteY101" fmla="*/ 1120 h 10039"/>
                    <a:gd name="connsiteX102" fmla="*/ 6696 w 10000"/>
                    <a:gd name="connsiteY102" fmla="*/ 1040 h 10039"/>
                    <a:gd name="connsiteX103" fmla="*/ 6511 w 10000"/>
                    <a:gd name="connsiteY103" fmla="*/ 1017 h 10039"/>
                    <a:gd name="connsiteX104" fmla="*/ 6397 w 10000"/>
                    <a:gd name="connsiteY104" fmla="*/ 1053 h 10039"/>
                    <a:gd name="connsiteX105" fmla="*/ 6343 w 10000"/>
                    <a:gd name="connsiteY105" fmla="*/ 987 h 10039"/>
                    <a:gd name="connsiteX106" fmla="*/ 6246 w 10000"/>
                    <a:gd name="connsiteY106" fmla="*/ 946 h 10039"/>
                    <a:gd name="connsiteX107" fmla="*/ 6219 w 10000"/>
                    <a:gd name="connsiteY107" fmla="*/ 821 h 10039"/>
                    <a:gd name="connsiteX108" fmla="*/ 6265 w 10000"/>
                    <a:gd name="connsiteY108" fmla="*/ 756 h 10039"/>
                    <a:gd name="connsiteX109" fmla="*/ 6401 w 10000"/>
                    <a:gd name="connsiteY109" fmla="*/ 682 h 10039"/>
                    <a:gd name="connsiteX110" fmla="*/ 6251 w 10000"/>
                    <a:gd name="connsiteY110" fmla="*/ 600 h 10039"/>
                    <a:gd name="connsiteX111" fmla="*/ 6240 w 10000"/>
                    <a:gd name="connsiteY111" fmla="*/ 424 h 10039"/>
                    <a:gd name="connsiteX112" fmla="*/ 6119 w 10000"/>
                    <a:gd name="connsiteY112" fmla="*/ 465 h 10039"/>
                    <a:gd name="connsiteX113" fmla="*/ 6059 w 10000"/>
                    <a:gd name="connsiteY113" fmla="*/ 334 h 10039"/>
                    <a:gd name="connsiteX114" fmla="*/ 5934 w 10000"/>
                    <a:gd name="connsiteY114" fmla="*/ 282 h 10039"/>
                    <a:gd name="connsiteX115" fmla="*/ 5732 w 10000"/>
                    <a:gd name="connsiteY115" fmla="*/ 193 h 10039"/>
                    <a:gd name="connsiteX116" fmla="*/ 5473 w 10000"/>
                    <a:gd name="connsiteY116" fmla="*/ 198 h 10039"/>
                    <a:gd name="connsiteX117" fmla="*/ 5476 w 10000"/>
                    <a:gd name="connsiteY117" fmla="*/ 303 h 10039"/>
                    <a:gd name="connsiteX118" fmla="*/ 5412 w 10000"/>
                    <a:gd name="connsiteY118" fmla="*/ 303 h 10039"/>
                    <a:gd name="connsiteX119" fmla="*/ 5365 w 10000"/>
                    <a:gd name="connsiteY119" fmla="*/ 404 h 10039"/>
                    <a:gd name="connsiteX120" fmla="*/ 5337 w 10000"/>
                    <a:gd name="connsiteY120" fmla="*/ 626 h 10039"/>
                    <a:gd name="connsiteX121" fmla="*/ 5255 w 10000"/>
                    <a:gd name="connsiteY121" fmla="*/ 667 h 10039"/>
                    <a:gd name="connsiteX122" fmla="*/ 5130 w 10000"/>
                    <a:gd name="connsiteY122" fmla="*/ 655 h 10039"/>
                    <a:gd name="connsiteX123" fmla="*/ 5077 w 10000"/>
                    <a:gd name="connsiteY123" fmla="*/ 759 h 10039"/>
                    <a:gd name="connsiteX124" fmla="*/ 4999 w 10000"/>
                    <a:gd name="connsiteY124" fmla="*/ 849 h 10039"/>
                    <a:gd name="connsiteX125" fmla="*/ 4903 w 10000"/>
                    <a:gd name="connsiteY125" fmla="*/ 733 h 10039"/>
                    <a:gd name="connsiteX126" fmla="*/ 4875 w 10000"/>
                    <a:gd name="connsiteY126" fmla="*/ 568 h 10039"/>
                    <a:gd name="connsiteX127" fmla="*/ 4700 w 10000"/>
                    <a:gd name="connsiteY127" fmla="*/ 567 h 10039"/>
                    <a:gd name="connsiteX128" fmla="*/ 4683 w 10000"/>
                    <a:gd name="connsiteY128" fmla="*/ 456 h 10039"/>
                    <a:gd name="connsiteX129" fmla="*/ 4754 w 10000"/>
                    <a:gd name="connsiteY129" fmla="*/ 336 h 10039"/>
                    <a:gd name="connsiteX130" fmla="*/ 4628 w 10000"/>
                    <a:gd name="connsiteY130" fmla="*/ 239 h 10039"/>
                    <a:gd name="connsiteX131" fmla="*/ 4496 w 10000"/>
                    <a:gd name="connsiteY131" fmla="*/ 245 h 10039"/>
                    <a:gd name="connsiteX132" fmla="*/ 4351 w 10000"/>
                    <a:gd name="connsiteY132" fmla="*/ 146 h 10039"/>
                    <a:gd name="connsiteX133" fmla="*/ 4265 w 10000"/>
                    <a:gd name="connsiteY133" fmla="*/ 14 h 10039"/>
                    <a:gd name="connsiteX134" fmla="*/ 4129 w 10000"/>
                    <a:gd name="connsiteY134" fmla="*/ 14 h 10039"/>
                    <a:gd name="connsiteX135" fmla="*/ 4072 w 10000"/>
                    <a:gd name="connsiteY135" fmla="*/ 121 h 10039"/>
                    <a:gd name="connsiteX136" fmla="*/ 4180 w 10000"/>
                    <a:gd name="connsiteY136" fmla="*/ 208 h 10039"/>
                    <a:gd name="connsiteX137" fmla="*/ 4102 w 10000"/>
                    <a:gd name="connsiteY137" fmla="*/ 279 h 10039"/>
                    <a:gd name="connsiteX138" fmla="*/ 4081 w 10000"/>
                    <a:gd name="connsiteY138" fmla="*/ 379 h 10039"/>
                    <a:gd name="connsiteX139" fmla="*/ 3883 w 10000"/>
                    <a:gd name="connsiteY139" fmla="*/ 433 h 10039"/>
                    <a:gd name="connsiteX140" fmla="*/ 3743 w 10000"/>
                    <a:gd name="connsiteY140" fmla="*/ 494 h 10039"/>
                    <a:gd name="connsiteX141" fmla="*/ 3684 w 10000"/>
                    <a:gd name="connsiteY141" fmla="*/ 700 h 10039"/>
                    <a:gd name="connsiteX142" fmla="*/ 3630 w 10000"/>
                    <a:gd name="connsiteY142" fmla="*/ 755 h 10039"/>
                    <a:gd name="connsiteX143" fmla="*/ 3658 w 10000"/>
                    <a:gd name="connsiteY143" fmla="*/ 911 h 10039"/>
                    <a:gd name="connsiteX144" fmla="*/ 3528 w 10000"/>
                    <a:gd name="connsiteY144" fmla="*/ 1065 h 10039"/>
                    <a:gd name="connsiteX145" fmla="*/ 3487 w 10000"/>
                    <a:gd name="connsiteY145" fmla="*/ 1205 h 10039"/>
                    <a:gd name="connsiteX146" fmla="*/ 3551 w 10000"/>
                    <a:gd name="connsiteY146" fmla="*/ 1320 h 10039"/>
                    <a:gd name="connsiteX147" fmla="*/ 3369 w 10000"/>
                    <a:gd name="connsiteY147" fmla="*/ 1324 h 10039"/>
                    <a:gd name="connsiteX148" fmla="*/ 3288 w 10000"/>
                    <a:gd name="connsiteY148" fmla="*/ 1412 h 10039"/>
                    <a:gd name="connsiteX149" fmla="*/ 3165 w 10000"/>
                    <a:gd name="connsiteY149" fmla="*/ 1463 h 10039"/>
                    <a:gd name="connsiteX150" fmla="*/ 3190 w 10000"/>
                    <a:gd name="connsiteY150" fmla="*/ 1651 h 10039"/>
                    <a:gd name="connsiteX151" fmla="*/ 3042 w 10000"/>
                    <a:gd name="connsiteY151" fmla="*/ 1670 h 10039"/>
                    <a:gd name="connsiteX152" fmla="*/ 2952 w 10000"/>
                    <a:gd name="connsiteY152" fmla="*/ 1923 h 10039"/>
                    <a:gd name="connsiteX153" fmla="*/ 2872 w 10000"/>
                    <a:gd name="connsiteY153" fmla="*/ 1894 h 10039"/>
                    <a:gd name="connsiteX154" fmla="*/ 2839 w 10000"/>
                    <a:gd name="connsiteY154" fmla="*/ 2000 h 10039"/>
                    <a:gd name="connsiteX155" fmla="*/ 2724 w 10000"/>
                    <a:gd name="connsiteY155" fmla="*/ 2039 h 10039"/>
                    <a:gd name="connsiteX156" fmla="*/ 2760 w 10000"/>
                    <a:gd name="connsiteY156" fmla="*/ 1917 h 10039"/>
                    <a:gd name="connsiteX157" fmla="*/ 2649 w 10000"/>
                    <a:gd name="connsiteY157" fmla="*/ 1747 h 10039"/>
                    <a:gd name="connsiteX158" fmla="*/ 2482 w 10000"/>
                    <a:gd name="connsiteY158" fmla="*/ 1530 h 10039"/>
                    <a:gd name="connsiteX159" fmla="*/ 2409 w 10000"/>
                    <a:gd name="connsiteY159" fmla="*/ 1636 h 10039"/>
                    <a:gd name="connsiteX160" fmla="*/ 2296 w 10000"/>
                    <a:gd name="connsiteY160" fmla="*/ 1534 h 10039"/>
                    <a:gd name="connsiteX161" fmla="*/ 2200 w 10000"/>
                    <a:gd name="connsiteY161" fmla="*/ 1588 h 10039"/>
                    <a:gd name="connsiteX162" fmla="*/ 2122 w 10000"/>
                    <a:gd name="connsiteY162" fmla="*/ 1541 h 10039"/>
                    <a:gd name="connsiteX163" fmla="*/ 2070 w 10000"/>
                    <a:gd name="connsiteY163" fmla="*/ 1688 h 10039"/>
                    <a:gd name="connsiteX164" fmla="*/ 2092 w 10000"/>
                    <a:gd name="connsiteY164" fmla="*/ 1891 h 10039"/>
                    <a:gd name="connsiteX165" fmla="*/ 1934 w 10000"/>
                    <a:gd name="connsiteY165" fmla="*/ 1859 h 10039"/>
                    <a:gd name="connsiteX166" fmla="*/ 1934 w 10000"/>
                    <a:gd name="connsiteY166" fmla="*/ 2010 h 10039"/>
                    <a:gd name="connsiteX167" fmla="*/ 1915 w 10000"/>
                    <a:gd name="connsiteY167" fmla="*/ 2210 h 10039"/>
                    <a:gd name="connsiteX168" fmla="*/ 1741 w 10000"/>
                    <a:gd name="connsiteY168" fmla="*/ 2057 h 10039"/>
                    <a:gd name="connsiteX169" fmla="*/ 1678 w 10000"/>
                    <a:gd name="connsiteY169" fmla="*/ 1947 h 10039"/>
                    <a:gd name="connsiteX170" fmla="*/ 1547 w 10000"/>
                    <a:gd name="connsiteY170" fmla="*/ 2014 h 10039"/>
                    <a:gd name="connsiteX171" fmla="*/ 1437 w 10000"/>
                    <a:gd name="connsiteY171" fmla="*/ 1842 h 10039"/>
                    <a:gd name="connsiteX172" fmla="*/ 1207 w 10000"/>
                    <a:gd name="connsiteY172" fmla="*/ 2064 h 10039"/>
                    <a:gd name="connsiteX173" fmla="*/ 1061 w 10000"/>
                    <a:gd name="connsiteY173" fmla="*/ 2091 h 10039"/>
                    <a:gd name="connsiteX174" fmla="*/ 1062 w 10000"/>
                    <a:gd name="connsiteY174" fmla="*/ 2221 h 10039"/>
                    <a:gd name="connsiteX175" fmla="*/ 919 w 10000"/>
                    <a:gd name="connsiteY175" fmla="*/ 2212 h 10039"/>
                    <a:gd name="connsiteX176" fmla="*/ 844 w 10000"/>
                    <a:gd name="connsiteY176" fmla="*/ 2368 h 10039"/>
                    <a:gd name="connsiteX177" fmla="*/ 779 w 10000"/>
                    <a:gd name="connsiteY177" fmla="*/ 2452 h 10039"/>
                    <a:gd name="connsiteX178" fmla="*/ 665 w 10000"/>
                    <a:gd name="connsiteY178" fmla="*/ 2451 h 10039"/>
                    <a:gd name="connsiteX179" fmla="*/ 882 w 10000"/>
                    <a:gd name="connsiteY179" fmla="*/ 2806 h 10039"/>
                    <a:gd name="connsiteX180" fmla="*/ 886 w 10000"/>
                    <a:gd name="connsiteY180" fmla="*/ 3039 h 10039"/>
                    <a:gd name="connsiteX181" fmla="*/ 783 w 10000"/>
                    <a:gd name="connsiteY181" fmla="*/ 3298 h 10039"/>
                    <a:gd name="connsiteX182" fmla="*/ 723 w 10000"/>
                    <a:gd name="connsiteY182" fmla="*/ 3591 h 10039"/>
                    <a:gd name="connsiteX183" fmla="*/ 622 w 10000"/>
                    <a:gd name="connsiteY183" fmla="*/ 3933 h 10039"/>
                    <a:gd name="connsiteX184" fmla="*/ 594 w 10000"/>
                    <a:gd name="connsiteY184" fmla="*/ 4250 h 10039"/>
                    <a:gd name="connsiteX185" fmla="*/ 455 w 10000"/>
                    <a:gd name="connsiteY185" fmla="*/ 4430 h 10039"/>
                    <a:gd name="connsiteX186" fmla="*/ 412 w 10000"/>
                    <a:gd name="connsiteY186" fmla="*/ 4678 h 10039"/>
                    <a:gd name="connsiteX187" fmla="*/ 282 w 10000"/>
                    <a:gd name="connsiteY187" fmla="*/ 4747 h 10039"/>
                    <a:gd name="connsiteX188" fmla="*/ 268 w 10000"/>
                    <a:gd name="connsiteY188" fmla="*/ 4920 h 10039"/>
                    <a:gd name="connsiteX189" fmla="*/ 146 w 10000"/>
                    <a:gd name="connsiteY189" fmla="*/ 5020 h 10039"/>
                    <a:gd name="connsiteX190" fmla="*/ 6 w 10000"/>
                    <a:gd name="connsiteY190" fmla="*/ 5116 h 10039"/>
                    <a:gd name="connsiteX191" fmla="*/ 12 w 10000"/>
                    <a:gd name="connsiteY191" fmla="*/ 5248 h 10039"/>
                    <a:gd name="connsiteX192" fmla="*/ 207 w 10000"/>
                    <a:gd name="connsiteY192" fmla="*/ 5191 h 10039"/>
                    <a:gd name="connsiteX193" fmla="*/ 369 w 10000"/>
                    <a:gd name="connsiteY193" fmla="*/ 5195 h 10039"/>
                    <a:gd name="connsiteX194" fmla="*/ 428 w 10000"/>
                    <a:gd name="connsiteY194" fmla="*/ 5283 h 10039"/>
                    <a:gd name="connsiteX195" fmla="*/ 653 w 10000"/>
                    <a:gd name="connsiteY195" fmla="*/ 5208 h 10039"/>
                    <a:gd name="connsiteX196" fmla="*/ 604 w 10000"/>
                    <a:gd name="connsiteY196" fmla="*/ 4976 h 10039"/>
                    <a:gd name="connsiteX197" fmla="*/ 683 w 10000"/>
                    <a:gd name="connsiteY197" fmla="*/ 4844 h 10039"/>
                    <a:gd name="connsiteX198" fmla="*/ 700 w 10000"/>
                    <a:gd name="connsiteY198" fmla="*/ 4651 h 10039"/>
                    <a:gd name="connsiteX199" fmla="*/ 543 w 10000"/>
                    <a:gd name="connsiteY199" fmla="*/ 4553 h 10039"/>
                    <a:gd name="connsiteX200" fmla="*/ 647 w 10000"/>
                    <a:gd name="connsiteY200" fmla="*/ 4444 h 10039"/>
                    <a:gd name="connsiteX201" fmla="*/ 822 w 10000"/>
                    <a:gd name="connsiteY201" fmla="*/ 4401 h 10039"/>
                    <a:gd name="connsiteX202" fmla="*/ 996 w 10000"/>
                    <a:gd name="connsiteY202" fmla="*/ 4485 h 10039"/>
                    <a:gd name="connsiteX203" fmla="*/ 1080 w 10000"/>
                    <a:gd name="connsiteY203" fmla="*/ 4582 h 10039"/>
                    <a:gd name="connsiteX204" fmla="*/ 1192 w 10000"/>
                    <a:gd name="connsiteY204" fmla="*/ 4478 h 10039"/>
                    <a:gd name="connsiteX205" fmla="*/ 1297 w 10000"/>
                    <a:gd name="connsiteY205" fmla="*/ 4650 h 10039"/>
                    <a:gd name="connsiteX206" fmla="*/ 1542 w 10000"/>
                    <a:gd name="connsiteY206" fmla="*/ 4656 h 10039"/>
                    <a:gd name="connsiteX207" fmla="*/ 1609 w 10000"/>
                    <a:gd name="connsiteY207" fmla="*/ 4856 h 10039"/>
                    <a:gd name="connsiteX208" fmla="*/ 1525 w 10000"/>
                    <a:gd name="connsiteY208" fmla="*/ 5005 h 10039"/>
                    <a:gd name="connsiteX209" fmla="*/ 1509 w 10000"/>
                    <a:gd name="connsiteY209" fmla="*/ 5227 h 10039"/>
                    <a:gd name="connsiteX210" fmla="*/ 1651 w 10000"/>
                    <a:gd name="connsiteY210" fmla="*/ 5308 h 10039"/>
                    <a:gd name="connsiteX211" fmla="*/ 1825 w 10000"/>
                    <a:gd name="connsiteY211" fmla="*/ 5577 h 10039"/>
                    <a:gd name="connsiteX212" fmla="*/ 1846 w 10000"/>
                    <a:gd name="connsiteY212" fmla="*/ 5869 h 10039"/>
                    <a:gd name="connsiteX213" fmla="*/ 1965 w 10000"/>
                    <a:gd name="connsiteY213" fmla="*/ 5834 h 10039"/>
                    <a:gd name="connsiteX214" fmla="*/ 2088 w 10000"/>
                    <a:gd name="connsiteY214" fmla="*/ 5658 h 10039"/>
                    <a:gd name="connsiteX215" fmla="*/ 2310 w 10000"/>
                    <a:gd name="connsiteY215" fmla="*/ 5918 h 10039"/>
                    <a:gd name="connsiteX216" fmla="*/ 2582 w 10000"/>
                    <a:gd name="connsiteY216" fmla="*/ 5899 h 10039"/>
                    <a:gd name="connsiteX217" fmla="*/ 2794 w 10000"/>
                    <a:gd name="connsiteY217" fmla="*/ 6011 h 10039"/>
                    <a:gd name="connsiteX218" fmla="*/ 2969 w 10000"/>
                    <a:gd name="connsiteY218" fmla="*/ 6180 h 10039"/>
                    <a:gd name="connsiteX219" fmla="*/ 3107 w 10000"/>
                    <a:gd name="connsiteY219" fmla="*/ 6169 h 10039"/>
                    <a:gd name="connsiteX220" fmla="*/ 3291 w 10000"/>
                    <a:gd name="connsiteY220" fmla="*/ 6038 h 10039"/>
                    <a:gd name="connsiteX221" fmla="*/ 3362 w 10000"/>
                    <a:gd name="connsiteY221" fmla="*/ 6123 h 10039"/>
                    <a:gd name="connsiteX222" fmla="*/ 3406 w 10000"/>
                    <a:gd name="connsiteY222" fmla="*/ 6351 h 10039"/>
                    <a:gd name="connsiteX223" fmla="*/ 3472 w 10000"/>
                    <a:gd name="connsiteY223" fmla="*/ 6541 h 10039"/>
                    <a:gd name="connsiteX224" fmla="*/ 3627 w 10000"/>
                    <a:gd name="connsiteY224" fmla="*/ 6483 h 10039"/>
                    <a:gd name="connsiteX225" fmla="*/ 3850 w 10000"/>
                    <a:gd name="connsiteY225" fmla="*/ 6375 h 10039"/>
                    <a:gd name="connsiteX226" fmla="*/ 3908 w 10000"/>
                    <a:gd name="connsiteY226" fmla="*/ 6505 h 10039"/>
                    <a:gd name="connsiteX227" fmla="*/ 3919 w 10000"/>
                    <a:gd name="connsiteY227" fmla="*/ 6754 h 10039"/>
                    <a:gd name="connsiteX228" fmla="*/ 3830 w 10000"/>
                    <a:gd name="connsiteY228" fmla="*/ 6875 h 10039"/>
                    <a:gd name="connsiteX229" fmla="*/ 3930 w 10000"/>
                    <a:gd name="connsiteY229" fmla="*/ 6995 h 10039"/>
                    <a:gd name="connsiteX230" fmla="*/ 4080 w 10000"/>
                    <a:gd name="connsiteY230" fmla="*/ 6811 h 10039"/>
                    <a:gd name="connsiteX231" fmla="*/ 4221 w 10000"/>
                    <a:gd name="connsiteY231" fmla="*/ 6592 h 10039"/>
                    <a:gd name="connsiteX232" fmla="*/ 4464 w 10000"/>
                    <a:gd name="connsiteY232" fmla="*/ 6759 h 10039"/>
                    <a:gd name="connsiteX233" fmla="*/ 4579 w 10000"/>
                    <a:gd name="connsiteY233" fmla="*/ 6880 h 10039"/>
                    <a:gd name="connsiteX234" fmla="*/ 4677 w 10000"/>
                    <a:gd name="connsiteY234" fmla="*/ 6612 h 10039"/>
                    <a:gd name="connsiteX235" fmla="*/ 4898 w 10000"/>
                    <a:gd name="connsiteY235" fmla="*/ 6618 h 10039"/>
                    <a:gd name="connsiteX236" fmla="*/ 5085 w 10000"/>
                    <a:gd name="connsiteY236" fmla="*/ 6746 h 10039"/>
                    <a:gd name="connsiteX237" fmla="*/ 5216 w 10000"/>
                    <a:gd name="connsiteY237" fmla="*/ 6996 h 10039"/>
                    <a:gd name="connsiteX238" fmla="*/ 5361 w 10000"/>
                    <a:gd name="connsiteY238" fmla="*/ 7083 h 10039"/>
                    <a:gd name="connsiteX239" fmla="*/ 5361 w 10000"/>
                    <a:gd name="connsiteY239" fmla="*/ 7230 h 10039"/>
                    <a:gd name="connsiteX240" fmla="*/ 5252 w 10000"/>
                    <a:gd name="connsiteY240" fmla="*/ 7235 h 10039"/>
                    <a:gd name="connsiteX241" fmla="*/ 5196 w 10000"/>
                    <a:gd name="connsiteY241" fmla="*/ 7447 h 10039"/>
                    <a:gd name="connsiteX242" fmla="*/ 5100 w 10000"/>
                    <a:gd name="connsiteY242" fmla="*/ 7622 h 10039"/>
                    <a:gd name="connsiteX243" fmla="*/ 4976 w 10000"/>
                    <a:gd name="connsiteY243" fmla="*/ 7612 h 10039"/>
                    <a:gd name="connsiteX244" fmla="*/ 4920 w 10000"/>
                    <a:gd name="connsiteY244" fmla="*/ 7512 h 10039"/>
                    <a:gd name="connsiteX245" fmla="*/ 4849 w 10000"/>
                    <a:gd name="connsiteY245" fmla="*/ 7673 h 10039"/>
                    <a:gd name="connsiteX246" fmla="*/ 4767 w 10000"/>
                    <a:gd name="connsiteY246" fmla="*/ 7673 h 10039"/>
                    <a:gd name="connsiteX247" fmla="*/ 4680 w 10000"/>
                    <a:gd name="connsiteY247" fmla="*/ 7622 h 10039"/>
                    <a:gd name="connsiteX248" fmla="*/ 4462 w 10000"/>
                    <a:gd name="connsiteY248" fmla="*/ 7896 h 10039"/>
                    <a:gd name="connsiteX249" fmla="*/ 4580 w 10000"/>
                    <a:gd name="connsiteY249" fmla="*/ 8073 h 10039"/>
                    <a:gd name="connsiteX250" fmla="*/ 4738 w 10000"/>
                    <a:gd name="connsiteY250" fmla="*/ 8151 h 10039"/>
                    <a:gd name="connsiteX251" fmla="*/ 4811 w 10000"/>
                    <a:gd name="connsiteY251" fmla="*/ 8280 h 10039"/>
                    <a:gd name="connsiteX252" fmla="*/ 5039 w 10000"/>
                    <a:gd name="connsiteY252" fmla="*/ 8269 h 10039"/>
                    <a:gd name="connsiteX253" fmla="*/ 5086 w 10000"/>
                    <a:gd name="connsiteY253" fmla="*/ 8485 h 10039"/>
                    <a:gd name="connsiteX254" fmla="*/ 5144 w 10000"/>
                    <a:gd name="connsiteY254" fmla="*/ 8660 h 10039"/>
                    <a:gd name="connsiteX255" fmla="*/ 5328 w 10000"/>
                    <a:gd name="connsiteY255" fmla="*/ 8631 h 10039"/>
                    <a:gd name="connsiteX256" fmla="*/ 5441 w 10000"/>
                    <a:gd name="connsiteY256" fmla="*/ 8913 h 10039"/>
                    <a:gd name="connsiteX257" fmla="*/ 5679 w 10000"/>
                    <a:gd name="connsiteY257" fmla="*/ 9191 h 10039"/>
                    <a:gd name="connsiteX258" fmla="*/ 5687 w 10000"/>
                    <a:gd name="connsiteY258" fmla="*/ 9419 h 10039"/>
                    <a:gd name="connsiteX259" fmla="*/ 5730 w 10000"/>
                    <a:gd name="connsiteY259" fmla="*/ 9588 h 10039"/>
                    <a:gd name="connsiteX260" fmla="*/ 5802 w 10000"/>
                    <a:gd name="connsiteY260" fmla="*/ 9755 h 10039"/>
                    <a:gd name="connsiteX261" fmla="*/ 6067 w 10000"/>
                    <a:gd name="connsiteY261" fmla="*/ 9914 h 10039"/>
                    <a:gd name="connsiteX262" fmla="*/ 6221 w 10000"/>
                    <a:gd name="connsiteY262" fmla="*/ 9999 h 10039"/>
                    <a:gd name="connsiteX263" fmla="*/ 8092 w 10000"/>
                    <a:gd name="connsiteY263" fmla="*/ 9195 h 10039"/>
                    <a:gd name="connsiteX264" fmla="*/ 7898 w 10000"/>
                    <a:gd name="connsiteY264" fmla="*/ 8826 h 10039"/>
                    <a:gd name="connsiteX265" fmla="*/ 8253 w 10000"/>
                    <a:gd name="connsiteY265" fmla="*/ 9313 h 10039"/>
                    <a:gd name="connsiteX266" fmla="*/ 7711 w 10000"/>
                    <a:gd name="connsiteY266" fmla="*/ 9287 h 10039"/>
                    <a:gd name="connsiteX267" fmla="*/ 6966 w 10000"/>
                    <a:gd name="connsiteY267" fmla="*/ 9271 h 10039"/>
                    <a:gd name="connsiteX268" fmla="*/ 7114 w 10000"/>
                    <a:gd name="connsiteY268" fmla="*/ 9171 h 10039"/>
                    <a:gd name="connsiteX269" fmla="*/ 7242 w 10000"/>
                    <a:gd name="connsiteY269" fmla="*/ 9280 h 10039"/>
                    <a:gd name="connsiteX270" fmla="*/ 7286 w 10000"/>
                    <a:gd name="connsiteY270" fmla="*/ 9161 h 10039"/>
                    <a:gd name="connsiteX271" fmla="*/ 7220 w 10000"/>
                    <a:gd name="connsiteY271" fmla="*/ 8960 h 10039"/>
                    <a:gd name="connsiteX272" fmla="*/ 7182 w 10000"/>
                    <a:gd name="connsiteY272" fmla="*/ 8744 h 10039"/>
                    <a:gd name="connsiteX273" fmla="*/ 6958 w 10000"/>
                    <a:gd name="connsiteY273" fmla="*/ 8700 h 10039"/>
                    <a:gd name="connsiteX274" fmla="*/ 6954 w 10000"/>
                    <a:gd name="connsiteY274" fmla="*/ 8466 h 10039"/>
                    <a:gd name="connsiteX275" fmla="*/ 6875 w 10000"/>
                    <a:gd name="connsiteY275" fmla="*/ 8208 h 10039"/>
                    <a:gd name="connsiteX276" fmla="*/ 6800 w 10000"/>
                    <a:gd name="connsiteY276" fmla="*/ 8175 h 10039"/>
                    <a:gd name="connsiteX277" fmla="*/ 6840 w 10000"/>
                    <a:gd name="connsiteY277" fmla="*/ 8002 h 10039"/>
                    <a:gd name="connsiteX278" fmla="*/ 7009 w 10000"/>
                    <a:gd name="connsiteY278" fmla="*/ 7964 h 10039"/>
                    <a:gd name="connsiteX0" fmla="*/ 7009 w 10000"/>
                    <a:gd name="connsiteY0" fmla="*/ 7964 h 9917"/>
                    <a:gd name="connsiteX1" fmla="*/ 7068 w 10000"/>
                    <a:gd name="connsiteY1" fmla="*/ 7848 h 9917"/>
                    <a:gd name="connsiteX2" fmla="*/ 7090 w 10000"/>
                    <a:gd name="connsiteY2" fmla="*/ 7707 h 9917"/>
                    <a:gd name="connsiteX3" fmla="*/ 7210 w 10000"/>
                    <a:gd name="connsiteY3" fmla="*/ 7811 h 9917"/>
                    <a:gd name="connsiteX4" fmla="*/ 7305 w 10000"/>
                    <a:gd name="connsiteY4" fmla="*/ 7822 h 9917"/>
                    <a:gd name="connsiteX5" fmla="*/ 7397 w 10000"/>
                    <a:gd name="connsiteY5" fmla="*/ 7872 h 9917"/>
                    <a:gd name="connsiteX6" fmla="*/ 7452 w 10000"/>
                    <a:gd name="connsiteY6" fmla="*/ 7651 h 9917"/>
                    <a:gd name="connsiteX7" fmla="*/ 7503 w 10000"/>
                    <a:gd name="connsiteY7" fmla="*/ 7585 h 9917"/>
                    <a:gd name="connsiteX8" fmla="*/ 7466 w 10000"/>
                    <a:gd name="connsiteY8" fmla="*/ 7405 h 9917"/>
                    <a:gd name="connsiteX9" fmla="*/ 7643 w 10000"/>
                    <a:gd name="connsiteY9" fmla="*/ 7232 h 9917"/>
                    <a:gd name="connsiteX10" fmla="*/ 7652 w 10000"/>
                    <a:gd name="connsiteY10" fmla="*/ 7059 h 9917"/>
                    <a:gd name="connsiteX11" fmla="*/ 7763 w 10000"/>
                    <a:gd name="connsiteY11" fmla="*/ 7036 h 9917"/>
                    <a:gd name="connsiteX12" fmla="*/ 8060 w 10000"/>
                    <a:gd name="connsiteY12" fmla="*/ 7047 h 9917"/>
                    <a:gd name="connsiteX13" fmla="*/ 8079 w 10000"/>
                    <a:gd name="connsiteY13" fmla="*/ 6923 h 9917"/>
                    <a:gd name="connsiteX14" fmla="*/ 8041 w 10000"/>
                    <a:gd name="connsiteY14" fmla="*/ 6794 h 9917"/>
                    <a:gd name="connsiteX15" fmla="*/ 8080 w 10000"/>
                    <a:gd name="connsiteY15" fmla="*/ 6695 h 9917"/>
                    <a:gd name="connsiteX16" fmla="*/ 8125 w 10000"/>
                    <a:gd name="connsiteY16" fmla="*/ 6607 h 9917"/>
                    <a:gd name="connsiteX17" fmla="*/ 8045 w 10000"/>
                    <a:gd name="connsiteY17" fmla="*/ 6545 h 9917"/>
                    <a:gd name="connsiteX18" fmla="*/ 8062 w 10000"/>
                    <a:gd name="connsiteY18" fmla="*/ 6415 h 9917"/>
                    <a:gd name="connsiteX19" fmla="*/ 8127 w 10000"/>
                    <a:gd name="connsiteY19" fmla="*/ 6415 h 9917"/>
                    <a:gd name="connsiteX20" fmla="*/ 8181 w 10000"/>
                    <a:gd name="connsiteY20" fmla="*/ 6301 h 9917"/>
                    <a:gd name="connsiteX21" fmla="*/ 8277 w 10000"/>
                    <a:gd name="connsiteY21" fmla="*/ 6254 h 9917"/>
                    <a:gd name="connsiteX22" fmla="*/ 8206 w 10000"/>
                    <a:gd name="connsiteY22" fmla="*/ 6128 h 9917"/>
                    <a:gd name="connsiteX23" fmla="*/ 8169 w 10000"/>
                    <a:gd name="connsiteY23" fmla="*/ 6069 h 9917"/>
                    <a:gd name="connsiteX24" fmla="*/ 8244 w 10000"/>
                    <a:gd name="connsiteY24" fmla="*/ 5977 h 9917"/>
                    <a:gd name="connsiteX25" fmla="*/ 8389 w 10000"/>
                    <a:gd name="connsiteY25" fmla="*/ 6072 h 9917"/>
                    <a:gd name="connsiteX26" fmla="*/ 8506 w 10000"/>
                    <a:gd name="connsiteY26" fmla="*/ 5984 h 9917"/>
                    <a:gd name="connsiteX27" fmla="*/ 8418 w 10000"/>
                    <a:gd name="connsiteY27" fmla="*/ 5866 h 9917"/>
                    <a:gd name="connsiteX28" fmla="*/ 8411 w 10000"/>
                    <a:gd name="connsiteY28" fmla="*/ 5658 h 9917"/>
                    <a:gd name="connsiteX29" fmla="*/ 8623 w 10000"/>
                    <a:gd name="connsiteY29" fmla="*/ 5645 h 9917"/>
                    <a:gd name="connsiteX30" fmla="*/ 8662 w 10000"/>
                    <a:gd name="connsiteY30" fmla="*/ 5485 h 9917"/>
                    <a:gd name="connsiteX31" fmla="*/ 8524 w 10000"/>
                    <a:gd name="connsiteY31" fmla="*/ 5371 h 9917"/>
                    <a:gd name="connsiteX32" fmla="*/ 8524 w 10000"/>
                    <a:gd name="connsiteY32" fmla="*/ 5241 h 9917"/>
                    <a:gd name="connsiteX33" fmla="*/ 8769 w 10000"/>
                    <a:gd name="connsiteY33" fmla="*/ 5301 h 9917"/>
                    <a:gd name="connsiteX34" fmla="*/ 8786 w 10000"/>
                    <a:gd name="connsiteY34" fmla="*/ 4999 h 9917"/>
                    <a:gd name="connsiteX35" fmla="*/ 8979 w 10000"/>
                    <a:gd name="connsiteY35" fmla="*/ 4992 h 9917"/>
                    <a:gd name="connsiteX36" fmla="*/ 9091 w 10000"/>
                    <a:gd name="connsiteY36" fmla="*/ 4885 h 9917"/>
                    <a:gd name="connsiteX37" fmla="*/ 9021 w 10000"/>
                    <a:gd name="connsiteY37" fmla="*/ 4769 h 9917"/>
                    <a:gd name="connsiteX38" fmla="*/ 9108 w 10000"/>
                    <a:gd name="connsiteY38" fmla="*/ 4563 h 9917"/>
                    <a:gd name="connsiteX39" fmla="*/ 9076 w 10000"/>
                    <a:gd name="connsiteY39" fmla="*/ 4474 h 9917"/>
                    <a:gd name="connsiteX40" fmla="*/ 9251 w 10000"/>
                    <a:gd name="connsiteY40" fmla="*/ 4346 h 9917"/>
                    <a:gd name="connsiteX41" fmla="*/ 9254 w 10000"/>
                    <a:gd name="connsiteY41" fmla="*/ 4158 h 9917"/>
                    <a:gd name="connsiteX42" fmla="*/ 9166 w 10000"/>
                    <a:gd name="connsiteY42" fmla="*/ 4016 h 9917"/>
                    <a:gd name="connsiteX43" fmla="*/ 9164 w 10000"/>
                    <a:gd name="connsiteY43" fmla="*/ 3892 h 9917"/>
                    <a:gd name="connsiteX44" fmla="*/ 9340 w 10000"/>
                    <a:gd name="connsiteY44" fmla="*/ 3878 h 9917"/>
                    <a:gd name="connsiteX45" fmla="*/ 9368 w 10000"/>
                    <a:gd name="connsiteY45" fmla="*/ 3776 h 9917"/>
                    <a:gd name="connsiteX46" fmla="*/ 9491 w 10000"/>
                    <a:gd name="connsiteY46" fmla="*/ 3892 h 9917"/>
                    <a:gd name="connsiteX47" fmla="*/ 9691 w 10000"/>
                    <a:gd name="connsiteY47" fmla="*/ 3877 h 9917"/>
                    <a:gd name="connsiteX48" fmla="*/ 9998 w 10000"/>
                    <a:gd name="connsiteY48" fmla="*/ 3774 h 9917"/>
                    <a:gd name="connsiteX49" fmla="*/ 9929 w 10000"/>
                    <a:gd name="connsiteY49" fmla="*/ 3615 h 9917"/>
                    <a:gd name="connsiteX50" fmla="*/ 9792 w 10000"/>
                    <a:gd name="connsiteY50" fmla="*/ 3429 h 9917"/>
                    <a:gd name="connsiteX51" fmla="*/ 9822 w 10000"/>
                    <a:gd name="connsiteY51" fmla="*/ 3228 h 9917"/>
                    <a:gd name="connsiteX52" fmla="*/ 9918 w 10000"/>
                    <a:gd name="connsiteY52" fmla="*/ 3105 h 9917"/>
                    <a:gd name="connsiteX53" fmla="*/ 9892 w 10000"/>
                    <a:gd name="connsiteY53" fmla="*/ 2970 h 9917"/>
                    <a:gd name="connsiteX54" fmla="*/ 9815 w 10000"/>
                    <a:gd name="connsiteY54" fmla="*/ 2965 h 9917"/>
                    <a:gd name="connsiteX55" fmla="*/ 9832 w 10000"/>
                    <a:gd name="connsiteY55" fmla="*/ 2837 h 9917"/>
                    <a:gd name="connsiteX56" fmla="*/ 9713 w 10000"/>
                    <a:gd name="connsiteY56" fmla="*/ 2749 h 9917"/>
                    <a:gd name="connsiteX57" fmla="*/ 9737 w 10000"/>
                    <a:gd name="connsiteY57" fmla="*/ 2631 h 9917"/>
                    <a:gd name="connsiteX58" fmla="*/ 9878 w 10000"/>
                    <a:gd name="connsiteY58" fmla="*/ 2581 h 9917"/>
                    <a:gd name="connsiteX59" fmla="*/ 9867 w 10000"/>
                    <a:gd name="connsiteY59" fmla="*/ 2444 h 9917"/>
                    <a:gd name="connsiteX60" fmla="*/ 9732 w 10000"/>
                    <a:gd name="connsiteY60" fmla="*/ 2394 h 9917"/>
                    <a:gd name="connsiteX61" fmla="*/ 9753 w 10000"/>
                    <a:gd name="connsiteY61" fmla="*/ 2524 h 9917"/>
                    <a:gd name="connsiteX62" fmla="*/ 9662 w 10000"/>
                    <a:gd name="connsiteY62" fmla="*/ 2545 h 9917"/>
                    <a:gd name="connsiteX63" fmla="*/ 9617 w 10000"/>
                    <a:gd name="connsiteY63" fmla="*/ 2473 h 9917"/>
                    <a:gd name="connsiteX64" fmla="*/ 9520 w 10000"/>
                    <a:gd name="connsiteY64" fmla="*/ 2456 h 9917"/>
                    <a:gd name="connsiteX65" fmla="*/ 9433 w 10000"/>
                    <a:gd name="connsiteY65" fmla="*/ 2370 h 9917"/>
                    <a:gd name="connsiteX66" fmla="*/ 9339 w 10000"/>
                    <a:gd name="connsiteY66" fmla="*/ 2446 h 9917"/>
                    <a:gd name="connsiteX67" fmla="*/ 9203 w 10000"/>
                    <a:gd name="connsiteY67" fmla="*/ 2452 h 9917"/>
                    <a:gd name="connsiteX68" fmla="*/ 9156 w 10000"/>
                    <a:gd name="connsiteY68" fmla="*/ 2353 h 9917"/>
                    <a:gd name="connsiteX69" fmla="*/ 9159 w 10000"/>
                    <a:gd name="connsiteY69" fmla="*/ 2231 h 9917"/>
                    <a:gd name="connsiteX70" fmla="*/ 9119 w 10000"/>
                    <a:gd name="connsiteY70" fmla="*/ 2087 h 9917"/>
                    <a:gd name="connsiteX71" fmla="*/ 9046 w 10000"/>
                    <a:gd name="connsiteY71" fmla="*/ 1885 h 9917"/>
                    <a:gd name="connsiteX72" fmla="*/ 9212 w 10000"/>
                    <a:gd name="connsiteY72" fmla="*/ 1855 h 9917"/>
                    <a:gd name="connsiteX73" fmla="*/ 9261 w 10000"/>
                    <a:gd name="connsiteY73" fmla="*/ 1729 h 9917"/>
                    <a:gd name="connsiteX74" fmla="*/ 9309 w 10000"/>
                    <a:gd name="connsiteY74" fmla="*/ 1622 h 9917"/>
                    <a:gd name="connsiteX75" fmla="*/ 9242 w 10000"/>
                    <a:gd name="connsiteY75" fmla="*/ 1437 h 9917"/>
                    <a:gd name="connsiteX76" fmla="*/ 9133 w 10000"/>
                    <a:gd name="connsiteY76" fmla="*/ 1406 h 9917"/>
                    <a:gd name="connsiteX77" fmla="*/ 9063 w 10000"/>
                    <a:gd name="connsiteY77" fmla="*/ 1271 h 9917"/>
                    <a:gd name="connsiteX78" fmla="*/ 8854 w 10000"/>
                    <a:gd name="connsiteY78" fmla="*/ 1140 h 9917"/>
                    <a:gd name="connsiteX79" fmla="*/ 8744 w 10000"/>
                    <a:gd name="connsiteY79" fmla="*/ 1135 h 9917"/>
                    <a:gd name="connsiteX80" fmla="*/ 8564 w 10000"/>
                    <a:gd name="connsiteY80" fmla="*/ 1073 h 9917"/>
                    <a:gd name="connsiteX81" fmla="*/ 8447 w 10000"/>
                    <a:gd name="connsiteY81" fmla="*/ 1058 h 9917"/>
                    <a:gd name="connsiteX82" fmla="*/ 8241 w 10000"/>
                    <a:gd name="connsiteY82" fmla="*/ 1058 h 9917"/>
                    <a:gd name="connsiteX83" fmla="*/ 8131 w 10000"/>
                    <a:gd name="connsiteY83" fmla="*/ 1164 h 9917"/>
                    <a:gd name="connsiteX84" fmla="*/ 8050 w 10000"/>
                    <a:gd name="connsiteY84" fmla="*/ 1274 h 9917"/>
                    <a:gd name="connsiteX85" fmla="*/ 8112 w 10000"/>
                    <a:gd name="connsiteY85" fmla="*/ 1513 h 9917"/>
                    <a:gd name="connsiteX86" fmla="*/ 7907 w 10000"/>
                    <a:gd name="connsiteY86" fmla="*/ 1428 h 9917"/>
                    <a:gd name="connsiteX87" fmla="*/ 7765 w 10000"/>
                    <a:gd name="connsiteY87" fmla="*/ 1498 h 9917"/>
                    <a:gd name="connsiteX88" fmla="*/ 7675 w 10000"/>
                    <a:gd name="connsiteY88" fmla="*/ 1454 h 9917"/>
                    <a:gd name="connsiteX89" fmla="*/ 7635 w 10000"/>
                    <a:gd name="connsiteY89" fmla="*/ 1540 h 9917"/>
                    <a:gd name="connsiteX90" fmla="*/ 7576 w 10000"/>
                    <a:gd name="connsiteY90" fmla="*/ 1649 h 9917"/>
                    <a:gd name="connsiteX91" fmla="*/ 7476 w 10000"/>
                    <a:gd name="connsiteY91" fmla="*/ 1540 h 9917"/>
                    <a:gd name="connsiteX92" fmla="*/ 7358 w 10000"/>
                    <a:gd name="connsiteY92" fmla="*/ 1581 h 9917"/>
                    <a:gd name="connsiteX93" fmla="*/ 7302 w 10000"/>
                    <a:gd name="connsiteY93" fmla="*/ 1660 h 9917"/>
                    <a:gd name="connsiteX94" fmla="*/ 7197 w 10000"/>
                    <a:gd name="connsiteY94" fmla="*/ 1585 h 9917"/>
                    <a:gd name="connsiteX95" fmla="*/ 7091 w 10000"/>
                    <a:gd name="connsiteY95" fmla="*/ 1546 h 9917"/>
                    <a:gd name="connsiteX96" fmla="*/ 7000 w 10000"/>
                    <a:gd name="connsiteY96" fmla="*/ 1416 h 9917"/>
                    <a:gd name="connsiteX97" fmla="*/ 6793 w 10000"/>
                    <a:gd name="connsiteY97" fmla="*/ 1445 h 9917"/>
                    <a:gd name="connsiteX98" fmla="*/ 6733 w 10000"/>
                    <a:gd name="connsiteY98" fmla="*/ 1353 h 9917"/>
                    <a:gd name="connsiteX99" fmla="*/ 6712 w 10000"/>
                    <a:gd name="connsiteY99" fmla="*/ 1258 h 9917"/>
                    <a:gd name="connsiteX100" fmla="*/ 6644 w 10000"/>
                    <a:gd name="connsiteY100" fmla="*/ 1228 h 9917"/>
                    <a:gd name="connsiteX101" fmla="*/ 6653 w 10000"/>
                    <a:gd name="connsiteY101" fmla="*/ 1120 h 9917"/>
                    <a:gd name="connsiteX102" fmla="*/ 6696 w 10000"/>
                    <a:gd name="connsiteY102" fmla="*/ 1040 h 9917"/>
                    <a:gd name="connsiteX103" fmla="*/ 6511 w 10000"/>
                    <a:gd name="connsiteY103" fmla="*/ 1017 h 9917"/>
                    <a:gd name="connsiteX104" fmla="*/ 6397 w 10000"/>
                    <a:gd name="connsiteY104" fmla="*/ 1053 h 9917"/>
                    <a:gd name="connsiteX105" fmla="*/ 6343 w 10000"/>
                    <a:gd name="connsiteY105" fmla="*/ 987 h 9917"/>
                    <a:gd name="connsiteX106" fmla="*/ 6246 w 10000"/>
                    <a:gd name="connsiteY106" fmla="*/ 946 h 9917"/>
                    <a:gd name="connsiteX107" fmla="*/ 6219 w 10000"/>
                    <a:gd name="connsiteY107" fmla="*/ 821 h 9917"/>
                    <a:gd name="connsiteX108" fmla="*/ 6265 w 10000"/>
                    <a:gd name="connsiteY108" fmla="*/ 756 h 9917"/>
                    <a:gd name="connsiteX109" fmla="*/ 6401 w 10000"/>
                    <a:gd name="connsiteY109" fmla="*/ 682 h 9917"/>
                    <a:gd name="connsiteX110" fmla="*/ 6251 w 10000"/>
                    <a:gd name="connsiteY110" fmla="*/ 600 h 9917"/>
                    <a:gd name="connsiteX111" fmla="*/ 6240 w 10000"/>
                    <a:gd name="connsiteY111" fmla="*/ 424 h 9917"/>
                    <a:gd name="connsiteX112" fmla="*/ 6119 w 10000"/>
                    <a:gd name="connsiteY112" fmla="*/ 465 h 9917"/>
                    <a:gd name="connsiteX113" fmla="*/ 6059 w 10000"/>
                    <a:gd name="connsiteY113" fmla="*/ 334 h 9917"/>
                    <a:gd name="connsiteX114" fmla="*/ 5934 w 10000"/>
                    <a:gd name="connsiteY114" fmla="*/ 282 h 9917"/>
                    <a:gd name="connsiteX115" fmla="*/ 5732 w 10000"/>
                    <a:gd name="connsiteY115" fmla="*/ 193 h 9917"/>
                    <a:gd name="connsiteX116" fmla="*/ 5473 w 10000"/>
                    <a:gd name="connsiteY116" fmla="*/ 198 h 9917"/>
                    <a:gd name="connsiteX117" fmla="*/ 5476 w 10000"/>
                    <a:gd name="connsiteY117" fmla="*/ 303 h 9917"/>
                    <a:gd name="connsiteX118" fmla="*/ 5412 w 10000"/>
                    <a:gd name="connsiteY118" fmla="*/ 303 h 9917"/>
                    <a:gd name="connsiteX119" fmla="*/ 5365 w 10000"/>
                    <a:gd name="connsiteY119" fmla="*/ 404 h 9917"/>
                    <a:gd name="connsiteX120" fmla="*/ 5337 w 10000"/>
                    <a:gd name="connsiteY120" fmla="*/ 626 h 9917"/>
                    <a:gd name="connsiteX121" fmla="*/ 5255 w 10000"/>
                    <a:gd name="connsiteY121" fmla="*/ 667 h 9917"/>
                    <a:gd name="connsiteX122" fmla="*/ 5130 w 10000"/>
                    <a:gd name="connsiteY122" fmla="*/ 655 h 9917"/>
                    <a:gd name="connsiteX123" fmla="*/ 5077 w 10000"/>
                    <a:gd name="connsiteY123" fmla="*/ 759 h 9917"/>
                    <a:gd name="connsiteX124" fmla="*/ 4999 w 10000"/>
                    <a:gd name="connsiteY124" fmla="*/ 849 h 9917"/>
                    <a:gd name="connsiteX125" fmla="*/ 4903 w 10000"/>
                    <a:gd name="connsiteY125" fmla="*/ 733 h 9917"/>
                    <a:gd name="connsiteX126" fmla="*/ 4875 w 10000"/>
                    <a:gd name="connsiteY126" fmla="*/ 568 h 9917"/>
                    <a:gd name="connsiteX127" fmla="*/ 4700 w 10000"/>
                    <a:gd name="connsiteY127" fmla="*/ 567 h 9917"/>
                    <a:gd name="connsiteX128" fmla="*/ 4683 w 10000"/>
                    <a:gd name="connsiteY128" fmla="*/ 456 h 9917"/>
                    <a:gd name="connsiteX129" fmla="*/ 4754 w 10000"/>
                    <a:gd name="connsiteY129" fmla="*/ 336 h 9917"/>
                    <a:gd name="connsiteX130" fmla="*/ 4628 w 10000"/>
                    <a:gd name="connsiteY130" fmla="*/ 239 h 9917"/>
                    <a:gd name="connsiteX131" fmla="*/ 4496 w 10000"/>
                    <a:gd name="connsiteY131" fmla="*/ 245 h 9917"/>
                    <a:gd name="connsiteX132" fmla="*/ 4351 w 10000"/>
                    <a:gd name="connsiteY132" fmla="*/ 146 h 9917"/>
                    <a:gd name="connsiteX133" fmla="*/ 4265 w 10000"/>
                    <a:gd name="connsiteY133" fmla="*/ 14 h 9917"/>
                    <a:gd name="connsiteX134" fmla="*/ 4129 w 10000"/>
                    <a:gd name="connsiteY134" fmla="*/ 14 h 9917"/>
                    <a:gd name="connsiteX135" fmla="*/ 4072 w 10000"/>
                    <a:gd name="connsiteY135" fmla="*/ 121 h 9917"/>
                    <a:gd name="connsiteX136" fmla="*/ 4180 w 10000"/>
                    <a:gd name="connsiteY136" fmla="*/ 208 h 9917"/>
                    <a:gd name="connsiteX137" fmla="*/ 4102 w 10000"/>
                    <a:gd name="connsiteY137" fmla="*/ 279 h 9917"/>
                    <a:gd name="connsiteX138" fmla="*/ 4081 w 10000"/>
                    <a:gd name="connsiteY138" fmla="*/ 379 h 9917"/>
                    <a:gd name="connsiteX139" fmla="*/ 3883 w 10000"/>
                    <a:gd name="connsiteY139" fmla="*/ 433 h 9917"/>
                    <a:gd name="connsiteX140" fmla="*/ 3743 w 10000"/>
                    <a:gd name="connsiteY140" fmla="*/ 494 h 9917"/>
                    <a:gd name="connsiteX141" fmla="*/ 3684 w 10000"/>
                    <a:gd name="connsiteY141" fmla="*/ 700 h 9917"/>
                    <a:gd name="connsiteX142" fmla="*/ 3630 w 10000"/>
                    <a:gd name="connsiteY142" fmla="*/ 755 h 9917"/>
                    <a:gd name="connsiteX143" fmla="*/ 3658 w 10000"/>
                    <a:gd name="connsiteY143" fmla="*/ 911 h 9917"/>
                    <a:gd name="connsiteX144" fmla="*/ 3528 w 10000"/>
                    <a:gd name="connsiteY144" fmla="*/ 1065 h 9917"/>
                    <a:gd name="connsiteX145" fmla="*/ 3487 w 10000"/>
                    <a:gd name="connsiteY145" fmla="*/ 1205 h 9917"/>
                    <a:gd name="connsiteX146" fmla="*/ 3551 w 10000"/>
                    <a:gd name="connsiteY146" fmla="*/ 1320 h 9917"/>
                    <a:gd name="connsiteX147" fmla="*/ 3369 w 10000"/>
                    <a:gd name="connsiteY147" fmla="*/ 1324 h 9917"/>
                    <a:gd name="connsiteX148" fmla="*/ 3288 w 10000"/>
                    <a:gd name="connsiteY148" fmla="*/ 1412 h 9917"/>
                    <a:gd name="connsiteX149" fmla="*/ 3165 w 10000"/>
                    <a:gd name="connsiteY149" fmla="*/ 1463 h 9917"/>
                    <a:gd name="connsiteX150" fmla="*/ 3190 w 10000"/>
                    <a:gd name="connsiteY150" fmla="*/ 1651 h 9917"/>
                    <a:gd name="connsiteX151" fmla="*/ 3042 w 10000"/>
                    <a:gd name="connsiteY151" fmla="*/ 1670 h 9917"/>
                    <a:gd name="connsiteX152" fmla="*/ 2952 w 10000"/>
                    <a:gd name="connsiteY152" fmla="*/ 1923 h 9917"/>
                    <a:gd name="connsiteX153" fmla="*/ 2872 w 10000"/>
                    <a:gd name="connsiteY153" fmla="*/ 1894 h 9917"/>
                    <a:gd name="connsiteX154" fmla="*/ 2839 w 10000"/>
                    <a:gd name="connsiteY154" fmla="*/ 2000 h 9917"/>
                    <a:gd name="connsiteX155" fmla="*/ 2724 w 10000"/>
                    <a:gd name="connsiteY155" fmla="*/ 2039 h 9917"/>
                    <a:gd name="connsiteX156" fmla="*/ 2760 w 10000"/>
                    <a:gd name="connsiteY156" fmla="*/ 1917 h 9917"/>
                    <a:gd name="connsiteX157" fmla="*/ 2649 w 10000"/>
                    <a:gd name="connsiteY157" fmla="*/ 1747 h 9917"/>
                    <a:gd name="connsiteX158" fmla="*/ 2482 w 10000"/>
                    <a:gd name="connsiteY158" fmla="*/ 1530 h 9917"/>
                    <a:gd name="connsiteX159" fmla="*/ 2409 w 10000"/>
                    <a:gd name="connsiteY159" fmla="*/ 1636 h 9917"/>
                    <a:gd name="connsiteX160" fmla="*/ 2296 w 10000"/>
                    <a:gd name="connsiteY160" fmla="*/ 1534 h 9917"/>
                    <a:gd name="connsiteX161" fmla="*/ 2200 w 10000"/>
                    <a:gd name="connsiteY161" fmla="*/ 1588 h 9917"/>
                    <a:gd name="connsiteX162" fmla="*/ 2122 w 10000"/>
                    <a:gd name="connsiteY162" fmla="*/ 1541 h 9917"/>
                    <a:gd name="connsiteX163" fmla="*/ 2070 w 10000"/>
                    <a:gd name="connsiteY163" fmla="*/ 1688 h 9917"/>
                    <a:gd name="connsiteX164" fmla="*/ 2092 w 10000"/>
                    <a:gd name="connsiteY164" fmla="*/ 1891 h 9917"/>
                    <a:gd name="connsiteX165" fmla="*/ 1934 w 10000"/>
                    <a:gd name="connsiteY165" fmla="*/ 1859 h 9917"/>
                    <a:gd name="connsiteX166" fmla="*/ 1934 w 10000"/>
                    <a:gd name="connsiteY166" fmla="*/ 2010 h 9917"/>
                    <a:gd name="connsiteX167" fmla="*/ 1915 w 10000"/>
                    <a:gd name="connsiteY167" fmla="*/ 2210 h 9917"/>
                    <a:gd name="connsiteX168" fmla="*/ 1741 w 10000"/>
                    <a:gd name="connsiteY168" fmla="*/ 2057 h 9917"/>
                    <a:gd name="connsiteX169" fmla="*/ 1678 w 10000"/>
                    <a:gd name="connsiteY169" fmla="*/ 1947 h 9917"/>
                    <a:gd name="connsiteX170" fmla="*/ 1547 w 10000"/>
                    <a:gd name="connsiteY170" fmla="*/ 2014 h 9917"/>
                    <a:gd name="connsiteX171" fmla="*/ 1437 w 10000"/>
                    <a:gd name="connsiteY171" fmla="*/ 1842 h 9917"/>
                    <a:gd name="connsiteX172" fmla="*/ 1207 w 10000"/>
                    <a:gd name="connsiteY172" fmla="*/ 2064 h 9917"/>
                    <a:gd name="connsiteX173" fmla="*/ 1061 w 10000"/>
                    <a:gd name="connsiteY173" fmla="*/ 2091 h 9917"/>
                    <a:gd name="connsiteX174" fmla="*/ 1062 w 10000"/>
                    <a:gd name="connsiteY174" fmla="*/ 2221 h 9917"/>
                    <a:gd name="connsiteX175" fmla="*/ 919 w 10000"/>
                    <a:gd name="connsiteY175" fmla="*/ 2212 h 9917"/>
                    <a:gd name="connsiteX176" fmla="*/ 844 w 10000"/>
                    <a:gd name="connsiteY176" fmla="*/ 2368 h 9917"/>
                    <a:gd name="connsiteX177" fmla="*/ 779 w 10000"/>
                    <a:gd name="connsiteY177" fmla="*/ 2452 h 9917"/>
                    <a:gd name="connsiteX178" fmla="*/ 665 w 10000"/>
                    <a:gd name="connsiteY178" fmla="*/ 2451 h 9917"/>
                    <a:gd name="connsiteX179" fmla="*/ 882 w 10000"/>
                    <a:gd name="connsiteY179" fmla="*/ 2806 h 9917"/>
                    <a:gd name="connsiteX180" fmla="*/ 886 w 10000"/>
                    <a:gd name="connsiteY180" fmla="*/ 3039 h 9917"/>
                    <a:gd name="connsiteX181" fmla="*/ 783 w 10000"/>
                    <a:gd name="connsiteY181" fmla="*/ 3298 h 9917"/>
                    <a:gd name="connsiteX182" fmla="*/ 723 w 10000"/>
                    <a:gd name="connsiteY182" fmla="*/ 3591 h 9917"/>
                    <a:gd name="connsiteX183" fmla="*/ 622 w 10000"/>
                    <a:gd name="connsiteY183" fmla="*/ 3933 h 9917"/>
                    <a:gd name="connsiteX184" fmla="*/ 594 w 10000"/>
                    <a:gd name="connsiteY184" fmla="*/ 4250 h 9917"/>
                    <a:gd name="connsiteX185" fmla="*/ 455 w 10000"/>
                    <a:gd name="connsiteY185" fmla="*/ 4430 h 9917"/>
                    <a:gd name="connsiteX186" fmla="*/ 412 w 10000"/>
                    <a:gd name="connsiteY186" fmla="*/ 4678 h 9917"/>
                    <a:gd name="connsiteX187" fmla="*/ 282 w 10000"/>
                    <a:gd name="connsiteY187" fmla="*/ 4747 h 9917"/>
                    <a:gd name="connsiteX188" fmla="*/ 268 w 10000"/>
                    <a:gd name="connsiteY188" fmla="*/ 4920 h 9917"/>
                    <a:gd name="connsiteX189" fmla="*/ 146 w 10000"/>
                    <a:gd name="connsiteY189" fmla="*/ 5020 h 9917"/>
                    <a:gd name="connsiteX190" fmla="*/ 6 w 10000"/>
                    <a:gd name="connsiteY190" fmla="*/ 5116 h 9917"/>
                    <a:gd name="connsiteX191" fmla="*/ 12 w 10000"/>
                    <a:gd name="connsiteY191" fmla="*/ 5248 h 9917"/>
                    <a:gd name="connsiteX192" fmla="*/ 207 w 10000"/>
                    <a:gd name="connsiteY192" fmla="*/ 5191 h 9917"/>
                    <a:gd name="connsiteX193" fmla="*/ 369 w 10000"/>
                    <a:gd name="connsiteY193" fmla="*/ 5195 h 9917"/>
                    <a:gd name="connsiteX194" fmla="*/ 428 w 10000"/>
                    <a:gd name="connsiteY194" fmla="*/ 5283 h 9917"/>
                    <a:gd name="connsiteX195" fmla="*/ 653 w 10000"/>
                    <a:gd name="connsiteY195" fmla="*/ 5208 h 9917"/>
                    <a:gd name="connsiteX196" fmla="*/ 604 w 10000"/>
                    <a:gd name="connsiteY196" fmla="*/ 4976 h 9917"/>
                    <a:gd name="connsiteX197" fmla="*/ 683 w 10000"/>
                    <a:gd name="connsiteY197" fmla="*/ 4844 h 9917"/>
                    <a:gd name="connsiteX198" fmla="*/ 700 w 10000"/>
                    <a:gd name="connsiteY198" fmla="*/ 4651 h 9917"/>
                    <a:gd name="connsiteX199" fmla="*/ 543 w 10000"/>
                    <a:gd name="connsiteY199" fmla="*/ 4553 h 9917"/>
                    <a:gd name="connsiteX200" fmla="*/ 647 w 10000"/>
                    <a:gd name="connsiteY200" fmla="*/ 4444 h 9917"/>
                    <a:gd name="connsiteX201" fmla="*/ 822 w 10000"/>
                    <a:gd name="connsiteY201" fmla="*/ 4401 h 9917"/>
                    <a:gd name="connsiteX202" fmla="*/ 996 w 10000"/>
                    <a:gd name="connsiteY202" fmla="*/ 4485 h 9917"/>
                    <a:gd name="connsiteX203" fmla="*/ 1080 w 10000"/>
                    <a:gd name="connsiteY203" fmla="*/ 4582 h 9917"/>
                    <a:gd name="connsiteX204" fmla="*/ 1192 w 10000"/>
                    <a:gd name="connsiteY204" fmla="*/ 4478 h 9917"/>
                    <a:gd name="connsiteX205" fmla="*/ 1297 w 10000"/>
                    <a:gd name="connsiteY205" fmla="*/ 4650 h 9917"/>
                    <a:gd name="connsiteX206" fmla="*/ 1542 w 10000"/>
                    <a:gd name="connsiteY206" fmla="*/ 4656 h 9917"/>
                    <a:gd name="connsiteX207" fmla="*/ 1609 w 10000"/>
                    <a:gd name="connsiteY207" fmla="*/ 4856 h 9917"/>
                    <a:gd name="connsiteX208" fmla="*/ 1525 w 10000"/>
                    <a:gd name="connsiteY208" fmla="*/ 5005 h 9917"/>
                    <a:gd name="connsiteX209" fmla="*/ 1509 w 10000"/>
                    <a:gd name="connsiteY209" fmla="*/ 5227 h 9917"/>
                    <a:gd name="connsiteX210" fmla="*/ 1651 w 10000"/>
                    <a:gd name="connsiteY210" fmla="*/ 5308 h 9917"/>
                    <a:gd name="connsiteX211" fmla="*/ 1825 w 10000"/>
                    <a:gd name="connsiteY211" fmla="*/ 5577 h 9917"/>
                    <a:gd name="connsiteX212" fmla="*/ 1846 w 10000"/>
                    <a:gd name="connsiteY212" fmla="*/ 5869 h 9917"/>
                    <a:gd name="connsiteX213" fmla="*/ 1965 w 10000"/>
                    <a:gd name="connsiteY213" fmla="*/ 5834 h 9917"/>
                    <a:gd name="connsiteX214" fmla="*/ 2088 w 10000"/>
                    <a:gd name="connsiteY214" fmla="*/ 5658 h 9917"/>
                    <a:gd name="connsiteX215" fmla="*/ 2310 w 10000"/>
                    <a:gd name="connsiteY215" fmla="*/ 5918 h 9917"/>
                    <a:gd name="connsiteX216" fmla="*/ 2582 w 10000"/>
                    <a:gd name="connsiteY216" fmla="*/ 5899 h 9917"/>
                    <a:gd name="connsiteX217" fmla="*/ 2794 w 10000"/>
                    <a:gd name="connsiteY217" fmla="*/ 6011 h 9917"/>
                    <a:gd name="connsiteX218" fmla="*/ 2969 w 10000"/>
                    <a:gd name="connsiteY218" fmla="*/ 6180 h 9917"/>
                    <a:gd name="connsiteX219" fmla="*/ 3107 w 10000"/>
                    <a:gd name="connsiteY219" fmla="*/ 6169 h 9917"/>
                    <a:gd name="connsiteX220" fmla="*/ 3291 w 10000"/>
                    <a:gd name="connsiteY220" fmla="*/ 6038 h 9917"/>
                    <a:gd name="connsiteX221" fmla="*/ 3362 w 10000"/>
                    <a:gd name="connsiteY221" fmla="*/ 6123 h 9917"/>
                    <a:gd name="connsiteX222" fmla="*/ 3406 w 10000"/>
                    <a:gd name="connsiteY222" fmla="*/ 6351 h 9917"/>
                    <a:gd name="connsiteX223" fmla="*/ 3472 w 10000"/>
                    <a:gd name="connsiteY223" fmla="*/ 6541 h 9917"/>
                    <a:gd name="connsiteX224" fmla="*/ 3627 w 10000"/>
                    <a:gd name="connsiteY224" fmla="*/ 6483 h 9917"/>
                    <a:gd name="connsiteX225" fmla="*/ 3850 w 10000"/>
                    <a:gd name="connsiteY225" fmla="*/ 6375 h 9917"/>
                    <a:gd name="connsiteX226" fmla="*/ 3908 w 10000"/>
                    <a:gd name="connsiteY226" fmla="*/ 6505 h 9917"/>
                    <a:gd name="connsiteX227" fmla="*/ 3919 w 10000"/>
                    <a:gd name="connsiteY227" fmla="*/ 6754 h 9917"/>
                    <a:gd name="connsiteX228" fmla="*/ 3830 w 10000"/>
                    <a:gd name="connsiteY228" fmla="*/ 6875 h 9917"/>
                    <a:gd name="connsiteX229" fmla="*/ 3930 w 10000"/>
                    <a:gd name="connsiteY229" fmla="*/ 6995 h 9917"/>
                    <a:gd name="connsiteX230" fmla="*/ 4080 w 10000"/>
                    <a:gd name="connsiteY230" fmla="*/ 6811 h 9917"/>
                    <a:gd name="connsiteX231" fmla="*/ 4221 w 10000"/>
                    <a:gd name="connsiteY231" fmla="*/ 6592 h 9917"/>
                    <a:gd name="connsiteX232" fmla="*/ 4464 w 10000"/>
                    <a:gd name="connsiteY232" fmla="*/ 6759 h 9917"/>
                    <a:gd name="connsiteX233" fmla="*/ 4579 w 10000"/>
                    <a:gd name="connsiteY233" fmla="*/ 6880 h 9917"/>
                    <a:gd name="connsiteX234" fmla="*/ 4677 w 10000"/>
                    <a:gd name="connsiteY234" fmla="*/ 6612 h 9917"/>
                    <a:gd name="connsiteX235" fmla="*/ 4898 w 10000"/>
                    <a:gd name="connsiteY235" fmla="*/ 6618 h 9917"/>
                    <a:gd name="connsiteX236" fmla="*/ 5085 w 10000"/>
                    <a:gd name="connsiteY236" fmla="*/ 6746 h 9917"/>
                    <a:gd name="connsiteX237" fmla="*/ 5216 w 10000"/>
                    <a:gd name="connsiteY237" fmla="*/ 6996 h 9917"/>
                    <a:gd name="connsiteX238" fmla="*/ 5361 w 10000"/>
                    <a:gd name="connsiteY238" fmla="*/ 7083 h 9917"/>
                    <a:gd name="connsiteX239" fmla="*/ 5361 w 10000"/>
                    <a:gd name="connsiteY239" fmla="*/ 7230 h 9917"/>
                    <a:gd name="connsiteX240" fmla="*/ 5252 w 10000"/>
                    <a:gd name="connsiteY240" fmla="*/ 7235 h 9917"/>
                    <a:gd name="connsiteX241" fmla="*/ 5196 w 10000"/>
                    <a:gd name="connsiteY241" fmla="*/ 7447 h 9917"/>
                    <a:gd name="connsiteX242" fmla="*/ 5100 w 10000"/>
                    <a:gd name="connsiteY242" fmla="*/ 7622 h 9917"/>
                    <a:gd name="connsiteX243" fmla="*/ 4976 w 10000"/>
                    <a:gd name="connsiteY243" fmla="*/ 7612 h 9917"/>
                    <a:gd name="connsiteX244" fmla="*/ 4920 w 10000"/>
                    <a:gd name="connsiteY244" fmla="*/ 7512 h 9917"/>
                    <a:gd name="connsiteX245" fmla="*/ 4849 w 10000"/>
                    <a:gd name="connsiteY245" fmla="*/ 7673 h 9917"/>
                    <a:gd name="connsiteX246" fmla="*/ 4767 w 10000"/>
                    <a:gd name="connsiteY246" fmla="*/ 7673 h 9917"/>
                    <a:gd name="connsiteX247" fmla="*/ 4680 w 10000"/>
                    <a:gd name="connsiteY247" fmla="*/ 7622 h 9917"/>
                    <a:gd name="connsiteX248" fmla="*/ 4462 w 10000"/>
                    <a:gd name="connsiteY248" fmla="*/ 7896 h 9917"/>
                    <a:gd name="connsiteX249" fmla="*/ 4580 w 10000"/>
                    <a:gd name="connsiteY249" fmla="*/ 8073 h 9917"/>
                    <a:gd name="connsiteX250" fmla="*/ 4738 w 10000"/>
                    <a:gd name="connsiteY250" fmla="*/ 8151 h 9917"/>
                    <a:gd name="connsiteX251" fmla="*/ 4811 w 10000"/>
                    <a:gd name="connsiteY251" fmla="*/ 8280 h 9917"/>
                    <a:gd name="connsiteX252" fmla="*/ 5039 w 10000"/>
                    <a:gd name="connsiteY252" fmla="*/ 8269 h 9917"/>
                    <a:gd name="connsiteX253" fmla="*/ 5086 w 10000"/>
                    <a:gd name="connsiteY253" fmla="*/ 8485 h 9917"/>
                    <a:gd name="connsiteX254" fmla="*/ 5144 w 10000"/>
                    <a:gd name="connsiteY254" fmla="*/ 8660 h 9917"/>
                    <a:gd name="connsiteX255" fmla="*/ 5328 w 10000"/>
                    <a:gd name="connsiteY255" fmla="*/ 8631 h 9917"/>
                    <a:gd name="connsiteX256" fmla="*/ 5441 w 10000"/>
                    <a:gd name="connsiteY256" fmla="*/ 8913 h 9917"/>
                    <a:gd name="connsiteX257" fmla="*/ 5679 w 10000"/>
                    <a:gd name="connsiteY257" fmla="*/ 9191 h 9917"/>
                    <a:gd name="connsiteX258" fmla="*/ 5687 w 10000"/>
                    <a:gd name="connsiteY258" fmla="*/ 9419 h 9917"/>
                    <a:gd name="connsiteX259" fmla="*/ 5730 w 10000"/>
                    <a:gd name="connsiteY259" fmla="*/ 9588 h 9917"/>
                    <a:gd name="connsiteX260" fmla="*/ 5802 w 10000"/>
                    <a:gd name="connsiteY260" fmla="*/ 9755 h 9917"/>
                    <a:gd name="connsiteX261" fmla="*/ 6067 w 10000"/>
                    <a:gd name="connsiteY261" fmla="*/ 9914 h 9917"/>
                    <a:gd name="connsiteX262" fmla="*/ 7093 w 10000"/>
                    <a:gd name="connsiteY262" fmla="*/ 9585 h 9917"/>
                    <a:gd name="connsiteX263" fmla="*/ 8092 w 10000"/>
                    <a:gd name="connsiteY263" fmla="*/ 9195 h 9917"/>
                    <a:gd name="connsiteX264" fmla="*/ 7898 w 10000"/>
                    <a:gd name="connsiteY264" fmla="*/ 8826 h 9917"/>
                    <a:gd name="connsiteX265" fmla="*/ 8253 w 10000"/>
                    <a:gd name="connsiteY265" fmla="*/ 9313 h 9917"/>
                    <a:gd name="connsiteX266" fmla="*/ 7711 w 10000"/>
                    <a:gd name="connsiteY266" fmla="*/ 9287 h 9917"/>
                    <a:gd name="connsiteX267" fmla="*/ 6966 w 10000"/>
                    <a:gd name="connsiteY267" fmla="*/ 9271 h 9917"/>
                    <a:gd name="connsiteX268" fmla="*/ 7114 w 10000"/>
                    <a:gd name="connsiteY268" fmla="*/ 9171 h 9917"/>
                    <a:gd name="connsiteX269" fmla="*/ 7242 w 10000"/>
                    <a:gd name="connsiteY269" fmla="*/ 9280 h 9917"/>
                    <a:gd name="connsiteX270" fmla="*/ 7286 w 10000"/>
                    <a:gd name="connsiteY270" fmla="*/ 9161 h 9917"/>
                    <a:gd name="connsiteX271" fmla="*/ 7220 w 10000"/>
                    <a:gd name="connsiteY271" fmla="*/ 8960 h 9917"/>
                    <a:gd name="connsiteX272" fmla="*/ 7182 w 10000"/>
                    <a:gd name="connsiteY272" fmla="*/ 8744 h 9917"/>
                    <a:gd name="connsiteX273" fmla="*/ 6958 w 10000"/>
                    <a:gd name="connsiteY273" fmla="*/ 8700 h 9917"/>
                    <a:gd name="connsiteX274" fmla="*/ 6954 w 10000"/>
                    <a:gd name="connsiteY274" fmla="*/ 8466 h 9917"/>
                    <a:gd name="connsiteX275" fmla="*/ 6875 w 10000"/>
                    <a:gd name="connsiteY275" fmla="*/ 8208 h 9917"/>
                    <a:gd name="connsiteX276" fmla="*/ 6800 w 10000"/>
                    <a:gd name="connsiteY276" fmla="*/ 8175 h 9917"/>
                    <a:gd name="connsiteX277" fmla="*/ 6840 w 10000"/>
                    <a:gd name="connsiteY277" fmla="*/ 8002 h 9917"/>
                    <a:gd name="connsiteX278" fmla="*/ 7009 w 10000"/>
                    <a:gd name="connsiteY278" fmla="*/ 7964 h 9917"/>
                    <a:gd name="connsiteX0" fmla="*/ 7009 w 10000"/>
                    <a:gd name="connsiteY0" fmla="*/ 8031 h 9880"/>
                    <a:gd name="connsiteX1" fmla="*/ 7068 w 10000"/>
                    <a:gd name="connsiteY1" fmla="*/ 7914 h 9880"/>
                    <a:gd name="connsiteX2" fmla="*/ 7090 w 10000"/>
                    <a:gd name="connsiteY2" fmla="*/ 7772 h 9880"/>
                    <a:gd name="connsiteX3" fmla="*/ 7210 w 10000"/>
                    <a:gd name="connsiteY3" fmla="*/ 7876 h 9880"/>
                    <a:gd name="connsiteX4" fmla="*/ 7305 w 10000"/>
                    <a:gd name="connsiteY4" fmla="*/ 7887 h 9880"/>
                    <a:gd name="connsiteX5" fmla="*/ 7397 w 10000"/>
                    <a:gd name="connsiteY5" fmla="*/ 7938 h 9880"/>
                    <a:gd name="connsiteX6" fmla="*/ 7452 w 10000"/>
                    <a:gd name="connsiteY6" fmla="*/ 7715 h 9880"/>
                    <a:gd name="connsiteX7" fmla="*/ 7503 w 10000"/>
                    <a:gd name="connsiteY7" fmla="*/ 7648 h 9880"/>
                    <a:gd name="connsiteX8" fmla="*/ 7466 w 10000"/>
                    <a:gd name="connsiteY8" fmla="*/ 7467 h 9880"/>
                    <a:gd name="connsiteX9" fmla="*/ 7643 w 10000"/>
                    <a:gd name="connsiteY9" fmla="*/ 7293 h 9880"/>
                    <a:gd name="connsiteX10" fmla="*/ 7652 w 10000"/>
                    <a:gd name="connsiteY10" fmla="*/ 7118 h 9880"/>
                    <a:gd name="connsiteX11" fmla="*/ 7763 w 10000"/>
                    <a:gd name="connsiteY11" fmla="*/ 7095 h 9880"/>
                    <a:gd name="connsiteX12" fmla="*/ 8060 w 10000"/>
                    <a:gd name="connsiteY12" fmla="*/ 7106 h 9880"/>
                    <a:gd name="connsiteX13" fmla="*/ 8079 w 10000"/>
                    <a:gd name="connsiteY13" fmla="*/ 6981 h 9880"/>
                    <a:gd name="connsiteX14" fmla="*/ 8041 w 10000"/>
                    <a:gd name="connsiteY14" fmla="*/ 6851 h 9880"/>
                    <a:gd name="connsiteX15" fmla="*/ 8080 w 10000"/>
                    <a:gd name="connsiteY15" fmla="*/ 6751 h 9880"/>
                    <a:gd name="connsiteX16" fmla="*/ 8125 w 10000"/>
                    <a:gd name="connsiteY16" fmla="*/ 6662 h 9880"/>
                    <a:gd name="connsiteX17" fmla="*/ 8045 w 10000"/>
                    <a:gd name="connsiteY17" fmla="*/ 6600 h 9880"/>
                    <a:gd name="connsiteX18" fmla="*/ 8062 w 10000"/>
                    <a:gd name="connsiteY18" fmla="*/ 6469 h 9880"/>
                    <a:gd name="connsiteX19" fmla="*/ 8127 w 10000"/>
                    <a:gd name="connsiteY19" fmla="*/ 6469 h 9880"/>
                    <a:gd name="connsiteX20" fmla="*/ 8181 w 10000"/>
                    <a:gd name="connsiteY20" fmla="*/ 6354 h 9880"/>
                    <a:gd name="connsiteX21" fmla="*/ 8277 w 10000"/>
                    <a:gd name="connsiteY21" fmla="*/ 6306 h 9880"/>
                    <a:gd name="connsiteX22" fmla="*/ 8206 w 10000"/>
                    <a:gd name="connsiteY22" fmla="*/ 6179 h 9880"/>
                    <a:gd name="connsiteX23" fmla="*/ 8169 w 10000"/>
                    <a:gd name="connsiteY23" fmla="*/ 6120 h 9880"/>
                    <a:gd name="connsiteX24" fmla="*/ 8244 w 10000"/>
                    <a:gd name="connsiteY24" fmla="*/ 6027 h 9880"/>
                    <a:gd name="connsiteX25" fmla="*/ 8389 w 10000"/>
                    <a:gd name="connsiteY25" fmla="*/ 6123 h 9880"/>
                    <a:gd name="connsiteX26" fmla="*/ 8506 w 10000"/>
                    <a:gd name="connsiteY26" fmla="*/ 6034 h 9880"/>
                    <a:gd name="connsiteX27" fmla="*/ 8418 w 10000"/>
                    <a:gd name="connsiteY27" fmla="*/ 5915 h 9880"/>
                    <a:gd name="connsiteX28" fmla="*/ 8411 w 10000"/>
                    <a:gd name="connsiteY28" fmla="*/ 5705 h 9880"/>
                    <a:gd name="connsiteX29" fmla="*/ 8623 w 10000"/>
                    <a:gd name="connsiteY29" fmla="*/ 5692 h 9880"/>
                    <a:gd name="connsiteX30" fmla="*/ 8662 w 10000"/>
                    <a:gd name="connsiteY30" fmla="*/ 5531 h 9880"/>
                    <a:gd name="connsiteX31" fmla="*/ 8524 w 10000"/>
                    <a:gd name="connsiteY31" fmla="*/ 5416 h 9880"/>
                    <a:gd name="connsiteX32" fmla="*/ 8524 w 10000"/>
                    <a:gd name="connsiteY32" fmla="*/ 5285 h 9880"/>
                    <a:gd name="connsiteX33" fmla="*/ 8769 w 10000"/>
                    <a:gd name="connsiteY33" fmla="*/ 5345 h 9880"/>
                    <a:gd name="connsiteX34" fmla="*/ 8786 w 10000"/>
                    <a:gd name="connsiteY34" fmla="*/ 5041 h 9880"/>
                    <a:gd name="connsiteX35" fmla="*/ 8979 w 10000"/>
                    <a:gd name="connsiteY35" fmla="*/ 5034 h 9880"/>
                    <a:gd name="connsiteX36" fmla="*/ 9091 w 10000"/>
                    <a:gd name="connsiteY36" fmla="*/ 4926 h 9880"/>
                    <a:gd name="connsiteX37" fmla="*/ 9021 w 10000"/>
                    <a:gd name="connsiteY37" fmla="*/ 4809 h 9880"/>
                    <a:gd name="connsiteX38" fmla="*/ 9108 w 10000"/>
                    <a:gd name="connsiteY38" fmla="*/ 4601 h 9880"/>
                    <a:gd name="connsiteX39" fmla="*/ 9076 w 10000"/>
                    <a:gd name="connsiteY39" fmla="*/ 4511 h 9880"/>
                    <a:gd name="connsiteX40" fmla="*/ 9251 w 10000"/>
                    <a:gd name="connsiteY40" fmla="*/ 4382 h 9880"/>
                    <a:gd name="connsiteX41" fmla="*/ 9254 w 10000"/>
                    <a:gd name="connsiteY41" fmla="*/ 4193 h 9880"/>
                    <a:gd name="connsiteX42" fmla="*/ 9166 w 10000"/>
                    <a:gd name="connsiteY42" fmla="*/ 4050 h 9880"/>
                    <a:gd name="connsiteX43" fmla="*/ 9164 w 10000"/>
                    <a:gd name="connsiteY43" fmla="*/ 3925 h 9880"/>
                    <a:gd name="connsiteX44" fmla="*/ 9340 w 10000"/>
                    <a:gd name="connsiteY44" fmla="*/ 3910 h 9880"/>
                    <a:gd name="connsiteX45" fmla="*/ 9368 w 10000"/>
                    <a:gd name="connsiteY45" fmla="*/ 3808 h 9880"/>
                    <a:gd name="connsiteX46" fmla="*/ 9491 w 10000"/>
                    <a:gd name="connsiteY46" fmla="*/ 3925 h 9880"/>
                    <a:gd name="connsiteX47" fmla="*/ 9691 w 10000"/>
                    <a:gd name="connsiteY47" fmla="*/ 3909 h 9880"/>
                    <a:gd name="connsiteX48" fmla="*/ 9998 w 10000"/>
                    <a:gd name="connsiteY48" fmla="*/ 3806 h 9880"/>
                    <a:gd name="connsiteX49" fmla="*/ 9929 w 10000"/>
                    <a:gd name="connsiteY49" fmla="*/ 3645 h 9880"/>
                    <a:gd name="connsiteX50" fmla="*/ 9792 w 10000"/>
                    <a:gd name="connsiteY50" fmla="*/ 3458 h 9880"/>
                    <a:gd name="connsiteX51" fmla="*/ 9822 w 10000"/>
                    <a:gd name="connsiteY51" fmla="*/ 3255 h 9880"/>
                    <a:gd name="connsiteX52" fmla="*/ 9918 w 10000"/>
                    <a:gd name="connsiteY52" fmla="*/ 3131 h 9880"/>
                    <a:gd name="connsiteX53" fmla="*/ 9892 w 10000"/>
                    <a:gd name="connsiteY53" fmla="*/ 2995 h 9880"/>
                    <a:gd name="connsiteX54" fmla="*/ 9815 w 10000"/>
                    <a:gd name="connsiteY54" fmla="*/ 2990 h 9880"/>
                    <a:gd name="connsiteX55" fmla="*/ 9832 w 10000"/>
                    <a:gd name="connsiteY55" fmla="*/ 2861 h 9880"/>
                    <a:gd name="connsiteX56" fmla="*/ 9713 w 10000"/>
                    <a:gd name="connsiteY56" fmla="*/ 2772 h 9880"/>
                    <a:gd name="connsiteX57" fmla="*/ 9737 w 10000"/>
                    <a:gd name="connsiteY57" fmla="*/ 2653 h 9880"/>
                    <a:gd name="connsiteX58" fmla="*/ 9878 w 10000"/>
                    <a:gd name="connsiteY58" fmla="*/ 2603 h 9880"/>
                    <a:gd name="connsiteX59" fmla="*/ 9867 w 10000"/>
                    <a:gd name="connsiteY59" fmla="*/ 2464 h 9880"/>
                    <a:gd name="connsiteX60" fmla="*/ 9732 w 10000"/>
                    <a:gd name="connsiteY60" fmla="*/ 2414 h 9880"/>
                    <a:gd name="connsiteX61" fmla="*/ 9753 w 10000"/>
                    <a:gd name="connsiteY61" fmla="*/ 2545 h 9880"/>
                    <a:gd name="connsiteX62" fmla="*/ 9662 w 10000"/>
                    <a:gd name="connsiteY62" fmla="*/ 2566 h 9880"/>
                    <a:gd name="connsiteX63" fmla="*/ 9617 w 10000"/>
                    <a:gd name="connsiteY63" fmla="*/ 2494 h 9880"/>
                    <a:gd name="connsiteX64" fmla="*/ 9520 w 10000"/>
                    <a:gd name="connsiteY64" fmla="*/ 2477 h 9880"/>
                    <a:gd name="connsiteX65" fmla="*/ 9433 w 10000"/>
                    <a:gd name="connsiteY65" fmla="*/ 2390 h 9880"/>
                    <a:gd name="connsiteX66" fmla="*/ 9339 w 10000"/>
                    <a:gd name="connsiteY66" fmla="*/ 2466 h 9880"/>
                    <a:gd name="connsiteX67" fmla="*/ 9203 w 10000"/>
                    <a:gd name="connsiteY67" fmla="*/ 2473 h 9880"/>
                    <a:gd name="connsiteX68" fmla="*/ 9156 w 10000"/>
                    <a:gd name="connsiteY68" fmla="*/ 2373 h 9880"/>
                    <a:gd name="connsiteX69" fmla="*/ 9159 w 10000"/>
                    <a:gd name="connsiteY69" fmla="*/ 2250 h 9880"/>
                    <a:gd name="connsiteX70" fmla="*/ 9119 w 10000"/>
                    <a:gd name="connsiteY70" fmla="*/ 2104 h 9880"/>
                    <a:gd name="connsiteX71" fmla="*/ 9046 w 10000"/>
                    <a:gd name="connsiteY71" fmla="*/ 1901 h 9880"/>
                    <a:gd name="connsiteX72" fmla="*/ 9212 w 10000"/>
                    <a:gd name="connsiteY72" fmla="*/ 1871 h 9880"/>
                    <a:gd name="connsiteX73" fmla="*/ 9261 w 10000"/>
                    <a:gd name="connsiteY73" fmla="*/ 1743 h 9880"/>
                    <a:gd name="connsiteX74" fmla="*/ 9309 w 10000"/>
                    <a:gd name="connsiteY74" fmla="*/ 1636 h 9880"/>
                    <a:gd name="connsiteX75" fmla="*/ 9242 w 10000"/>
                    <a:gd name="connsiteY75" fmla="*/ 1449 h 9880"/>
                    <a:gd name="connsiteX76" fmla="*/ 9133 w 10000"/>
                    <a:gd name="connsiteY76" fmla="*/ 1418 h 9880"/>
                    <a:gd name="connsiteX77" fmla="*/ 9063 w 10000"/>
                    <a:gd name="connsiteY77" fmla="*/ 1282 h 9880"/>
                    <a:gd name="connsiteX78" fmla="*/ 8854 w 10000"/>
                    <a:gd name="connsiteY78" fmla="*/ 1150 h 9880"/>
                    <a:gd name="connsiteX79" fmla="*/ 8744 w 10000"/>
                    <a:gd name="connsiteY79" fmla="*/ 1144 h 9880"/>
                    <a:gd name="connsiteX80" fmla="*/ 8564 w 10000"/>
                    <a:gd name="connsiteY80" fmla="*/ 1082 h 9880"/>
                    <a:gd name="connsiteX81" fmla="*/ 8447 w 10000"/>
                    <a:gd name="connsiteY81" fmla="*/ 1067 h 9880"/>
                    <a:gd name="connsiteX82" fmla="*/ 8241 w 10000"/>
                    <a:gd name="connsiteY82" fmla="*/ 1067 h 9880"/>
                    <a:gd name="connsiteX83" fmla="*/ 8131 w 10000"/>
                    <a:gd name="connsiteY83" fmla="*/ 1174 h 9880"/>
                    <a:gd name="connsiteX84" fmla="*/ 8050 w 10000"/>
                    <a:gd name="connsiteY84" fmla="*/ 1285 h 9880"/>
                    <a:gd name="connsiteX85" fmla="*/ 8112 w 10000"/>
                    <a:gd name="connsiteY85" fmla="*/ 1526 h 9880"/>
                    <a:gd name="connsiteX86" fmla="*/ 7907 w 10000"/>
                    <a:gd name="connsiteY86" fmla="*/ 1440 h 9880"/>
                    <a:gd name="connsiteX87" fmla="*/ 7765 w 10000"/>
                    <a:gd name="connsiteY87" fmla="*/ 1511 h 9880"/>
                    <a:gd name="connsiteX88" fmla="*/ 7675 w 10000"/>
                    <a:gd name="connsiteY88" fmla="*/ 1466 h 9880"/>
                    <a:gd name="connsiteX89" fmla="*/ 7635 w 10000"/>
                    <a:gd name="connsiteY89" fmla="*/ 1553 h 9880"/>
                    <a:gd name="connsiteX90" fmla="*/ 7576 w 10000"/>
                    <a:gd name="connsiteY90" fmla="*/ 1663 h 9880"/>
                    <a:gd name="connsiteX91" fmla="*/ 7476 w 10000"/>
                    <a:gd name="connsiteY91" fmla="*/ 1553 h 9880"/>
                    <a:gd name="connsiteX92" fmla="*/ 7358 w 10000"/>
                    <a:gd name="connsiteY92" fmla="*/ 1594 h 9880"/>
                    <a:gd name="connsiteX93" fmla="*/ 7302 w 10000"/>
                    <a:gd name="connsiteY93" fmla="*/ 1674 h 9880"/>
                    <a:gd name="connsiteX94" fmla="*/ 7197 w 10000"/>
                    <a:gd name="connsiteY94" fmla="*/ 1598 h 9880"/>
                    <a:gd name="connsiteX95" fmla="*/ 7091 w 10000"/>
                    <a:gd name="connsiteY95" fmla="*/ 1559 h 9880"/>
                    <a:gd name="connsiteX96" fmla="*/ 7000 w 10000"/>
                    <a:gd name="connsiteY96" fmla="*/ 1428 h 9880"/>
                    <a:gd name="connsiteX97" fmla="*/ 6793 w 10000"/>
                    <a:gd name="connsiteY97" fmla="*/ 1457 h 9880"/>
                    <a:gd name="connsiteX98" fmla="*/ 6733 w 10000"/>
                    <a:gd name="connsiteY98" fmla="*/ 1364 h 9880"/>
                    <a:gd name="connsiteX99" fmla="*/ 6712 w 10000"/>
                    <a:gd name="connsiteY99" fmla="*/ 1269 h 9880"/>
                    <a:gd name="connsiteX100" fmla="*/ 6644 w 10000"/>
                    <a:gd name="connsiteY100" fmla="*/ 1238 h 9880"/>
                    <a:gd name="connsiteX101" fmla="*/ 6653 w 10000"/>
                    <a:gd name="connsiteY101" fmla="*/ 1129 h 9880"/>
                    <a:gd name="connsiteX102" fmla="*/ 6696 w 10000"/>
                    <a:gd name="connsiteY102" fmla="*/ 1049 h 9880"/>
                    <a:gd name="connsiteX103" fmla="*/ 6511 w 10000"/>
                    <a:gd name="connsiteY103" fmla="*/ 1026 h 9880"/>
                    <a:gd name="connsiteX104" fmla="*/ 6397 w 10000"/>
                    <a:gd name="connsiteY104" fmla="*/ 1062 h 9880"/>
                    <a:gd name="connsiteX105" fmla="*/ 6343 w 10000"/>
                    <a:gd name="connsiteY105" fmla="*/ 995 h 9880"/>
                    <a:gd name="connsiteX106" fmla="*/ 6246 w 10000"/>
                    <a:gd name="connsiteY106" fmla="*/ 954 h 9880"/>
                    <a:gd name="connsiteX107" fmla="*/ 6219 w 10000"/>
                    <a:gd name="connsiteY107" fmla="*/ 828 h 9880"/>
                    <a:gd name="connsiteX108" fmla="*/ 6265 w 10000"/>
                    <a:gd name="connsiteY108" fmla="*/ 762 h 9880"/>
                    <a:gd name="connsiteX109" fmla="*/ 6401 w 10000"/>
                    <a:gd name="connsiteY109" fmla="*/ 688 h 9880"/>
                    <a:gd name="connsiteX110" fmla="*/ 6251 w 10000"/>
                    <a:gd name="connsiteY110" fmla="*/ 605 h 9880"/>
                    <a:gd name="connsiteX111" fmla="*/ 6240 w 10000"/>
                    <a:gd name="connsiteY111" fmla="*/ 428 h 9880"/>
                    <a:gd name="connsiteX112" fmla="*/ 6119 w 10000"/>
                    <a:gd name="connsiteY112" fmla="*/ 469 h 9880"/>
                    <a:gd name="connsiteX113" fmla="*/ 6059 w 10000"/>
                    <a:gd name="connsiteY113" fmla="*/ 337 h 9880"/>
                    <a:gd name="connsiteX114" fmla="*/ 5934 w 10000"/>
                    <a:gd name="connsiteY114" fmla="*/ 284 h 9880"/>
                    <a:gd name="connsiteX115" fmla="*/ 5732 w 10000"/>
                    <a:gd name="connsiteY115" fmla="*/ 195 h 9880"/>
                    <a:gd name="connsiteX116" fmla="*/ 5473 w 10000"/>
                    <a:gd name="connsiteY116" fmla="*/ 200 h 9880"/>
                    <a:gd name="connsiteX117" fmla="*/ 5476 w 10000"/>
                    <a:gd name="connsiteY117" fmla="*/ 306 h 9880"/>
                    <a:gd name="connsiteX118" fmla="*/ 5412 w 10000"/>
                    <a:gd name="connsiteY118" fmla="*/ 306 h 9880"/>
                    <a:gd name="connsiteX119" fmla="*/ 5365 w 10000"/>
                    <a:gd name="connsiteY119" fmla="*/ 407 h 9880"/>
                    <a:gd name="connsiteX120" fmla="*/ 5337 w 10000"/>
                    <a:gd name="connsiteY120" fmla="*/ 631 h 9880"/>
                    <a:gd name="connsiteX121" fmla="*/ 5255 w 10000"/>
                    <a:gd name="connsiteY121" fmla="*/ 673 h 9880"/>
                    <a:gd name="connsiteX122" fmla="*/ 5130 w 10000"/>
                    <a:gd name="connsiteY122" fmla="*/ 660 h 9880"/>
                    <a:gd name="connsiteX123" fmla="*/ 5077 w 10000"/>
                    <a:gd name="connsiteY123" fmla="*/ 765 h 9880"/>
                    <a:gd name="connsiteX124" fmla="*/ 4999 w 10000"/>
                    <a:gd name="connsiteY124" fmla="*/ 856 h 9880"/>
                    <a:gd name="connsiteX125" fmla="*/ 4903 w 10000"/>
                    <a:gd name="connsiteY125" fmla="*/ 739 h 9880"/>
                    <a:gd name="connsiteX126" fmla="*/ 4875 w 10000"/>
                    <a:gd name="connsiteY126" fmla="*/ 573 h 9880"/>
                    <a:gd name="connsiteX127" fmla="*/ 4700 w 10000"/>
                    <a:gd name="connsiteY127" fmla="*/ 572 h 9880"/>
                    <a:gd name="connsiteX128" fmla="*/ 4683 w 10000"/>
                    <a:gd name="connsiteY128" fmla="*/ 460 h 9880"/>
                    <a:gd name="connsiteX129" fmla="*/ 4754 w 10000"/>
                    <a:gd name="connsiteY129" fmla="*/ 339 h 9880"/>
                    <a:gd name="connsiteX130" fmla="*/ 4628 w 10000"/>
                    <a:gd name="connsiteY130" fmla="*/ 241 h 9880"/>
                    <a:gd name="connsiteX131" fmla="*/ 4496 w 10000"/>
                    <a:gd name="connsiteY131" fmla="*/ 247 h 9880"/>
                    <a:gd name="connsiteX132" fmla="*/ 4351 w 10000"/>
                    <a:gd name="connsiteY132" fmla="*/ 147 h 9880"/>
                    <a:gd name="connsiteX133" fmla="*/ 4265 w 10000"/>
                    <a:gd name="connsiteY133" fmla="*/ 14 h 9880"/>
                    <a:gd name="connsiteX134" fmla="*/ 4129 w 10000"/>
                    <a:gd name="connsiteY134" fmla="*/ 14 h 9880"/>
                    <a:gd name="connsiteX135" fmla="*/ 4072 w 10000"/>
                    <a:gd name="connsiteY135" fmla="*/ 122 h 9880"/>
                    <a:gd name="connsiteX136" fmla="*/ 4180 w 10000"/>
                    <a:gd name="connsiteY136" fmla="*/ 210 h 9880"/>
                    <a:gd name="connsiteX137" fmla="*/ 4102 w 10000"/>
                    <a:gd name="connsiteY137" fmla="*/ 281 h 9880"/>
                    <a:gd name="connsiteX138" fmla="*/ 4081 w 10000"/>
                    <a:gd name="connsiteY138" fmla="*/ 382 h 9880"/>
                    <a:gd name="connsiteX139" fmla="*/ 3883 w 10000"/>
                    <a:gd name="connsiteY139" fmla="*/ 437 h 9880"/>
                    <a:gd name="connsiteX140" fmla="*/ 3743 w 10000"/>
                    <a:gd name="connsiteY140" fmla="*/ 498 h 9880"/>
                    <a:gd name="connsiteX141" fmla="*/ 3684 w 10000"/>
                    <a:gd name="connsiteY141" fmla="*/ 706 h 9880"/>
                    <a:gd name="connsiteX142" fmla="*/ 3630 w 10000"/>
                    <a:gd name="connsiteY142" fmla="*/ 761 h 9880"/>
                    <a:gd name="connsiteX143" fmla="*/ 3658 w 10000"/>
                    <a:gd name="connsiteY143" fmla="*/ 919 h 9880"/>
                    <a:gd name="connsiteX144" fmla="*/ 3528 w 10000"/>
                    <a:gd name="connsiteY144" fmla="*/ 1074 h 9880"/>
                    <a:gd name="connsiteX145" fmla="*/ 3487 w 10000"/>
                    <a:gd name="connsiteY145" fmla="*/ 1215 h 9880"/>
                    <a:gd name="connsiteX146" fmla="*/ 3551 w 10000"/>
                    <a:gd name="connsiteY146" fmla="*/ 1331 h 9880"/>
                    <a:gd name="connsiteX147" fmla="*/ 3369 w 10000"/>
                    <a:gd name="connsiteY147" fmla="*/ 1335 h 9880"/>
                    <a:gd name="connsiteX148" fmla="*/ 3288 w 10000"/>
                    <a:gd name="connsiteY148" fmla="*/ 1424 h 9880"/>
                    <a:gd name="connsiteX149" fmla="*/ 3165 w 10000"/>
                    <a:gd name="connsiteY149" fmla="*/ 1475 h 9880"/>
                    <a:gd name="connsiteX150" fmla="*/ 3190 w 10000"/>
                    <a:gd name="connsiteY150" fmla="*/ 1665 h 9880"/>
                    <a:gd name="connsiteX151" fmla="*/ 3042 w 10000"/>
                    <a:gd name="connsiteY151" fmla="*/ 1684 h 9880"/>
                    <a:gd name="connsiteX152" fmla="*/ 2952 w 10000"/>
                    <a:gd name="connsiteY152" fmla="*/ 1939 h 9880"/>
                    <a:gd name="connsiteX153" fmla="*/ 2872 w 10000"/>
                    <a:gd name="connsiteY153" fmla="*/ 1910 h 9880"/>
                    <a:gd name="connsiteX154" fmla="*/ 2839 w 10000"/>
                    <a:gd name="connsiteY154" fmla="*/ 2017 h 9880"/>
                    <a:gd name="connsiteX155" fmla="*/ 2724 w 10000"/>
                    <a:gd name="connsiteY155" fmla="*/ 2056 h 9880"/>
                    <a:gd name="connsiteX156" fmla="*/ 2760 w 10000"/>
                    <a:gd name="connsiteY156" fmla="*/ 1933 h 9880"/>
                    <a:gd name="connsiteX157" fmla="*/ 2649 w 10000"/>
                    <a:gd name="connsiteY157" fmla="*/ 1762 h 9880"/>
                    <a:gd name="connsiteX158" fmla="*/ 2482 w 10000"/>
                    <a:gd name="connsiteY158" fmla="*/ 1543 h 9880"/>
                    <a:gd name="connsiteX159" fmla="*/ 2409 w 10000"/>
                    <a:gd name="connsiteY159" fmla="*/ 1650 h 9880"/>
                    <a:gd name="connsiteX160" fmla="*/ 2296 w 10000"/>
                    <a:gd name="connsiteY160" fmla="*/ 1547 h 9880"/>
                    <a:gd name="connsiteX161" fmla="*/ 2200 w 10000"/>
                    <a:gd name="connsiteY161" fmla="*/ 1601 h 9880"/>
                    <a:gd name="connsiteX162" fmla="*/ 2122 w 10000"/>
                    <a:gd name="connsiteY162" fmla="*/ 1554 h 9880"/>
                    <a:gd name="connsiteX163" fmla="*/ 2070 w 10000"/>
                    <a:gd name="connsiteY163" fmla="*/ 1702 h 9880"/>
                    <a:gd name="connsiteX164" fmla="*/ 2092 w 10000"/>
                    <a:gd name="connsiteY164" fmla="*/ 1907 h 9880"/>
                    <a:gd name="connsiteX165" fmla="*/ 1934 w 10000"/>
                    <a:gd name="connsiteY165" fmla="*/ 1875 h 9880"/>
                    <a:gd name="connsiteX166" fmla="*/ 1934 w 10000"/>
                    <a:gd name="connsiteY166" fmla="*/ 2027 h 9880"/>
                    <a:gd name="connsiteX167" fmla="*/ 1915 w 10000"/>
                    <a:gd name="connsiteY167" fmla="*/ 2228 h 9880"/>
                    <a:gd name="connsiteX168" fmla="*/ 1741 w 10000"/>
                    <a:gd name="connsiteY168" fmla="*/ 2074 h 9880"/>
                    <a:gd name="connsiteX169" fmla="*/ 1678 w 10000"/>
                    <a:gd name="connsiteY169" fmla="*/ 1963 h 9880"/>
                    <a:gd name="connsiteX170" fmla="*/ 1547 w 10000"/>
                    <a:gd name="connsiteY170" fmla="*/ 2031 h 9880"/>
                    <a:gd name="connsiteX171" fmla="*/ 1437 w 10000"/>
                    <a:gd name="connsiteY171" fmla="*/ 1857 h 9880"/>
                    <a:gd name="connsiteX172" fmla="*/ 1207 w 10000"/>
                    <a:gd name="connsiteY172" fmla="*/ 2081 h 9880"/>
                    <a:gd name="connsiteX173" fmla="*/ 1061 w 10000"/>
                    <a:gd name="connsiteY173" fmla="*/ 2109 h 9880"/>
                    <a:gd name="connsiteX174" fmla="*/ 1062 w 10000"/>
                    <a:gd name="connsiteY174" fmla="*/ 2240 h 9880"/>
                    <a:gd name="connsiteX175" fmla="*/ 919 w 10000"/>
                    <a:gd name="connsiteY175" fmla="*/ 2231 h 9880"/>
                    <a:gd name="connsiteX176" fmla="*/ 844 w 10000"/>
                    <a:gd name="connsiteY176" fmla="*/ 2388 h 9880"/>
                    <a:gd name="connsiteX177" fmla="*/ 779 w 10000"/>
                    <a:gd name="connsiteY177" fmla="*/ 2473 h 9880"/>
                    <a:gd name="connsiteX178" fmla="*/ 665 w 10000"/>
                    <a:gd name="connsiteY178" fmla="*/ 2472 h 9880"/>
                    <a:gd name="connsiteX179" fmla="*/ 882 w 10000"/>
                    <a:gd name="connsiteY179" fmla="*/ 2829 h 9880"/>
                    <a:gd name="connsiteX180" fmla="*/ 886 w 10000"/>
                    <a:gd name="connsiteY180" fmla="*/ 3064 h 9880"/>
                    <a:gd name="connsiteX181" fmla="*/ 783 w 10000"/>
                    <a:gd name="connsiteY181" fmla="*/ 3326 h 9880"/>
                    <a:gd name="connsiteX182" fmla="*/ 723 w 10000"/>
                    <a:gd name="connsiteY182" fmla="*/ 3621 h 9880"/>
                    <a:gd name="connsiteX183" fmla="*/ 622 w 10000"/>
                    <a:gd name="connsiteY183" fmla="*/ 3966 h 9880"/>
                    <a:gd name="connsiteX184" fmla="*/ 594 w 10000"/>
                    <a:gd name="connsiteY184" fmla="*/ 4286 h 9880"/>
                    <a:gd name="connsiteX185" fmla="*/ 455 w 10000"/>
                    <a:gd name="connsiteY185" fmla="*/ 4467 h 9880"/>
                    <a:gd name="connsiteX186" fmla="*/ 412 w 10000"/>
                    <a:gd name="connsiteY186" fmla="*/ 4717 h 9880"/>
                    <a:gd name="connsiteX187" fmla="*/ 282 w 10000"/>
                    <a:gd name="connsiteY187" fmla="*/ 4787 h 9880"/>
                    <a:gd name="connsiteX188" fmla="*/ 268 w 10000"/>
                    <a:gd name="connsiteY188" fmla="*/ 4961 h 9880"/>
                    <a:gd name="connsiteX189" fmla="*/ 146 w 10000"/>
                    <a:gd name="connsiteY189" fmla="*/ 5062 h 9880"/>
                    <a:gd name="connsiteX190" fmla="*/ 6 w 10000"/>
                    <a:gd name="connsiteY190" fmla="*/ 5159 h 9880"/>
                    <a:gd name="connsiteX191" fmla="*/ 12 w 10000"/>
                    <a:gd name="connsiteY191" fmla="*/ 5292 h 9880"/>
                    <a:gd name="connsiteX192" fmla="*/ 207 w 10000"/>
                    <a:gd name="connsiteY192" fmla="*/ 5234 h 9880"/>
                    <a:gd name="connsiteX193" fmla="*/ 369 w 10000"/>
                    <a:gd name="connsiteY193" fmla="*/ 5238 h 9880"/>
                    <a:gd name="connsiteX194" fmla="*/ 428 w 10000"/>
                    <a:gd name="connsiteY194" fmla="*/ 5327 h 9880"/>
                    <a:gd name="connsiteX195" fmla="*/ 653 w 10000"/>
                    <a:gd name="connsiteY195" fmla="*/ 5252 h 9880"/>
                    <a:gd name="connsiteX196" fmla="*/ 604 w 10000"/>
                    <a:gd name="connsiteY196" fmla="*/ 5018 h 9880"/>
                    <a:gd name="connsiteX197" fmla="*/ 683 w 10000"/>
                    <a:gd name="connsiteY197" fmla="*/ 4885 h 9880"/>
                    <a:gd name="connsiteX198" fmla="*/ 700 w 10000"/>
                    <a:gd name="connsiteY198" fmla="*/ 4690 h 9880"/>
                    <a:gd name="connsiteX199" fmla="*/ 543 w 10000"/>
                    <a:gd name="connsiteY199" fmla="*/ 4591 h 9880"/>
                    <a:gd name="connsiteX200" fmla="*/ 647 w 10000"/>
                    <a:gd name="connsiteY200" fmla="*/ 4481 h 9880"/>
                    <a:gd name="connsiteX201" fmla="*/ 822 w 10000"/>
                    <a:gd name="connsiteY201" fmla="*/ 4438 h 9880"/>
                    <a:gd name="connsiteX202" fmla="*/ 996 w 10000"/>
                    <a:gd name="connsiteY202" fmla="*/ 4523 h 9880"/>
                    <a:gd name="connsiteX203" fmla="*/ 1080 w 10000"/>
                    <a:gd name="connsiteY203" fmla="*/ 4620 h 9880"/>
                    <a:gd name="connsiteX204" fmla="*/ 1192 w 10000"/>
                    <a:gd name="connsiteY204" fmla="*/ 4515 h 9880"/>
                    <a:gd name="connsiteX205" fmla="*/ 1297 w 10000"/>
                    <a:gd name="connsiteY205" fmla="*/ 4689 h 9880"/>
                    <a:gd name="connsiteX206" fmla="*/ 1542 w 10000"/>
                    <a:gd name="connsiteY206" fmla="*/ 4695 h 9880"/>
                    <a:gd name="connsiteX207" fmla="*/ 1609 w 10000"/>
                    <a:gd name="connsiteY207" fmla="*/ 4897 h 9880"/>
                    <a:gd name="connsiteX208" fmla="*/ 1525 w 10000"/>
                    <a:gd name="connsiteY208" fmla="*/ 5047 h 9880"/>
                    <a:gd name="connsiteX209" fmla="*/ 1509 w 10000"/>
                    <a:gd name="connsiteY209" fmla="*/ 5271 h 9880"/>
                    <a:gd name="connsiteX210" fmla="*/ 1651 w 10000"/>
                    <a:gd name="connsiteY210" fmla="*/ 5352 h 9880"/>
                    <a:gd name="connsiteX211" fmla="*/ 1825 w 10000"/>
                    <a:gd name="connsiteY211" fmla="*/ 5624 h 9880"/>
                    <a:gd name="connsiteX212" fmla="*/ 1846 w 10000"/>
                    <a:gd name="connsiteY212" fmla="*/ 5918 h 9880"/>
                    <a:gd name="connsiteX213" fmla="*/ 1965 w 10000"/>
                    <a:gd name="connsiteY213" fmla="*/ 5883 h 9880"/>
                    <a:gd name="connsiteX214" fmla="*/ 2088 w 10000"/>
                    <a:gd name="connsiteY214" fmla="*/ 5705 h 9880"/>
                    <a:gd name="connsiteX215" fmla="*/ 2310 w 10000"/>
                    <a:gd name="connsiteY215" fmla="*/ 5968 h 9880"/>
                    <a:gd name="connsiteX216" fmla="*/ 2582 w 10000"/>
                    <a:gd name="connsiteY216" fmla="*/ 5948 h 9880"/>
                    <a:gd name="connsiteX217" fmla="*/ 2794 w 10000"/>
                    <a:gd name="connsiteY217" fmla="*/ 6061 h 9880"/>
                    <a:gd name="connsiteX218" fmla="*/ 2969 w 10000"/>
                    <a:gd name="connsiteY218" fmla="*/ 6232 h 9880"/>
                    <a:gd name="connsiteX219" fmla="*/ 3107 w 10000"/>
                    <a:gd name="connsiteY219" fmla="*/ 6221 h 9880"/>
                    <a:gd name="connsiteX220" fmla="*/ 3291 w 10000"/>
                    <a:gd name="connsiteY220" fmla="*/ 6089 h 9880"/>
                    <a:gd name="connsiteX221" fmla="*/ 3362 w 10000"/>
                    <a:gd name="connsiteY221" fmla="*/ 6174 h 9880"/>
                    <a:gd name="connsiteX222" fmla="*/ 3406 w 10000"/>
                    <a:gd name="connsiteY222" fmla="*/ 6404 h 9880"/>
                    <a:gd name="connsiteX223" fmla="*/ 3472 w 10000"/>
                    <a:gd name="connsiteY223" fmla="*/ 6596 h 9880"/>
                    <a:gd name="connsiteX224" fmla="*/ 3627 w 10000"/>
                    <a:gd name="connsiteY224" fmla="*/ 6537 h 9880"/>
                    <a:gd name="connsiteX225" fmla="*/ 3850 w 10000"/>
                    <a:gd name="connsiteY225" fmla="*/ 6428 h 9880"/>
                    <a:gd name="connsiteX226" fmla="*/ 3908 w 10000"/>
                    <a:gd name="connsiteY226" fmla="*/ 6559 h 9880"/>
                    <a:gd name="connsiteX227" fmla="*/ 3919 w 10000"/>
                    <a:gd name="connsiteY227" fmla="*/ 6811 h 9880"/>
                    <a:gd name="connsiteX228" fmla="*/ 3830 w 10000"/>
                    <a:gd name="connsiteY228" fmla="*/ 6933 h 9880"/>
                    <a:gd name="connsiteX229" fmla="*/ 3930 w 10000"/>
                    <a:gd name="connsiteY229" fmla="*/ 7054 h 9880"/>
                    <a:gd name="connsiteX230" fmla="*/ 4080 w 10000"/>
                    <a:gd name="connsiteY230" fmla="*/ 6868 h 9880"/>
                    <a:gd name="connsiteX231" fmla="*/ 4221 w 10000"/>
                    <a:gd name="connsiteY231" fmla="*/ 6647 h 9880"/>
                    <a:gd name="connsiteX232" fmla="*/ 4464 w 10000"/>
                    <a:gd name="connsiteY232" fmla="*/ 6816 h 9880"/>
                    <a:gd name="connsiteX233" fmla="*/ 4579 w 10000"/>
                    <a:gd name="connsiteY233" fmla="*/ 6938 h 9880"/>
                    <a:gd name="connsiteX234" fmla="*/ 4677 w 10000"/>
                    <a:gd name="connsiteY234" fmla="*/ 6667 h 9880"/>
                    <a:gd name="connsiteX235" fmla="*/ 4898 w 10000"/>
                    <a:gd name="connsiteY235" fmla="*/ 6673 h 9880"/>
                    <a:gd name="connsiteX236" fmla="*/ 5085 w 10000"/>
                    <a:gd name="connsiteY236" fmla="*/ 6802 h 9880"/>
                    <a:gd name="connsiteX237" fmla="*/ 5216 w 10000"/>
                    <a:gd name="connsiteY237" fmla="*/ 7055 h 9880"/>
                    <a:gd name="connsiteX238" fmla="*/ 5361 w 10000"/>
                    <a:gd name="connsiteY238" fmla="*/ 7142 h 9880"/>
                    <a:gd name="connsiteX239" fmla="*/ 5361 w 10000"/>
                    <a:gd name="connsiteY239" fmla="*/ 7291 h 9880"/>
                    <a:gd name="connsiteX240" fmla="*/ 5252 w 10000"/>
                    <a:gd name="connsiteY240" fmla="*/ 7296 h 9880"/>
                    <a:gd name="connsiteX241" fmla="*/ 5196 w 10000"/>
                    <a:gd name="connsiteY241" fmla="*/ 7509 h 9880"/>
                    <a:gd name="connsiteX242" fmla="*/ 5100 w 10000"/>
                    <a:gd name="connsiteY242" fmla="*/ 7686 h 9880"/>
                    <a:gd name="connsiteX243" fmla="*/ 4976 w 10000"/>
                    <a:gd name="connsiteY243" fmla="*/ 7676 h 9880"/>
                    <a:gd name="connsiteX244" fmla="*/ 4920 w 10000"/>
                    <a:gd name="connsiteY244" fmla="*/ 7575 h 9880"/>
                    <a:gd name="connsiteX245" fmla="*/ 4849 w 10000"/>
                    <a:gd name="connsiteY245" fmla="*/ 7737 h 9880"/>
                    <a:gd name="connsiteX246" fmla="*/ 4767 w 10000"/>
                    <a:gd name="connsiteY246" fmla="*/ 7737 h 9880"/>
                    <a:gd name="connsiteX247" fmla="*/ 4680 w 10000"/>
                    <a:gd name="connsiteY247" fmla="*/ 7686 h 9880"/>
                    <a:gd name="connsiteX248" fmla="*/ 4462 w 10000"/>
                    <a:gd name="connsiteY248" fmla="*/ 7962 h 9880"/>
                    <a:gd name="connsiteX249" fmla="*/ 4580 w 10000"/>
                    <a:gd name="connsiteY249" fmla="*/ 8141 h 9880"/>
                    <a:gd name="connsiteX250" fmla="*/ 4738 w 10000"/>
                    <a:gd name="connsiteY250" fmla="*/ 8219 h 9880"/>
                    <a:gd name="connsiteX251" fmla="*/ 4811 w 10000"/>
                    <a:gd name="connsiteY251" fmla="*/ 8349 h 9880"/>
                    <a:gd name="connsiteX252" fmla="*/ 5039 w 10000"/>
                    <a:gd name="connsiteY252" fmla="*/ 8338 h 9880"/>
                    <a:gd name="connsiteX253" fmla="*/ 5086 w 10000"/>
                    <a:gd name="connsiteY253" fmla="*/ 8556 h 9880"/>
                    <a:gd name="connsiteX254" fmla="*/ 5144 w 10000"/>
                    <a:gd name="connsiteY254" fmla="*/ 8732 h 9880"/>
                    <a:gd name="connsiteX255" fmla="*/ 5328 w 10000"/>
                    <a:gd name="connsiteY255" fmla="*/ 8703 h 9880"/>
                    <a:gd name="connsiteX256" fmla="*/ 5441 w 10000"/>
                    <a:gd name="connsiteY256" fmla="*/ 8988 h 9880"/>
                    <a:gd name="connsiteX257" fmla="*/ 5679 w 10000"/>
                    <a:gd name="connsiteY257" fmla="*/ 9268 h 9880"/>
                    <a:gd name="connsiteX258" fmla="*/ 5687 w 10000"/>
                    <a:gd name="connsiteY258" fmla="*/ 9498 h 9880"/>
                    <a:gd name="connsiteX259" fmla="*/ 5730 w 10000"/>
                    <a:gd name="connsiteY259" fmla="*/ 9668 h 9880"/>
                    <a:gd name="connsiteX260" fmla="*/ 5802 w 10000"/>
                    <a:gd name="connsiteY260" fmla="*/ 9837 h 9880"/>
                    <a:gd name="connsiteX261" fmla="*/ 7188 w 10000"/>
                    <a:gd name="connsiteY261" fmla="*/ 9858 h 9880"/>
                    <a:gd name="connsiteX262" fmla="*/ 7093 w 10000"/>
                    <a:gd name="connsiteY262" fmla="*/ 9665 h 9880"/>
                    <a:gd name="connsiteX263" fmla="*/ 8092 w 10000"/>
                    <a:gd name="connsiteY263" fmla="*/ 9272 h 9880"/>
                    <a:gd name="connsiteX264" fmla="*/ 7898 w 10000"/>
                    <a:gd name="connsiteY264" fmla="*/ 8900 h 9880"/>
                    <a:gd name="connsiteX265" fmla="*/ 8253 w 10000"/>
                    <a:gd name="connsiteY265" fmla="*/ 9391 h 9880"/>
                    <a:gd name="connsiteX266" fmla="*/ 7711 w 10000"/>
                    <a:gd name="connsiteY266" fmla="*/ 9365 h 9880"/>
                    <a:gd name="connsiteX267" fmla="*/ 6966 w 10000"/>
                    <a:gd name="connsiteY267" fmla="*/ 9349 h 9880"/>
                    <a:gd name="connsiteX268" fmla="*/ 7114 w 10000"/>
                    <a:gd name="connsiteY268" fmla="*/ 9248 h 9880"/>
                    <a:gd name="connsiteX269" fmla="*/ 7242 w 10000"/>
                    <a:gd name="connsiteY269" fmla="*/ 9358 h 9880"/>
                    <a:gd name="connsiteX270" fmla="*/ 7286 w 10000"/>
                    <a:gd name="connsiteY270" fmla="*/ 9238 h 9880"/>
                    <a:gd name="connsiteX271" fmla="*/ 7220 w 10000"/>
                    <a:gd name="connsiteY271" fmla="*/ 9035 h 9880"/>
                    <a:gd name="connsiteX272" fmla="*/ 7182 w 10000"/>
                    <a:gd name="connsiteY272" fmla="*/ 8817 h 9880"/>
                    <a:gd name="connsiteX273" fmla="*/ 6958 w 10000"/>
                    <a:gd name="connsiteY273" fmla="*/ 8773 h 9880"/>
                    <a:gd name="connsiteX274" fmla="*/ 6954 w 10000"/>
                    <a:gd name="connsiteY274" fmla="*/ 8537 h 9880"/>
                    <a:gd name="connsiteX275" fmla="*/ 6875 w 10000"/>
                    <a:gd name="connsiteY275" fmla="*/ 8277 h 9880"/>
                    <a:gd name="connsiteX276" fmla="*/ 6800 w 10000"/>
                    <a:gd name="connsiteY276" fmla="*/ 8243 h 9880"/>
                    <a:gd name="connsiteX277" fmla="*/ 6840 w 10000"/>
                    <a:gd name="connsiteY277" fmla="*/ 8069 h 9880"/>
                    <a:gd name="connsiteX278" fmla="*/ 7009 w 10000"/>
                    <a:gd name="connsiteY278" fmla="*/ 8031 h 9880"/>
                    <a:gd name="connsiteX0" fmla="*/ 7009 w 10000"/>
                    <a:gd name="connsiteY0" fmla="*/ 8129 h 9993"/>
                    <a:gd name="connsiteX1" fmla="*/ 7068 w 10000"/>
                    <a:gd name="connsiteY1" fmla="*/ 8010 h 9993"/>
                    <a:gd name="connsiteX2" fmla="*/ 7090 w 10000"/>
                    <a:gd name="connsiteY2" fmla="*/ 7866 h 9993"/>
                    <a:gd name="connsiteX3" fmla="*/ 7210 w 10000"/>
                    <a:gd name="connsiteY3" fmla="*/ 7972 h 9993"/>
                    <a:gd name="connsiteX4" fmla="*/ 7305 w 10000"/>
                    <a:gd name="connsiteY4" fmla="*/ 7983 h 9993"/>
                    <a:gd name="connsiteX5" fmla="*/ 7397 w 10000"/>
                    <a:gd name="connsiteY5" fmla="*/ 8034 h 9993"/>
                    <a:gd name="connsiteX6" fmla="*/ 7452 w 10000"/>
                    <a:gd name="connsiteY6" fmla="*/ 7809 h 9993"/>
                    <a:gd name="connsiteX7" fmla="*/ 7503 w 10000"/>
                    <a:gd name="connsiteY7" fmla="*/ 7741 h 9993"/>
                    <a:gd name="connsiteX8" fmla="*/ 7466 w 10000"/>
                    <a:gd name="connsiteY8" fmla="*/ 7558 h 9993"/>
                    <a:gd name="connsiteX9" fmla="*/ 7643 w 10000"/>
                    <a:gd name="connsiteY9" fmla="*/ 7382 h 9993"/>
                    <a:gd name="connsiteX10" fmla="*/ 7652 w 10000"/>
                    <a:gd name="connsiteY10" fmla="*/ 7204 h 9993"/>
                    <a:gd name="connsiteX11" fmla="*/ 7763 w 10000"/>
                    <a:gd name="connsiteY11" fmla="*/ 7181 h 9993"/>
                    <a:gd name="connsiteX12" fmla="*/ 8060 w 10000"/>
                    <a:gd name="connsiteY12" fmla="*/ 7192 h 9993"/>
                    <a:gd name="connsiteX13" fmla="*/ 8079 w 10000"/>
                    <a:gd name="connsiteY13" fmla="*/ 7066 h 9993"/>
                    <a:gd name="connsiteX14" fmla="*/ 8041 w 10000"/>
                    <a:gd name="connsiteY14" fmla="*/ 6934 h 9993"/>
                    <a:gd name="connsiteX15" fmla="*/ 8080 w 10000"/>
                    <a:gd name="connsiteY15" fmla="*/ 6833 h 9993"/>
                    <a:gd name="connsiteX16" fmla="*/ 8125 w 10000"/>
                    <a:gd name="connsiteY16" fmla="*/ 6743 h 9993"/>
                    <a:gd name="connsiteX17" fmla="*/ 8045 w 10000"/>
                    <a:gd name="connsiteY17" fmla="*/ 6680 h 9993"/>
                    <a:gd name="connsiteX18" fmla="*/ 8062 w 10000"/>
                    <a:gd name="connsiteY18" fmla="*/ 6548 h 9993"/>
                    <a:gd name="connsiteX19" fmla="*/ 8127 w 10000"/>
                    <a:gd name="connsiteY19" fmla="*/ 6548 h 9993"/>
                    <a:gd name="connsiteX20" fmla="*/ 8181 w 10000"/>
                    <a:gd name="connsiteY20" fmla="*/ 6431 h 9993"/>
                    <a:gd name="connsiteX21" fmla="*/ 8277 w 10000"/>
                    <a:gd name="connsiteY21" fmla="*/ 6383 h 9993"/>
                    <a:gd name="connsiteX22" fmla="*/ 8206 w 10000"/>
                    <a:gd name="connsiteY22" fmla="*/ 6254 h 9993"/>
                    <a:gd name="connsiteX23" fmla="*/ 8169 w 10000"/>
                    <a:gd name="connsiteY23" fmla="*/ 6194 h 9993"/>
                    <a:gd name="connsiteX24" fmla="*/ 8244 w 10000"/>
                    <a:gd name="connsiteY24" fmla="*/ 6100 h 9993"/>
                    <a:gd name="connsiteX25" fmla="*/ 8389 w 10000"/>
                    <a:gd name="connsiteY25" fmla="*/ 6197 h 9993"/>
                    <a:gd name="connsiteX26" fmla="*/ 8506 w 10000"/>
                    <a:gd name="connsiteY26" fmla="*/ 6107 h 9993"/>
                    <a:gd name="connsiteX27" fmla="*/ 8418 w 10000"/>
                    <a:gd name="connsiteY27" fmla="*/ 5987 h 9993"/>
                    <a:gd name="connsiteX28" fmla="*/ 8411 w 10000"/>
                    <a:gd name="connsiteY28" fmla="*/ 5774 h 9993"/>
                    <a:gd name="connsiteX29" fmla="*/ 8623 w 10000"/>
                    <a:gd name="connsiteY29" fmla="*/ 5761 h 9993"/>
                    <a:gd name="connsiteX30" fmla="*/ 8662 w 10000"/>
                    <a:gd name="connsiteY30" fmla="*/ 5598 h 9993"/>
                    <a:gd name="connsiteX31" fmla="*/ 8524 w 10000"/>
                    <a:gd name="connsiteY31" fmla="*/ 5482 h 9993"/>
                    <a:gd name="connsiteX32" fmla="*/ 8524 w 10000"/>
                    <a:gd name="connsiteY32" fmla="*/ 5349 h 9993"/>
                    <a:gd name="connsiteX33" fmla="*/ 8769 w 10000"/>
                    <a:gd name="connsiteY33" fmla="*/ 5410 h 9993"/>
                    <a:gd name="connsiteX34" fmla="*/ 8786 w 10000"/>
                    <a:gd name="connsiteY34" fmla="*/ 5102 h 9993"/>
                    <a:gd name="connsiteX35" fmla="*/ 8979 w 10000"/>
                    <a:gd name="connsiteY35" fmla="*/ 5095 h 9993"/>
                    <a:gd name="connsiteX36" fmla="*/ 9091 w 10000"/>
                    <a:gd name="connsiteY36" fmla="*/ 4986 h 9993"/>
                    <a:gd name="connsiteX37" fmla="*/ 9021 w 10000"/>
                    <a:gd name="connsiteY37" fmla="*/ 4867 h 9993"/>
                    <a:gd name="connsiteX38" fmla="*/ 9108 w 10000"/>
                    <a:gd name="connsiteY38" fmla="*/ 4657 h 9993"/>
                    <a:gd name="connsiteX39" fmla="*/ 9076 w 10000"/>
                    <a:gd name="connsiteY39" fmla="*/ 4566 h 9993"/>
                    <a:gd name="connsiteX40" fmla="*/ 9251 w 10000"/>
                    <a:gd name="connsiteY40" fmla="*/ 4435 h 9993"/>
                    <a:gd name="connsiteX41" fmla="*/ 9254 w 10000"/>
                    <a:gd name="connsiteY41" fmla="*/ 4244 h 9993"/>
                    <a:gd name="connsiteX42" fmla="*/ 9166 w 10000"/>
                    <a:gd name="connsiteY42" fmla="*/ 4099 h 9993"/>
                    <a:gd name="connsiteX43" fmla="*/ 9164 w 10000"/>
                    <a:gd name="connsiteY43" fmla="*/ 3973 h 9993"/>
                    <a:gd name="connsiteX44" fmla="*/ 9340 w 10000"/>
                    <a:gd name="connsiteY44" fmla="*/ 3957 h 9993"/>
                    <a:gd name="connsiteX45" fmla="*/ 9368 w 10000"/>
                    <a:gd name="connsiteY45" fmla="*/ 3854 h 9993"/>
                    <a:gd name="connsiteX46" fmla="*/ 9491 w 10000"/>
                    <a:gd name="connsiteY46" fmla="*/ 3973 h 9993"/>
                    <a:gd name="connsiteX47" fmla="*/ 9691 w 10000"/>
                    <a:gd name="connsiteY47" fmla="*/ 3956 h 9993"/>
                    <a:gd name="connsiteX48" fmla="*/ 9998 w 10000"/>
                    <a:gd name="connsiteY48" fmla="*/ 3852 h 9993"/>
                    <a:gd name="connsiteX49" fmla="*/ 9929 w 10000"/>
                    <a:gd name="connsiteY49" fmla="*/ 3689 h 9993"/>
                    <a:gd name="connsiteX50" fmla="*/ 9792 w 10000"/>
                    <a:gd name="connsiteY50" fmla="*/ 3500 h 9993"/>
                    <a:gd name="connsiteX51" fmla="*/ 9822 w 10000"/>
                    <a:gd name="connsiteY51" fmla="*/ 3295 h 9993"/>
                    <a:gd name="connsiteX52" fmla="*/ 9918 w 10000"/>
                    <a:gd name="connsiteY52" fmla="*/ 3169 h 9993"/>
                    <a:gd name="connsiteX53" fmla="*/ 9892 w 10000"/>
                    <a:gd name="connsiteY53" fmla="*/ 3031 h 9993"/>
                    <a:gd name="connsiteX54" fmla="*/ 9815 w 10000"/>
                    <a:gd name="connsiteY54" fmla="*/ 3026 h 9993"/>
                    <a:gd name="connsiteX55" fmla="*/ 9832 w 10000"/>
                    <a:gd name="connsiteY55" fmla="*/ 2896 h 9993"/>
                    <a:gd name="connsiteX56" fmla="*/ 9713 w 10000"/>
                    <a:gd name="connsiteY56" fmla="*/ 2806 h 9993"/>
                    <a:gd name="connsiteX57" fmla="*/ 9737 w 10000"/>
                    <a:gd name="connsiteY57" fmla="*/ 2685 h 9993"/>
                    <a:gd name="connsiteX58" fmla="*/ 9878 w 10000"/>
                    <a:gd name="connsiteY58" fmla="*/ 2635 h 9993"/>
                    <a:gd name="connsiteX59" fmla="*/ 9867 w 10000"/>
                    <a:gd name="connsiteY59" fmla="*/ 2494 h 9993"/>
                    <a:gd name="connsiteX60" fmla="*/ 9732 w 10000"/>
                    <a:gd name="connsiteY60" fmla="*/ 2443 h 9993"/>
                    <a:gd name="connsiteX61" fmla="*/ 9753 w 10000"/>
                    <a:gd name="connsiteY61" fmla="*/ 2576 h 9993"/>
                    <a:gd name="connsiteX62" fmla="*/ 9662 w 10000"/>
                    <a:gd name="connsiteY62" fmla="*/ 2597 h 9993"/>
                    <a:gd name="connsiteX63" fmla="*/ 9617 w 10000"/>
                    <a:gd name="connsiteY63" fmla="*/ 2524 h 9993"/>
                    <a:gd name="connsiteX64" fmla="*/ 9520 w 10000"/>
                    <a:gd name="connsiteY64" fmla="*/ 2507 h 9993"/>
                    <a:gd name="connsiteX65" fmla="*/ 9433 w 10000"/>
                    <a:gd name="connsiteY65" fmla="*/ 2419 h 9993"/>
                    <a:gd name="connsiteX66" fmla="*/ 9339 w 10000"/>
                    <a:gd name="connsiteY66" fmla="*/ 2496 h 9993"/>
                    <a:gd name="connsiteX67" fmla="*/ 9203 w 10000"/>
                    <a:gd name="connsiteY67" fmla="*/ 2503 h 9993"/>
                    <a:gd name="connsiteX68" fmla="*/ 9156 w 10000"/>
                    <a:gd name="connsiteY68" fmla="*/ 2402 h 9993"/>
                    <a:gd name="connsiteX69" fmla="*/ 9159 w 10000"/>
                    <a:gd name="connsiteY69" fmla="*/ 2277 h 9993"/>
                    <a:gd name="connsiteX70" fmla="*/ 9119 w 10000"/>
                    <a:gd name="connsiteY70" fmla="*/ 2130 h 9993"/>
                    <a:gd name="connsiteX71" fmla="*/ 9046 w 10000"/>
                    <a:gd name="connsiteY71" fmla="*/ 1924 h 9993"/>
                    <a:gd name="connsiteX72" fmla="*/ 9212 w 10000"/>
                    <a:gd name="connsiteY72" fmla="*/ 1894 h 9993"/>
                    <a:gd name="connsiteX73" fmla="*/ 9261 w 10000"/>
                    <a:gd name="connsiteY73" fmla="*/ 1764 h 9993"/>
                    <a:gd name="connsiteX74" fmla="*/ 9309 w 10000"/>
                    <a:gd name="connsiteY74" fmla="*/ 1656 h 9993"/>
                    <a:gd name="connsiteX75" fmla="*/ 9242 w 10000"/>
                    <a:gd name="connsiteY75" fmla="*/ 1467 h 9993"/>
                    <a:gd name="connsiteX76" fmla="*/ 9133 w 10000"/>
                    <a:gd name="connsiteY76" fmla="*/ 1435 h 9993"/>
                    <a:gd name="connsiteX77" fmla="*/ 9063 w 10000"/>
                    <a:gd name="connsiteY77" fmla="*/ 1298 h 9993"/>
                    <a:gd name="connsiteX78" fmla="*/ 8854 w 10000"/>
                    <a:gd name="connsiteY78" fmla="*/ 1164 h 9993"/>
                    <a:gd name="connsiteX79" fmla="*/ 8744 w 10000"/>
                    <a:gd name="connsiteY79" fmla="*/ 1158 h 9993"/>
                    <a:gd name="connsiteX80" fmla="*/ 8564 w 10000"/>
                    <a:gd name="connsiteY80" fmla="*/ 1095 h 9993"/>
                    <a:gd name="connsiteX81" fmla="*/ 8447 w 10000"/>
                    <a:gd name="connsiteY81" fmla="*/ 1080 h 9993"/>
                    <a:gd name="connsiteX82" fmla="*/ 8241 w 10000"/>
                    <a:gd name="connsiteY82" fmla="*/ 1080 h 9993"/>
                    <a:gd name="connsiteX83" fmla="*/ 8131 w 10000"/>
                    <a:gd name="connsiteY83" fmla="*/ 1188 h 9993"/>
                    <a:gd name="connsiteX84" fmla="*/ 8050 w 10000"/>
                    <a:gd name="connsiteY84" fmla="*/ 1301 h 9993"/>
                    <a:gd name="connsiteX85" fmla="*/ 8112 w 10000"/>
                    <a:gd name="connsiteY85" fmla="*/ 1545 h 9993"/>
                    <a:gd name="connsiteX86" fmla="*/ 7907 w 10000"/>
                    <a:gd name="connsiteY86" fmla="*/ 1457 h 9993"/>
                    <a:gd name="connsiteX87" fmla="*/ 7765 w 10000"/>
                    <a:gd name="connsiteY87" fmla="*/ 1529 h 9993"/>
                    <a:gd name="connsiteX88" fmla="*/ 7675 w 10000"/>
                    <a:gd name="connsiteY88" fmla="*/ 1484 h 9993"/>
                    <a:gd name="connsiteX89" fmla="*/ 7635 w 10000"/>
                    <a:gd name="connsiteY89" fmla="*/ 1572 h 9993"/>
                    <a:gd name="connsiteX90" fmla="*/ 7576 w 10000"/>
                    <a:gd name="connsiteY90" fmla="*/ 1683 h 9993"/>
                    <a:gd name="connsiteX91" fmla="*/ 7476 w 10000"/>
                    <a:gd name="connsiteY91" fmla="*/ 1572 h 9993"/>
                    <a:gd name="connsiteX92" fmla="*/ 7358 w 10000"/>
                    <a:gd name="connsiteY92" fmla="*/ 1613 h 9993"/>
                    <a:gd name="connsiteX93" fmla="*/ 7302 w 10000"/>
                    <a:gd name="connsiteY93" fmla="*/ 1694 h 9993"/>
                    <a:gd name="connsiteX94" fmla="*/ 7197 w 10000"/>
                    <a:gd name="connsiteY94" fmla="*/ 1617 h 9993"/>
                    <a:gd name="connsiteX95" fmla="*/ 7091 w 10000"/>
                    <a:gd name="connsiteY95" fmla="*/ 1578 h 9993"/>
                    <a:gd name="connsiteX96" fmla="*/ 7000 w 10000"/>
                    <a:gd name="connsiteY96" fmla="*/ 1445 h 9993"/>
                    <a:gd name="connsiteX97" fmla="*/ 6793 w 10000"/>
                    <a:gd name="connsiteY97" fmla="*/ 1475 h 9993"/>
                    <a:gd name="connsiteX98" fmla="*/ 6733 w 10000"/>
                    <a:gd name="connsiteY98" fmla="*/ 1381 h 9993"/>
                    <a:gd name="connsiteX99" fmla="*/ 6712 w 10000"/>
                    <a:gd name="connsiteY99" fmla="*/ 1284 h 9993"/>
                    <a:gd name="connsiteX100" fmla="*/ 6644 w 10000"/>
                    <a:gd name="connsiteY100" fmla="*/ 1253 h 9993"/>
                    <a:gd name="connsiteX101" fmla="*/ 6653 w 10000"/>
                    <a:gd name="connsiteY101" fmla="*/ 1143 h 9993"/>
                    <a:gd name="connsiteX102" fmla="*/ 6696 w 10000"/>
                    <a:gd name="connsiteY102" fmla="*/ 1062 h 9993"/>
                    <a:gd name="connsiteX103" fmla="*/ 6511 w 10000"/>
                    <a:gd name="connsiteY103" fmla="*/ 1038 h 9993"/>
                    <a:gd name="connsiteX104" fmla="*/ 6397 w 10000"/>
                    <a:gd name="connsiteY104" fmla="*/ 1075 h 9993"/>
                    <a:gd name="connsiteX105" fmla="*/ 6343 w 10000"/>
                    <a:gd name="connsiteY105" fmla="*/ 1007 h 9993"/>
                    <a:gd name="connsiteX106" fmla="*/ 6246 w 10000"/>
                    <a:gd name="connsiteY106" fmla="*/ 966 h 9993"/>
                    <a:gd name="connsiteX107" fmla="*/ 6219 w 10000"/>
                    <a:gd name="connsiteY107" fmla="*/ 838 h 9993"/>
                    <a:gd name="connsiteX108" fmla="*/ 6265 w 10000"/>
                    <a:gd name="connsiteY108" fmla="*/ 771 h 9993"/>
                    <a:gd name="connsiteX109" fmla="*/ 6401 w 10000"/>
                    <a:gd name="connsiteY109" fmla="*/ 696 h 9993"/>
                    <a:gd name="connsiteX110" fmla="*/ 6251 w 10000"/>
                    <a:gd name="connsiteY110" fmla="*/ 612 h 9993"/>
                    <a:gd name="connsiteX111" fmla="*/ 6240 w 10000"/>
                    <a:gd name="connsiteY111" fmla="*/ 433 h 9993"/>
                    <a:gd name="connsiteX112" fmla="*/ 6119 w 10000"/>
                    <a:gd name="connsiteY112" fmla="*/ 475 h 9993"/>
                    <a:gd name="connsiteX113" fmla="*/ 6059 w 10000"/>
                    <a:gd name="connsiteY113" fmla="*/ 341 h 9993"/>
                    <a:gd name="connsiteX114" fmla="*/ 5934 w 10000"/>
                    <a:gd name="connsiteY114" fmla="*/ 287 h 9993"/>
                    <a:gd name="connsiteX115" fmla="*/ 5732 w 10000"/>
                    <a:gd name="connsiteY115" fmla="*/ 197 h 9993"/>
                    <a:gd name="connsiteX116" fmla="*/ 5473 w 10000"/>
                    <a:gd name="connsiteY116" fmla="*/ 202 h 9993"/>
                    <a:gd name="connsiteX117" fmla="*/ 5476 w 10000"/>
                    <a:gd name="connsiteY117" fmla="*/ 310 h 9993"/>
                    <a:gd name="connsiteX118" fmla="*/ 5412 w 10000"/>
                    <a:gd name="connsiteY118" fmla="*/ 310 h 9993"/>
                    <a:gd name="connsiteX119" fmla="*/ 5365 w 10000"/>
                    <a:gd name="connsiteY119" fmla="*/ 412 h 9993"/>
                    <a:gd name="connsiteX120" fmla="*/ 5337 w 10000"/>
                    <a:gd name="connsiteY120" fmla="*/ 639 h 9993"/>
                    <a:gd name="connsiteX121" fmla="*/ 5255 w 10000"/>
                    <a:gd name="connsiteY121" fmla="*/ 681 h 9993"/>
                    <a:gd name="connsiteX122" fmla="*/ 5130 w 10000"/>
                    <a:gd name="connsiteY122" fmla="*/ 668 h 9993"/>
                    <a:gd name="connsiteX123" fmla="*/ 5077 w 10000"/>
                    <a:gd name="connsiteY123" fmla="*/ 774 h 9993"/>
                    <a:gd name="connsiteX124" fmla="*/ 4999 w 10000"/>
                    <a:gd name="connsiteY124" fmla="*/ 866 h 9993"/>
                    <a:gd name="connsiteX125" fmla="*/ 4903 w 10000"/>
                    <a:gd name="connsiteY125" fmla="*/ 748 h 9993"/>
                    <a:gd name="connsiteX126" fmla="*/ 4875 w 10000"/>
                    <a:gd name="connsiteY126" fmla="*/ 580 h 9993"/>
                    <a:gd name="connsiteX127" fmla="*/ 4700 w 10000"/>
                    <a:gd name="connsiteY127" fmla="*/ 579 h 9993"/>
                    <a:gd name="connsiteX128" fmla="*/ 4683 w 10000"/>
                    <a:gd name="connsiteY128" fmla="*/ 466 h 9993"/>
                    <a:gd name="connsiteX129" fmla="*/ 4754 w 10000"/>
                    <a:gd name="connsiteY129" fmla="*/ 343 h 9993"/>
                    <a:gd name="connsiteX130" fmla="*/ 4628 w 10000"/>
                    <a:gd name="connsiteY130" fmla="*/ 244 h 9993"/>
                    <a:gd name="connsiteX131" fmla="*/ 4496 w 10000"/>
                    <a:gd name="connsiteY131" fmla="*/ 250 h 9993"/>
                    <a:gd name="connsiteX132" fmla="*/ 4351 w 10000"/>
                    <a:gd name="connsiteY132" fmla="*/ 149 h 9993"/>
                    <a:gd name="connsiteX133" fmla="*/ 4265 w 10000"/>
                    <a:gd name="connsiteY133" fmla="*/ 14 h 9993"/>
                    <a:gd name="connsiteX134" fmla="*/ 4129 w 10000"/>
                    <a:gd name="connsiteY134" fmla="*/ 14 h 9993"/>
                    <a:gd name="connsiteX135" fmla="*/ 4072 w 10000"/>
                    <a:gd name="connsiteY135" fmla="*/ 123 h 9993"/>
                    <a:gd name="connsiteX136" fmla="*/ 4180 w 10000"/>
                    <a:gd name="connsiteY136" fmla="*/ 213 h 9993"/>
                    <a:gd name="connsiteX137" fmla="*/ 4102 w 10000"/>
                    <a:gd name="connsiteY137" fmla="*/ 284 h 9993"/>
                    <a:gd name="connsiteX138" fmla="*/ 4081 w 10000"/>
                    <a:gd name="connsiteY138" fmla="*/ 387 h 9993"/>
                    <a:gd name="connsiteX139" fmla="*/ 3883 w 10000"/>
                    <a:gd name="connsiteY139" fmla="*/ 442 h 9993"/>
                    <a:gd name="connsiteX140" fmla="*/ 3743 w 10000"/>
                    <a:gd name="connsiteY140" fmla="*/ 504 h 9993"/>
                    <a:gd name="connsiteX141" fmla="*/ 3684 w 10000"/>
                    <a:gd name="connsiteY141" fmla="*/ 715 h 9993"/>
                    <a:gd name="connsiteX142" fmla="*/ 3630 w 10000"/>
                    <a:gd name="connsiteY142" fmla="*/ 770 h 9993"/>
                    <a:gd name="connsiteX143" fmla="*/ 3658 w 10000"/>
                    <a:gd name="connsiteY143" fmla="*/ 930 h 9993"/>
                    <a:gd name="connsiteX144" fmla="*/ 3528 w 10000"/>
                    <a:gd name="connsiteY144" fmla="*/ 1087 h 9993"/>
                    <a:gd name="connsiteX145" fmla="*/ 3487 w 10000"/>
                    <a:gd name="connsiteY145" fmla="*/ 1230 h 9993"/>
                    <a:gd name="connsiteX146" fmla="*/ 3551 w 10000"/>
                    <a:gd name="connsiteY146" fmla="*/ 1347 h 9993"/>
                    <a:gd name="connsiteX147" fmla="*/ 3369 w 10000"/>
                    <a:gd name="connsiteY147" fmla="*/ 1351 h 9993"/>
                    <a:gd name="connsiteX148" fmla="*/ 3288 w 10000"/>
                    <a:gd name="connsiteY148" fmla="*/ 1441 h 9993"/>
                    <a:gd name="connsiteX149" fmla="*/ 3165 w 10000"/>
                    <a:gd name="connsiteY149" fmla="*/ 1493 h 9993"/>
                    <a:gd name="connsiteX150" fmla="*/ 3190 w 10000"/>
                    <a:gd name="connsiteY150" fmla="*/ 1685 h 9993"/>
                    <a:gd name="connsiteX151" fmla="*/ 3042 w 10000"/>
                    <a:gd name="connsiteY151" fmla="*/ 1704 h 9993"/>
                    <a:gd name="connsiteX152" fmla="*/ 2952 w 10000"/>
                    <a:gd name="connsiteY152" fmla="*/ 1963 h 9993"/>
                    <a:gd name="connsiteX153" fmla="*/ 2872 w 10000"/>
                    <a:gd name="connsiteY153" fmla="*/ 1933 h 9993"/>
                    <a:gd name="connsiteX154" fmla="*/ 2839 w 10000"/>
                    <a:gd name="connsiteY154" fmla="*/ 2041 h 9993"/>
                    <a:gd name="connsiteX155" fmla="*/ 2724 w 10000"/>
                    <a:gd name="connsiteY155" fmla="*/ 2081 h 9993"/>
                    <a:gd name="connsiteX156" fmla="*/ 2760 w 10000"/>
                    <a:gd name="connsiteY156" fmla="*/ 1956 h 9993"/>
                    <a:gd name="connsiteX157" fmla="*/ 2649 w 10000"/>
                    <a:gd name="connsiteY157" fmla="*/ 1783 h 9993"/>
                    <a:gd name="connsiteX158" fmla="*/ 2482 w 10000"/>
                    <a:gd name="connsiteY158" fmla="*/ 1562 h 9993"/>
                    <a:gd name="connsiteX159" fmla="*/ 2409 w 10000"/>
                    <a:gd name="connsiteY159" fmla="*/ 1670 h 9993"/>
                    <a:gd name="connsiteX160" fmla="*/ 2296 w 10000"/>
                    <a:gd name="connsiteY160" fmla="*/ 1566 h 9993"/>
                    <a:gd name="connsiteX161" fmla="*/ 2200 w 10000"/>
                    <a:gd name="connsiteY161" fmla="*/ 1620 h 9993"/>
                    <a:gd name="connsiteX162" fmla="*/ 2122 w 10000"/>
                    <a:gd name="connsiteY162" fmla="*/ 1573 h 9993"/>
                    <a:gd name="connsiteX163" fmla="*/ 2070 w 10000"/>
                    <a:gd name="connsiteY163" fmla="*/ 1723 h 9993"/>
                    <a:gd name="connsiteX164" fmla="*/ 2092 w 10000"/>
                    <a:gd name="connsiteY164" fmla="*/ 1930 h 9993"/>
                    <a:gd name="connsiteX165" fmla="*/ 1934 w 10000"/>
                    <a:gd name="connsiteY165" fmla="*/ 1898 h 9993"/>
                    <a:gd name="connsiteX166" fmla="*/ 1934 w 10000"/>
                    <a:gd name="connsiteY166" fmla="*/ 2052 h 9993"/>
                    <a:gd name="connsiteX167" fmla="*/ 1915 w 10000"/>
                    <a:gd name="connsiteY167" fmla="*/ 2255 h 9993"/>
                    <a:gd name="connsiteX168" fmla="*/ 1741 w 10000"/>
                    <a:gd name="connsiteY168" fmla="*/ 2099 h 9993"/>
                    <a:gd name="connsiteX169" fmla="*/ 1678 w 10000"/>
                    <a:gd name="connsiteY169" fmla="*/ 1987 h 9993"/>
                    <a:gd name="connsiteX170" fmla="*/ 1547 w 10000"/>
                    <a:gd name="connsiteY170" fmla="*/ 2056 h 9993"/>
                    <a:gd name="connsiteX171" fmla="*/ 1437 w 10000"/>
                    <a:gd name="connsiteY171" fmla="*/ 1880 h 9993"/>
                    <a:gd name="connsiteX172" fmla="*/ 1207 w 10000"/>
                    <a:gd name="connsiteY172" fmla="*/ 2106 h 9993"/>
                    <a:gd name="connsiteX173" fmla="*/ 1061 w 10000"/>
                    <a:gd name="connsiteY173" fmla="*/ 2135 h 9993"/>
                    <a:gd name="connsiteX174" fmla="*/ 1062 w 10000"/>
                    <a:gd name="connsiteY174" fmla="*/ 2267 h 9993"/>
                    <a:gd name="connsiteX175" fmla="*/ 919 w 10000"/>
                    <a:gd name="connsiteY175" fmla="*/ 2258 h 9993"/>
                    <a:gd name="connsiteX176" fmla="*/ 844 w 10000"/>
                    <a:gd name="connsiteY176" fmla="*/ 2417 h 9993"/>
                    <a:gd name="connsiteX177" fmla="*/ 779 w 10000"/>
                    <a:gd name="connsiteY177" fmla="*/ 2503 h 9993"/>
                    <a:gd name="connsiteX178" fmla="*/ 665 w 10000"/>
                    <a:gd name="connsiteY178" fmla="*/ 2502 h 9993"/>
                    <a:gd name="connsiteX179" fmla="*/ 882 w 10000"/>
                    <a:gd name="connsiteY179" fmla="*/ 2863 h 9993"/>
                    <a:gd name="connsiteX180" fmla="*/ 886 w 10000"/>
                    <a:gd name="connsiteY180" fmla="*/ 3101 h 9993"/>
                    <a:gd name="connsiteX181" fmla="*/ 783 w 10000"/>
                    <a:gd name="connsiteY181" fmla="*/ 3366 h 9993"/>
                    <a:gd name="connsiteX182" fmla="*/ 723 w 10000"/>
                    <a:gd name="connsiteY182" fmla="*/ 3665 h 9993"/>
                    <a:gd name="connsiteX183" fmla="*/ 622 w 10000"/>
                    <a:gd name="connsiteY183" fmla="*/ 4014 h 9993"/>
                    <a:gd name="connsiteX184" fmla="*/ 594 w 10000"/>
                    <a:gd name="connsiteY184" fmla="*/ 4338 h 9993"/>
                    <a:gd name="connsiteX185" fmla="*/ 455 w 10000"/>
                    <a:gd name="connsiteY185" fmla="*/ 4521 h 9993"/>
                    <a:gd name="connsiteX186" fmla="*/ 412 w 10000"/>
                    <a:gd name="connsiteY186" fmla="*/ 4774 h 9993"/>
                    <a:gd name="connsiteX187" fmla="*/ 282 w 10000"/>
                    <a:gd name="connsiteY187" fmla="*/ 4845 h 9993"/>
                    <a:gd name="connsiteX188" fmla="*/ 268 w 10000"/>
                    <a:gd name="connsiteY188" fmla="*/ 5021 h 9993"/>
                    <a:gd name="connsiteX189" fmla="*/ 146 w 10000"/>
                    <a:gd name="connsiteY189" fmla="*/ 5123 h 9993"/>
                    <a:gd name="connsiteX190" fmla="*/ 6 w 10000"/>
                    <a:gd name="connsiteY190" fmla="*/ 5222 h 9993"/>
                    <a:gd name="connsiteX191" fmla="*/ 12 w 10000"/>
                    <a:gd name="connsiteY191" fmla="*/ 5356 h 9993"/>
                    <a:gd name="connsiteX192" fmla="*/ 207 w 10000"/>
                    <a:gd name="connsiteY192" fmla="*/ 5298 h 9993"/>
                    <a:gd name="connsiteX193" fmla="*/ 369 w 10000"/>
                    <a:gd name="connsiteY193" fmla="*/ 5302 h 9993"/>
                    <a:gd name="connsiteX194" fmla="*/ 428 w 10000"/>
                    <a:gd name="connsiteY194" fmla="*/ 5392 h 9993"/>
                    <a:gd name="connsiteX195" fmla="*/ 653 w 10000"/>
                    <a:gd name="connsiteY195" fmla="*/ 5316 h 9993"/>
                    <a:gd name="connsiteX196" fmla="*/ 604 w 10000"/>
                    <a:gd name="connsiteY196" fmla="*/ 5079 h 9993"/>
                    <a:gd name="connsiteX197" fmla="*/ 683 w 10000"/>
                    <a:gd name="connsiteY197" fmla="*/ 4944 h 9993"/>
                    <a:gd name="connsiteX198" fmla="*/ 700 w 10000"/>
                    <a:gd name="connsiteY198" fmla="*/ 4747 h 9993"/>
                    <a:gd name="connsiteX199" fmla="*/ 543 w 10000"/>
                    <a:gd name="connsiteY199" fmla="*/ 4647 h 9993"/>
                    <a:gd name="connsiteX200" fmla="*/ 647 w 10000"/>
                    <a:gd name="connsiteY200" fmla="*/ 4535 h 9993"/>
                    <a:gd name="connsiteX201" fmla="*/ 822 w 10000"/>
                    <a:gd name="connsiteY201" fmla="*/ 4492 h 9993"/>
                    <a:gd name="connsiteX202" fmla="*/ 996 w 10000"/>
                    <a:gd name="connsiteY202" fmla="*/ 4578 h 9993"/>
                    <a:gd name="connsiteX203" fmla="*/ 1080 w 10000"/>
                    <a:gd name="connsiteY203" fmla="*/ 4676 h 9993"/>
                    <a:gd name="connsiteX204" fmla="*/ 1192 w 10000"/>
                    <a:gd name="connsiteY204" fmla="*/ 4570 h 9993"/>
                    <a:gd name="connsiteX205" fmla="*/ 1297 w 10000"/>
                    <a:gd name="connsiteY205" fmla="*/ 4746 h 9993"/>
                    <a:gd name="connsiteX206" fmla="*/ 1542 w 10000"/>
                    <a:gd name="connsiteY206" fmla="*/ 4752 h 9993"/>
                    <a:gd name="connsiteX207" fmla="*/ 1609 w 10000"/>
                    <a:gd name="connsiteY207" fmla="*/ 4956 h 9993"/>
                    <a:gd name="connsiteX208" fmla="*/ 1525 w 10000"/>
                    <a:gd name="connsiteY208" fmla="*/ 5108 h 9993"/>
                    <a:gd name="connsiteX209" fmla="*/ 1509 w 10000"/>
                    <a:gd name="connsiteY209" fmla="*/ 5335 h 9993"/>
                    <a:gd name="connsiteX210" fmla="*/ 1651 w 10000"/>
                    <a:gd name="connsiteY210" fmla="*/ 5417 h 9993"/>
                    <a:gd name="connsiteX211" fmla="*/ 1825 w 10000"/>
                    <a:gd name="connsiteY211" fmla="*/ 5692 h 9993"/>
                    <a:gd name="connsiteX212" fmla="*/ 1846 w 10000"/>
                    <a:gd name="connsiteY212" fmla="*/ 5990 h 9993"/>
                    <a:gd name="connsiteX213" fmla="*/ 1965 w 10000"/>
                    <a:gd name="connsiteY213" fmla="*/ 5954 h 9993"/>
                    <a:gd name="connsiteX214" fmla="*/ 2088 w 10000"/>
                    <a:gd name="connsiteY214" fmla="*/ 5774 h 9993"/>
                    <a:gd name="connsiteX215" fmla="*/ 2310 w 10000"/>
                    <a:gd name="connsiteY215" fmla="*/ 6040 h 9993"/>
                    <a:gd name="connsiteX216" fmla="*/ 2582 w 10000"/>
                    <a:gd name="connsiteY216" fmla="*/ 6020 h 9993"/>
                    <a:gd name="connsiteX217" fmla="*/ 2794 w 10000"/>
                    <a:gd name="connsiteY217" fmla="*/ 6135 h 9993"/>
                    <a:gd name="connsiteX218" fmla="*/ 2969 w 10000"/>
                    <a:gd name="connsiteY218" fmla="*/ 6308 h 9993"/>
                    <a:gd name="connsiteX219" fmla="*/ 3107 w 10000"/>
                    <a:gd name="connsiteY219" fmla="*/ 6297 h 9993"/>
                    <a:gd name="connsiteX220" fmla="*/ 3291 w 10000"/>
                    <a:gd name="connsiteY220" fmla="*/ 6163 h 9993"/>
                    <a:gd name="connsiteX221" fmla="*/ 3362 w 10000"/>
                    <a:gd name="connsiteY221" fmla="*/ 6249 h 9993"/>
                    <a:gd name="connsiteX222" fmla="*/ 3406 w 10000"/>
                    <a:gd name="connsiteY222" fmla="*/ 6482 h 9993"/>
                    <a:gd name="connsiteX223" fmla="*/ 3472 w 10000"/>
                    <a:gd name="connsiteY223" fmla="*/ 6676 h 9993"/>
                    <a:gd name="connsiteX224" fmla="*/ 3627 w 10000"/>
                    <a:gd name="connsiteY224" fmla="*/ 6616 h 9993"/>
                    <a:gd name="connsiteX225" fmla="*/ 3850 w 10000"/>
                    <a:gd name="connsiteY225" fmla="*/ 6506 h 9993"/>
                    <a:gd name="connsiteX226" fmla="*/ 3908 w 10000"/>
                    <a:gd name="connsiteY226" fmla="*/ 6639 h 9993"/>
                    <a:gd name="connsiteX227" fmla="*/ 3919 w 10000"/>
                    <a:gd name="connsiteY227" fmla="*/ 6894 h 9993"/>
                    <a:gd name="connsiteX228" fmla="*/ 3830 w 10000"/>
                    <a:gd name="connsiteY228" fmla="*/ 7017 h 9993"/>
                    <a:gd name="connsiteX229" fmla="*/ 3930 w 10000"/>
                    <a:gd name="connsiteY229" fmla="*/ 7140 h 9993"/>
                    <a:gd name="connsiteX230" fmla="*/ 4080 w 10000"/>
                    <a:gd name="connsiteY230" fmla="*/ 6951 h 9993"/>
                    <a:gd name="connsiteX231" fmla="*/ 4221 w 10000"/>
                    <a:gd name="connsiteY231" fmla="*/ 6728 h 9993"/>
                    <a:gd name="connsiteX232" fmla="*/ 4464 w 10000"/>
                    <a:gd name="connsiteY232" fmla="*/ 6899 h 9993"/>
                    <a:gd name="connsiteX233" fmla="*/ 4579 w 10000"/>
                    <a:gd name="connsiteY233" fmla="*/ 7022 h 9993"/>
                    <a:gd name="connsiteX234" fmla="*/ 4677 w 10000"/>
                    <a:gd name="connsiteY234" fmla="*/ 6748 h 9993"/>
                    <a:gd name="connsiteX235" fmla="*/ 4898 w 10000"/>
                    <a:gd name="connsiteY235" fmla="*/ 6754 h 9993"/>
                    <a:gd name="connsiteX236" fmla="*/ 5085 w 10000"/>
                    <a:gd name="connsiteY236" fmla="*/ 6885 h 9993"/>
                    <a:gd name="connsiteX237" fmla="*/ 5216 w 10000"/>
                    <a:gd name="connsiteY237" fmla="*/ 7141 h 9993"/>
                    <a:gd name="connsiteX238" fmla="*/ 5361 w 10000"/>
                    <a:gd name="connsiteY238" fmla="*/ 7229 h 9993"/>
                    <a:gd name="connsiteX239" fmla="*/ 5361 w 10000"/>
                    <a:gd name="connsiteY239" fmla="*/ 7380 h 9993"/>
                    <a:gd name="connsiteX240" fmla="*/ 5252 w 10000"/>
                    <a:gd name="connsiteY240" fmla="*/ 7385 h 9993"/>
                    <a:gd name="connsiteX241" fmla="*/ 5196 w 10000"/>
                    <a:gd name="connsiteY241" fmla="*/ 7600 h 9993"/>
                    <a:gd name="connsiteX242" fmla="*/ 5100 w 10000"/>
                    <a:gd name="connsiteY242" fmla="*/ 7779 h 9993"/>
                    <a:gd name="connsiteX243" fmla="*/ 4976 w 10000"/>
                    <a:gd name="connsiteY243" fmla="*/ 7769 h 9993"/>
                    <a:gd name="connsiteX244" fmla="*/ 4920 w 10000"/>
                    <a:gd name="connsiteY244" fmla="*/ 7667 h 9993"/>
                    <a:gd name="connsiteX245" fmla="*/ 4849 w 10000"/>
                    <a:gd name="connsiteY245" fmla="*/ 7831 h 9993"/>
                    <a:gd name="connsiteX246" fmla="*/ 4767 w 10000"/>
                    <a:gd name="connsiteY246" fmla="*/ 7831 h 9993"/>
                    <a:gd name="connsiteX247" fmla="*/ 4680 w 10000"/>
                    <a:gd name="connsiteY247" fmla="*/ 7779 h 9993"/>
                    <a:gd name="connsiteX248" fmla="*/ 4462 w 10000"/>
                    <a:gd name="connsiteY248" fmla="*/ 8059 h 9993"/>
                    <a:gd name="connsiteX249" fmla="*/ 4580 w 10000"/>
                    <a:gd name="connsiteY249" fmla="*/ 8240 h 9993"/>
                    <a:gd name="connsiteX250" fmla="*/ 4738 w 10000"/>
                    <a:gd name="connsiteY250" fmla="*/ 8319 h 9993"/>
                    <a:gd name="connsiteX251" fmla="*/ 4811 w 10000"/>
                    <a:gd name="connsiteY251" fmla="*/ 8450 h 9993"/>
                    <a:gd name="connsiteX252" fmla="*/ 5039 w 10000"/>
                    <a:gd name="connsiteY252" fmla="*/ 8439 h 9993"/>
                    <a:gd name="connsiteX253" fmla="*/ 5086 w 10000"/>
                    <a:gd name="connsiteY253" fmla="*/ 8660 h 9993"/>
                    <a:gd name="connsiteX254" fmla="*/ 5144 w 10000"/>
                    <a:gd name="connsiteY254" fmla="*/ 8838 h 9993"/>
                    <a:gd name="connsiteX255" fmla="*/ 5328 w 10000"/>
                    <a:gd name="connsiteY255" fmla="*/ 8809 h 9993"/>
                    <a:gd name="connsiteX256" fmla="*/ 5441 w 10000"/>
                    <a:gd name="connsiteY256" fmla="*/ 9097 h 9993"/>
                    <a:gd name="connsiteX257" fmla="*/ 5679 w 10000"/>
                    <a:gd name="connsiteY257" fmla="*/ 9381 h 9993"/>
                    <a:gd name="connsiteX258" fmla="*/ 5687 w 10000"/>
                    <a:gd name="connsiteY258" fmla="*/ 9613 h 9993"/>
                    <a:gd name="connsiteX259" fmla="*/ 5730 w 10000"/>
                    <a:gd name="connsiteY259" fmla="*/ 9785 h 9993"/>
                    <a:gd name="connsiteX260" fmla="*/ 6674 w 10000"/>
                    <a:gd name="connsiteY260" fmla="*/ 9393 h 9993"/>
                    <a:gd name="connsiteX261" fmla="*/ 7188 w 10000"/>
                    <a:gd name="connsiteY261" fmla="*/ 9978 h 9993"/>
                    <a:gd name="connsiteX262" fmla="*/ 7093 w 10000"/>
                    <a:gd name="connsiteY262" fmla="*/ 9782 h 9993"/>
                    <a:gd name="connsiteX263" fmla="*/ 8092 w 10000"/>
                    <a:gd name="connsiteY263" fmla="*/ 9385 h 9993"/>
                    <a:gd name="connsiteX264" fmla="*/ 7898 w 10000"/>
                    <a:gd name="connsiteY264" fmla="*/ 9008 h 9993"/>
                    <a:gd name="connsiteX265" fmla="*/ 8253 w 10000"/>
                    <a:gd name="connsiteY265" fmla="*/ 9505 h 9993"/>
                    <a:gd name="connsiteX266" fmla="*/ 7711 w 10000"/>
                    <a:gd name="connsiteY266" fmla="*/ 9479 h 9993"/>
                    <a:gd name="connsiteX267" fmla="*/ 6966 w 10000"/>
                    <a:gd name="connsiteY267" fmla="*/ 9463 h 9993"/>
                    <a:gd name="connsiteX268" fmla="*/ 7114 w 10000"/>
                    <a:gd name="connsiteY268" fmla="*/ 9360 h 9993"/>
                    <a:gd name="connsiteX269" fmla="*/ 7242 w 10000"/>
                    <a:gd name="connsiteY269" fmla="*/ 9472 h 9993"/>
                    <a:gd name="connsiteX270" fmla="*/ 7286 w 10000"/>
                    <a:gd name="connsiteY270" fmla="*/ 9350 h 9993"/>
                    <a:gd name="connsiteX271" fmla="*/ 7220 w 10000"/>
                    <a:gd name="connsiteY271" fmla="*/ 9145 h 9993"/>
                    <a:gd name="connsiteX272" fmla="*/ 7182 w 10000"/>
                    <a:gd name="connsiteY272" fmla="*/ 8924 h 9993"/>
                    <a:gd name="connsiteX273" fmla="*/ 6958 w 10000"/>
                    <a:gd name="connsiteY273" fmla="*/ 8880 h 9993"/>
                    <a:gd name="connsiteX274" fmla="*/ 6954 w 10000"/>
                    <a:gd name="connsiteY274" fmla="*/ 8641 h 9993"/>
                    <a:gd name="connsiteX275" fmla="*/ 6875 w 10000"/>
                    <a:gd name="connsiteY275" fmla="*/ 8378 h 9993"/>
                    <a:gd name="connsiteX276" fmla="*/ 6800 w 10000"/>
                    <a:gd name="connsiteY276" fmla="*/ 8343 h 9993"/>
                    <a:gd name="connsiteX277" fmla="*/ 6840 w 10000"/>
                    <a:gd name="connsiteY277" fmla="*/ 8167 h 9993"/>
                    <a:gd name="connsiteX278" fmla="*/ 7009 w 10000"/>
                    <a:gd name="connsiteY278" fmla="*/ 8129 h 9993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609 w 10000"/>
                    <a:gd name="connsiteY207" fmla="*/ 4959 h 10000"/>
                    <a:gd name="connsiteX208" fmla="*/ 1525 w 10000"/>
                    <a:gd name="connsiteY208" fmla="*/ 5112 h 10000"/>
                    <a:gd name="connsiteX209" fmla="*/ 1509 w 10000"/>
                    <a:gd name="connsiteY209" fmla="*/ 5339 h 10000"/>
                    <a:gd name="connsiteX210" fmla="*/ 1651 w 10000"/>
                    <a:gd name="connsiteY210" fmla="*/ 5421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5778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609 w 10000"/>
                    <a:gd name="connsiteY207" fmla="*/ 4959 h 10000"/>
                    <a:gd name="connsiteX208" fmla="*/ 1525 w 10000"/>
                    <a:gd name="connsiteY208" fmla="*/ 5112 h 10000"/>
                    <a:gd name="connsiteX209" fmla="*/ 1509 w 10000"/>
                    <a:gd name="connsiteY209" fmla="*/ 5339 h 10000"/>
                    <a:gd name="connsiteX210" fmla="*/ 1651 w 10000"/>
                    <a:gd name="connsiteY210" fmla="*/ 5421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609 w 10000"/>
                    <a:gd name="connsiteY207" fmla="*/ 4959 h 10000"/>
                    <a:gd name="connsiteX208" fmla="*/ 1525 w 10000"/>
                    <a:gd name="connsiteY208" fmla="*/ 5112 h 10000"/>
                    <a:gd name="connsiteX209" fmla="*/ 1260 w 10000"/>
                    <a:gd name="connsiteY209" fmla="*/ 5903 h 10000"/>
                    <a:gd name="connsiteX210" fmla="*/ 1651 w 10000"/>
                    <a:gd name="connsiteY210" fmla="*/ 5421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609 w 10000"/>
                    <a:gd name="connsiteY207" fmla="*/ 4959 h 10000"/>
                    <a:gd name="connsiteX208" fmla="*/ 1525 w 10000"/>
                    <a:gd name="connsiteY208" fmla="*/ 5112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609 w 10000"/>
                    <a:gd name="connsiteY207" fmla="*/ 4959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7672 w 10000"/>
                    <a:gd name="connsiteY276" fmla="*/ 8208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7672 w 10000"/>
                    <a:gd name="connsiteY276" fmla="*/ 8208 h 10000"/>
                    <a:gd name="connsiteX277" fmla="*/ 6840 w 10000"/>
                    <a:gd name="connsiteY277" fmla="*/ 8173 h 10000"/>
                    <a:gd name="connsiteX278" fmla="*/ 7881 w 10000"/>
                    <a:gd name="connsiteY278" fmla="*/ 8417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7672 w 10000"/>
                    <a:gd name="connsiteY276" fmla="*/ 8208 h 10000"/>
                    <a:gd name="connsiteX277" fmla="*/ 7961 w 10000"/>
                    <a:gd name="connsiteY277" fmla="*/ 8455 h 10000"/>
                    <a:gd name="connsiteX278" fmla="*/ 7881 w 10000"/>
                    <a:gd name="connsiteY278" fmla="*/ 8417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7747 w 10000"/>
                    <a:gd name="connsiteY275" fmla="*/ 8525 h 10000"/>
                    <a:gd name="connsiteX276" fmla="*/ 7672 w 10000"/>
                    <a:gd name="connsiteY276" fmla="*/ 8208 h 10000"/>
                    <a:gd name="connsiteX277" fmla="*/ 7961 w 10000"/>
                    <a:gd name="connsiteY277" fmla="*/ 8455 h 10000"/>
                    <a:gd name="connsiteX278" fmla="*/ 7881 w 10000"/>
                    <a:gd name="connsiteY278" fmla="*/ 8417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7702 w 10000"/>
                    <a:gd name="connsiteY274" fmla="*/ 8788 h 10000"/>
                    <a:gd name="connsiteX275" fmla="*/ 7747 w 10000"/>
                    <a:gd name="connsiteY275" fmla="*/ 8525 h 10000"/>
                    <a:gd name="connsiteX276" fmla="*/ 7672 w 10000"/>
                    <a:gd name="connsiteY276" fmla="*/ 8208 h 10000"/>
                    <a:gd name="connsiteX277" fmla="*/ 7961 w 10000"/>
                    <a:gd name="connsiteY277" fmla="*/ 8455 h 10000"/>
                    <a:gd name="connsiteX278" fmla="*/ 7881 w 10000"/>
                    <a:gd name="connsiteY278" fmla="*/ 8417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7332 w 10000"/>
                    <a:gd name="connsiteY273" fmla="*/ 9450 h 10000"/>
                    <a:gd name="connsiteX274" fmla="*/ 7702 w 10000"/>
                    <a:gd name="connsiteY274" fmla="*/ 8788 h 10000"/>
                    <a:gd name="connsiteX275" fmla="*/ 7747 w 10000"/>
                    <a:gd name="connsiteY275" fmla="*/ 8525 h 10000"/>
                    <a:gd name="connsiteX276" fmla="*/ 7672 w 10000"/>
                    <a:gd name="connsiteY276" fmla="*/ 8208 h 10000"/>
                    <a:gd name="connsiteX277" fmla="*/ 7961 w 10000"/>
                    <a:gd name="connsiteY277" fmla="*/ 8455 h 10000"/>
                    <a:gd name="connsiteX278" fmla="*/ 7881 w 10000"/>
                    <a:gd name="connsiteY278" fmla="*/ 8417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8214 w 10000"/>
                    <a:gd name="connsiteY8" fmla="*/ 7422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7332 w 10000"/>
                    <a:gd name="connsiteY273" fmla="*/ 9450 h 10000"/>
                    <a:gd name="connsiteX274" fmla="*/ 7702 w 10000"/>
                    <a:gd name="connsiteY274" fmla="*/ 8788 h 10000"/>
                    <a:gd name="connsiteX275" fmla="*/ 7747 w 10000"/>
                    <a:gd name="connsiteY275" fmla="*/ 8525 h 10000"/>
                    <a:gd name="connsiteX276" fmla="*/ 7672 w 10000"/>
                    <a:gd name="connsiteY276" fmla="*/ 8208 h 10000"/>
                    <a:gd name="connsiteX277" fmla="*/ 7961 w 10000"/>
                    <a:gd name="connsiteY277" fmla="*/ 8455 h 10000"/>
                    <a:gd name="connsiteX278" fmla="*/ 7881 w 10000"/>
                    <a:gd name="connsiteY278" fmla="*/ 841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</a:cxnLst>
                  <a:rect l="l" t="t" r="r" b="b"/>
                  <a:pathLst>
                    <a:path w="10000" h="10000">
                      <a:moveTo>
                        <a:pt x="7881" y="8417"/>
                      </a:moveTo>
                      <a:cubicBezTo>
                        <a:pt x="7905" y="8395"/>
                        <a:pt x="7058" y="8049"/>
                        <a:pt x="7068" y="8016"/>
                      </a:cubicBezTo>
                      <a:cubicBezTo>
                        <a:pt x="7079" y="7982"/>
                        <a:pt x="7060" y="7887"/>
                        <a:pt x="7090" y="7872"/>
                      </a:cubicBezTo>
                      <a:cubicBezTo>
                        <a:pt x="7125" y="7855"/>
                        <a:pt x="7175" y="7961"/>
                        <a:pt x="7210" y="7978"/>
                      </a:cubicBezTo>
                      <a:cubicBezTo>
                        <a:pt x="7232" y="7988"/>
                        <a:pt x="7282" y="7982"/>
                        <a:pt x="7305" y="7989"/>
                      </a:cubicBezTo>
                      <a:cubicBezTo>
                        <a:pt x="7330" y="7999"/>
                        <a:pt x="7373" y="8052"/>
                        <a:pt x="7397" y="8040"/>
                      </a:cubicBezTo>
                      <a:cubicBezTo>
                        <a:pt x="7445" y="8016"/>
                        <a:pt x="7427" y="7866"/>
                        <a:pt x="7452" y="7814"/>
                      </a:cubicBezTo>
                      <a:cubicBezTo>
                        <a:pt x="7461" y="7794"/>
                        <a:pt x="7498" y="7767"/>
                        <a:pt x="7503" y="7746"/>
                      </a:cubicBezTo>
                      <a:cubicBezTo>
                        <a:pt x="7513" y="7700"/>
                        <a:pt x="8201" y="7465"/>
                        <a:pt x="8214" y="7422"/>
                      </a:cubicBezTo>
                      <a:cubicBezTo>
                        <a:pt x="8231" y="7359"/>
                        <a:pt x="7618" y="7446"/>
                        <a:pt x="7643" y="7387"/>
                      </a:cubicBezTo>
                      <a:cubicBezTo>
                        <a:pt x="7660" y="7347"/>
                        <a:pt x="7625" y="7243"/>
                        <a:pt x="7652" y="7209"/>
                      </a:cubicBezTo>
                      <a:cubicBezTo>
                        <a:pt x="7670" y="7186"/>
                        <a:pt x="7734" y="7189"/>
                        <a:pt x="7763" y="7186"/>
                      </a:cubicBezTo>
                      <a:cubicBezTo>
                        <a:pt x="7837" y="7181"/>
                        <a:pt x="8002" y="7249"/>
                        <a:pt x="8060" y="7197"/>
                      </a:cubicBezTo>
                      <a:cubicBezTo>
                        <a:pt x="8082" y="7177"/>
                        <a:pt x="8081" y="7103"/>
                        <a:pt x="8079" y="7071"/>
                      </a:cubicBezTo>
                      <a:cubicBezTo>
                        <a:pt x="8076" y="7035"/>
                        <a:pt x="8040" y="6972"/>
                        <a:pt x="8041" y="6939"/>
                      </a:cubicBezTo>
                      <a:cubicBezTo>
                        <a:pt x="8044" y="6911"/>
                        <a:pt x="8069" y="6861"/>
                        <a:pt x="8080" y="6838"/>
                      </a:cubicBezTo>
                      <a:cubicBezTo>
                        <a:pt x="8090" y="6814"/>
                        <a:pt x="8131" y="6774"/>
                        <a:pt x="8125" y="6748"/>
                      </a:cubicBezTo>
                      <a:cubicBezTo>
                        <a:pt x="8120" y="6722"/>
                        <a:pt x="8045" y="6691"/>
                        <a:pt x="8045" y="6685"/>
                      </a:cubicBezTo>
                      <a:cubicBezTo>
                        <a:pt x="8045" y="6680"/>
                        <a:pt x="8039" y="6573"/>
                        <a:pt x="8062" y="6553"/>
                      </a:cubicBezTo>
                      <a:cubicBezTo>
                        <a:pt x="8075" y="6539"/>
                        <a:pt x="8114" y="6562"/>
                        <a:pt x="8127" y="6553"/>
                      </a:cubicBezTo>
                      <a:cubicBezTo>
                        <a:pt x="8152" y="6535"/>
                        <a:pt x="8161" y="6458"/>
                        <a:pt x="8181" y="6436"/>
                      </a:cubicBezTo>
                      <a:cubicBezTo>
                        <a:pt x="8201" y="6416"/>
                        <a:pt x="8270" y="6416"/>
                        <a:pt x="8277" y="6387"/>
                      </a:cubicBezTo>
                      <a:cubicBezTo>
                        <a:pt x="8287" y="6351"/>
                        <a:pt x="8225" y="6291"/>
                        <a:pt x="8206" y="6258"/>
                      </a:cubicBezTo>
                      <a:cubicBezTo>
                        <a:pt x="8197" y="6243"/>
                        <a:pt x="8167" y="6217"/>
                        <a:pt x="8169" y="6198"/>
                      </a:cubicBezTo>
                      <a:cubicBezTo>
                        <a:pt x="8170" y="6168"/>
                        <a:pt x="8216" y="6108"/>
                        <a:pt x="8244" y="6104"/>
                      </a:cubicBezTo>
                      <a:cubicBezTo>
                        <a:pt x="8285" y="6097"/>
                        <a:pt x="8346" y="6202"/>
                        <a:pt x="8389" y="6201"/>
                      </a:cubicBezTo>
                      <a:cubicBezTo>
                        <a:pt x="8423" y="6200"/>
                        <a:pt x="8501" y="6150"/>
                        <a:pt x="8506" y="6111"/>
                      </a:cubicBezTo>
                      <a:cubicBezTo>
                        <a:pt x="8511" y="6073"/>
                        <a:pt x="8431" y="6025"/>
                        <a:pt x="8418" y="5991"/>
                      </a:cubicBezTo>
                      <a:cubicBezTo>
                        <a:pt x="8402" y="5940"/>
                        <a:pt x="8379" y="5818"/>
                        <a:pt x="8411" y="5778"/>
                      </a:cubicBezTo>
                      <a:cubicBezTo>
                        <a:pt x="8446" y="5735"/>
                        <a:pt x="8582" y="5804"/>
                        <a:pt x="8623" y="5765"/>
                      </a:cubicBezTo>
                      <a:cubicBezTo>
                        <a:pt x="8652" y="5739"/>
                        <a:pt x="8673" y="5641"/>
                        <a:pt x="8662" y="5602"/>
                      </a:cubicBezTo>
                      <a:cubicBezTo>
                        <a:pt x="8647" y="5556"/>
                        <a:pt x="8544" y="5527"/>
                        <a:pt x="8524" y="5486"/>
                      </a:cubicBezTo>
                      <a:cubicBezTo>
                        <a:pt x="8512" y="5456"/>
                        <a:pt x="8502" y="5373"/>
                        <a:pt x="8524" y="5353"/>
                      </a:cubicBezTo>
                      <a:cubicBezTo>
                        <a:pt x="8573" y="5310"/>
                        <a:pt x="8719" y="5456"/>
                        <a:pt x="8769" y="5414"/>
                      </a:cubicBezTo>
                      <a:cubicBezTo>
                        <a:pt x="8823" y="5367"/>
                        <a:pt x="8737" y="5161"/>
                        <a:pt x="8786" y="5106"/>
                      </a:cubicBezTo>
                      <a:cubicBezTo>
                        <a:pt x="8819" y="5069"/>
                        <a:pt x="8934" y="5119"/>
                        <a:pt x="8979" y="5099"/>
                      </a:cubicBezTo>
                      <a:cubicBezTo>
                        <a:pt x="9014" y="5084"/>
                        <a:pt x="9086" y="5031"/>
                        <a:pt x="9091" y="4989"/>
                      </a:cubicBezTo>
                      <a:cubicBezTo>
                        <a:pt x="9095" y="4954"/>
                        <a:pt x="9024" y="4906"/>
                        <a:pt x="9021" y="4870"/>
                      </a:cubicBezTo>
                      <a:cubicBezTo>
                        <a:pt x="9018" y="4811"/>
                        <a:pt x="9105" y="4718"/>
                        <a:pt x="9108" y="4660"/>
                      </a:cubicBezTo>
                      <a:cubicBezTo>
                        <a:pt x="9108" y="4637"/>
                        <a:pt x="9069" y="4593"/>
                        <a:pt x="9076" y="4569"/>
                      </a:cubicBezTo>
                      <a:cubicBezTo>
                        <a:pt x="9091" y="4513"/>
                        <a:pt x="9226" y="4491"/>
                        <a:pt x="9251" y="4438"/>
                      </a:cubicBezTo>
                      <a:cubicBezTo>
                        <a:pt x="9271" y="4397"/>
                        <a:pt x="9265" y="4292"/>
                        <a:pt x="9254" y="4247"/>
                      </a:cubicBezTo>
                      <a:cubicBezTo>
                        <a:pt x="9242" y="4204"/>
                        <a:pt x="9178" y="4144"/>
                        <a:pt x="9166" y="4102"/>
                      </a:cubicBezTo>
                      <a:cubicBezTo>
                        <a:pt x="9158" y="4072"/>
                        <a:pt x="9144" y="3998"/>
                        <a:pt x="9164" y="3976"/>
                      </a:cubicBezTo>
                      <a:cubicBezTo>
                        <a:pt x="9194" y="3937"/>
                        <a:pt x="9305" y="3993"/>
                        <a:pt x="9340" y="3960"/>
                      </a:cubicBezTo>
                      <a:cubicBezTo>
                        <a:pt x="9360" y="3944"/>
                        <a:pt x="9344" y="3863"/>
                        <a:pt x="9368" y="3857"/>
                      </a:cubicBezTo>
                      <a:cubicBezTo>
                        <a:pt x="9407" y="3842"/>
                        <a:pt x="9453" y="3959"/>
                        <a:pt x="9491" y="3976"/>
                      </a:cubicBezTo>
                      <a:cubicBezTo>
                        <a:pt x="9538" y="3993"/>
                        <a:pt x="9642" y="3972"/>
                        <a:pt x="9691" y="3959"/>
                      </a:cubicBezTo>
                      <a:cubicBezTo>
                        <a:pt x="9769" y="3944"/>
                        <a:pt x="9967" y="3936"/>
                        <a:pt x="9998" y="3855"/>
                      </a:cubicBezTo>
                      <a:cubicBezTo>
                        <a:pt x="10014" y="3813"/>
                        <a:pt x="9950" y="3731"/>
                        <a:pt x="9929" y="3692"/>
                      </a:cubicBezTo>
                      <a:cubicBezTo>
                        <a:pt x="9900" y="3640"/>
                        <a:pt x="9807" y="3560"/>
                        <a:pt x="9792" y="3502"/>
                      </a:cubicBezTo>
                      <a:cubicBezTo>
                        <a:pt x="9777" y="3452"/>
                        <a:pt x="9813" y="3303"/>
                        <a:pt x="9822" y="3297"/>
                      </a:cubicBezTo>
                      <a:cubicBezTo>
                        <a:pt x="9832" y="3291"/>
                        <a:pt x="9909" y="3211"/>
                        <a:pt x="9918" y="3171"/>
                      </a:cubicBezTo>
                      <a:cubicBezTo>
                        <a:pt x="9925" y="3138"/>
                        <a:pt x="9915" y="3056"/>
                        <a:pt x="9892" y="3033"/>
                      </a:cubicBezTo>
                      <a:cubicBezTo>
                        <a:pt x="9877" y="3020"/>
                        <a:pt x="9827" y="3045"/>
                        <a:pt x="9815" y="3028"/>
                      </a:cubicBezTo>
                      <a:cubicBezTo>
                        <a:pt x="9797" y="3003"/>
                        <a:pt x="9843" y="2929"/>
                        <a:pt x="9832" y="2898"/>
                      </a:cubicBezTo>
                      <a:cubicBezTo>
                        <a:pt x="9817" y="2861"/>
                        <a:pt x="9727" y="2846"/>
                        <a:pt x="9713" y="2808"/>
                      </a:cubicBezTo>
                      <a:cubicBezTo>
                        <a:pt x="9703" y="2780"/>
                        <a:pt x="9718" y="2712"/>
                        <a:pt x="9737" y="2687"/>
                      </a:cubicBezTo>
                      <a:cubicBezTo>
                        <a:pt x="9762" y="2657"/>
                        <a:pt x="9858" y="2671"/>
                        <a:pt x="9878" y="2637"/>
                      </a:cubicBezTo>
                      <a:cubicBezTo>
                        <a:pt x="9895" y="2606"/>
                        <a:pt x="9885" y="2523"/>
                        <a:pt x="9867" y="2496"/>
                      </a:cubicBezTo>
                      <a:cubicBezTo>
                        <a:pt x="9844" y="2466"/>
                        <a:pt x="9758" y="2421"/>
                        <a:pt x="9732" y="2445"/>
                      </a:cubicBezTo>
                      <a:cubicBezTo>
                        <a:pt x="9709" y="2468"/>
                        <a:pt x="9769" y="2550"/>
                        <a:pt x="9753" y="2578"/>
                      </a:cubicBezTo>
                      <a:cubicBezTo>
                        <a:pt x="9739" y="2599"/>
                        <a:pt x="9683" y="2609"/>
                        <a:pt x="9662" y="2599"/>
                      </a:cubicBezTo>
                      <a:cubicBezTo>
                        <a:pt x="9643" y="2591"/>
                        <a:pt x="9634" y="2537"/>
                        <a:pt x="9617" y="2526"/>
                      </a:cubicBezTo>
                      <a:cubicBezTo>
                        <a:pt x="9597" y="2510"/>
                        <a:pt x="9542" y="2521"/>
                        <a:pt x="9520" y="2509"/>
                      </a:cubicBezTo>
                      <a:cubicBezTo>
                        <a:pt x="9493" y="2494"/>
                        <a:pt x="9462" y="2422"/>
                        <a:pt x="9433" y="2421"/>
                      </a:cubicBezTo>
                      <a:cubicBezTo>
                        <a:pt x="9403" y="2419"/>
                        <a:pt x="9367" y="2488"/>
                        <a:pt x="9339" y="2498"/>
                      </a:cubicBezTo>
                      <a:cubicBezTo>
                        <a:pt x="9306" y="2512"/>
                        <a:pt x="9232" y="2523"/>
                        <a:pt x="9203" y="2505"/>
                      </a:cubicBezTo>
                      <a:cubicBezTo>
                        <a:pt x="9181" y="2489"/>
                        <a:pt x="9163" y="2432"/>
                        <a:pt x="9156" y="2404"/>
                      </a:cubicBezTo>
                      <a:cubicBezTo>
                        <a:pt x="9150" y="2373"/>
                        <a:pt x="9163" y="2310"/>
                        <a:pt x="9159" y="2279"/>
                      </a:cubicBezTo>
                      <a:cubicBezTo>
                        <a:pt x="9154" y="2241"/>
                        <a:pt x="9130" y="2169"/>
                        <a:pt x="9119" y="2131"/>
                      </a:cubicBezTo>
                      <a:cubicBezTo>
                        <a:pt x="9103" y="2079"/>
                        <a:pt x="9023" y="1973"/>
                        <a:pt x="9046" y="1925"/>
                      </a:cubicBezTo>
                      <a:cubicBezTo>
                        <a:pt x="9068" y="1885"/>
                        <a:pt x="9180" y="1924"/>
                        <a:pt x="9212" y="1895"/>
                      </a:cubicBezTo>
                      <a:cubicBezTo>
                        <a:pt x="9237" y="1871"/>
                        <a:pt x="9249" y="1799"/>
                        <a:pt x="9261" y="1765"/>
                      </a:cubicBezTo>
                      <a:cubicBezTo>
                        <a:pt x="9272" y="1738"/>
                        <a:pt x="9307" y="1686"/>
                        <a:pt x="9309" y="1657"/>
                      </a:cubicBezTo>
                      <a:cubicBezTo>
                        <a:pt x="9310" y="1605"/>
                        <a:pt x="9276" y="1501"/>
                        <a:pt x="9242" y="1468"/>
                      </a:cubicBezTo>
                      <a:cubicBezTo>
                        <a:pt x="9221" y="1446"/>
                        <a:pt x="9155" y="1454"/>
                        <a:pt x="9133" y="1436"/>
                      </a:cubicBezTo>
                      <a:cubicBezTo>
                        <a:pt x="9105" y="1412"/>
                        <a:pt x="9088" y="1326"/>
                        <a:pt x="9063" y="1299"/>
                      </a:cubicBezTo>
                      <a:cubicBezTo>
                        <a:pt x="9020" y="1250"/>
                        <a:pt x="8912" y="1183"/>
                        <a:pt x="8854" y="1165"/>
                      </a:cubicBezTo>
                      <a:cubicBezTo>
                        <a:pt x="8828" y="1156"/>
                        <a:pt x="8772" y="1165"/>
                        <a:pt x="8744" y="1159"/>
                      </a:cubicBezTo>
                      <a:cubicBezTo>
                        <a:pt x="8698" y="1151"/>
                        <a:pt x="8611" y="1107"/>
                        <a:pt x="8564" y="1096"/>
                      </a:cubicBezTo>
                      <a:cubicBezTo>
                        <a:pt x="8536" y="1089"/>
                        <a:pt x="8476" y="1084"/>
                        <a:pt x="8447" y="1081"/>
                      </a:cubicBezTo>
                      <a:cubicBezTo>
                        <a:pt x="8396" y="1078"/>
                        <a:pt x="8290" y="1062"/>
                        <a:pt x="8241" y="1081"/>
                      </a:cubicBezTo>
                      <a:cubicBezTo>
                        <a:pt x="8207" y="1095"/>
                        <a:pt x="8156" y="1159"/>
                        <a:pt x="8131" y="1189"/>
                      </a:cubicBezTo>
                      <a:cubicBezTo>
                        <a:pt x="8109" y="1214"/>
                        <a:pt x="8056" y="1265"/>
                        <a:pt x="8050" y="1302"/>
                      </a:cubicBezTo>
                      <a:cubicBezTo>
                        <a:pt x="8038" y="1363"/>
                        <a:pt x="8154" y="1502"/>
                        <a:pt x="8112" y="1546"/>
                      </a:cubicBezTo>
                      <a:cubicBezTo>
                        <a:pt x="8072" y="1588"/>
                        <a:pt x="7962" y="1457"/>
                        <a:pt x="7907" y="1458"/>
                      </a:cubicBezTo>
                      <a:cubicBezTo>
                        <a:pt x="7868" y="1461"/>
                        <a:pt x="7804" y="1530"/>
                        <a:pt x="7765" y="1530"/>
                      </a:cubicBezTo>
                      <a:cubicBezTo>
                        <a:pt x="7742" y="1530"/>
                        <a:pt x="7698" y="1476"/>
                        <a:pt x="7675" y="1485"/>
                      </a:cubicBezTo>
                      <a:cubicBezTo>
                        <a:pt x="7654" y="1494"/>
                        <a:pt x="7645" y="1552"/>
                        <a:pt x="7635" y="1573"/>
                      </a:cubicBezTo>
                      <a:cubicBezTo>
                        <a:pt x="7622" y="1600"/>
                        <a:pt x="7605" y="1680"/>
                        <a:pt x="7576" y="1684"/>
                      </a:cubicBezTo>
                      <a:cubicBezTo>
                        <a:pt x="7541" y="1690"/>
                        <a:pt x="7510" y="1581"/>
                        <a:pt x="7476" y="1573"/>
                      </a:cubicBezTo>
                      <a:cubicBezTo>
                        <a:pt x="7446" y="1564"/>
                        <a:pt x="7383" y="1594"/>
                        <a:pt x="7358" y="1614"/>
                      </a:cubicBezTo>
                      <a:cubicBezTo>
                        <a:pt x="7340" y="1628"/>
                        <a:pt x="7325" y="1691"/>
                        <a:pt x="7302" y="1695"/>
                      </a:cubicBezTo>
                      <a:cubicBezTo>
                        <a:pt x="7272" y="1701"/>
                        <a:pt x="7226" y="1634"/>
                        <a:pt x="7197" y="1618"/>
                      </a:cubicBezTo>
                      <a:cubicBezTo>
                        <a:pt x="7171" y="1605"/>
                        <a:pt x="7114" y="1597"/>
                        <a:pt x="7091" y="1579"/>
                      </a:cubicBezTo>
                      <a:cubicBezTo>
                        <a:pt x="7061" y="1556"/>
                        <a:pt x="7035" y="1463"/>
                        <a:pt x="7000" y="1446"/>
                      </a:cubicBezTo>
                      <a:cubicBezTo>
                        <a:pt x="6951" y="1424"/>
                        <a:pt x="6840" y="1498"/>
                        <a:pt x="6793" y="1476"/>
                      </a:cubicBezTo>
                      <a:cubicBezTo>
                        <a:pt x="6769" y="1465"/>
                        <a:pt x="6744" y="1408"/>
                        <a:pt x="6733" y="1382"/>
                      </a:cubicBezTo>
                      <a:cubicBezTo>
                        <a:pt x="6723" y="1359"/>
                        <a:pt x="6727" y="1304"/>
                        <a:pt x="6712" y="1285"/>
                      </a:cubicBezTo>
                      <a:cubicBezTo>
                        <a:pt x="6701" y="1269"/>
                        <a:pt x="6653" y="1271"/>
                        <a:pt x="6644" y="1254"/>
                      </a:cubicBezTo>
                      <a:cubicBezTo>
                        <a:pt x="6632" y="1231"/>
                        <a:pt x="6646" y="1171"/>
                        <a:pt x="6653" y="1144"/>
                      </a:cubicBezTo>
                      <a:cubicBezTo>
                        <a:pt x="6659" y="1121"/>
                        <a:pt x="6706" y="1084"/>
                        <a:pt x="6696" y="1063"/>
                      </a:cubicBezTo>
                      <a:cubicBezTo>
                        <a:pt x="6674" y="1016"/>
                        <a:pt x="6557" y="1034"/>
                        <a:pt x="6511" y="1039"/>
                      </a:cubicBezTo>
                      <a:cubicBezTo>
                        <a:pt x="6482" y="1042"/>
                        <a:pt x="6426" y="1085"/>
                        <a:pt x="6397" y="1076"/>
                      </a:cubicBezTo>
                      <a:cubicBezTo>
                        <a:pt x="6377" y="1070"/>
                        <a:pt x="6360" y="1020"/>
                        <a:pt x="6343" y="1008"/>
                      </a:cubicBezTo>
                      <a:cubicBezTo>
                        <a:pt x="6322" y="991"/>
                        <a:pt x="6264" y="987"/>
                        <a:pt x="6246" y="967"/>
                      </a:cubicBezTo>
                      <a:cubicBezTo>
                        <a:pt x="6227" y="942"/>
                        <a:pt x="6212" y="872"/>
                        <a:pt x="6219" y="839"/>
                      </a:cubicBezTo>
                      <a:cubicBezTo>
                        <a:pt x="6222" y="820"/>
                        <a:pt x="6250" y="786"/>
                        <a:pt x="6265" y="772"/>
                      </a:cubicBezTo>
                      <a:cubicBezTo>
                        <a:pt x="6295" y="746"/>
                        <a:pt x="6401" y="740"/>
                        <a:pt x="6401" y="696"/>
                      </a:cubicBezTo>
                      <a:cubicBezTo>
                        <a:pt x="6401" y="650"/>
                        <a:pt x="6274" y="651"/>
                        <a:pt x="6251" y="612"/>
                      </a:cubicBezTo>
                      <a:cubicBezTo>
                        <a:pt x="6229" y="575"/>
                        <a:pt x="6272" y="459"/>
                        <a:pt x="6240" y="433"/>
                      </a:cubicBezTo>
                      <a:cubicBezTo>
                        <a:pt x="6214" y="413"/>
                        <a:pt x="6147" y="489"/>
                        <a:pt x="6119" y="475"/>
                      </a:cubicBezTo>
                      <a:cubicBezTo>
                        <a:pt x="6087" y="460"/>
                        <a:pt x="6084" y="365"/>
                        <a:pt x="6059" y="341"/>
                      </a:cubicBezTo>
                      <a:cubicBezTo>
                        <a:pt x="6034" y="316"/>
                        <a:pt x="5965" y="301"/>
                        <a:pt x="5934" y="287"/>
                      </a:cubicBezTo>
                      <a:cubicBezTo>
                        <a:pt x="5884" y="265"/>
                        <a:pt x="5785" y="209"/>
                        <a:pt x="5732" y="197"/>
                      </a:cubicBezTo>
                      <a:cubicBezTo>
                        <a:pt x="5668" y="184"/>
                        <a:pt x="5517" y="149"/>
                        <a:pt x="5473" y="202"/>
                      </a:cubicBezTo>
                      <a:cubicBezTo>
                        <a:pt x="5457" y="222"/>
                        <a:pt x="5493" y="289"/>
                        <a:pt x="5476" y="310"/>
                      </a:cubicBezTo>
                      <a:cubicBezTo>
                        <a:pt x="5466" y="323"/>
                        <a:pt x="5426" y="300"/>
                        <a:pt x="5412" y="310"/>
                      </a:cubicBezTo>
                      <a:cubicBezTo>
                        <a:pt x="5390" y="326"/>
                        <a:pt x="5372" y="384"/>
                        <a:pt x="5365" y="412"/>
                      </a:cubicBezTo>
                      <a:cubicBezTo>
                        <a:pt x="5350" y="467"/>
                        <a:pt x="5367" y="594"/>
                        <a:pt x="5337" y="639"/>
                      </a:cubicBezTo>
                      <a:cubicBezTo>
                        <a:pt x="5323" y="660"/>
                        <a:pt x="5276" y="677"/>
                        <a:pt x="5255" y="681"/>
                      </a:cubicBezTo>
                      <a:cubicBezTo>
                        <a:pt x="5223" y="687"/>
                        <a:pt x="5157" y="653"/>
                        <a:pt x="5130" y="668"/>
                      </a:cubicBezTo>
                      <a:cubicBezTo>
                        <a:pt x="5106" y="684"/>
                        <a:pt x="5094" y="752"/>
                        <a:pt x="5077" y="775"/>
                      </a:cubicBezTo>
                      <a:cubicBezTo>
                        <a:pt x="5061" y="802"/>
                        <a:pt x="5029" y="867"/>
                        <a:pt x="4999" y="867"/>
                      </a:cubicBezTo>
                      <a:cubicBezTo>
                        <a:pt x="4964" y="866"/>
                        <a:pt x="4919" y="783"/>
                        <a:pt x="4903" y="749"/>
                      </a:cubicBezTo>
                      <a:cubicBezTo>
                        <a:pt x="4886" y="710"/>
                        <a:pt x="4904" y="608"/>
                        <a:pt x="4875" y="580"/>
                      </a:cubicBezTo>
                      <a:cubicBezTo>
                        <a:pt x="4841" y="550"/>
                        <a:pt x="4733" y="611"/>
                        <a:pt x="4700" y="579"/>
                      </a:cubicBezTo>
                      <a:cubicBezTo>
                        <a:pt x="4680" y="561"/>
                        <a:pt x="4677" y="493"/>
                        <a:pt x="4683" y="466"/>
                      </a:cubicBezTo>
                      <a:cubicBezTo>
                        <a:pt x="4689" y="429"/>
                        <a:pt x="4760" y="379"/>
                        <a:pt x="4754" y="343"/>
                      </a:cubicBezTo>
                      <a:cubicBezTo>
                        <a:pt x="4747" y="301"/>
                        <a:pt x="4665" y="255"/>
                        <a:pt x="4628" y="244"/>
                      </a:cubicBezTo>
                      <a:cubicBezTo>
                        <a:pt x="4597" y="233"/>
                        <a:pt x="4527" y="258"/>
                        <a:pt x="4496" y="250"/>
                      </a:cubicBezTo>
                      <a:cubicBezTo>
                        <a:pt x="4454" y="237"/>
                        <a:pt x="4381" y="182"/>
                        <a:pt x="4351" y="149"/>
                      </a:cubicBezTo>
                      <a:cubicBezTo>
                        <a:pt x="4323" y="121"/>
                        <a:pt x="4297" y="32"/>
                        <a:pt x="4265" y="14"/>
                      </a:cubicBezTo>
                      <a:cubicBezTo>
                        <a:pt x="4235" y="-4"/>
                        <a:pt x="4158" y="-5"/>
                        <a:pt x="4129" y="14"/>
                      </a:cubicBezTo>
                      <a:cubicBezTo>
                        <a:pt x="4104" y="29"/>
                        <a:pt x="4066" y="93"/>
                        <a:pt x="4072" y="123"/>
                      </a:cubicBezTo>
                      <a:cubicBezTo>
                        <a:pt x="4079" y="160"/>
                        <a:pt x="4180" y="175"/>
                        <a:pt x="4180" y="213"/>
                      </a:cubicBezTo>
                      <a:cubicBezTo>
                        <a:pt x="4181" y="240"/>
                        <a:pt x="4115" y="259"/>
                        <a:pt x="4102" y="284"/>
                      </a:cubicBezTo>
                      <a:cubicBezTo>
                        <a:pt x="4090" y="308"/>
                        <a:pt x="4097" y="367"/>
                        <a:pt x="4081" y="387"/>
                      </a:cubicBezTo>
                      <a:cubicBezTo>
                        <a:pt x="4045" y="428"/>
                        <a:pt x="3931" y="423"/>
                        <a:pt x="3883" y="442"/>
                      </a:cubicBezTo>
                      <a:cubicBezTo>
                        <a:pt x="3848" y="454"/>
                        <a:pt x="3769" y="473"/>
                        <a:pt x="3743" y="504"/>
                      </a:cubicBezTo>
                      <a:cubicBezTo>
                        <a:pt x="3710" y="545"/>
                        <a:pt x="3711" y="667"/>
                        <a:pt x="3684" y="716"/>
                      </a:cubicBezTo>
                      <a:cubicBezTo>
                        <a:pt x="3674" y="733"/>
                        <a:pt x="3635" y="752"/>
                        <a:pt x="3630" y="771"/>
                      </a:cubicBezTo>
                      <a:cubicBezTo>
                        <a:pt x="3619" y="812"/>
                        <a:pt x="3668" y="892"/>
                        <a:pt x="3658" y="931"/>
                      </a:cubicBezTo>
                      <a:cubicBezTo>
                        <a:pt x="3645" y="982"/>
                        <a:pt x="3553" y="1042"/>
                        <a:pt x="3528" y="1088"/>
                      </a:cubicBezTo>
                      <a:cubicBezTo>
                        <a:pt x="3512" y="1120"/>
                        <a:pt x="3482" y="1193"/>
                        <a:pt x="3487" y="1231"/>
                      </a:cubicBezTo>
                      <a:cubicBezTo>
                        <a:pt x="3489" y="1265"/>
                        <a:pt x="3566" y="1319"/>
                        <a:pt x="3551" y="1348"/>
                      </a:cubicBezTo>
                      <a:cubicBezTo>
                        <a:pt x="3529" y="1393"/>
                        <a:pt x="3411" y="1333"/>
                        <a:pt x="3369" y="1352"/>
                      </a:cubicBezTo>
                      <a:cubicBezTo>
                        <a:pt x="3343" y="1365"/>
                        <a:pt x="3312" y="1425"/>
                        <a:pt x="3288" y="1442"/>
                      </a:cubicBezTo>
                      <a:cubicBezTo>
                        <a:pt x="3260" y="1462"/>
                        <a:pt x="3181" y="1462"/>
                        <a:pt x="3165" y="1494"/>
                      </a:cubicBezTo>
                      <a:cubicBezTo>
                        <a:pt x="3142" y="1534"/>
                        <a:pt x="3216" y="1649"/>
                        <a:pt x="3190" y="1686"/>
                      </a:cubicBezTo>
                      <a:cubicBezTo>
                        <a:pt x="3167" y="1720"/>
                        <a:pt x="3071" y="1680"/>
                        <a:pt x="3042" y="1705"/>
                      </a:cubicBezTo>
                      <a:cubicBezTo>
                        <a:pt x="2994" y="1747"/>
                        <a:pt x="3009" y="1934"/>
                        <a:pt x="2952" y="1964"/>
                      </a:cubicBezTo>
                      <a:cubicBezTo>
                        <a:pt x="2934" y="1973"/>
                        <a:pt x="2891" y="1923"/>
                        <a:pt x="2872" y="1934"/>
                      </a:cubicBezTo>
                      <a:cubicBezTo>
                        <a:pt x="2849" y="1946"/>
                        <a:pt x="2857" y="2023"/>
                        <a:pt x="2839" y="2042"/>
                      </a:cubicBezTo>
                      <a:cubicBezTo>
                        <a:pt x="2816" y="2065"/>
                        <a:pt x="2745" y="2105"/>
                        <a:pt x="2724" y="2082"/>
                      </a:cubicBezTo>
                      <a:cubicBezTo>
                        <a:pt x="2704" y="2058"/>
                        <a:pt x="2765" y="1991"/>
                        <a:pt x="2760" y="1957"/>
                      </a:cubicBezTo>
                      <a:cubicBezTo>
                        <a:pt x="2754" y="1905"/>
                        <a:pt x="2678" y="1826"/>
                        <a:pt x="2649" y="1784"/>
                      </a:cubicBezTo>
                      <a:cubicBezTo>
                        <a:pt x="2609" y="1727"/>
                        <a:pt x="2547" y="1562"/>
                        <a:pt x="2482" y="1563"/>
                      </a:cubicBezTo>
                      <a:cubicBezTo>
                        <a:pt x="2452" y="1563"/>
                        <a:pt x="2439" y="1666"/>
                        <a:pt x="2409" y="1671"/>
                      </a:cubicBezTo>
                      <a:cubicBezTo>
                        <a:pt x="2372" y="1675"/>
                        <a:pt x="2332" y="1571"/>
                        <a:pt x="2296" y="1567"/>
                      </a:cubicBezTo>
                      <a:cubicBezTo>
                        <a:pt x="2268" y="1563"/>
                        <a:pt x="2226" y="1621"/>
                        <a:pt x="2200" y="1621"/>
                      </a:cubicBezTo>
                      <a:cubicBezTo>
                        <a:pt x="2177" y="1621"/>
                        <a:pt x="2142" y="1566"/>
                        <a:pt x="2122" y="1574"/>
                      </a:cubicBezTo>
                      <a:cubicBezTo>
                        <a:pt x="2088" y="1588"/>
                        <a:pt x="2075" y="1683"/>
                        <a:pt x="2070" y="1724"/>
                      </a:cubicBezTo>
                      <a:cubicBezTo>
                        <a:pt x="2063" y="1776"/>
                        <a:pt x="2126" y="1897"/>
                        <a:pt x="2092" y="1931"/>
                      </a:cubicBezTo>
                      <a:cubicBezTo>
                        <a:pt x="2063" y="1962"/>
                        <a:pt x="1966" y="1869"/>
                        <a:pt x="1934" y="1899"/>
                      </a:cubicBezTo>
                      <a:cubicBezTo>
                        <a:pt x="1908" y="1923"/>
                        <a:pt x="1935" y="2015"/>
                        <a:pt x="1934" y="2053"/>
                      </a:cubicBezTo>
                      <a:cubicBezTo>
                        <a:pt x="1931" y="2104"/>
                        <a:pt x="1956" y="2238"/>
                        <a:pt x="1915" y="2257"/>
                      </a:cubicBezTo>
                      <a:cubicBezTo>
                        <a:pt x="1863" y="2282"/>
                        <a:pt x="1778" y="2148"/>
                        <a:pt x="1741" y="2100"/>
                      </a:cubicBezTo>
                      <a:cubicBezTo>
                        <a:pt x="1721" y="2075"/>
                        <a:pt x="1706" y="1996"/>
                        <a:pt x="1678" y="1988"/>
                      </a:cubicBezTo>
                      <a:cubicBezTo>
                        <a:pt x="1643" y="1974"/>
                        <a:pt x="1582" y="2067"/>
                        <a:pt x="1547" y="2057"/>
                      </a:cubicBezTo>
                      <a:cubicBezTo>
                        <a:pt x="1499" y="2042"/>
                        <a:pt x="1484" y="1886"/>
                        <a:pt x="1437" y="1881"/>
                      </a:cubicBezTo>
                      <a:cubicBezTo>
                        <a:pt x="1361" y="1870"/>
                        <a:pt x="1277" y="2071"/>
                        <a:pt x="1207" y="2107"/>
                      </a:cubicBezTo>
                      <a:cubicBezTo>
                        <a:pt x="1175" y="2124"/>
                        <a:pt x="1085" y="2102"/>
                        <a:pt x="1061" y="2136"/>
                      </a:cubicBezTo>
                      <a:cubicBezTo>
                        <a:pt x="1042" y="2162"/>
                        <a:pt x="1085" y="2246"/>
                        <a:pt x="1062" y="2269"/>
                      </a:cubicBezTo>
                      <a:cubicBezTo>
                        <a:pt x="1037" y="2298"/>
                        <a:pt x="951" y="2240"/>
                        <a:pt x="919" y="2260"/>
                      </a:cubicBezTo>
                      <a:cubicBezTo>
                        <a:pt x="884" y="2282"/>
                        <a:pt x="866" y="2382"/>
                        <a:pt x="844" y="2419"/>
                      </a:cubicBezTo>
                      <a:cubicBezTo>
                        <a:pt x="830" y="2441"/>
                        <a:pt x="802" y="2493"/>
                        <a:pt x="779" y="2505"/>
                      </a:cubicBezTo>
                      <a:cubicBezTo>
                        <a:pt x="753" y="2519"/>
                        <a:pt x="665" y="2504"/>
                        <a:pt x="665" y="2504"/>
                      </a:cubicBezTo>
                      <a:cubicBezTo>
                        <a:pt x="665" y="2504"/>
                        <a:pt x="854" y="2762"/>
                        <a:pt x="882" y="2865"/>
                      </a:cubicBezTo>
                      <a:cubicBezTo>
                        <a:pt x="899" y="2923"/>
                        <a:pt x="896" y="3045"/>
                        <a:pt x="886" y="3103"/>
                      </a:cubicBezTo>
                      <a:cubicBezTo>
                        <a:pt x="874" y="3175"/>
                        <a:pt x="802" y="3300"/>
                        <a:pt x="783" y="3368"/>
                      </a:cubicBezTo>
                      <a:cubicBezTo>
                        <a:pt x="761" y="3441"/>
                        <a:pt x="741" y="3593"/>
                        <a:pt x="723" y="3668"/>
                      </a:cubicBezTo>
                      <a:cubicBezTo>
                        <a:pt x="701" y="3757"/>
                        <a:pt x="639" y="3928"/>
                        <a:pt x="622" y="4017"/>
                      </a:cubicBezTo>
                      <a:cubicBezTo>
                        <a:pt x="608" y="4098"/>
                        <a:pt x="622" y="4266"/>
                        <a:pt x="594" y="4341"/>
                      </a:cubicBezTo>
                      <a:cubicBezTo>
                        <a:pt x="573" y="4397"/>
                        <a:pt x="479" y="4470"/>
                        <a:pt x="455" y="4524"/>
                      </a:cubicBezTo>
                      <a:cubicBezTo>
                        <a:pt x="430" y="4582"/>
                        <a:pt x="447" y="4727"/>
                        <a:pt x="412" y="4777"/>
                      </a:cubicBezTo>
                      <a:cubicBezTo>
                        <a:pt x="391" y="4809"/>
                        <a:pt x="303" y="4813"/>
                        <a:pt x="282" y="4848"/>
                      </a:cubicBezTo>
                      <a:cubicBezTo>
                        <a:pt x="259" y="4884"/>
                        <a:pt x="288" y="4985"/>
                        <a:pt x="268" y="5025"/>
                      </a:cubicBezTo>
                      <a:cubicBezTo>
                        <a:pt x="249" y="5061"/>
                        <a:pt x="177" y="5103"/>
                        <a:pt x="146" y="5127"/>
                      </a:cubicBezTo>
                      <a:cubicBezTo>
                        <a:pt x="112" y="5154"/>
                        <a:pt x="23" y="5183"/>
                        <a:pt x="6" y="5226"/>
                      </a:cubicBezTo>
                      <a:cubicBezTo>
                        <a:pt x="-9" y="5260"/>
                        <a:pt x="12" y="5360"/>
                        <a:pt x="12" y="5360"/>
                      </a:cubicBezTo>
                      <a:cubicBezTo>
                        <a:pt x="12" y="5360"/>
                        <a:pt x="160" y="5312"/>
                        <a:pt x="207" y="5302"/>
                      </a:cubicBezTo>
                      <a:cubicBezTo>
                        <a:pt x="248" y="5293"/>
                        <a:pt x="334" y="5285"/>
                        <a:pt x="369" y="5306"/>
                      </a:cubicBezTo>
                      <a:cubicBezTo>
                        <a:pt x="392" y="5320"/>
                        <a:pt x="404" y="5385"/>
                        <a:pt x="428" y="5396"/>
                      </a:cubicBezTo>
                      <a:cubicBezTo>
                        <a:pt x="483" y="5417"/>
                        <a:pt x="623" y="5376"/>
                        <a:pt x="653" y="5320"/>
                      </a:cubicBezTo>
                      <a:cubicBezTo>
                        <a:pt x="680" y="5267"/>
                        <a:pt x="595" y="5142"/>
                        <a:pt x="604" y="5083"/>
                      </a:cubicBezTo>
                      <a:cubicBezTo>
                        <a:pt x="610" y="5042"/>
                        <a:pt x="671" y="4985"/>
                        <a:pt x="683" y="4947"/>
                      </a:cubicBezTo>
                      <a:cubicBezTo>
                        <a:pt x="698" y="4901"/>
                        <a:pt x="720" y="4792"/>
                        <a:pt x="700" y="4750"/>
                      </a:cubicBezTo>
                      <a:cubicBezTo>
                        <a:pt x="680" y="4705"/>
                        <a:pt x="549" y="4699"/>
                        <a:pt x="543" y="4650"/>
                      </a:cubicBezTo>
                      <a:cubicBezTo>
                        <a:pt x="539" y="4610"/>
                        <a:pt x="615" y="4556"/>
                        <a:pt x="647" y="4538"/>
                      </a:cubicBezTo>
                      <a:cubicBezTo>
                        <a:pt x="688" y="4514"/>
                        <a:pt x="779" y="4490"/>
                        <a:pt x="822" y="4495"/>
                      </a:cubicBezTo>
                      <a:cubicBezTo>
                        <a:pt x="870" y="4501"/>
                        <a:pt x="957" y="4551"/>
                        <a:pt x="996" y="4581"/>
                      </a:cubicBezTo>
                      <a:cubicBezTo>
                        <a:pt x="1021" y="4600"/>
                        <a:pt x="1050" y="4677"/>
                        <a:pt x="1080" y="4679"/>
                      </a:cubicBezTo>
                      <a:cubicBezTo>
                        <a:pt x="1117" y="4681"/>
                        <a:pt x="1156" y="4567"/>
                        <a:pt x="1192" y="4573"/>
                      </a:cubicBezTo>
                      <a:cubicBezTo>
                        <a:pt x="1238" y="4581"/>
                        <a:pt x="1384" y="4695"/>
                        <a:pt x="1297" y="4749"/>
                      </a:cubicBezTo>
                      <a:cubicBezTo>
                        <a:pt x="1210" y="4803"/>
                        <a:pt x="619" y="4858"/>
                        <a:pt x="670" y="4896"/>
                      </a:cubicBezTo>
                      <a:cubicBezTo>
                        <a:pt x="708" y="4928"/>
                        <a:pt x="1116" y="5469"/>
                        <a:pt x="1111" y="5523"/>
                      </a:cubicBezTo>
                      <a:cubicBezTo>
                        <a:pt x="1107" y="5568"/>
                        <a:pt x="915" y="5633"/>
                        <a:pt x="902" y="5676"/>
                      </a:cubicBezTo>
                      <a:cubicBezTo>
                        <a:pt x="885" y="5729"/>
                        <a:pt x="1235" y="5853"/>
                        <a:pt x="1260" y="5903"/>
                      </a:cubicBezTo>
                      <a:cubicBezTo>
                        <a:pt x="1280" y="5941"/>
                        <a:pt x="1183" y="5596"/>
                        <a:pt x="1277" y="5562"/>
                      </a:cubicBezTo>
                      <a:cubicBezTo>
                        <a:pt x="1371" y="5528"/>
                        <a:pt x="1800" y="5617"/>
                        <a:pt x="1825" y="5696"/>
                      </a:cubicBezTo>
                      <a:cubicBezTo>
                        <a:pt x="1848" y="5765"/>
                        <a:pt x="1791" y="5949"/>
                        <a:pt x="1846" y="5994"/>
                      </a:cubicBezTo>
                      <a:cubicBezTo>
                        <a:pt x="1871" y="6013"/>
                        <a:pt x="1938" y="5977"/>
                        <a:pt x="1965" y="5958"/>
                      </a:cubicBezTo>
                      <a:cubicBezTo>
                        <a:pt x="2006" y="5926"/>
                        <a:pt x="2038" y="6203"/>
                        <a:pt x="2088" y="6201"/>
                      </a:cubicBezTo>
                      <a:cubicBezTo>
                        <a:pt x="2170" y="6197"/>
                        <a:pt x="2228" y="6074"/>
                        <a:pt x="2310" y="6044"/>
                      </a:cubicBezTo>
                      <a:cubicBezTo>
                        <a:pt x="2392" y="6015"/>
                        <a:pt x="2515" y="6010"/>
                        <a:pt x="2582" y="6024"/>
                      </a:cubicBezTo>
                      <a:cubicBezTo>
                        <a:pt x="2640" y="6036"/>
                        <a:pt x="2745" y="6103"/>
                        <a:pt x="2794" y="6139"/>
                      </a:cubicBezTo>
                      <a:cubicBezTo>
                        <a:pt x="2844" y="6175"/>
                        <a:pt x="2914" y="6291"/>
                        <a:pt x="2969" y="6312"/>
                      </a:cubicBezTo>
                      <a:cubicBezTo>
                        <a:pt x="3001" y="6325"/>
                        <a:pt x="3074" y="6314"/>
                        <a:pt x="3107" y="6301"/>
                      </a:cubicBezTo>
                      <a:cubicBezTo>
                        <a:pt x="3159" y="6280"/>
                        <a:pt x="3235" y="6159"/>
                        <a:pt x="3291" y="6167"/>
                      </a:cubicBezTo>
                      <a:cubicBezTo>
                        <a:pt x="3316" y="6171"/>
                        <a:pt x="3349" y="6227"/>
                        <a:pt x="3362" y="6253"/>
                      </a:cubicBezTo>
                      <a:cubicBezTo>
                        <a:pt x="3387" y="6307"/>
                        <a:pt x="3391" y="6428"/>
                        <a:pt x="3406" y="6487"/>
                      </a:cubicBezTo>
                      <a:cubicBezTo>
                        <a:pt x="3419" y="6537"/>
                        <a:pt x="3431" y="6660"/>
                        <a:pt x="3472" y="6681"/>
                      </a:cubicBezTo>
                      <a:cubicBezTo>
                        <a:pt x="3509" y="6700"/>
                        <a:pt x="3588" y="6639"/>
                        <a:pt x="3627" y="6621"/>
                      </a:cubicBezTo>
                      <a:cubicBezTo>
                        <a:pt x="3683" y="6598"/>
                        <a:pt x="3793" y="6488"/>
                        <a:pt x="3850" y="6511"/>
                      </a:cubicBezTo>
                      <a:cubicBezTo>
                        <a:pt x="3880" y="6524"/>
                        <a:pt x="3900" y="6608"/>
                        <a:pt x="3908" y="6644"/>
                      </a:cubicBezTo>
                      <a:cubicBezTo>
                        <a:pt x="3921" y="6706"/>
                        <a:pt x="3935" y="6838"/>
                        <a:pt x="3919" y="6899"/>
                      </a:cubicBezTo>
                      <a:cubicBezTo>
                        <a:pt x="3908" y="6934"/>
                        <a:pt x="3829" y="6982"/>
                        <a:pt x="3830" y="7022"/>
                      </a:cubicBezTo>
                      <a:cubicBezTo>
                        <a:pt x="3831" y="7062"/>
                        <a:pt x="3894" y="7145"/>
                        <a:pt x="3930" y="7145"/>
                      </a:cubicBezTo>
                      <a:cubicBezTo>
                        <a:pt x="3986" y="7145"/>
                        <a:pt x="4045" y="7005"/>
                        <a:pt x="4080" y="6956"/>
                      </a:cubicBezTo>
                      <a:cubicBezTo>
                        <a:pt x="4117" y="6903"/>
                        <a:pt x="4161" y="6745"/>
                        <a:pt x="4221" y="6733"/>
                      </a:cubicBezTo>
                      <a:cubicBezTo>
                        <a:pt x="4291" y="6716"/>
                        <a:pt x="4407" y="6853"/>
                        <a:pt x="4464" y="6904"/>
                      </a:cubicBezTo>
                      <a:cubicBezTo>
                        <a:pt x="4496" y="6930"/>
                        <a:pt x="4539" y="7037"/>
                        <a:pt x="4579" y="7027"/>
                      </a:cubicBezTo>
                      <a:cubicBezTo>
                        <a:pt x="4643" y="7011"/>
                        <a:pt x="4622" y="6794"/>
                        <a:pt x="4677" y="6753"/>
                      </a:cubicBezTo>
                      <a:cubicBezTo>
                        <a:pt x="4723" y="6720"/>
                        <a:pt x="4845" y="6742"/>
                        <a:pt x="4898" y="6759"/>
                      </a:cubicBezTo>
                      <a:cubicBezTo>
                        <a:pt x="4950" y="6778"/>
                        <a:pt x="5046" y="6846"/>
                        <a:pt x="5085" y="6890"/>
                      </a:cubicBezTo>
                      <a:cubicBezTo>
                        <a:pt x="5130" y="6943"/>
                        <a:pt x="5169" y="7095"/>
                        <a:pt x="5216" y="7146"/>
                      </a:cubicBezTo>
                      <a:cubicBezTo>
                        <a:pt x="5246" y="7178"/>
                        <a:pt x="5340" y="7194"/>
                        <a:pt x="5361" y="7234"/>
                      </a:cubicBezTo>
                      <a:cubicBezTo>
                        <a:pt x="5378" y="7266"/>
                        <a:pt x="5385" y="7357"/>
                        <a:pt x="5361" y="7385"/>
                      </a:cubicBezTo>
                      <a:cubicBezTo>
                        <a:pt x="5342" y="7407"/>
                        <a:pt x="5273" y="7370"/>
                        <a:pt x="5252" y="7390"/>
                      </a:cubicBezTo>
                      <a:cubicBezTo>
                        <a:pt x="5213" y="7424"/>
                        <a:pt x="5217" y="7555"/>
                        <a:pt x="5196" y="7605"/>
                      </a:cubicBezTo>
                      <a:cubicBezTo>
                        <a:pt x="5177" y="7653"/>
                        <a:pt x="5141" y="7761"/>
                        <a:pt x="5100" y="7784"/>
                      </a:cubicBezTo>
                      <a:cubicBezTo>
                        <a:pt x="5072" y="7800"/>
                        <a:pt x="5004" y="7791"/>
                        <a:pt x="4976" y="7774"/>
                      </a:cubicBezTo>
                      <a:cubicBezTo>
                        <a:pt x="4954" y="7759"/>
                        <a:pt x="4948" y="7671"/>
                        <a:pt x="4920" y="7672"/>
                      </a:cubicBezTo>
                      <a:cubicBezTo>
                        <a:pt x="4880" y="7673"/>
                        <a:pt x="4884" y="7812"/>
                        <a:pt x="4849" y="7836"/>
                      </a:cubicBezTo>
                      <a:cubicBezTo>
                        <a:pt x="4831" y="7848"/>
                        <a:pt x="4787" y="7843"/>
                        <a:pt x="4767" y="7836"/>
                      </a:cubicBezTo>
                      <a:cubicBezTo>
                        <a:pt x="4743" y="7830"/>
                        <a:pt x="4704" y="7778"/>
                        <a:pt x="4680" y="7784"/>
                      </a:cubicBezTo>
                      <a:cubicBezTo>
                        <a:pt x="4599" y="7800"/>
                        <a:pt x="4466" y="7973"/>
                        <a:pt x="4462" y="8065"/>
                      </a:cubicBezTo>
                      <a:cubicBezTo>
                        <a:pt x="4461" y="8121"/>
                        <a:pt x="4541" y="8209"/>
                        <a:pt x="4580" y="8246"/>
                      </a:cubicBezTo>
                      <a:cubicBezTo>
                        <a:pt x="4614" y="8276"/>
                        <a:pt x="4705" y="8293"/>
                        <a:pt x="4738" y="8325"/>
                      </a:cubicBezTo>
                      <a:cubicBezTo>
                        <a:pt x="4764" y="8351"/>
                        <a:pt x="4782" y="8439"/>
                        <a:pt x="4811" y="8456"/>
                      </a:cubicBezTo>
                      <a:cubicBezTo>
                        <a:pt x="4861" y="8487"/>
                        <a:pt x="4993" y="8408"/>
                        <a:pt x="5039" y="8445"/>
                      </a:cubicBezTo>
                      <a:cubicBezTo>
                        <a:pt x="5080" y="8479"/>
                        <a:pt x="5071" y="8611"/>
                        <a:pt x="5086" y="8666"/>
                      </a:cubicBezTo>
                      <a:cubicBezTo>
                        <a:pt x="5099" y="8710"/>
                        <a:pt x="5107" y="8821"/>
                        <a:pt x="5144" y="8844"/>
                      </a:cubicBezTo>
                      <a:cubicBezTo>
                        <a:pt x="5184" y="8873"/>
                        <a:pt x="5287" y="8789"/>
                        <a:pt x="5328" y="8815"/>
                      </a:cubicBezTo>
                      <a:cubicBezTo>
                        <a:pt x="5388" y="8855"/>
                        <a:pt x="5401" y="9038"/>
                        <a:pt x="5441" y="9103"/>
                      </a:cubicBezTo>
                      <a:cubicBezTo>
                        <a:pt x="5489" y="9183"/>
                        <a:pt x="5645" y="9296"/>
                        <a:pt x="5679" y="9388"/>
                      </a:cubicBezTo>
                      <a:cubicBezTo>
                        <a:pt x="5699" y="9440"/>
                        <a:pt x="5678" y="9563"/>
                        <a:pt x="5687" y="9620"/>
                      </a:cubicBezTo>
                      <a:cubicBezTo>
                        <a:pt x="5693" y="9664"/>
                        <a:pt x="6836" y="9751"/>
                        <a:pt x="6851" y="9792"/>
                      </a:cubicBezTo>
                      <a:cubicBezTo>
                        <a:pt x="6866" y="9836"/>
                        <a:pt x="6645" y="9364"/>
                        <a:pt x="6674" y="9400"/>
                      </a:cubicBezTo>
                      <a:cubicBezTo>
                        <a:pt x="6726" y="9461"/>
                        <a:pt x="7118" y="9920"/>
                        <a:pt x="7188" y="9985"/>
                      </a:cubicBezTo>
                      <a:cubicBezTo>
                        <a:pt x="7258" y="10050"/>
                        <a:pt x="6942" y="9889"/>
                        <a:pt x="7093" y="9789"/>
                      </a:cubicBezTo>
                      <a:cubicBezTo>
                        <a:pt x="7244" y="9690"/>
                        <a:pt x="7958" y="9521"/>
                        <a:pt x="8092" y="9392"/>
                      </a:cubicBezTo>
                      <a:cubicBezTo>
                        <a:pt x="8226" y="9261"/>
                        <a:pt x="7874" y="9061"/>
                        <a:pt x="7898" y="9014"/>
                      </a:cubicBezTo>
                      <a:cubicBezTo>
                        <a:pt x="7922" y="8970"/>
                        <a:pt x="8235" y="9559"/>
                        <a:pt x="8253" y="9512"/>
                      </a:cubicBezTo>
                      <a:cubicBezTo>
                        <a:pt x="8280" y="9446"/>
                        <a:pt x="7925" y="9493"/>
                        <a:pt x="7711" y="9486"/>
                      </a:cubicBezTo>
                      <a:cubicBezTo>
                        <a:pt x="7497" y="9479"/>
                        <a:pt x="6906" y="9490"/>
                        <a:pt x="6966" y="9470"/>
                      </a:cubicBezTo>
                      <a:cubicBezTo>
                        <a:pt x="7008" y="9453"/>
                        <a:pt x="7070" y="9364"/>
                        <a:pt x="7114" y="9367"/>
                      </a:cubicBezTo>
                      <a:cubicBezTo>
                        <a:pt x="7154" y="9368"/>
                        <a:pt x="7204" y="9490"/>
                        <a:pt x="7242" y="9479"/>
                      </a:cubicBezTo>
                      <a:cubicBezTo>
                        <a:pt x="7270" y="9471"/>
                        <a:pt x="7286" y="9391"/>
                        <a:pt x="7286" y="9357"/>
                      </a:cubicBezTo>
                      <a:cubicBezTo>
                        <a:pt x="7287" y="9303"/>
                        <a:pt x="7232" y="9203"/>
                        <a:pt x="7220" y="9151"/>
                      </a:cubicBezTo>
                      <a:cubicBezTo>
                        <a:pt x="7206" y="9096"/>
                        <a:pt x="7218" y="8970"/>
                        <a:pt x="7182" y="8930"/>
                      </a:cubicBezTo>
                      <a:cubicBezTo>
                        <a:pt x="7141" y="8886"/>
                        <a:pt x="7245" y="9474"/>
                        <a:pt x="7332" y="9450"/>
                      </a:cubicBezTo>
                      <a:cubicBezTo>
                        <a:pt x="7419" y="9426"/>
                        <a:pt x="7711" y="8845"/>
                        <a:pt x="7702" y="8788"/>
                      </a:cubicBezTo>
                      <a:cubicBezTo>
                        <a:pt x="7692" y="8718"/>
                        <a:pt x="7790" y="8574"/>
                        <a:pt x="7747" y="8525"/>
                      </a:cubicBezTo>
                      <a:cubicBezTo>
                        <a:pt x="7733" y="8507"/>
                        <a:pt x="7681" y="8229"/>
                        <a:pt x="7672" y="8208"/>
                      </a:cubicBezTo>
                      <a:cubicBezTo>
                        <a:pt x="7654" y="8168"/>
                        <a:pt x="7932" y="8487"/>
                        <a:pt x="7961" y="8455"/>
                      </a:cubicBezTo>
                      <a:cubicBezTo>
                        <a:pt x="7992" y="8424"/>
                        <a:pt x="7846" y="8446"/>
                        <a:pt x="7881" y="8417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Freeform 11"/>
                <p:cNvSpPr>
                  <a:spLocks/>
                </p:cNvSpPr>
                <p:nvPr/>
              </p:nvSpPr>
              <p:spPr bwMode="auto">
                <a:xfrm>
                  <a:off x="1173" y="804"/>
                  <a:ext cx="1075" cy="1122"/>
                </a:xfrm>
                <a:custGeom>
                  <a:avLst/>
                  <a:gdLst>
                    <a:gd name="T0" fmla="*/ 1374 w 7377"/>
                    <a:gd name="T1" fmla="*/ 7894 h 7898"/>
                    <a:gd name="T2" fmla="*/ 1684 w 7377"/>
                    <a:gd name="T3" fmla="*/ 7483 h 7898"/>
                    <a:gd name="T4" fmla="*/ 1844 w 7377"/>
                    <a:gd name="T5" fmla="*/ 7126 h 7898"/>
                    <a:gd name="T6" fmla="*/ 1982 w 7377"/>
                    <a:gd name="T7" fmla="*/ 6894 h 7898"/>
                    <a:gd name="T8" fmla="*/ 2385 w 7377"/>
                    <a:gd name="T9" fmla="*/ 7145 h 7898"/>
                    <a:gd name="T10" fmla="*/ 3066 w 7377"/>
                    <a:gd name="T11" fmla="*/ 6837 h 7898"/>
                    <a:gd name="T12" fmla="*/ 3284 w 7377"/>
                    <a:gd name="T13" fmla="*/ 6498 h 7898"/>
                    <a:gd name="T14" fmla="*/ 3834 w 7377"/>
                    <a:gd name="T15" fmla="*/ 6566 h 7898"/>
                    <a:gd name="T16" fmla="*/ 4216 w 7377"/>
                    <a:gd name="T17" fmla="*/ 6350 h 7898"/>
                    <a:gd name="T18" fmla="*/ 4433 w 7377"/>
                    <a:gd name="T19" fmla="*/ 6014 h 7898"/>
                    <a:gd name="T20" fmla="*/ 4757 w 7377"/>
                    <a:gd name="T21" fmla="*/ 6244 h 7898"/>
                    <a:gd name="T22" fmla="*/ 5096 w 7377"/>
                    <a:gd name="T23" fmla="*/ 6491 h 7898"/>
                    <a:gd name="T24" fmla="*/ 5592 w 7377"/>
                    <a:gd name="T25" fmla="*/ 6298 h 7898"/>
                    <a:gd name="T26" fmla="*/ 5764 w 7377"/>
                    <a:gd name="T27" fmla="*/ 5885 h 7898"/>
                    <a:gd name="T28" fmla="*/ 6024 w 7377"/>
                    <a:gd name="T29" fmla="*/ 5881 h 7898"/>
                    <a:gd name="T30" fmla="*/ 6300 w 7377"/>
                    <a:gd name="T31" fmla="*/ 5592 h 7898"/>
                    <a:gd name="T32" fmla="*/ 6397 w 7377"/>
                    <a:gd name="T33" fmla="*/ 5399 h 7898"/>
                    <a:gd name="T34" fmla="*/ 6285 w 7377"/>
                    <a:gd name="T35" fmla="*/ 5076 h 7898"/>
                    <a:gd name="T36" fmla="*/ 6025 w 7377"/>
                    <a:gd name="T37" fmla="*/ 4696 h 7898"/>
                    <a:gd name="T38" fmla="*/ 6325 w 7377"/>
                    <a:gd name="T39" fmla="*/ 4550 h 7898"/>
                    <a:gd name="T40" fmla="*/ 6682 w 7377"/>
                    <a:gd name="T41" fmla="*/ 4249 h 7898"/>
                    <a:gd name="T42" fmla="*/ 6988 w 7377"/>
                    <a:gd name="T43" fmla="*/ 3935 h 7898"/>
                    <a:gd name="T44" fmla="*/ 7050 w 7377"/>
                    <a:gd name="T45" fmla="*/ 3484 h 7898"/>
                    <a:gd name="T46" fmla="*/ 7140 w 7377"/>
                    <a:gd name="T47" fmla="*/ 3195 h 7898"/>
                    <a:gd name="T48" fmla="*/ 7329 w 7377"/>
                    <a:gd name="T49" fmla="*/ 2907 h 7898"/>
                    <a:gd name="T50" fmla="*/ 7129 w 7377"/>
                    <a:gd name="T51" fmla="*/ 2497 h 7898"/>
                    <a:gd name="T52" fmla="*/ 6936 w 7377"/>
                    <a:gd name="T53" fmla="*/ 2527 h 7898"/>
                    <a:gd name="T54" fmla="*/ 6973 w 7377"/>
                    <a:gd name="T55" fmla="*/ 2062 h 7898"/>
                    <a:gd name="T56" fmla="*/ 6889 w 7377"/>
                    <a:gd name="T57" fmla="*/ 1375 h 7898"/>
                    <a:gd name="T58" fmla="*/ 7065 w 7377"/>
                    <a:gd name="T59" fmla="*/ 1052 h 7898"/>
                    <a:gd name="T60" fmla="*/ 7052 w 7377"/>
                    <a:gd name="T61" fmla="*/ 626 h 7898"/>
                    <a:gd name="T62" fmla="*/ 6867 w 7377"/>
                    <a:gd name="T63" fmla="*/ 124 h 7898"/>
                    <a:gd name="T64" fmla="*/ 5945 w 7377"/>
                    <a:gd name="T65" fmla="*/ 603 h 7898"/>
                    <a:gd name="T66" fmla="*/ 4204 w 7377"/>
                    <a:gd name="T67" fmla="*/ 1474 h 7898"/>
                    <a:gd name="T68" fmla="*/ 2013 w 7377"/>
                    <a:gd name="T69" fmla="*/ 2052 h 7898"/>
                    <a:gd name="T70" fmla="*/ 1958 w 7377"/>
                    <a:gd name="T71" fmla="*/ 2361 h 7898"/>
                    <a:gd name="T72" fmla="*/ 1795 w 7377"/>
                    <a:gd name="T73" fmla="*/ 2512 h 7898"/>
                    <a:gd name="T74" fmla="*/ 1475 w 7377"/>
                    <a:gd name="T75" fmla="*/ 3101 h 7898"/>
                    <a:gd name="T76" fmla="*/ 1341 w 7377"/>
                    <a:gd name="T77" fmla="*/ 3620 h 7898"/>
                    <a:gd name="T78" fmla="*/ 1282 w 7377"/>
                    <a:gd name="T79" fmla="*/ 3724 h 7898"/>
                    <a:gd name="T80" fmla="*/ 766 w 7377"/>
                    <a:gd name="T81" fmla="*/ 3244 h 7898"/>
                    <a:gd name="T82" fmla="*/ 623 w 7377"/>
                    <a:gd name="T83" fmla="*/ 3421 h 7898"/>
                    <a:gd name="T84" fmla="*/ 620 w 7377"/>
                    <a:gd name="T85" fmla="*/ 4108 h 7898"/>
                    <a:gd name="T86" fmla="*/ 819 w 7377"/>
                    <a:gd name="T87" fmla="*/ 4997 h 7898"/>
                    <a:gd name="T88" fmla="*/ 791 w 7377"/>
                    <a:gd name="T89" fmla="*/ 5449 h 7898"/>
                    <a:gd name="T90" fmla="*/ 771 w 7377"/>
                    <a:gd name="T91" fmla="*/ 5749 h 7898"/>
                    <a:gd name="T92" fmla="*/ 39 w 7377"/>
                    <a:gd name="T93" fmla="*/ 6503 h 7898"/>
                    <a:gd name="T94" fmla="*/ 23 w 7377"/>
                    <a:gd name="T95" fmla="*/ 7025 h 7898"/>
                    <a:gd name="T96" fmla="*/ 710 w 7377"/>
                    <a:gd name="T97" fmla="*/ 7572 h 7898"/>
                    <a:gd name="connsiteX0" fmla="*/ 1424 w 9974"/>
                    <a:gd name="connsiteY0" fmla="*/ 9964 h 9970"/>
                    <a:gd name="connsiteX1" fmla="*/ 1508 w 9974"/>
                    <a:gd name="connsiteY1" fmla="*/ 9893 h 9970"/>
                    <a:gd name="connsiteX2" fmla="*/ 1636 w 9974"/>
                    <a:gd name="connsiteY2" fmla="*/ 9843 h 9970"/>
                    <a:gd name="connsiteX3" fmla="*/ 1851 w 9974"/>
                    <a:gd name="connsiteY3" fmla="*/ 9970 h 9970"/>
                    <a:gd name="connsiteX4" fmla="*/ 1979 w 9974"/>
                    <a:gd name="connsiteY4" fmla="*/ 9945 h 9970"/>
                    <a:gd name="connsiteX5" fmla="*/ 2112 w 9974"/>
                    <a:gd name="connsiteY5" fmla="*/ 9803 h 9970"/>
                    <a:gd name="connsiteX6" fmla="*/ 2184 w 9974"/>
                    <a:gd name="connsiteY6" fmla="*/ 9572 h 9970"/>
                    <a:gd name="connsiteX7" fmla="*/ 2271 w 9974"/>
                    <a:gd name="connsiteY7" fmla="*/ 9450 h 9970"/>
                    <a:gd name="connsiteX8" fmla="*/ 2249 w 9974"/>
                    <a:gd name="connsiteY8" fmla="*/ 9339 h 9970"/>
                    <a:gd name="connsiteX9" fmla="*/ 2421 w 9974"/>
                    <a:gd name="connsiteY9" fmla="*/ 9247 h 9970"/>
                    <a:gd name="connsiteX10" fmla="*/ 2522 w 9974"/>
                    <a:gd name="connsiteY10" fmla="*/ 9179 h 9970"/>
                    <a:gd name="connsiteX11" fmla="*/ 2488 w 9974"/>
                    <a:gd name="connsiteY11" fmla="*/ 8998 h 9970"/>
                    <a:gd name="connsiteX12" fmla="*/ 2560 w 9974"/>
                    <a:gd name="connsiteY12" fmla="*/ 8898 h 9970"/>
                    <a:gd name="connsiteX13" fmla="*/ 2733 w 9974"/>
                    <a:gd name="connsiteY13" fmla="*/ 8951 h 9970"/>
                    <a:gd name="connsiteX14" fmla="*/ 2729 w 9974"/>
                    <a:gd name="connsiteY14" fmla="*/ 8865 h 9970"/>
                    <a:gd name="connsiteX15" fmla="*/ 2675 w 9974"/>
                    <a:gd name="connsiteY15" fmla="*/ 8704 h 9970"/>
                    <a:gd name="connsiteX16" fmla="*/ 2912 w 9974"/>
                    <a:gd name="connsiteY16" fmla="*/ 8800 h 9970"/>
                    <a:gd name="connsiteX17" fmla="*/ 2932 w 9974"/>
                    <a:gd name="connsiteY17" fmla="*/ 8972 h 9970"/>
                    <a:gd name="connsiteX18" fmla="*/ 3091 w 9974"/>
                    <a:gd name="connsiteY18" fmla="*/ 8853 h 9970"/>
                    <a:gd name="connsiteX19" fmla="*/ 3221 w 9974"/>
                    <a:gd name="connsiteY19" fmla="*/ 9022 h 9970"/>
                    <a:gd name="connsiteX20" fmla="*/ 3457 w 9974"/>
                    <a:gd name="connsiteY20" fmla="*/ 8927 h 9970"/>
                    <a:gd name="connsiteX21" fmla="*/ 3778 w 9974"/>
                    <a:gd name="connsiteY21" fmla="*/ 8801 h 9970"/>
                    <a:gd name="connsiteX22" fmla="*/ 4109 w 9974"/>
                    <a:gd name="connsiteY22" fmla="*/ 8716 h 9970"/>
                    <a:gd name="connsiteX23" fmla="*/ 4144 w 9974"/>
                    <a:gd name="connsiteY23" fmla="*/ 8632 h 9970"/>
                    <a:gd name="connsiteX24" fmla="*/ 4003 w 9974"/>
                    <a:gd name="connsiteY24" fmla="*/ 8475 h 9970"/>
                    <a:gd name="connsiteX25" fmla="*/ 4028 w 9974"/>
                    <a:gd name="connsiteY25" fmla="*/ 8358 h 9970"/>
                    <a:gd name="connsiteX26" fmla="*/ 4243 w 9974"/>
                    <a:gd name="connsiteY26" fmla="*/ 8433 h 9970"/>
                    <a:gd name="connsiteX27" fmla="*/ 4440 w 9974"/>
                    <a:gd name="connsiteY27" fmla="*/ 8202 h 9970"/>
                    <a:gd name="connsiteX28" fmla="*/ 4593 w 9974"/>
                    <a:gd name="connsiteY28" fmla="*/ 8239 h 9970"/>
                    <a:gd name="connsiteX29" fmla="*/ 4967 w 9974"/>
                    <a:gd name="connsiteY29" fmla="*/ 8054 h 9970"/>
                    <a:gd name="connsiteX30" fmla="*/ 5002 w 9974"/>
                    <a:gd name="connsiteY30" fmla="*/ 8258 h 9970"/>
                    <a:gd name="connsiteX31" fmla="*/ 5185 w 9974"/>
                    <a:gd name="connsiteY31" fmla="*/ 8288 h 9970"/>
                    <a:gd name="connsiteX32" fmla="*/ 5352 w 9974"/>
                    <a:gd name="connsiteY32" fmla="*/ 8173 h 9970"/>
                    <a:gd name="connsiteX33" fmla="*/ 5473 w 9974"/>
                    <a:gd name="connsiteY33" fmla="*/ 8264 h 9970"/>
                    <a:gd name="connsiteX34" fmla="*/ 5639 w 9974"/>
                    <a:gd name="connsiteY34" fmla="*/ 8202 h 9970"/>
                    <a:gd name="connsiteX35" fmla="*/ 5703 w 9974"/>
                    <a:gd name="connsiteY35" fmla="*/ 8015 h 9970"/>
                    <a:gd name="connsiteX36" fmla="*/ 5788 w 9974"/>
                    <a:gd name="connsiteY36" fmla="*/ 7877 h 9970"/>
                    <a:gd name="connsiteX37" fmla="*/ 5824 w 9974"/>
                    <a:gd name="connsiteY37" fmla="*/ 7771 h 9970"/>
                    <a:gd name="connsiteX38" fmla="*/ 5969 w 9974"/>
                    <a:gd name="connsiteY38" fmla="*/ 7733 h 9970"/>
                    <a:gd name="connsiteX39" fmla="*/ 5997 w 9974"/>
                    <a:gd name="connsiteY39" fmla="*/ 7590 h 9970"/>
                    <a:gd name="connsiteX40" fmla="*/ 6144 w 9974"/>
                    <a:gd name="connsiteY40" fmla="*/ 7560 h 9970"/>
                    <a:gd name="connsiteX41" fmla="*/ 6243 w 9974"/>
                    <a:gd name="connsiteY41" fmla="*/ 7649 h 9970"/>
                    <a:gd name="connsiteX42" fmla="*/ 6432 w 9974"/>
                    <a:gd name="connsiteY42" fmla="*/ 7643 h 9970"/>
                    <a:gd name="connsiteX43" fmla="*/ 6436 w 9974"/>
                    <a:gd name="connsiteY43" fmla="*/ 7881 h 9970"/>
                    <a:gd name="connsiteX44" fmla="*/ 6348 w 9974"/>
                    <a:gd name="connsiteY44" fmla="*/ 8044 h 9970"/>
                    <a:gd name="connsiteX45" fmla="*/ 6590 w 9974"/>
                    <a:gd name="connsiteY45" fmla="*/ 8047 h 9970"/>
                    <a:gd name="connsiteX46" fmla="*/ 6674 w 9974"/>
                    <a:gd name="connsiteY46" fmla="*/ 8144 h 9970"/>
                    <a:gd name="connsiteX47" fmla="*/ 6896 w 9974"/>
                    <a:gd name="connsiteY47" fmla="*/ 8194 h 9970"/>
                    <a:gd name="connsiteX48" fmla="*/ 7124 w 9974"/>
                    <a:gd name="connsiteY48" fmla="*/ 8082 h 9970"/>
                    <a:gd name="connsiteX49" fmla="*/ 7368 w 9974"/>
                    <a:gd name="connsiteY49" fmla="*/ 7985 h 9970"/>
                    <a:gd name="connsiteX50" fmla="*/ 7487 w 9974"/>
                    <a:gd name="connsiteY50" fmla="*/ 8052 h 9970"/>
                    <a:gd name="connsiteX51" fmla="*/ 7568 w 9974"/>
                    <a:gd name="connsiteY51" fmla="*/ 7949 h 9970"/>
                    <a:gd name="connsiteX52" fmla="*/ 7705 w 9974"/>
                    <a:gd name="connsiteY52" fmla="*/ 7862 h 9970"/>
                    <a:gd name="connsiteX53" fmla="*/ 7667 w 9974"/>
                    <a:gd name="connsiteY53" fmla="*/ 7687 h 9970"/>
                    <a:gd name="connsiteX54" fmla="*/ 7781 w 9974"/>
                    <a:gd name="connsiteY54" fmla="*/ 7581 h 9970"/>
                    <a:gd name="connsiteX55" fmla="*/ 7801 w 9974"/>
                    <a:gd name="connsiteY55" fmla="*/ 7426 h 9970"/>
                    <a:gd name="connsiteX56" fmla="*/ 7904 w 9974"/>
                    <a:gd name="connsiteY56" fmla="*/ 7372 h 9970"/>
                    <a:gd name="connsiteX57" fmla="*/ 7942 w 9974"/>
                    <a:gd name="connsiteY57" fmla="*/ 7455 h 9970"/>
                    <a:gd name="connsiteX58" fmla="*/ 8064 w 9974"/>
                    <a:gd name="connsiteY58" fmla="*/ 7398 h 9970"/>
                    <a:gd name="connsiteX59" fmla="*/ 8154 w 9974"/>
                    <a:gd name="connsiteY59" fmla="*/ 7421 h 9970"/>
                    <a:gd name="connsiteX60" fmla="*/ 8330 w 9974"/>
                    <a:gd name="connsiteY60" fmla="*/ 7254 h 9970"/>
                    <a:gd name="connsiteX61" fmla="*/ 8280 w 9974"/>
                    <a:gd name="connsiteY61" fmla="*/ 7130 h 9970"/>
                    <a:gd name="connsiteX62" fmla="*/ 8394 w 9974"/>
                    <a:gd name="connsiteY62" fmla="*/ 7083 h 9970"/>
                    <a:gd name="connsiteX63" fmla="*/ 8528 w 9974"/>
                    <a:gd name="connsiteY63" fmla="*/ 7055 h 9970"/>
                    <a:gd name="connsiteX64" fmla="*/ 8519 w 9974"/>
                    <a:gd name="connsiteY64" fmla="*/ 7195 h 9970"/>
                    <a:gd name="connsiteX65" fmla="*/ 8650 w 9974"/>
                    <a:gd name="connsiteY65" fmla="*/ 7149 h 9970"/>
                    <a:gd name="connsiteX66" fmla="*/ 8635 w 9974"/>
                    <a:gd name="connsiteY66" fmla="*/ 6991 h 9970"/>
                    <a:gd name="connsiteX67" fmla="*/ 8660 w 9974"/>
                    <a:gd name="connsiteY67" fmla="*/ 6811 h 9970"/>
                    <a:gd name="connsiteX68" fmla="*/ 8895 w 9974"/>
                    <a:gd name="connsiteY68" fmla="*/ 6729 h 9970"/>
                    <a:gd name="connsiteX69" fmla="*/ 8676 w 9974"/>
                    <a:gd name="connsiteY69" fmla="*/ 6498 h 9970"/>
                    <a:gd name="connsiteX70" fmla="*/ 8551 w 9974"/>
                    <a:gd name="connsiteY70" fmla="*/ 6473 h 9970"/>
                    <a:gd name="connsiteX71" fmla="*/ 8508 w 9974"/>
                    <a:gd name="connsiteY71" fmla="*/ 6402 h 9970"/>
                    <a:gd name="connsiteX72" fmla="*/ 8364 w 9974"/>
                    <a:gd name="connsiteY72" fmla="*/ 6432 h 9970"/>
                    <a:gd name="connsiteX73" fmla="*/ 8108 w 9974"/>
                    <a:gd name="connsiteY73" fmla="*/ 6144 h 9970"/>
                    <a:gd name="connsiteX74" fmla="*/ 8058 w 9974"/>
                    <a:gd name="connsiteY74" fmla="*/ 6025 h 9970"/>
                    <a:gd name="connsiteX75" fmla="*/ 8155 w 9974"/>
                    <a:gd name="connsiteY75" fmla="*/ 5921 h 9970"/>
                    <a:gd name="connsiteX76" fmla="*/ 8097 w 9974"/>
                    <a:gd name="connsiteY76" fmla="*/ 5804 h 9970"/>
                    <a:gd name="connsiteX77" fmla="*/ 8138 w 9974"/>
                    <a:gd name="connsiteY77" fmla="*/ 5711 h 9970"/>
                    <a:gd name="connsiteX78" fmla="*/ 8338 w 9974"/>
                    <a:gd name="connsiteY78" fmla="*/ 5766 h 9970"/>
                    <a:gd name="connsiteX79" fmla="*/ 8562 w 9974"/>
                    <a:gd name="connsiteY79" fmla="*/ 5736 h 9970"/>
                    <a:gd name="connsiteX80" fmla="*/ 8769 w 9974"/>
                    <a:gd name="connsiteY80" fmla="*/ 5708 h 9970"/>
                    <a:gd name="connsiteX81" fmla="*/ 8878 w 9974"/>
                    <a:gd name="connsiteY81" fmla="*/ 5554 h 9970"/>
                    <a:gd name="connsiteX82" fmla="*/ 9000 w 9974"/>
                    <a:gd name="connsiteY82" fmla="*/ 5583 h 9970"/>
                    <a:gd name="connsiteX83" fmla="*/ 9046 w 9974"/>
                    <a:gd name="connsiteY83" fmla="*/ 5355 h 9970"/>
                    <a:gd name="connsiteX84" fmla="*/ 9107 w 9974"/>
                    <a:gd name="connsiteY84" fmla="*/ 5088 h 9970"/>
                    <a:gd name="connsiteX85" fmla="*/ 9204 w 9974"/>
                    <a:gd name="connsiteY85" fmla="*/ 4969 h 9970"/>
                    <a:gd name="connsiteX86" fmla="*/ 9375 w 9974"/>
                    <a:gd name="connsiteY86" fmla="*/ 4881 h 9970"/>
                    <a:gd name="connsiteX87" fmla="*/ 9461 w 9974"/>
                    <a:gd name="connsiteY87" fmla="*/ 4957 h 9970"/>
                    <a:gd name="connsiteX88" fmla="*/ 9545 w 9974"/>
                    <a:gd name="connsiteY88" fmla="*/ 4875 h 9970"/>
                    <a:gd name="connsiteX89" fmla="*/ 9631 w 9974"/>
                    <a:gd name="connsiteY89" fmla="*/ 4829 h 9970"/>
                    <a:gd name="connsiteX90" fmla="*/ 9608 w 9974"/>
                    <a:gd name="connsiteY90" fmla="*/ 4585 h 9970"/>
                    <a:gd name="connsiteX91" fmla="*/ 9545 w 9974"/>
                    <a:gd name="connsiteY91" fmla="*/ 4386 h 9970"/>
                    <a:gd name="connsiteX92" fmla="*/ 9652 w 9974"/>
                    <a:gd name="connsiteY92" fmla="*/ 4255 h 9970"/>
                    <a:gd name="connsiteX93" fmla="*/ 9790 w 9974"/>
                    <a:gd name="connsiteY93" fmla="*/ 4200 h 9970"/>
                    <a:gd name="connsiteX94" fmla="*/ 9790 w 9974"/>
                    <a:gd name="connsiteY94" fmla="*/ 4081 h 9970"/>
                    <a:gd name="connsiteX95" fmla="*/ 9667 w 9974"/>
                    <a:gd name="connsiteY95" fmla="*/ 4020 h 9970"/>
                    <a:gd name="connsiteX96" fmla="*/ 9577 w 9974"/>
                    <a:gd name="connsiteY96" fmla="*/ 3948 h 9970"/>
                    <a:gd name="connsiteX97" fmla="*/ 9580 w 9974"/>
                    <a:gd name="connsiteY97" fmla="*/ 3784 h 9970"/>
                    <a:gd name="connsiteX98" fmla="*/ 9682 w 9974"/>
                    <a:gd name="connsiteY98" fmla="*/ 3640 h 9970"/>
                    <a:gd name="connsiteX99" fmla="*/ 9923 w 9974"/>
                    <a:gd name="connsiteY99" fmla="*/ 3656 h 9970"/>
                    <a:gd name="connsiteX100" fmla="*/ 9968 w 9974"/>
                    <a:gd name="connsiteY100" fmla="*/ 3501 h 9970"/>
                    <a:gd name="connsiteX101" fmla="*/ 9728 w 9974"/>
                    <a:gd name="connsiteY101" fmla="*/ 3421 h 9970"/>
                    <a:gd name="connsiteX102" fmla="*/ 9613 w 9974"/>
                    <a:gd name="connsiteY102" fmla="*/ 3259 h 9970"/>
                    <a:gd name="connsiteX103" fmla="*/ 9652 w 9974"/>
                    <a:gd name="connsiteY103" fmla="*/ 3137 h 9970"/>
                    <a:gd name="connsiteX104" fmla="*/ 9560 w 9974"/>
                    <a:gd name="connsiteY104" fmla="*/ 3099 h 9970"/>
                    <a:gd name="connsiteX105" fmla="*/ 9542 w 9974"/>
                    <a:gd name="connsiteY105" fmla="*/ 3002 h 9970"/>
                    <a:gd name="connsiteX106" fmla="*/ 9416 w 9974"/>
                    <a:gd name="connsiteY106" fmla="*/ 3044 h 9970"/>
                    <a:gd name="connsiteX107" fmla="*/ 9390 w 9974"/>
                    <a:gd name="connsiteY107" fmla="*/ 3175 h 9970"/>
                    <a:gd name="connsiteX108" fmla="*/ 9303 w 9974"/>
                    <a:gd name="connsiteY108" fmla="*/ 3047 h 9970"/>
                    <a:gd name="connsiteX109" fmla="*/ 9283 w 9974"/>
                    <a:gd name="connsiteY109" fmla="*/ 2919 h 9970"/>
                    <a:gd name="connsiteX110" fmla="*/ 9413 w 9974"/>
                    <a:gd name="connsiteY110" fmla="*/ 2848 h 9970"/>
                    <a:gd name="connsiteX111" fmla="*/ 9440 w 9974"/>
                    <a:gd name="connsiteY111" fmla="*/ 2586 h 9970"/>
                    <a:gd name="connsiteX112" fmla="*/ 9370 w 9974"/>
                    <a:gd name="connsiteY112" fmla="*/ 2388 h 9970"/>
                    <a:gd name="connsiteX113" fmla="*/ 9344 w 9974"/>
                    <a:gd name="connsiteY113" fmla="*/ 2157 h 9970"/>
                    <a:gd name="connsiteX114" fmla="*/ 9192 w 9974"/>
                    <a:gd name="connsiteY114" fmla="*/ 2058 h 9970"/>
                    <a:gd name="connsiteX115" fmla="*/ 9326 w 9974"/>
                    <a:gd name="connsiteY115" fmla="*/ 1716 h 9970"/>
                    <a:gd name="connsiteX116" fmla="*/ 9481 w 9974"/>
                    <a:gd name="connsiteY116" fmla="*/ 1721 h 9970"/>
                    <a:gd name="connsiteX117" fmla="*/ 9674 w 9974"/>
                    <a:gd name="connsiteY117" fmla="*/ 1622 h 9970"/>
                    <a:gd name="connsiteX118" fmla="*/ 9679 w 9974"/>
                    <a:gd name="connsiteY118" fmla="*/ 1397 h 9970"/>
                    <a:gd name="connsiteX119" fmla="*/ 9565 w 9974"/>
                    <a:gd name="connsiteY119" fmla="*/ 1307 h 9970"/>
                    <a:gd name="connsiteX120" fmla="*/ 9489 w 9974"/>
                    <a:gd name="connsiteY120" fmla="*/ 1117 h 9970"/>
                    <a:gd name="connsiteX121" fmla="*/ 9631 w 9974"/>
                    <a:gd name="connsiteY121" fmla="*/ 1040 h 9970"/>
                    <a:gd name="connsiteX122" fmla="*/ 9633 w 9974"/>
                    <a:gd name="connsiteY122" fmla="*/ 913 h 9970"/>
                    <a:gd name="connsiteX123" fmla="*/ 9547 w 9974"/>
                    <a:gd name="connsiteY123" fmla="*/ 768 h 9970"/>
                    <a:gd name="connsiteX124" fmla="*/ 9631 w 9974"/>
                    <a:gd name="connsiteY124" fmla="*/ 703 h 9970"/>
                    <a:gd name="connsiteX125" fmla="*/ 9588 w 9974"/>
                    <a:gd name="connsiteY125" fmla="*/ 523 h 9970"/>
                    <a:gd name="connsiteX126" fmla="*/ 9364 w 9974"/>
                    <a:gd name="connsiteY126" fmla="*/ 384 h 9970"/>
                    <a:gd name="connsiteX127" fmla="*/ 9297 w 9974"/>
                    <a:gd name="connsiteY127" fmla="*/ 132 h 9970"/>
                    <a:gd name="connsiteX128" fmla="*/ 9200 w 9974"/>
                    <a:gd name="connsiteY128" fmla="*/ 7 h 9970"/>
                    <a:gd name="connsiteX129" fmla="*/ 8813 w 9974"/>
                    <a:gd name="connsiteY129" fmla="*/ 102 h 9970"/>
                    <a:gd name="connsiteX130" fmla="*/ 8384 w 9974"/>
                    <a:gd name="connsiteY130" fmla="*/ 235 h 9970"/>
                    <a:gd name="connsiteX131" fmla="*/ 8047 w 9974"/>
                    <a:gd name="connsiteY131" fmla="*/ 738 h 9970"/>
                    <a:gd name="connsiteX132" fmla="*/ 7621 w 9974"/>
                    <a:gd name="connsiteY132" fmla="*/ 1190 h 9970"/>
                    <a:gd name="connsiteX133" fmla="*/ 7103 w 9974"/>
                    <a:gd name="connsiteY133" fmla="*/ 1520 h 9970"/>
                    <a:gd name="connsiteX134" fmla="*/ 6237 w 9974"/>
                    <a:gd name="connsiteY134" fmla="*/ 1617 h 9970"/>
                    <a:gd name="connsiteX135" fmla="*/ 5687 w 9974"/>
                    <a:gd name="connsiteY135" fmla="*/ 1841 h 9970"/>
                    <a:gd name="connsiteX136" fmla="*/ 4830 w 9974"/>
                    <a:gd name="connsiteY136" fmla="*/ 2031 h 9970"/>
                    <a:gd name="connsiteX137" fmla="*/ 4200 w 9974"/>
                    <a:gd name="connsiteY137" fmla="*/ 2091 h 9970"/>
                    <a:gd name="connsiteX138" fmla="*/ 3366 w 9974"/>
                    <a:gd name="connsiteY138" fmla="*/ 2420 h 9970"/>
                    <a:gd name="connsiteX139" fmla="*/ 2717 w 9974"/>
                    <a:gd name="connsiteY139" fmla="*/ 2573 h 9970"/>
                    <a:gd name="connsiteX140" fmla="*/ 2695 w 9974"/>
                    <a:gd name="connsiteY140" fmla="*/ 2740 h 9970"/>
                    <a:gd name="connsiteX141" fmla="*/ 2592 w 9974"/>
                    <a:gd name="connsiteY141" fmla="*/ 2762 h 9970"/>
                    <a:gd name="connsiteX142" fmla="*/ 2566 w 9974"/>
                    <a:gd name="connsiteY142" fmla="*/ 2896 h 9970"/>
                    <a:gd name="connsiteX143" fmla="*/ 2642 w 9974"/>
                    <a:gd name="connsiteY143" fmla="*/ 2964 h 9970"/>
                    <a:gd name="connsiteX144" fmla="*/ 2569 w 9974"/>
                    <a:gd name="connsiteY144" fmla="*/ 3024 h 9970"/>
                    <a:gd name="connsiteX145" fmla="*/ 2490 w 9974"/>
                    <a:gd name="connsiteY145" fmla="*/ 3283 h 9970"/>
                    <a:gd name="connsiteX146" fmla="*/ 2421 w 9974"/>
                    <a:gd name="connsiteY146" fmla="*/ 3283 h 9970"/>
                    <a:gd name="connsiteX147" fmla="*/ 2421 w 9974"/>
                    <a:gd name="connsiteY147" fmla="*/ 3156 h 9970"/>
                    <a:gd name="connsiteX148" fmla="*/ 2330 w 9974"/>
                    <a:gd name="connsiteY148" fmla="*/ 3173 h 9970"/>
                    <a:gd name="connsiteX149" fmla="*/ 2128 w 9974"/>
                    <a:gd name="connsiteY149" fmla="*/ 3366 h 9970"/>
                    <a:gd name="connsiteX150" fmla="*/ 2004 w 9974"/>
                    <a:gd name="connsiteY150" fmla="*/ 3614 h 9970"/>
                    <a:gd name="connsiteX151" fmla="*/ 1987 w 9974"/>
                    <a:gd name="connsiteY151" fmla="*/ 3901 h 9970"/>
                    <a:gd name="connsiteX152" fmla="*/ 1907 w 9974"/>
                    <a:gd name="connsiteY152" fmla="*/ 4015 h 9970"/>
                    <a:gd name="connsiteX153" fmla="*/ 1756 w 9974"/>
                    <a:gd name="connsiteY153" fmla="*/ 4058 h 9970"/>
                    <a:gd name="connsiteX154" fmla="*/ 1722 w 9974"/>
                    <a:gd name="connsiteY154" fmla="*/ 4303 h 9970"/>
                    <a:gd name="connsiteX155" fmla="*/ 1806 w 9974"/>
                    <a:gd name="connsiteY155" fmla="*/ 4558 h 9970"/>
                    <a:gd name="connsiteX156" fmla="*/ 1973 w 9974"/>
                    <a:gd name="connsiteY156" fmla="*/ 4608 h 9970"/>
                    <a:gd name="connsiteX157" fmla="*/ 1916 w 9974"/>
                    <a:gd name="connsiteY157" fmla="*/ 4718 h 9970"/>
                    <a:gd name="connsiteX158" fmla="*/ 1817 w 9974"/>
                    <a:gd name="connsiteY158" fmla="*/ 4948 h 9970"/>
                    <a:gd name="connsiteX159" fmla="*/ 1726 w 9974"/>
                    <a:gd name="connsiteY159" fmla="*/ 4690 h 9970"/>
                    <a:gd name="connsiteX160" fmla="*/ 1608 w 9974"/>
                    <a:gd name="connsiteY160" fmla="*/ 4515 h 9970"/>
                    <a:gd name="connsiteX161" fmla="*/ 1288 w 9974"/>
                    <a:gd name="connsiteY161" fmla="*/ 4462 h 9970"/>
                    <a:gd name="connsiteX162" fmla="*/ 1151 w 9974"/>
                    <a:gd name="connsiteY162" fmla="*/ 4293 h 9970"/>
                    <a:gd name="connsiteX163" fmla="*/ 1026 w 9974"/>
                    <a:gd name="connsiteY163" fmla="*/ 4082 h 9970"/>
                    <a:gd name="connsiteX164" fmla="*/ 881 w 9974"/>
                    <a:gd name="connsiteY164" fmla="*/ 4039 h 9970"/>
                    <a:gd name="connsiteX165" fmla="*/ 790 w 9974"/>
                    <a:gd name="connsiteY165" fmla="*/ 4139 h 9970"/>
                    <a:gd name="connsiteX166" fmla="*/ 923 w 9974"/>
                    <a:gd name="connsiteY166" fmla="*/ 4239 h 9970"/>
                    <a:gd name="connsiteX167" fmla="*/ 833 w 9974"/>
                    <a:gd name="connsiteY167" fmla="*/ 4306 h 9970"/>
                    <a:gd name="connsiteX168" fmla="*/ 790 w 9974"/>
                    <a:gd name="connsiteY168" fmla="*/ 4612 h 9970"/>
                    <a:gd name="connsiteX169" fmla="*/ 936 w 9974"/>
                    <a:gd name="connsiteY169" fmla="*/ 4708 h 9970"/>
                    <a:gd name="connsiteX170" fmla="*/ 938 w 9974"/>
                    <a:gd name="connsiteY170" fmla="*/ 4860 h 9970"/>
                    <a:gd name="connsiteX171" fmla="*/ 828 w 9974"/>
                    <a:gd name="connsiteY171" fmla="*/ 5176 h 9970"/>
                    <a:gd name="connsiteX172" fmla="*/ 931 w 9974"/>
                    <a:gd name="connsiteY172" fmla="*/ 5400 h 9970"/>
                    <a:gd name="connsiteX173" fmla="*/ 1049 w 9974"/>
                    <a:gd name="connsiteY173" fmla="*/ 5684 h 9970"/>
                    <a:gd name="connsiteX174" fmla="*/ 1106 w 9974"/>
                    <a:gd name="connsiteY174" fmla="*/ 5975 h 9970"/>
                    <a:gd name="connsiteX175" fmla="*/ 1098 w 9974"/>
                    <a:gd name="connsiteY175" fmla="*/ 6302 h 9970"/>
                    <a:gd name="connsiteX176" fmla="*/ 1167 w 9974"/>
                    <a:gd name="connsiteY176" fmla="*/ 6501 h 9970"/>
                    <a:gd name="connsiteX177" fmla="*/ 1231 w 9974"/>
                    <a:gd name="connsiteY177" fmla="*/ 6593 h 9970"/>
                    <a:gd name="connsiteX178" fmla="*/ 59 w 9974"/>
                    <a:gd name="connsiteY178" fmla="*/ 6396 h 9970"/>
                    <a:gd name="connsiteX179" fmla="*/ 1060 w 9974"/>
                    <a:gd name="connsiteY179" fmla="*/ 6874 h 9970"/>
                    <a:gd name="connsiteX180" fmla="*/ 1045 w 9974"/>
                    <a:gd name="connsiteY180" fmla="*/ 7005 h 9970"/>
                    <a:gd name="connsiteX181" fmla="*/ 992 w 9974"/>
                    <a:gd name="connsiteY181" fmla="*/ 7012 h 9970"/>
                    <a:gd name="connsiteX182" fmla="*/ 936 w 9974"/>
                    <a:gd name="connsiteY182" fmla="*/ 7154 h 9970"/>
                    <a:gd name="connsiteX183" fmla="*/ 1033 w 9974"/>
                    <a:gd name="connsiteY183" fmla="*/ 7254 h 9970"/>
                    <a:gd name="connsiteX184" fmla="*/ 833 w 9974"/>
                    <a:gd name="connsiteY184" fmla="*/ 7711 h 9970"/>
                    <a:gd name="connsiteX185" fmla="*/ 521 w 9974"/>
                    <a:gd name="connsiteY185" fmla="*/ 7911 h 9970"/>
                    <a:gd name="connsiteX186" fmla="*/ 205 w 9974"/>
                    <a:gd name="connsiteY186" fmla="*/ 8148 h 9970"/>
                    <a:gd name="connsiteX187" fmla="*/ 41 w 9974"/>
                    <a:gd name="connsiteY187" fmla="*/ 8209 h 9970"/>
                    <a:gd name="connsiteX188" fmla="*/ 118 w 9974"/>
                    <a:gd name="connsiteY188" fmla="*/ 8429 h 9970"/>
                    <a:gd name="connsiteX189" fmla="*/ 152 w 9974"/>
                    <a:gd name="connsiteY189" fmla="*/ 8603 h 9970"/>
                    <a:gd name="connsiteX190" fmla="*/ 19 w 9974"/>
                    <a:gd name="connsiteY190" fmla="*/ 8713 h 9970"/>
                    <a:gd name="connsiteX191" fmla="*/ 19 w 9974"/>
                    <a:gd name="connsiteY191" fmla="*/ 8870 h 9970"/>
                    <a:gd name="connsiteX192" fmla="*/ 220 w 9974"/>
                    <a:gd name="connsiteY192" fmla="*/ 8856 h 9970"/>
                    <a:gd name="connsiteX193" fmla="*/ 471 w 9974"/>
                    <a:gd name="connsiteY193" fmla="*/ 9104 h 9970"/>
                    <a:gd name="connsiteX194" fmla="*/ 740 w 9974"/>
                    <a:gd name="connsiteY194" fmla="*/ 9224 h 9970"/>
                    <a:gd name="connsiteX195" fmla="*/ 950 w 9974"/>
                    <a:gd name="connsiteY195" fmla="*/ 9562 h 9970"/>
                    <a:gd name="connsiteX196" fmla="*/ 1193 w 9974"/>
                    <a:gd name="connsiteY196" fmla="*/ 9818 h 9970"/>
                    <a:gd name="connsiteX197" fmla="*/ 1424 w 9974"/>
                    <a:gd name="connsiteY197" fmla="*/ 9964 h 9970"/>
                    <a:gd name="connsiteX0" fmla="*/ 1529 w 10101"/>
                    <a:gd name="connsiteY0" fmla="*/ 9994 h 10000"/>
                    <a:gd name="connsiteX1" fmla="*/ 1613 w 10101"/>
                    <a:gd name="connsiteY1" fmla="*/ 9923 h 10000"/>
                    <a:gd name="connsiteX2" fmla="*/ 1741 w 10101"/>
                    <a:gd name="connsiteY2" fmla="*/ 9873 h 10000"/>
                    <a:gd name="connsiteX3" fmla="*/ 1957 w 10101"/>
                    <a:gd name="connsiteY3" fmla="*/ 10000 h 10000"/>
                    <a:gd name="connsiteX4" fmla="*/ 2085 w 10101"/>
                    <a:gd name="connsiteY4" fmla="*/ 9975 h 10000"/>
                    <a:gd name="connsiteX5" fmla="*/ 2219 w 10101"/>
                    <a:gd name="connsiteY5" fmla="*/ 9832 h 10000"/>
                    <a:gd name="connsiteX6" fmla="*/ 2291 w 10101"/>
                    <a:gd name="connsiteY6" fmla="*/ 9601 h 10000"/>
                    <a:gd name="connsiteX7" fmla="*/ 2378 w 10101"/>
                    <a:gd name="connsiteY7" fmla="*/ 9478 h 10000"/>
                    <a:gd name="connsiteX8" fmla="*/ 2356 w 10101"/>
                    <a:gd name="connsiteY8" fmla="*/ 9367 h 10000"/>
                    <a:gd name="connsiteX9" fmla="*/ 2528 w 10101"/>
                    <a:gd name="connsiteY9" fmla="*/ 9275 h 10000"/>
                    <a:gd name="connsiteX10" fmla="*/ 2630 w 10101"/>
                    <a:gd name="connsiteY10" fmla="*/ 9207 h 10000"/>
                    <a:gd name="connsiteX11" fmla="*/ 2595 w 10101"/>
                    <a:gd name="connsiteY11" fmla="*/ 9025 h 10000"/>
                    <a:gd name="connsiteX12" fmla="*/ 2668 w 10101"/>
                    <a:gd name="connsiteY12" fmla="*/ 8925 h 10000"/>
                    <a:gd name="connsiteX13" fmla="*/ 2841 w 10101"/>
                    <a:gd name="connsiteY13" fmla="*/ 8978 h 10000"/>
                    <a:gd name="connsiteX14" fmla="*/ 2837 w 10101"/>
                    <a:gd name="connsiteY14" fmla="*/ 8892 h 10000"/>
                    <a:gd name="connsiteX15" fmla="*/ 2783 w 10101"/>
                    <a:gd name="connsiteY15" fmla="*/ 8730 h 10000"/>
                    <a:gd name="connsiteX16" fmla="*/ 3021 w 10101"/>
                    <a:gd name="connsiteY16" fmla="*/ 8826 h 10000"/>
                    <a:gd name="connsiteX17" fmla="*/ 3041 w 10101"/>
                    <a:gd name="connsiteY17" fmla="*/ 8999 h 10000"/>
                    <a:gd name="connsiteX18" fmla="*/ 3200 w 10101"/>
                    <a:gd name="connsiteY18" fmla="*/ 8880 h 10000"/>
                    <a:gd name="connsiteX19" fmla="*/ 3330 w 10101"/>
                    <a:gd name="connsiteY19" fmla="*/ 9049 h 10000"/>
                    <a:gd name="connsiteX20" fmla="*/ 3567 w 10101"/>
                    <a:gd name="connsiteY20" fmla="*/ 8954 h 10000"/>
                    <a:gd name="connsiteX21" fmla="*/ 3889 w 10101"/>
                    <a:gd name="connsiteY21" fmla="*/ 8827 h 10000"/>
                    <a:gd name="connsiteX22" fmla="*/ 4221 w 10101"/>
                    <a:gd name="connsiteY22" fmla="*/ 8742 h 10000"/>
                    <a:gd name="connsiteX23" fmla="*/ 4256 w 10101"/>
                    <a:gd name="connsiteY23" fmla="*/ 8658 h 10000"/>
                    <a:gd name="connsiteX24" fmla="*/ 4114 w 10101"/>
                    <a:gd name="connsiteY24" fmla="*/ 8501 h 10000"/>
                    <a:gd name="connsiteX25" fmla="*/ 4140 w 10101"/>
                    <a:gd name="connsiteY25" fmla="*/ 8383 h 10000"/>
                    <a:gd name="connsiteX26" fmla="*/ 4355 w 10101"/>
                    <a:gd name="connsiteY26" fmla="*/ 8458 h 10000"/>
                    <a:gd name="connsiteX27" fmla="*/ 4553 w 10101"/>
                    <a:gd name="connsiteY27" fmla="*/ 8227 h 10000"/>
                    <a:gd name="connsiteX28" fmla="*/ 4706 w 10101"/>
                    <a:gd name="connsiteY28" fmla="*/ 8264 h 10000"/>
                    <a:gd name="connsiteX29" fmla="*/ 5081 w 10101"/>
                    <a:gd name="connsiteY29" fmla="*/ 8078 h 10000"/>
                    <a:gd name="connsiteX30" fmla="*/ 5116 w 10101"/>
                    <a:gd name="connsiteY30" fmla="*/ 8283 h 10000"/>
                    <a:gd name="connsiteX31" fmla="*/ 5300 w 10101"/>
                    <a:gd name="connsiteY31" fmla="*/ 8313 h 10000"/>
                    <a:gd name="connsiteX32" fmla="*/ 5467 w 10101"/>
                    <a:gd name="connsiteY32" fmla="*/ 8198 h 10000"/>
                    <a:gd name="connsiteX33" fmla="*/ 5588 w 10101"/>
                    <a:gd name="connsiteY33" fmla="*/ 8289 h 10000"/>
                    <a:gd name="connsiteX34" fmla="*/ 5755 w 10101"/>
                    <a:gd name="connsiteY34" fmla="*/ 8227 h 10000"/>
                    <a:gd name="connsiteX35" fmla="*/ 5819 w 10101"/>
                    <a:gd name="connsiteY35" fmla="*/ 8039 h 10000"/>
                    <a:gd name="connsiteX36" fmla="*/ 5904 w 10101"/>
                    <a:gd name="connsiteY36" fmla="*/ 7901 h 10000"/>
                    <a:gd name="connsiteX37" fmla="*/ 5940 w 10101"/>
                    <a:gd name="connsiteY37" fmla="*/ 7794 h 10000"/>
                    <a:gd name="connsiteX38" fmla="*/ 6086 w 10101"/>
                    <a:gd name="connsiteY38" fmla="*/ 7756 h 10000"/>
                    <a:gd name="connsiteX39" fmla="*/ 6114 w 10101"/>
                    <a:gd name="connsiteY39" fmla="*/ 7613 h 10000"/>
                    <a:gd name="connsiteX40" fmla="*/ 6261 w 10101"/>
                    <a:gd name="connsiteY40" fmla="*/ 7583 h 10000"/>
                    <a:gd name="connsiteX41" fmla="*/ 6360 w 10101"/>
                    <a:gd name="connsiteY41" fmla="*/ 7672 h 10000"/>
                    <a:gd name="connsiteX42" fmla="*/ 6550 w 10101"/>
                    <a:gd name="connsiteY42" fmla="*/ 7666 h 10000"/>
                    <a:gd name="connsiteX43" fmla="*/ 6554 w 10101"/>
                    <a:gd name="connsiteY43" fmla="*/ 7905 h 10000"/>
                    <a:gd name="connsiteX44" fmla="*/ 6466 w 10101"/>
                    <a:gd name="connsiteY44" fmla="*/ 8068 h 10000"/>
                    <a:gd name="connsiteX45" fmla="*/ 6708 w 10101"/>
                    <a:gd name="connsiteY45" fmla="*/ 8071 h 10000"/>
                    <a:gd name="connsiteX46" fmla="*/ 6792 w 10101"/>
                    <a:gd name="connsiteY46" fmla="*/ 8169 h 10000"/>
                    <a:gd name="connsiteX47" fmla="*/ 7015 w 10101"/>
                    <a:gd name="connsiteY47" fmla="*/ 8219 h 10000"/>
                    <a:gd name="connsiteX48" fmla="*/ 7244 w 10101"/>
                    <a:gd name="connsiteY48" fmla="*/ 8106 h 10000"/>
                    <a:gd name="connsiteX49" fmla="*/ 7488 w 10101"/>
                    <a:gd name="connsiteY49" fmla="*/ 8009 h 10000"/>
                    <a:gd name="connsiteX50" fmla="*/ 7608 w 10101"/>
                    <a:gd name="connsiteY50" fmla="*/ 8076 h 10000"/>
                    <a:gd name="connsiteX51" fmla="*/ 7689 w 10101"/>
                    <a:gd name="connsiteY51" fmla="*/ 7973 h 10000"/>
                    <a:gd name="connsiteX52" fmla="*/ 7826 w 10101"/>
                    <a:gd name="connsiteY52" fmla="*/ 7886 h 10000"/>
                    <a:gd name="connsiteX53" fmla="*/ 7788 w 10101"/>
                    <a:gd name="connsiteY53" fmla="*/ 7710 h 10000"/>
                    <a:gd name="connsiteX54" fmla="*/ 7902 w 10101"/>
                    <a:gd name="connsiteY54" fmla="*/ 7604 h 10000"/>
                    <a:gd name="connsiteX55" fmla="*/ 7922 w 10101"/>
                    <a:gd name="connsiteY55" fmla="*/ 7448 h 10000"/>
                    <a:gd name="connsiteX56" fmla="*/ 8026 w 10101"/>
                    <a:gd name="connsiteY56" fmla="*/ 7394 h 10000"/>
                    <a:gd name="connsiteX57" fmla="*/ 8064 w 10101"/>
                    <a:gd name="connsiteY57" fmla="*/ 7477 h 10000"/>
                    <a:gd name="connsiteX58" fmla="*/ 8186 w 10101"/>
                    <a:gd name="connsiteY58" fmla="*/ 7420 h 10000"/>
                    <a:gd name="connsiteX59" fmla="*/ 8276 w 10101"/>
                    <a:gd name="connsiteY59" fmla="*/ 7443 h 10000"/>
                    <a:gd name="connsiteX60" fmla="*/ 8453 w 10101"/>
                    <a:gd name="connsiteY60" fmla="*/ 7276 h 10000"/>
                    <a:gd name="connsiteX61" fmla="*/ 8403 w 10101"/>
                    <a:gd name="connsiteY61" fmla="*/ 7151 h 10000"/>
                    <a:gd name="connsiteX62" fmla="*/ 8517 w 10101"/>
                    <a:gd name="connsiteY62" fmla="*/ 7104 h 10000"/>
                    <a:gd name="connsiteX63" fmla="*/ 8651 w 10101"/>
                    <a:gd name="connsiteY63" fmla="*/ 7076 h 10000"/>
                    <a:gd name="connsiteX64" fmla="*/ 8642 w 10101"/>
                    <a:gd name="connsiteY64" fmla="*/ 7217 h 10000"/>
                    <a:gd name="connsiteX65" fmla="*/ 8774 w 10101"/>
                    <a:gd name="connsiteY65" fmla="*/ 7171 h 10000"/>
                    <a:gd name="connsiteX66" fmla="*/ 8759 w 10101"/>
                    <a:gd name="connsiteY66" fmla="*/ 7012 h 10000"/>
                    <a:gd name="connsiteX67" fmla="*/ 8784 w 10101"/>
                    <a:gd name="connsiteY67" fmla="*/ 6831 h 10000"/>
                    <a:gd name="connsiteX68" fmla="*/ 9019 w 10101"/>
                    <a:gd name="connsiteY68" fmla="*/ 6749 h 10000"/>
                    <a:gd name="connsiteX69" fmla="*/ 8800 w 10101"/>
                    <a:gd name="connsiteY69" fmla="*/ 6518 h 10000"/>
                    <a:gd name="connsiteX70" fmla="*/ 8674 w 10101"/>
                    <a:gd name="connsiteY70" fmla="*/ 6492 h 10000"/>
                    <a:gd name="connsiteX71" fmla="*/ 8631 w 10101"/>
                    <a:gd name="connsiteY71" fmla="*/ 6421 h 10000"/>
                    <a:gd name="connsiteX72" fmla="*/ 8487 w 10101"/>
                    <a:gd name="connsiteY72" fmla="*/ 6451 h 10000"/>
                    <a:gd name="connsiteX73" fmla="*/ 8230 w 10101"/>
                    <a:gd name="connsiteY73" fmla="*/ 6162 h 10000"/>
                    <a:gd name="connsiteX74" fmla="*/ 8180 w 10101"/>
                    <a:gd name="connsiteY74" fmla="*/ 6043 h 10000"/>
                    <a:gd name="connsiteX75" fmla="*/ 8277 w 10101"/>
                    <a:gd name="connsiteY75" fmla="*/ 5939 h 10000"/>
                    <a:gd name="connsiteX76" fmla="*/ 8219 w 10101"/>
                    <a:gd name="connsiteY76" fmla="*/ 5821 h 10000"/>
                    <a:gd name="connsiteX77" fmla="*/ 8260 w 10101"/>
                    <a:gd name="connsiteY77" fmla="*/ 5728 h 10000"/>
                    <a:gd name="connsiteX78" fmla="*/ 8461 w 10101"/>
                    <a:gd name="connsiteY78" fmla="*/ 5783 h 10000"/>
                    <a:gd name="connsiteX79" fmla="*/ 8685 w 10101"/>
                    <a:gd name="connsiteY79" fmla="*/ 5753 h 10000"/>
                    <a:gd name="connsiteX80" fmla="*/ 8893 w 10101"/>
                    <a:gd name="connsiteY80" fmla="*/ 5725 h 10000"/>
                    <a:gd name="connsiteX81" fmla="*/ 9002 w 10101"/>
                    <a:gd name="connsiteY81" fmla="*/ 5571 h 10000"/>
                    <a:gd name="connsiteX82" fmla="*/ 9124 w 10101"/>
                    <a:gd name="connsiteY82" fmla="*/ 5600 h 10000"/>
                    <a:gd name="connsiteX83" fmla="*/ 9171 w 10101"/>
                    <a:gd name="connsiteY83" fmla="*/ 5371 h 10000"/>
                    <a:gd name="connsiteX84" fmla="*/ 9232 w 10101"/>
                    <a:gd name="connsiteY84" fmla="*/ 5103 h 10000"/>
                    <a:gd name="connsiteX85" fmla="*/ 9329 w 10101"/>
                    <a:gd name="connsiteY85" fmla="*/ 4984 h 10000"/>
                    <a:gd name="connsiteX86" fmla="*/ 9500 w 10101"/>
                    <a:gd name="connsiteY86" fmla="*/ 4896 h 10000"/>
                    <a:gd name="connsiteX87" fmla="*/ 9587 w 10101"/>
                    <a:gd name="connsiteY87" fmla="*/ 4972 h 10000"/>
                    <a:gd name="connsiteX88" fmla="*/ 9671 w 10101"/>
                    <a:gd name="connsiteY88" fmla="*/ 4890 h 10000"/>
                    <a:gd name="connsiteX89" fmla="*/ 9757 w 10101"/>
                    <a:gd name="connsiteY89" fmla="*/ 4844 h 10000"/>
                    <a:gd name="connsiteX90" fmla="*/ 9734 w 10101"/>
                    <a:gd name="connsiteY90" fmla="*/ 4599 h 10000"/>
                    <a:gd name="connsiteX91" fmla="*/ 9671 w 10101"/>
                    <a:gd name="connsiteY91" fmla="*/ 4399 h 10000"/>
                    <a:gd name="connsiteX92" fmla="*/ 9778 w 10101"/>
                    <a:gd name="connsiteY92" fmla="*/ 4268 h 10000"/>
                    <a:gd name="connsiteX93" fmla="*/ 9917 w 10101"/>
                    <a:gd name="connsiteY93" fmla="*/ 4213 h 10000"/>
                    <a:gd name="connsiteX94" fmla="*/ 9917 w 10101"/>
                    <a:gd name="connsiteY94" fmla="*/ 4093 h 10000"/>
                    <a:gd name="connsiteX95" fmla="*/ 9793 w 10101"/>
                    <a:gd name="connsiteY95" fmla="*/ 4032 h 10000"/>
                    <a:gd name="connsiteX96" fmla="*/ 9703 w 10101"/>
                    <a:gd name="connsiteY96" fmla="*/ 3960 h 10000"/>
                    <a:gd name="connsiteX97" fmla="*/ 9706 w 10101"/>
                    <a:gd name="connsiteY97" fmla="*/ 3795 h 10000"/>
                    <a:gd name="connsiteX98" fmla="*/ 9808 w 10101"/>
                    <a:gd name="connsiteY98" fmla="*/ 3651 h 10000"/>
                    <a:gd name="connsiteX99" fmla="*/ 10050 w 10101"/>
                    <a:gd name="connsiteY99" fmla="*/ 3667 h 10000"/>
                    <a:gd name="connsiteX100" fmla="*/ 10095 w 10101"/>
                    <a:gd name="connsiteY100" fmla="*/ 3512 h 10000"/>
                    <a:gd name="connsiteX101" fmla="*/ 9854 w 10101"/>
                    <a:gd name="connsiteY101" fmla="*/ 3431 h 10000"/>
                    <a:gd name="connsiteX102" fmla="*/ 9739 w 10101"/>
                    <a:gd name="connsiteY102" fmla="*/ 3269 h 10000"/>
                    <a:gd name="connsiteX103" fmla="*/ 9778 w 10101"/>
                    <a:gd name="connsiteY103" fmla="*/ 3146 h 10000"/>
                    <a:gd name="connsiteX104" fmla="*/ 9686 w 10101"/>
                    <a:gd name="connsiteY104" fmla="*/ 3108 h 10000"/>
                    <a:gd name="connsiteX105" fmla="*/ 9668 w 10101"/>
                    <a:gd name="connsiteY105" fmla="*/ 3011 h 10000"/>
                    <a:gd name="connsiteX106" fmla="*/ 9542 w 10101"/>
                    <a:gd name="connsiteY106" fmla="*/ 3053 h 10000"/>
                    <a:gd name="connsiteX107" fmla="*/ 9515 w 10101"/>
                    <a:gd name="connsiteY107" fmla="*/ 3185 h 10000"/>
                    <a:gd name="connsiteX108" fmla="*/ 9428 w 10101"/>
                    <a:gd name="connsiteY108" fmla="*/ 3056 h 10000"/>
                    <a:gd name="connsiteX109" fmla="*/ 9408 w 10101"/>
                    <a:gd name="connsiteY109" fmla="*/ 2928 h 10000"/>
                    <a:gd name="connsiteX110" fmla="*/ 9539 w 10101"/>
                    <a:gd name="connsiteY110" fmla="*/ 2857 h 10000"/>
                    <a:gd name="connsiteX111" fmla="*/ 9566 w 10101"/>
                    <a:gd name="connsiteY111" fmla="*/ 2594 h 10000"/>
                    <a:gd name="connsiteX112" fmla="*/ 9495 w 10101"/>
                    <a:gd name="connsiteY112" fmla="*/ 2395 h 10000"/>
                    <a:gd name="connsiteX113" fmla="*/ 9469 w 10101"/>
                    <a:gd name="connsiteY113" fmla="*/ 2163 h 10000"/>
                    <a:gd name="connsiteX114" fmla="*/ 9317 w 10101"/>
                    <a:gd name="connsiteY114" fmla="*/ 2064 h 10000"/>
                    <a:gd name="connsiteX115" fmla="*/ 9451 w 10101"/>
                    <a:gd name="connsiteY115" fmla="*/ 1721 h 10000"/>
                    <a:gd name="connsiteX116" fmla="*/ 9607 w 10101"/>
                    <a:gd name="connsiteY116" fmla="*/ 1726 h 10000"/>
                    <a:gd name="connsiteX117" fmla="*/ 9800 w 10101"/>
                    <a:gd name="connsiteY117" fmla="*/ 1627 h 10000"/>
                    <a:gd name="connsiteX118" fmla="*/ 9805 w 10101"/>
                    <a:gd name="connsiteY118" fmla="*/ 1401 h 10000"/>
                    <a:gd name="connsiteX119" fmla="*/ 9691 w 10101"/>
                    <a:gd name="connsiteY119" fmla="*/ 1311 h 10000"/>
                    <a:gd name="connsiteX120" fmla="*/ 9615 w 10101"/>
                    <a:gd name="connsiteY120" fmla="*/ 1120 h 10000"/>
                    <a:gd name="connsiteX121" fmla="*/ 9757 w 10101"/>
                    <a:gd name="connsiteY121" fmla="*/ 1043 h 10000"/>
                    <a:gd name="connsiteX122" fmla="*/ 9759 w 10101"/>
                    <a:gd name="connsiteY122" fmla="*/ 916 h 10000"/>
                    <a:gd name="connsiteX123" fmla="*/ 9673 w 10101"/>
                    <a:gd name="connsiteY123" fmla="*/ 770 h 10000"/>
                    <a:gd name="connsiteX124" fmla="*/ 9757 w 10101"/>
                    <a:gd name="connsiteY124" fmla="*/ 705 h 10000"/>
                    <a:gd name="connsiteX125" fmla="*/ 9714 w 10101"/>
                    <a:gd name="connsiteY125" fmla="*/ 525 h 10000"/>
                    <a:gd name="connsiteX126" fmla="*/ 9489 w 10101"/>
                    <a:gd name="connsiteY126" fmla="*/ 385 h 10000"/>
                    <a:gd name="connsiteX127" fmla="*/ 9422 w 10101"/>
                    <a:gd name="connsiteY127" fmla="*/ 132 h 10000"/>
                    <a:gd name="connsiteX128" fmla="*/ 9325 w 10101"/>
                    <a:gd name="connsiteY128" fmla="*/ 7 h 10000"/>
                    <a:gd name="connsiteX129" fmla="*/ 8937 w 10101"/>
                    <a:gd name="connsiteY129" fmla="*/ 102 h 10000"/>
                    <a:gd name="connsiteX130" fmla="*/ 8507 w 10101"/>
                    <a:gd name="connsiteY130" fmla="*/ 236 h 10000"/>
                    <a:gd name="connsiteX131" fmla="*/ 8169 w 10101"/>
                    <a:gd name="connsiteY131" fmla="*/ 740 h 10000"/>
                    <a:gd name="connsiteX132" fmla="*/ 7742 w 10101"/>
                    <a:gd name="connsiteY132" fmla="*/ 1194 h 10000"/>
                    <a:gd name="connsiteX133" fmla="*/ 7223 w 10101"/>
                    <a:gd name="connsiteY133" fmla="*/ 1525 h 10000"/>
                    <a:gd name="connsiteX134" fmla="*/ 6354 w 10101"/>
                    <a:gd name="connsiteY134" fmla="*/ 1622 h 10000"/>
                    <a:gd name="connsiteX135" fmla="*/ 5803 w 10101"/>
                    <a:gd name="connsiteY135" fmla="*/ 1847 h 10000"/>
                    <a:gd name="connsiteX136" fmla="*/ 4944 w 10101"/>
                    <a:gd name="connsiteY136" fmla="*/ 2037 h 10000"/>
                    <a:gd name="connsiteX137" fmla="*/ 4312 w 10101"/>
                    <a:gd name="connsiteY137" fmla="*/ 2097 h 10000"/>
                    <a:gd name="connsiteX138" fmla="*/ 3476 w 10101"/>
                    <a:gd name="connsiteY138" fmla="*/ 2427 h 10000"/>
                    <a:gd name="connsiteX139" fmla="*/ 2825 w 10101"/>
                    <a:gd name="connsiteY139" fmla="*/ 2581 h 10000"/>
                    <a:gd name="connsiteX140" fmla="*/ 2803 w 10101"/>
                    <a:gd name="connsiteY140" fmla="*/ 2748 h 10000"/>
                    <a:gd name="connsiteX141" fmla="*/ 2700 w 10101"/>
                    <a:gd name="connsiteY141" fmla="*/ 2770 h 10000"/>
                    <a:gd name="connsiteX142" fmla="*/ 2674 w 10101"/>
                    <a:gd name="connsiteY142" fmla="*/ 2905 h 10000"/>
                    <a:gd name="connsiteX143" fmla="*/ 2750 w 10101"/>
                    <a:gd name="connsiteY143" fmla="*/ 2973 h 10000"/>
                    <a:gd name="connsiteX144" fmla="*/ 2677 w 10101"/>
                    <a:gd name="connsiteY144" fmla="*/ 3033 h 10000"/>
                    <a:gd name="connsiteX145" fmla="*/ 2597 w 10101"/>
                    <a:gd name="connsiteY145" fmla="*/ 3293 h 10000"/>
                    <a:gd name="connsiteX146" fmla="*/ 2528 w 10101"/>
                    <a:gd name="connsiteY146" fmla="*/ 3293 h 10000"/>
                    <a:gd name="connsiteX147" fmla="*/ 2528 w 10101"/>
                    <a:gd name="connsiteY147" fmla="*/ 3165 h 10000"/>
                    <a:gd name="connsiteX148" fmla="*/ 2437 w 10101"/>
                    <a:gd name="connsiteY148" fmla="*/ 3183 h 10000"/>
                    <a:gd name="connsiteX149" fmla="*/ 2235 w 10101"/>
                    <a:gd name="connsiteY149" fmla="*/ 3376 h 10000"/>
                    <a:gd name="connsiteX150" fmla="*/ 2110 w 10101"/>
                    <a:gd name="connsiteY150" fmla="*/ 3625 h 10000"/>
                    <a:gd name="connsiteX151" fmla="*/ 2093 w 10101"/>
                    <a:gd name="connsiteY151" fmla="*/ 3913 h 10000"/>
                    <a:gd name="connsiteX152" fmla="*/ 2013 w 10101"/>
                    <a:gd name="connsiteY152" fmla="*/ 4027 h 10000"/>
                    <a:gd name="connsiteX153" fmla="*/ 1862 w 10101"/>
                    <a:gd name="connsiteY153" fmla="*/ 4070 h 10000"/>
                    <a:gd name="connsiteX154" fmla="*/ 1827 w 10101"/>
                    <a:gd name="connsiteY154" fmla="*/ 4316 h 10000"/>
                    <a:gd name="connsiteX155" fmla="*/ 1912 w 10101"/>
                    <a:gd name="connsiteY155" fmla="*/ 4572 h 10000"/>
                    <a:gd name="connsiteX156" fmla="*/ 2079 w 10101"/>
                    <a:gd name="connsiteY156" fmla="*/ 4622 h 10000"/>
                    <a:gd name="connsiteX157" fmla="*/ 2022 w 10101"/>
                    <a:gd name="connsiteY157" fmla="*/ 4732 h 10000"/>
                    <a:gd name="connsiteX158" fmla="*/ 1923 w 10101"/>
                    <a:gd name="connsiteY158" fmla="*/ 4963 h 10000"/>
                    <a:gd name="connsiteX159" fmla="*/ 1831 w 10101"/>
                    <a:gd name="connsiteY159" fmla="*/ 4704 h 10000"/>
                    <a:gd name="connsiteX160" fmla="*/ 1713 w 10101"/>
                    <a:gd name="connsiteY160" fmla="*/ 4529 h 10000"/>
                    <a:gd name="connsiteX161" fmla="*/ 1392 w 10101"/>
                    <a:gd name="connsiteY161" fmla="*/ 4475 h 10000"/>
                    <a:gd name="connsiteX162" fmla="*/ 1255 w 10101"/>
                    <a:gd name="connsiteY162" fmla="*/ 4306 h 10000"/>
                    <a:gd name="connsiteX163" fmla="*/ 1130 w 10101"/>
                    <a:gd name="connsiteY163" fmla="*/ 4094 h 10000"/>
                    <a:gd name="connsiteX164" fmla="*/ 984 w 10101"/>
                    <a:gd name="connsiteY164" fmla="*/ 4051 h 10000"/>
                    <a:gd name="connsiteX165" fmla="*/ 893 w 10101"/>
                    <a:gd name="connsiteY165" fmla="*/ 4151 h 10000"/>
                    <a:gd name="connsiteX166" fmla="*/ 1026 w 10101"/>
                    <a:gd name="connsiteY166" fmla="*/ 4252 h 10000"/>
                    <a:gd name="connsiteX167" fmla="*/ 936 w 10101"/>
                    <a:gd name="connsiteY167" fmla="*/ 4319 h 10000"/>
                    <a:gd name="connsiteX168" fmla="*/ 893 w 10101"/>
                    <a:gd name="connsiteY168" fmla="*/ 4626 h 10000"/>
                    <a:gd name="connsiteX169" fmla="*/ 1039 w 10101"/>
                    <a:gd name="connsiteY169" fmla="*/ 4722 h 10000"/>
                    <a:gd name="connsiteX170" fmla="*/ 1041 w 10101"/>
                    <a:gd name="connsiteY170" fmla="*/ 4875 h 10000"/>
                    <a:gd name="connsiteX171" fmla="*/ 931 w 10101"/>
                    <a:gd name="connsiteY171" fmla="*/ 5192 h 10000"/>
                    <a:gd name="connsiteX172" fmla="*/ 1034 w 10101"/>
                    <a:gd name="connsiteY172" fmla="*/ 5416 h 10000"/>
                    <a:gd name="connsiteX173" fmla="*/ 1153 w 10101"/>
                    <a:gd name="connsiteY173" fmla="*/ 5701 h 10000"/>
                    <a:gd name="connsiteX174" fmla="*/ 1210 w 10101"/>
                    <a:gd name="connsiteY174" fmla="*/ 5993 h 10000"/>
                    <a:gd name="connsiteX175" fmla="*/ 1202 w 10101"/>
                    <a:gd name="connsiteY175" fmla="*/ 6321 h 10000"/>
                    <a:gd name="connsiteX176" fmla="*/ 1271 w 10101"/>
                    <a:gd name="connsiteY176" fmla="*/ 6521 h 10000"/>
                    <a:gd name="connsiteX177" fmla="*/ 1335 w 10101"/>
                    <a:gd name="connsiteY177" fmla="*/ 6613 h 10000"/>
                    <a:gd name="connsiteX178" fmla="*/ 160 w 10101"/>
                    <a:gd name="connsiteY178" fmla="*/ 6415 h 10000"/>
                    <a:gd name="connsiteX179" fmla="*/ 1164 w 10101"/>
                    <a:gd name="connsiteY179" fmla="*/ 6895 h 10000"/>
                    <a:gd name="connsiteX180" fmla="*/ 0 w 10101"/>
                    <a:gd name="connsiteY180" fmla="*/ 7026 h 10000"/>
                    <a:gd name="connsiteX181" fmla="*/ 1096 w 10101"/>
                    <a:gd name="connsiteY181" fmla="*/ 7033 h 10000"/>
                    <a:gd name="connsiteX182" fmla="*/ 1039 w 10101"/>
                    <a:gd name="connsiteY182" fmla="*/ 7176 h 10000"/>
                    <a:gd name="connsiteX183" fmla="*/ 1137 w 10101"/>
                    <a:gd name="connsiteY183" fmla="*/ 7276 h 10000"/>
                    <a:gd name="connsiteX184" fmla="*/ 936 w 10101"/>
                    <a:gd name="connsiteY184" fmla="*/ 7734 h 10000"/>
                    <a:gd name="connsiteX185" fmla="*/ 623 w 10101"/>
                    <a:gd name="connsiteY185" fmla="*/ 7935 h 10000"/>
                    <a:gd name="connsiteX186" fmla="*/ 307 w 10101"/>
                    <a:gd name="connsiteY186" fmla="*/ 8173 h 10000"/>
                    <a:gd name="connsiteX187" fmla="*/ 142 w 10101"/>
                    <a:gd name="connsiteY187" fmla="*/ 8234 h 10000"/>
                    <a:gd name="connsiteX188" fmla="*/ 219 w 10101"/>
                    <a:gd name="connsiteY188" fmla="*/ 8454 h 10000"/>
                    <a:gd name="connsiteX189" fmla="*/ 253 w 10101"/>
                    <a:gd name="connsiteY189" fmla="*/ 8629 h 10000"/>
                    <a:gd name="connsiteX190" fmla="*/ 120 w 10101"/>
                    <a:gd name="connsiteY190" fmla="*/ 8739 h 10000"/>
                    <a:gd name="connsiteX191" fmla="*/ 120 w 10101"/>
                    <a:gd name="connsiteY191" fmla="*/ 8897 h 10000"/>
                    <a:gd name="connsiteX192" fmla="*/ 322 w 10101"/>
                    <a:gd name="connsiteY192" fmla="*/ 8883 h 10000"/>
                    <a:gd name="connsiteX193" fmla="*/ 573 w 10101"/>
                    <a:gd name="connsiteY193" fmla="*/ 9131 h 10000"/>
                    <a:gd name="connsiteX194" fmla="*/ 843 w 10101"/>
                    <a:gd name="connsiteY194" fmla="*/ 9252 h 10000"/>
                    <a:gd name="connsiteX195" fmla="*/ 1053 w 10101"/>
                    <a:gd name="connsiteY195" fmla="*/ 9591 h 10000"/>
                    <a:gd name="connsiteX196" fmla="*/ 1297 w 10101"/>
                    <a:gd name="connsiteY196" fmla="*/ 9848 h 10000"/>
                    <a:gd name="connsiteX197" fmla="*/ 1529 w 10101"/>
                    <a:gd name="connsiteY197" fmla="*/ 9994 h 10000"/>
                    <a:gd name="connsiteX0" fmla="*/ 1529 w 10101"/>
                    <a:gd name="connsiteY0" fmla="*/ 9994 h 10000"/>
                    <a:gd name="connsiteX1" fmla="*/ 1613 w 10101"/>
                    <a:gd name="connsiteY1" fmla="*/ 9923 h 10000"/>
                    <a:gd name="connsiteX2" fmla="*/ 1741 w 10101"/>
                    <a:gd name="connsiteY2" fmla="*/ 9873 h 10000"/>
                    <a:gd name="connsiteX3" fmla="*/ 1957 w 10101"/>
                    <a:gd name="connsiteY3" fmla="*/ 10000 h 10000"/>
                    <a:gd name="connsiteX4" fmla="*/ 2085 w 10101"/>
                    <a:gd name="connsiteY4" fmla="*/ 9975 h 10000"/>
                    <a:gd name="connsiteX5" fmla="*/ 2219 w 10101"/>
                    <a:gd name="connsiteY5" fmla="*/ 9832 h 10000"/>
                    <a:gd name="connsiteX6" fmla="*/ 2291 w 10101"/>
                    <a:gd name="connsiteY6" fmla="*/ 9601 h 10000"/>
                    <a:gd name="connsiteX7" fmla="*/ 2378 w 10101"/>
                    <a:gd name="connsiteY7" fmla="*/ 9478 h 10000"/>
                    <a:gd name="connsiteX8" fmla="*/ 2356 w 10101"/>
                    <a:gd name="connsiteY8" fmla="*/ 9367 h 10000"/>
                    <a:gd name="connsiteX9" fmla="*/ 2528 w 10101"/>
                    <a:gd name="connsiteY9" fmla="*/ 9275 h 10000"/>
                    <a:gd name="connsiteX10" fmla="*/ 2630 w 10101"/>
                    <a:gd name="connsiteY10" fmla="*/ 9207 h 10000"/>
                    <a:gd name="connsiteX11" fmla="*/ 2595 w 10101"/>
                    <a:gd name="connsiteY11" fmla="*/ 9025 h 10000"/>
                    <a:gd name="connsiteX12" fmla="*/ 2668 w 10101"/>
                    <a:gd name="connsiteY12" fmla="*/ 8925 h 10000"/>
                    <a:gd name="connsiteX13" fmla="*/ 2841 w 10101"/>
                    <a:gd name="connsiteY13" fmla="*/ 8978 h 10000"/>
                    <a:gd name="connsiteX14" fmla="*/ 2837 w 10101"/>
                    <a:gd name="connsiteY14" fmla="*/ 8892 h 10000"/>
                    <a:gd name="connsiteX15" fmla="*/ 2783 w 10101"/>
                    <a:gd name="connsiteY15" fmla="*/ 8730 h 10000"/>
                    <a:gd name="connsiteX16" fmla="*/ 3021 w 10101"/>
                    <a:gd name="connsiteY16" fmla="*/ 8826 h 10000"/>
                    <a:gd name="connsiteX17" fmla="*/ 3041 w 10101"/>
                    <a:gd name="connsiteY17" fmla="*/ 8999 h 10000"/>
                    <a:gd name="connsiteX18" fmla="*/ 3200 w 10101"/>
                    <a:gd name="connsiteY18" fmla="*/ 8880 h 10000"/>
                    <a:gd name="connsiteX19" fmla="*/ 3330 w 10101"/>
                    <a:gd name="connsiteY19" fmla="*/ 9049 h 10000"/>
                    <a:gd name="connsiteX20" fmla="*/ 3567 w 10101"/>
                    <a:gd name="connsiteY20" fmla="*/ 8954 h 10000"/>
                    <a:gd name="connsiteX21" fmla="*/ 3889 w 10101"/>
                    <a:gd name="connsiteY21" fmla="*/ 8827 h 10000"/>
                    <a:gd name="connsiteX22" fmla="*/ 4221 w 10101"/>
                    <a:gd name="connsiteY22" fmla="*/ 8742 h 10000"/>
                    <a:gd name="connsiteX23" fmla="*/ 4256 w 10101"/>
                    <a:gd name="connsiteY23" fmla="*/ 8658 h 10000"/>
                    <a:gd name="connsiteX24" fmla="*/ 4114 w 10101"/>
                    <a:gd name="connsiteY24" fmla="*/ 8501 h 10000"/>
                    <a:gd name="connsiteX25" fmla="*/ 4140 w 10101"/>
                    <a:gd name="connsiteY25" fmla="*/ 8383 h 10000"/>
                    <a:gd name="connsiteX26" fmla="*/ 4355 w 10101"/>
                    <a:gd name="connsiteY26" fmla="*/ 8458 h 10000"/>
                    <a:gd name="connsiteX27" fmla="*/ 4553 w 10101"/>
                    <a:gd name="connsiteY27" fmla="*/ 8227 h 10000"/>
                    <a:gd name="connsiteX28" fmla="*/ 4706 w 10101"/>
                    <a:gd name="connsiteY28" fmla="*/ 8264 h 10000"/>
                    <a:gd name="connsiteX29" fmla="*/ 5081 w 10101"/>
                    <a:gd name="connsiteY29" fmla="*/ 8078 h 10000"/>
                    <a:gd name="connsiteX30" fmla="*/ 5116 w 10101"/>
                    <a:gd name="connsiteY30" fmla="*/ 8283 h 10000"/>
                    <a:gd name="connsiteX31" fmla="*/ 5300 w 10101"/>
                    <a:gd name="connsiteY31" fmla="*/ 8313 h 10000"/>
                    <a:gd name="connsiteX32" fmla="*/ 5467 w 10101"/>
                    <a:gd name="connsiteY32" fmla="*/ 8198 h 10000"/>
                    <a:gd name="connsiteX33" fmla="*/ 5588 w 10101"/>
                    <a:gd name="connsiteY33" fmla="*/ 8289 h 10000"/>
                    <a:gd name="connsiteX34" fmla="*/ 5755 w 10101"/>
                    <a:gd name="connsiteY34" fmla="*/ 8227 h 10000"/>
                    <a:gd name="connsiteX35" fmla="*/ 5819 w 10101"/>
                    <a:gd name="connsiteY35" fmla="*/ 8039 h 10000"/>
                    <a:gd name="connsiteX36" fmla="*/ 5904 w 10101"/>
                    <a:gd name="connsiteY36" fmla="*/ 7901 h 10000"/>
                    <a:gd name="connsiteX37" fmla="*/ 5940 w 10101"/>
                    <a:gd name="connsiteY37" fmla="*/ 7794 h 10000"/>
                    <a:gd name="connsiteX38" fmla="*/ 6086 w 10101"/>
                    <a:gd name="connsiteY38" fmla="*/ 7756 h 10000"/>
                    <a:gd name="connsiteX39" fmla="*/ 6114 w 10101"/>
                    <a:gd name="connsiteY39" fmla="*/ 7613 h 10000"/>
                    <a:gd name="connsiteX40" fmla="*/ 6261 w 10101"/>
                    <a:gd name="connsiteY40" fmla="*/ 7583 h 10000"/>
                    <a:gd name="connsiteX41" fmla="*/ 6360 w 10101"/>
                    <a:gd name="connsiteY41" fmla="*/ 7672 h 10000"/>
                    <a:gd name="connsiteX42" fmla="*/ 6550 w 10101"/>
                    <a:gd name="connsiteY42" fmla="*/ 7666 h 10000"/>
                    <a:gd name="connsiteX43" fmla="*/ 6554 w 10101"/>
                    <a:gd name="connsiteY43" fmla="*/ 7905 h 10000"/>
                    <a:gd name="connsiteX44" fmla="*/ 6466 w 10101"/>
                    <a:gd name="connsiteY44" fmla="*/ 8068 h 10000"/>
                    <a:gd name="connsiteX45" fmla="*/ 6708 w 10101"/>
                    <a:gd name="connsiteY45" fmla="*/ 8071 h 10000"/>
                    <a:gd name="connsiteX46" fmla="*/ 6792 w 10101"/>
                    <a:gd name="connsiteY46" fmla="*/ 8169 h 10000"/>
                    <a:gd name="connsiteX47" fmla="*/ 7015 w 10101"/>
                    <a:gd name="connsiteY47" fmla="*/ 8219 h 10000"/>
                    <a:gd name="connsiteX48" fmla="*/ 7244 w 10101"/>
                    <a:gd name="connsiteY48" fmla="*/ 8106 h 10000"/>
                    <a:gd name="connsiteX49" fmla="*/ 7488 w 10101"/>
                    <a:gd name="connsiteY49" fmla="*/ 8009 h 10000"/>
                    <a:gd name="connsiteX50" fmla="*/ 7608 w 10101"/>
                    <a:gd name="connsiteY50" fmla="*/ 8076 h 10000"/>
                    <a:gd name="connsiteX51" fmla="*/ 7689 w 10101"/>
                    <a:gd name="connsiteY51" fmla="*/ 7973 h 10000"/>
                    <a:gd name="connsiteX52" fmla="*/ 7826 w 10101"/>
                    <a:gd name="connsiteY52" fmla="*/ 7886 h 10000"/>
                    <a:gd name="connsiteX53" fmla="*/ 7788 w 10101"/>
                    <a:gd name="connsiteY53" fmla="*/ 7710 h 10000"/>
                    <a:gd name="connsiteX54" fmla="*/ 7902 w 10101"/>
                    <a:gd name="connsiteY54" fmla="*/ 7604 h 10000"/>
                    <a:gd name="connsiteX55" fmla="*/ 7922 w 10101"/>
                    <a:gd name="connsiteY55" fmla="*/ 7448 h 10000"/>
                    <a:gd name="connsiteX56" fmla="*/ 8026 w 10101"/>
                    <a:gd name="connsiteY56" fmla="*/ 7394 h 10000"/>
                    <a:gd name="connsiteX57" fmla="*/ 8064 w 10101"/>
                    <a:gd name="connsiteY57" fmla="*/ 7477 h 10000"/>
                    <a:gd name="connsiteX58" fmla="*/ 8186 w 10101"/>
                    <a:gd name="connsiteY58" fmla="*/ 7420 h 10000"/>
                    <a:gd name="connsiteX59" fmla="*/ 8276 w 10101"/>
                    <a:gd name="connsiteY59" fmla="*/ 7443 h 10000"/>
                    <a:gd name="connsiteX60" fmla="*/ 8453 w 10101"/>
                    <a:gd name="connsiteY60" fmla="*/ 7276 h 10000"/>
                    <a:gd name="connsiteX61" fmla="*/ 8403 w 10101"/>
                    <a:gd name="connsiteY61" fmla="*/ 7151 h 10000"/>
                    <a:gd name="connsiteX62" fmla="*/ 8517 w 10101"/>
                    <a:gd name="connsiteY62" fmla="*/ 7104 h 10000"/>
                    <a:gd name="connsiteX63" fmla="*/ 8651 w 10101"/>
                    <a:gd name="connsiteY63" fmla="*/ 7076 h 10000"/>
                    <a:gd name="connsiteX64" fmla="*/ 8642 w 10101"/>
                    <a:gd name="connsiteY64" fmla="*/ 7217 h 10000"/>
                    <a:gd name="connsiteX65" fmla="*/ 8774 w 10101"/>
                    <a:gd name="connsiteY65" fmla="*/ 7171 h 10000"/>
                    <a:gd name="connsiteX66" fmla="*/ 8759 w 10101"/>
                    <a:gd name="connsiteY66" fmla="*/ 7012 h 10000"/>
                    <a:gd name="connsiteX67" fmla="*/ 8784 w 10101"/>
                    <a:gd name="connsiteY67" fmla="*/ 6831 h 10000"/>
                    <a:gd name="connsiteX68" fmla="*/ 9019 w 10101"/>
                    <a:gd name="connsiteY68" fmla="*/ 6749 h 10000"/>
                    <a:gd name="connsiteX69" fmla="*/ 8800 w 10101"/>
                    <a:gd name="connsiteY69" fmla="*/ 6518 h 10000"/>
                    <a:gd name="connsiteX70" fmla="*/ 8674 w 10101"/>
                    <a:gd name="connsiteY70" fmla="*/ 6492 h 10000"/>
                    <a:gd name="connsiteX71" fmla="*/ 8631 w 10101"/>
                    <a:gd name="connsiteY71" fmla="*/ 6421 h 10000"/>
                    <a:gd name="connsiteX72" fmla="*/ 8487 w 10101"/>
                    <a:gd name="connsiteY72" fmla="*/ 6451 h 10000"/>
                    <a:gd name="connsiteX73" fmla="*/ 8230 w 10101"/>
                    <a:gd name="connsiteY73" fmla="*/ 6162 h 10000"/>
                    <a:gd name="connsiteX74" fmla="*/ 8180 w 10101"/>
                    <a:gd name="connsiteY74" fmla="*/ 6043 h 10000"/>
                    <a:gd name="connsiteX75" fmla="*/ 8277 w 10101"/>
                    <a:gd name="connsiteY75" fmla="*/ 5939 h 10000"/>
                    <a:gd name="connsiteX76" fmla="*/ 8219 w 10101"/>
                    <a:gd name="connsiteY76" fmla="*/ 5821 h 10000"/>
                    <a:gd name="connsiteX77" fmla="*/ 8260 w 10101"/>
                    <a:gd name="connsiteY77" fmla="*/ 5728 h 10000"/>
                    <a:gd name="connsiteX78" fmla="*/ 8461 w 10101"/>
                    <a:gd name="connsiteY78" fmla="*/ 5783 h 10000"/>
                    <a:gd name="connsiteX79" fmla="*/ 8685 w 10101"/>
                    <a:gd name="connsiteY79" fmla="*/ 5753 h 10000"/>
                    <a:gd name="connsiteX80" fmla="*/ 8893 w 10101"/>
                    <a:gd name="connsiteY80" fmla="*/ 5725 h 10000"/>
                    <a:gd name="connsiteX81" fmla="*/ 9002 w 10101"/>
                    <a:gd name="connsiteY81" fmla="*/ 5571 h 10000"/>
                    <a:gd name="connsiteX82" fmla="*/ 9124 w 10101"/>
                    <a:gd name="connsiteY82" fmla="*/ 5600 h 10000"/>
                    <a:gd name="connsiteX83" fmla="*/ 9171 w 10101"/>
                    <a:gd name="connsiteY83" fmla="*/ 5371 h 10000"/>
                    <a:gd name="connsiteX84" fmla="*/ 9232 w 10101"/>
                    <a:gd name="connsiteY84" fmla="*/ 5103 h 10000"/>
                    <a:gd name="connsiteX85" fmla="*/ 9329 w 10101"/>
                    <a:gd name="connsiteY85" fmla="*/ 4984 h 10000"/>
                    <a:gd name="connsiteX86" fmla="*/ 9500 w 10101"/>
                    <a:gd name="connsiteY86" fmla="*/ 4896 h 10000"/>
                    <a:gd name="connsiteX87" fmla="*/ 9587 w 10101"/>
                    <a:gd name="connsiteY87" fmla="*/ 4972 h 10000"/>
                    <a:gd name="connsiteX88" fmla="*/ 9671 w 10101"/>
                    <a:gd name="connsiteY88" fmla="*/ 4890 h 10000"/>
                    <a:gd name="connsiteX89" fmla="*/ 9757 w 10101"/>
                    <a:gd name="connsiteY89" fmla="*/ 4844 h 10000"/>
                    <a:gd name="connsiteX90" fmla="*/ 9734 w 10101"/>
                    <a:gd name="connsiteY90" fmla="*/ 4599 h 10000"/>
                    <a:gd name="connsiteX91" fmla="*/ 9671 w 10101"/>
                    <a:gd name="connsiteY91" fmla="*/ 4399 h 10000"/>
                    <a:gd name="connsiteX92" fmla="*/ 9778 w 10101"/>
                    <a:gd name="connsiteY92" fmla="*/ 4268 h 10000"/>
                    <a:gd name="connsiteX93" fmla="*/ 9917 w 10101"/>
                    <a:gd name="connsiteY93" fmla="*/ 4213 h 10000"/>
                    <a:gd name="connsiteX94" fmla="*/ 9917 w 10101"/>
                    <a:gd name="connsiteY94" fmla="*/ 4093 h 10000"/>
                    <a:gd name="connsiteX95" fmla="*/ 9793 w 10101"/>
                    <a:gd name="connsiteY95" fmla="*/ 4032 h 10000"/>
                    <a:gd name="connsiteX96" fmla="*/ 9703 w 10101"/>
                    <a:gd name="connsiteY96" fmla="*/ 3960 h 10000"/>
                    <a:gd name="connsiteX97" fmla="*/ 9706 w 10101"/>
                    <a:gd name="connsiteY97" fmla="*/ 3795 h 10000"/>
                    <a:gd name="connsiteX98" fmla="*/ 9808 w 10101"/>
                    <a:gd name="connsiteY98" fmla="*/ 3651 h 10000"/>
                    <a:gd name="connsiteX99" fmla="*/ 10050 w 10101"/>
                    <a:gd name="connsiteY99" fmla="*/ 3667 h 10000"/>
                    <a:gd name="connsiteX100" fmla="*/ 10095 w 10101"/>
                    <a:gd name="connsiteY100" fmla="*/ 3512 h 10000"/>
                    <a:gd name="connsiteX101" fmla="*/ 9854 w 10101"/>
                    <a:gd name="connsiteY101" fmla="*/ 3431 h 10000"/>
                    <a:gd name="connsiteX102" fmla="*/ 9739 w 10101"/>
                    <a:gd name="connsiteY102" fmla="*/ 3269 h 10000"/>
                    <a:gd name="connsiteX103" fmla="*/ 9778 w 10101"/>
                    <a:gd name="connsiteY103" fmla="*/ 3146 h 10000"/>
                    <a:gd name="connsiteX104" fmla="*/ 9686 w 10101"/>
                    <a:gd name="connsiteY104" fmla="*/ 3108 h 10000"/>
                    <a:gd name="connsiteX105" fmla="*/ 9668 w 10101"/>
                    <a:gd name="connsiteY105" fmla="*/ 3011 h 10000"/>
                    <a:gd name="connsiteX106" fmla="*/ 9542 w 10101"/>
                    <a:gd name="connsiteY106" fmla="*/ 3053 h 10000"/>
                    <a:gd name="connsiteX107" fmla="*/ 9515 w 10101"/>
                    <a:gd name="connsiteY107" fmla="*/ 3185 h 10000"/>
                    <a:gd name="connsiteX108" fmla="*/ 9428 w 10101"/>
                    <a:gd name="connsiteY108" fmla="*/ 3056 h 10000"/>
                    <a:gd name="connsiteX109" fmla="*/ 9408 w 10101"/>
                    <a:gd name="connsiteY109" fmla="*/ 2928 h 10000"/>
                    <a:gd name="connsiteX110" fmla="*/ 9539 w 10101"/>
                    <a:gd name="connsiteY110" fmla="*/ 2857 h 10000"/>
                    <a:gd name="connsiteX111" fmla="*/ 9566 w 10101"/>
                    <a:gd name="connsiteY111" fmla="*/ 2594 h 10000"/>
                    <a:gd name="connsiteX112" fmla="*/ 9495 w 10101"/>
                    <a:gd name="connsiteY112" fmla="*/ 2395 h 10000"/>
                    <a:gd name="connsiteX113" fmla="*/ 9469 w 10101"/>
                    <a:gd name="connsiteY113" fmla="*/ 2163 h 10000"/>
                    <a:gd name="connsiteX114" fmla="*/ 9317 w 10101"/>
                    <a:gd name="connsiteY114" fmla="*/ 2064 h 10000"/>
                    <a:gd name="connsiteX115" fmla="*/ 9451 w 10101"/>
                    <a:gd name="connsiteY115" fmla="*/ 1721 h 10000"/>
                    <a:gd name="connsiteX116" fmla="*/ 9607 w 10101"/>
                    <a:gd name="connsiteY116" fmla="*/ 1726 h 10000"/>
                    <a:gd name="connsiteX117" fmla="*/ 9800 w 10101"/>
                    <a:gd name="connsiteY117" fmla="*/ 1627 h 10000"/>
                    <a:gd name="connsiteX118" fmla="*/ 9805 w 10101"/>
                    <a:gd name="connsiteY118" fmla="*/ 1401 h 10000"/>
                    <a:gd name="connsiteX119" fmla="*/ 9691 w 10101"/>
                    <a:gd name="connsiteY119" fmla="*/ 1311 h 10000"/>
                    <a:gd name="connsiteX120" fmla="*/ 9615 w 10101"/>
                    <a:gd name="connsiteY120" fmla="*/ 1120 h 10000"/>
                    <a:gd name="connsiteX121" fmla="*/ 9757 w 10101"/>
                    <a:gd name="connsiteY121" fmla="*/ 1043 h 10000"/>
                    <a:gd name="connsiteX122" fmla="*/ 9759 w 10101"/>
                    <a:gd name="connsiteY122" fmla="*/ 916 h 10000"/>
                    <a:gd name="connsiteX123" fmla="*/ 9673 w 10101"/>
                    <a:gd name="connsiteY123" fmla="*/ 770 h 10000"/>
                    <a:gd name="connsiteX124" fmla="*/ 9757 w 10101"/>
                    <a:gd name="connsiteY124" fmla="*/ 705 h 10000"/>
                    <a:gd name="connsiteX125" fmla="*/ 9714 w 10101"/>
                    <a:gd name="connsiteY125" fmla="*/ 525 h 10000"/>
                    <a:gd name="connsiteX126" fmla="*/ 9489 w 10101"/>
                    <a:gd name="connsiteY126" fmla="*/ 385 h 10000"/>
                    <a:gd name="connsiteX127" fmla="*/ 9422 w 10101"/>
                    <a:gd name="connsiteY127" fmla="*/ 132 h 10000"/>
                    <a:gd name="connsiteX128" fmla="*/ 9325 w 10101"/>
                    <a:gd name="connsiteY128" fmla="*/ 7 h 10000"/>
                    <a:gd name="connsiteX129" fmla="*/ 8937 w 10101"/>
                    <a:gd name="connsiteY129" fmla="*/ 102 h 10000"/>
                    <a:gd name="connsiteX130" fmla="*/ 8507 w 10101"/>
                    <a:gd name="connsiteY130" fmla="*/ 236 h 10000"/>
                    <a:gd name="connsiteX131" fmla="*/ 8169 w 10101"/>
                    <a:gd name="connsiteY131" fmla="*/ 740 h 10000"/>
                    <a:gd name="connsiteX132" fmla="*/ 7742 w 10101"/>
                    <a:gd name="connsiteY132" fmla="*/ 1194 h 10000"/>
                    <a:gd name="connsiteX133" fmla="*/ 7223 w 10101"/>
                    <a:gd name="connsiteY133" fmla="*/ 1525 h 10000"/>
                    <a:gd name="connsiteX134" fmla="*/ 6354 w 10101"/>
                    <a:gd name="connsiteY134" fmla="*/ 1622 h 10000"/>
                    <a:gd name="connsiteX135" fmla="*/ 5803 w 10101"/>
                    <a:gd name="connsiteY135" fmla="*/ 1847 h 10000"/>
                    <a:gd name="connsiteX136" fmla="*/ 4944 w 10101"/>
                    <a:gd name="connsiteY136" fmla="*/ 2037 h 10000"/>
                    <a:gd name="connsiteX137" fmla="*/ 4312 w 10101"/>
                    <a:gd name="connsiteY137" fmla="*/ 2097 h 10000"/>
                    <a:gd name="connsiteX138" fmla="*/ 3476 w 10101"/>
                    <a:gd name="connsiteY138" fmla="*/ 2427 h 10000"/>
                    <a:gd name="connsiteX139" fmla="*/ 2825 w 10101"/>
                    <a:gd name="connsiteY139" fmla="*/ 2581 h 10000"/>
                    <a:gd name="connsiteX140" fmla="*/ 2803 w 10101"/>
                    <a:gd name="connsiteY140" fmla="*/ 2748 h 10000"/>
                    <a:gd name="connsiteX141" fmla="*/ 2700 w 10101"/>
                    <a:gd name="connsiteY141" fmla="*/ 2770 h 10000"/>
                    <a:gd name="connsiteX142" fmla="*/ 2674 w 10101"/>
                    <a:gd name="connsiteY142" fmla="*/ 2905 h 10000"/>
                    <a:gd name="connsiteX143" fmla="*/ 2750 w 10101"/>
                    <a:gd name="connsiteY143" fmla="*/ 2973 h 10000"/>
                    <a:gd name="connsiteX144" fmla="*/ 2677 w 10101"/>
                    <a:gd name="connsiteY144" fmla="*/ 3033 h 10000"/>
                    <a:gd name="connsiteX145" fmla="*/ 2597 w 10101"/>
                    <a:gd name="connsiteY145" fmla="*/ 3293 h 10000"/>
                    <a:gd name="connsiteX146" fmla="*/ 2528 w 10101"/>
                    <a:gd name="connsiteY146" fmla="*/ 3293 h 10000"/>
                    <a:gd name="connsiteX147" fmla="*/ 2528 w 10101"/>
                    <a:gd name="connsiteY147" fmla="*/ 3165 h 10000"/>
                    <a:gd name="connsiteX148" fmla="*/ 2437 w 10101"/>
                    <a:gd name="connsiteY148" fmla="*/ 3183 h 10000"/>
                    <a:gd name="connsiteX149" fmla="*/ 2235 w 10101"/>
                    <a:gd name="connsiteY149" fmla="*/ 3376 h 10000"/>
                    <a:gd name="connsiteX150" fmla="*/ 2110 w 10101"/>
                    <a:gd name="connsiteY150" fmla="*/ 3625 h 10000"/>
                    <a:gd name="connsiteX151" fmla="*/ 2093 w 10101"/>
                    <a:gd name="connsiteY151" fmla="*/ 3913 h 10000"/>
                    <a:gd name="connsiteX152" fmla="*/ 2013 w 10101"/>
                    <a:gd name="connsiteY152" fmla="*/ 4027 h 10000"/>
                    <a:gd name="connsiteX153" fmla="*/ 1862 w 10101"/>
                    <a:gd name="connsiteY153" fmla="*/ 4070 h 10000"/>
                    <a:gd name="connsiteX154" fmla="*/ 1827 w 10101"/>
                    <a:gd name="connsiteY154" fmla="*/ 4316 h 10000"/>
                    <a:gd name="connsiteX155" fmla="*/ 1912 w 10101"/>
                    <a:gd name="connsiteY155" fmla="*/ 4572 h 10000"/>
                    <a:gd name="connsiteX156" fmla="*/ 2079 w 10101"/>
                    <a:gd name="connsiteY156" fmla="*/ 4622 h 10000"/>
                    <a:gd name="connsiteX157" fmla="*/ 2022 w 10101"/>
                    <a:gd name="connsiteY157" fmla="*/ 4732 h 10000"/>
                    <a:gd name="connsiteX158" fmla="*/ 1923 w 10101"/>
                    <a:gd name="connsiteY158" fmla="*/ 4963 h 10000"/>
                    <a:gd name="connsiteX159" fmla="*/ 1831 w 10101"/>
                    <a:gd name="connsiteY159" fmla="*/ 4704 h 10000"/>
                    <a:gd name="connsiteX160" fmla="*/ 1713 w 10101"/>
                    <a:gd name="connsiteY160" fmla="*/ 4529 h 10000"/>
                    <a:gd name="connsiteX161" fmla="*/ 1392 w 10101"/>
                    <a:gd name="connsiteY161" fmla="*/ 4475 h 10000"/>
                    <a:gd name="connsiteX162" fmla="*/ 1255 w 10101"/>
                    <a:gd name="connsiteY162" fmla="*/ 4306 h 10000"/>
                    <a:gd name="connsiteX163" fmla="*/ 1130 w 10101"/>
                    <a:gd name="connsiteY163" fmla="*/ 4094 h 10000"/>
                    <a:gd name="connsiteX164" fmla="*/ 984 w 10101"/>
                    <a:gd name="connsiteY164" fmla="*/ 4051 h 10000"/>
                    <a:gd name="connsiteX165" fmla="*/ 893 w 10101"/>
                    <a:gd name="connsiteY165" fmla="*/ 4151 h 10000"/>
                    <a:gd name="connsiteX166" fmla="*/ 1026 w 10101"/>
                    <a:gd name="connsiteY166" fmla="*/ 4252 h 10000"/>
                    <a:gd name="connsiteX167" fmla="*/ 936 w 10101"/>
                    <a:gd name="connsiteY167" fmla="*/ 4319 h 10000"/>
                    <a:gd name="connsiteX168" fmla="*/ 893 w 10101"/>
                    <a:gd name="connsiteY168" fmla="*/ 4626 h 10000"/>
                    <a:gd name="connsiteX169" fmla="*/ 1039 w 10101"/>
                    <a:gd name="connsiteY169" fmla="*/ 4722 h 10000"/>
                    <a:gd name="connsiteX170" fmla="*/ 1041 w 10101"/>
                    <a:gd name="connsiteY170" fmla="*/ 4875 h 10000"/>
                    <a:gd name="connsiteX171" fmla="*/ 931 w 10101"/>
                    <a:gd name="connsiteY171" fmla="*/ 5192 h 10000"/>
                    <a:gd name="connsiteX172" fmla="*/ 1034 w 10101"/>
                    <a:gd name="connsiteY172" fmla="*/ 5416 h 10000"/>
                    <a:gd name="connsiteX173" fmla="*/ 1153 w 10101"/>
                    <a:gd name="connsiteY173" fmla="*/ 5701 h 10000"/>
                    <a:gd name="connsiteX174" fmla="*/ 1210 w 10101"/>
                    <a:gd name="connsiteY174" fmla="*/ 5993 h 10000"/>
                    <a:gd name="connsiteX175" fmla="*/ 1202 w 10101"/>
                    <a:gd name="connsiteY175" fmla="*/ 6321 h 10000"/>
                    <a:gd name="connsiteX176" fmla="*/ 352 w 10101"/>
                    <a:gd name="connsiteY176" fmla="*/ 6411 h 10000"/>
                    <a:gd name="connsiteX177" fmla="*/ 1335 w 10101"/>
                    <a:gd name="connsiteY177" fmla="*/ 6613 h 10000"/>
                    <a:gd name="connsiteX178" fmla="*/ 160 w 10101"/>
                    <a:gd name="connsiteY178" fmla="*/ 6415 h 10000"/>
                    <a:gd name="connsiteX179" fmla="*/ 1164 w 10101"/>
                    <a:gd name="connsiteY179" fmla="*/ 6895 h 10000"/>
                    <a:gd name="connsiteX180" fmla="*/ 0 w 10101"/>
                    <a:gd name="connsiteY180" fmla="*/ 7026 h 10000"/>
                    <a:gd name="connsiteX181" fmla="*/ 1096 w 10101"/>
                    <a:gd name="connsiteY181" fmla="*/ 7033 h 10000"/>
                    <a:gd name="connsiteX182" fmla="*/ 1039 w 10101"/>
                    <a:gd name="connsiteY182" fmla="*/ 7176 h 10000"/>
                    <a:gd name="connsiteX183" fmla="*/ 1137 w 10101"/>
                    <a:gd name="connsiteY183" fmla="*/ 7276 h 10000"/>
                    <a:gd name="connsiteX184" fmla="*/ 936 w 10101"/>
                    <a:gd name="connsiteY184" fmla="*/ 7734 h 10000"/>
                    <a:gd name="connsiteX185" fmla="*/ 623 w 10101"/>
                    <a:gd name="connsiteY185" fmla="*/ 7935 h 10000"/>
                    <a:gd name="connsiteX186" fmla="*/ 307 w 10101"/>
                    <a:gd name="connsiteY186" fmla="*/ 8173 h 10000"/>
                    <a:gd name="connsiteX187" fmla="*/ 142 w 10101"/>
                    <a:gd name="connsiteY187" fmla="*/ 8234 h 10000"/>
                    <a:gd name="connsiteX188" fmla="*/ 219 w 10101"/>
                    <a:gd name="connsiteY188" fmla="*/ 8454 h 10000"/>
                    <a:gd name="connsiteX189" fmla="*/ 253 w 10101"/>
                    <a:gd name="connsiteY189" fmla="*/ 8629 h 10000"/>
                    <a:gd name="connsiteX190" fmla="*/ 120 w 10101"/>
                    <a:gd name="connsiteY190" fmla="*/ 8739 h 10000"/>
                    <a:gd name="connsiteX191" fmla="*/ 120 w 10101"/>
                    <a:gd name="connsiteY191" fmla="*/ 8897 h 10000"/>
                    <a:gd name="connsiteX192" fmla="*/ 322 w 10101"/>
                    <a:gd name="connsiteY192" fmla="*/ 8883 h 10000"/>
                    <a:gd name="connsiteX193" fmla="*/ 573 w 10101"/>
                    <a:gd name="connsiteY193" fmla="*/ 9131 h 10000"/>
                    <a:gd name="connsiteX194" fmla="*/ 843 w 10101"/>
                    <a:gd name="connsiteY194" fmla="*/ 9252 h 10000"/>
                    <a:gd name="connsiteX195" fmla="*/ 1053 w 10101"/>
                    <a:gd name="connsiteY195" fmla="*/ 9591 h 10000"/>
                    <a:gd name="connsiteX196" fmla="*/ 1297 w 10101"/>
                    <a:gd name="connsiteY196" fmla="*/ 9848 h 10000"/>
                    <a:gd name="connsiteX197" fmla="*/ 1529 w 10101"/>
                    <a:gd name="connsiteY197" fmla="*/ 9994 h 10000"/>
                    <a:gd name="connsiteX0" fmla="*/ 1529 w 10101"/>
                    <a:gd name="connsiteY0" fmla="*/ 9994 h 10000"/>
                    <a:gd name="connsiteX1" fmla="*/ 1613 w 10101"/>
                    <a:gd name="connsiteY1" fmla="*/ 9923 h 10000"/>
                    <a:gd name="connsiteX2" fmla="*/ 1741 w 10101"/>
                    <a:gd name="connsiteY2" fmla="*/ 9873 h 10000"/>
                    <a:gd name="connsiteX3" fmla="*/ 1957 w 10101"/>
                    <a:gd name="connsiteY3" fmla="*/ 10000 h 10000"/>
                    <a:gd name="connsiteX4" fmla="*/ 2085 w 10101"/>
                    <a:gd name="connsiteY4" fmla="*/ 9975 h 10000"/>
                    <a:gd name="connsiteX5" fmla="*/ 2219 w 10101"/>
                    <a:gd name="connsiteY5" fmla="*/ 9832 h 10000"/>
                    <a:gd name="connsiteX6" fmla="*/ 2291 w 10101"/>
                    <a:gd name="connsiteY6" fmla="*/ 9601 h 10000"/>
                    <a:gd name="connsiteX7" fmla="*/ 2378 w 10101"/>
                    <a:gd name="connsiteY7" fmla="*/ 9478 h 10000"/>
                    <a:gd name="connsiteX8" fmla="*/ 2356 w 10101"/>
                    <a:gd name="connsiteY8" fmla="*/ 9367 h 10000"/>
                    <a:gd name="connsiteX9" fmla="*/ 2528 w 10101"/>
                    <a:gd name="connsiteY9" fmla="*/ 9275 h 10000"/>
                    <a:gd name="connsiteX10" fmla="*/ 2630 w 10101"/>
                    <a:gd name="connsiteY10" fmla="*/ 9207 h 10000"/>
                    <a:gd name="connsiteX11" fmla="*/ 2595 w 10101"/>
                    <a:gd name="connsiteY11" fmla="*/ 9025 h 10000"/>
                    <a:gd name="connsiteX12" fmla="*/ 2668 w 10101"/>
                    <a:gd name="connsiteY12" fmla="*/ 8925 h 10000"/>
                    <a:gd name="connsiteX13" fmla="*/ 2841 w 10101"/>
                    <a:gd name="connsiteY13" fmla="*/ 8978 h 10000"/>
                    <a:gd name="connsiteX14" fmla="*/ 2837 w 10101"/>
                    <a:gd name="connsiteY14" fmla="*/ 8892 h 10000"/>
                    <a:gd name="connsiteX15" fmla="*/ 2783 w 10101"/>
                    <a:gd name="connsiteY15" fmla="*/ 8730 h 10000"/>
                    <a:gd name="connsiteX16" fmla="*/ 3021 w 10101"/>
                    <a:gd name="connsiteY16" fmla="*/ 8826 h 10000"/>
                    <a:gd name="connsiteX17" fmla="*/ 3041 w 10101"/>
                    <a:gd name="connsiteY17" fmla="*/ 8999 h 10000"/>
                    <a:gd name="connsiteX18" fmla="*/ 3200 w 10101"/>
                    <a:gd name="connsiteY18" fmla="*/ 8880 h 10000"/>
                    <a:gd name="connsiteX19" fmla="*/ 3330 w 10101"/>
                    <a:gd name="connsiteY19" fmla="*/ 9049 h 10000"/>
                    <a:gd name="connsiteX20" fmla="*/ 3567 w 10101"/>
                    <a:gd name="connsiteY20" fmla="*/ 8954 h 10000"/>
                    <a:gd name="connsiteX21" fmla="*/ 3889 w 10101"/>
                    <a:gd name="connsiteY21" fmla="*/ 8827 h 10000"/>
                    <a:gd name="connsiteX22" fmla="*/ 4221 w 10101"/>
                    <a:gd name="connsiteY22" fmla="*/ 8742 h 10000"/>
                    <a:gd name="connsiteX23" fmla="*/ 4256 w 10101"/>
                    <a:gd name="connsiteY23" fmla="*/ 8658 h 10000"/>
                    <a:gd name="connsiteX24" fmla="*/ 4114 w 10101"/>
                    <a:gd name="connsiteY24" fmla="*/ 8501 h 10000"/>
                    <a:gd name="connsiteX25" fmla="*/ 4140 w 10101"/>
                    <a:gd name="connsiteY25" fmla="*/ 8383 h 10000"/>
                    <a:gd name="connsiteX26" fmla="*/ 4355 w 10101"/>
                    <a:gd name="connsiteY26" fmla="*/ 8458 h 10000"/>
                    <a:gd name="connsiteX27" fmla="*/ 4553 w 10101"/>
                    <a:gd name="connsiteY27" fmla="*/ 8227 h 10000"/>
                    <a:gd name="connsiteX28" fmla="*/ 4706 w 10101"/>
                    <a:gd name="connsiteY28" fmla="*/ 8264 h 10000"/>
                    <a:gd name="connsiteX29" fmla="*/ 5081 w 10101"/>
                    <a:gd name="connsiteY29" fmla="*/ 8078 h 10000"/>
                    <a:gd name="connsiteX30" fmla="*/ 5116 w 10101"/>
                    <a:gd name="connsiteY30" fmla="*/ 8283 h 10000"/>
                    <a:gd name="connsiteX31" fmla="*/ 5300 w 10101"/>
                    <a:gd name="connsiteY31" fmla="*/ 8313 h 10000"/>
                    <a:gd name="connsiteX32" fmla="*/ 5467 w 10101"/>
                    <a:gd name="connsiteY32" fmla="*/ 8198 h 10000"/>
                    <a:gd name="connsiteX33" fmla="*/ 5588 w 10101"/>
                    <a:gd name="connsiteY33" fmla="*/ 8289 h 10000"/>
                    <a:gd name="connsiteX34" fmla="*/ 5755 w 10101"/>
                    <a:gd name="connsiteY34" fmla="*/ 8227 h 10000"/>
                    <a:gd name="connsiteX35" fmla="*/ 5819 w 10101"/>
                    <a:gd name="connsiteY35" fmla="*/ 8039 h 10000"/>
                    <a:gd name="connsiteX36" fmla="*/ 5904 w 10101"/>
                    <a:gd name="connsiteY36" fmla="*/ 7901 h 10000"/>
                    <a:gd name="connsiteX37" fmla="*/ 5940 w 10101"/>
                    <a:gd name="connsiteY37" fmla="*/ 7794 h 10000"/>
                    <a:gd name="connsiteX38" fmla="*/ 6086 w 10101"/>
                    <a:gd name="connsiteY38" fmla="*/ 7756 h 10000"/>
                    <a:gd name="connsiteX39" fmla="*/ 6114 w 10101"/>
                    <a:gd name="connsiteY39" fmla="*/ 7613 h 10000"/>
                    <a:gd name="connsiteX40" fmla="*/ 6261 w 10101"/>
                    <a:gd name="connsiteY40" fmla="*/ 7583 h 10000"/>
                    <a:gd name="connsiteX41" fmla="*/ 6360 w 10101"/>
                    <a:gd name="connsiteY41" fmla="*/ 7672 h 10000"/>
                    <a:gd name="connsiteX42" fmla="*/ 6550 w 10101"/>
                    <a:gd name="connsiteY42" fmla="*/ 7666 h 10000"/>
                    <a:gd name="connsiteX43" fmla="*/ 6554 w 10101"/>
                    <a:gd name="connsiteY43" fmla="*/ 7905 h 10000"/>
                    <a:gd name="connsiteX44" fmla="*/ 6466 w 10101"/>
                    <a:gd name="connsiteY44" fmla="*/ 8068 h 10000"/>
                    <a:gd name="connsiteX45" fmla="*/ 6708 w 10101"/>
                    <a:gd name="connsiteY45" fmla="*/ 8071 h 10000"/>
                    <a:gd name="connsiteX46" fmla="*/ 6792 w 10101"/>
                    <a:gd name="connsiteY46" fmla="*/ 8169 h 10000"/>
                    <a:gd name="connsiteX47" fmla="*/ 7015 w 10101"/>
                    <a:gd name="connsiteY47" fmla="*/ 8219 h 10000"/>
                    <a:gd name="connsiteX48" fmla="*/ 7244 w 10101"/>
                    <a:gd name="connsiteY48" fmla="*/ 8106 h 10000"/>
                    <a:gd name="connsiteX49" fmla="*/ 7488 w 10101"/>
                    <a:gd name="connsiteY49" fmla="*/ 8009 h 10000"/>
                    <a:gd name="connsiteX50" fmla="*/ 7608 w 10101"/>
                    <a:gd name="connsiteY50" fmla="*/ 8076 h 10000"/>
                    <a:gd name="connsiteX51" fmla="*/ 7689 w 10101"/>
                    <a:gd name="connsiteY51" fmla="*/ 7973 h 10000"/>
                    <a:gd name="connsiteX52" fmla="*/ 7826 w 10101"/>
                    <a:gd name="connsiteY52" fmla="*/ 7886 h 10000"/>
                    <a:gd name="connsiteX53" fmla="*/ 7788 w 10101"/>
                    <a:gd name="connsiteY53" fmla="*/ 7710 h 10000"/>
                    <a:gd name="connsiteX54" fmla="*/ 7902 w 10101"/>
                    <a:gd name="connsiteY54" fmla="*/ 7604 h 10000"/>
                    <a:gd name="connsiteX55" fmla="*/ 7922 w 10101"/>
                    <a:gd name="connsiteY55" fmla="*/ 7448 h 10000"/>
                    <a:gd name="connsiteX56" fmla="*/ 8026 w 10101"/>
                    <a:gd name="connsiteY56" fmla="*/ 7394 h 10000"/>
                    <a:gd name="connsiteX57" fmla="*/ 8064 w 10101"/>
                    <a:gd name="connsiteY57" fmla="*/ 7477 h 10000"/>
                    <a:gd name="connsiteX58" fmla="*/ 8186 w 10101"/>
                    <a:gd name="connsiteY58" fmla="*/ 7420 h 10000"/>
                    <a:gd name="connsiteX59" fmla="*/ 8276 w 10101"/>
                    <a:gd name="connsiteY59" fmla="*/ 7443 h 10000"/>
                    <a:gd name="connsiteX60" fmla="*/ 8453 w 10101"/>
                    <a:gd name="connsiteY60" fmla="*/ 7276 h 10000"/>
                    <a:gd name="connsiteX61" fmla="*/ 8403 w 10101"/>
                    <a:gd name="connsiteY61" fmla="*/ 7151 h 10000"/>
                    <a:gd name="connsiteX62" fmla="*/ 8517 w 10101"/>
                    <a:gd name="connsiteY62" fmla="*/ 7104 h 10000"/>
                    <a:gd name="connsiteX63" fmla="*/ 8651 w 10101"/>
                    <a:gd name="connsiteY63" fmla="*/ 7076 h 10000"/>
                    <a:gd name="connsiteX64" fmla="*/ 8642 w 10101"/>
                    <a:gd name="connsiteY64" fmla="*/ 7217 h 10000"/>
                    <a:gd name="connsiteX65" fmla="*/ 8774 w 10101"/>
                    <a:gd name="connsiteY65" fmla="*/ 7171 h 10000"/>
                    <a:gd name="connsiteX66" fmla="*/ 8759 w 10101"/>
                    <a:gd name="connsiteY66" fmla="*/ 7012 h 10000"/>
                    <a:gd name="connsiteX67" fmla="*/ 8784 w 10101"/>
                    <a:gd name="connsiteY67" fmla="*/ 6831 h 10000"/>
                    <a:gd name="connsiteX68" fmla="*/ 9019 w 10101"/>
                    <a:gd name="connsiteY68" fmla="*/ 6749 h 10000"/>
                    <a:gd name="connsiteX69" fmla="*/ 8800 w 10101"/>
                    <a:gd name="connsiteY69" fmla="*/ 6518 h 10000"/>
                    <a:gd name="connsiteX70" fmla="*/ 8674 w 10101"/>
                    <a:gd name="connsiteY70" fmla="*/ 6492 h 10000"/>
                    <a:gd name="connsiteX71" fmla="*/ 8631 w 10101"/>
                    <a:gd name="connsiteY71" fmla="*/ 6421 h 10000"/>
                    <a:gd name="connsiteX72" fmla="*/ 8487 w 10101"/>
                    <a:gd name="connsiteY72" fmla="*/ 6451 h 10000"/>
                    <a:gd name="connsiteX73" fmla="*/ 8230 w 10101"/>
                    <a:gd name="connsiteY73" fmla="*/ 6162 h 10000"/>
                    <a:gd name="connsiteX74" fmla="*/ 8180 w 10101"/>
                    <a:gd name="connsiteY74" fmla="*/ 6043 h 10000"/>
                    <a:gd name="connsiteX75" fmla="*/ 8277 w 10101"/>
                    <a:gd name="connsiteY75" fmla="*/ 5939 h 10000"/>
                    <a:gd name="connsiteX76" fmla="*/ 8219 w 10101"/>
                    <a:gd name="connsiteY76" fmla="*/ 5821 h 10000"/>
                    <a:gd name="connsiteX77" fmla="*/ 8260 w 10101"/>
                    <a:gd name="connsiteY77" fmla="*/ 5728 h 10000"/>
                    <a:gd name="connsiteX78" fmla="*/ 8461 w 10101"/>
                    <a:gd name="connsiteY78" fmla="*/ 5783 h 10000"/>
                    <a:gd name="connsiteX79" fmla="*/ 8685 w 10101"/>
                    <a:gd name="connsiteY79" fmla="*/ 5753 h 10000"/>
                    <a:gd name="connsiteX80" fmla="*/ 8893 w 10101"/>
                    <a:gd name="connsiteY80" fmla="*/ 5725 h 10000"/>
                    <a:gd name="connsiteX81" fmla="*/ 9002 w 10101"/>
                    <a:gd name="connsiteY81" fmla="*/ 5571 h 10000"/>
                    <a:gd name="connsiteX82" fmla="*/ 9124 w 10101"/>
                    <a:gd name="connsiteY82" fmla="*/ 5600 h 10000"/>
                    <a:gd name="connsiteX83" fmla="*/ 9171 w 10101"/>
                    <a:gd name="connsiteY83" fmla="*/ 5371 h 10000"/>
                    <a:gd name="connsiteX84" fmla="*/ 9232 w 10101"/>
                    <a:gd name="connsiteY84" fmla="*/ 5103 h 10000"/>
                    <a:gd name="connsiteX85" fmla="*/ 9329 w 10101"/>
                    <a:gd name="connsiteY85" fmla="*/ 4984 h 10000"/>
                    <a:gd name="connsiteX86" fmla="*/ 9500 w 10101"/>
                    <a:gd name="connsiteY86" fmla="*/ 4896 h 10000"/>
                    <a:gd name="connsiteX87" fmla="*/ 9587 w 10101"/>
                    <a:gd name="connsiteY87" fmla="*/ 4972 h 10000"/>
                    <a:gd name="connsiteX88" fmla="*/ 9671 w 10101"/>
                    <a:gd name="connsiteY88" fmla="*/ 4890 h 10000"/>
                    <a:gd name="connsiteX89" fmla="*/ 9757 w 10101"/>
                    <a:gd name="connsiteY89" fmla="*/ 4844 h 10000"/>
                    <a:gd name="connsiteX90" fmla="*/ 9734 w 10101"/>
                    <a:gd name="connsiteY90" fmla="*/ 4599 h 10000"/>
                    <a:gd name="connsiteX91" fmla="*/ 9671 w 10101"/>
                    <a:gd name="connsiteY91" fmla="*/ 4399 h 10000"/>
                    <a:gd name="connsiteX92" fmla="*/ 9778 w 10101"/>
                    <a:gd name="connsiteY92" fmla="*/ 4268 h 10000"/>
                    <a:gd name="connsiteX93" fmla="*/ 9917 w 10101"/>
                    <a:gd name="connsiteY93" fmla="*/ 4213 h 10000"/>
                    <a:gd name="connsiteX94" fmla="*/ 9917 w 10101"/>
                    <a:gd name="connsiteY94" fmla="*/ 4093 h 10000"/>
                    <a:gd name="connsiteX95" fmla="*/ 9793 w 10101"/>
                    <a:gd name="connsiteY95" fmla="*/ 4032 h 10000"/>
                    <a:gd name="connsiteX96" fmla="*/ 9703 w 10101"/>
                    <a:gd name="connsiteY96" fmla="*/ 3960 h 10000"/>
                    <a:gd name="connsiteX97" fmla="*/ 9706 w 10101"/>
                    <a:gd name="connsiteY97" fmla="*/ 3795 h 10000"/>
                    <a:gd name="connsiteX98" fmla="*/ 9808 w 10101"/>
                    <a:gd name="connsiteY98" fmla="*/ 3651 h 10000"/>
                    <a:gd name="connsiteX99" fmla="*/ 10050 w 10101"/>
                    <a:gd name="connsiteY99" fmla="*/ 3667 h 10000"/>
                    <a:gd name="connsiteX100" fmla="*/ 10095 w 10101"/>
                    <a:gd name="connsiteY100" fmla="*/ 3512 h 10000"/>
                    <a:gd name="connsiteX101" fmla="*/ 9854 w 10101"/>
                    <a:gd name="connsiteY101" fmla="*/ 3431 h 10000"/>
                    <a:gd name="connsiteX102" fmla="*/ 9739 w 10101"/>
                    <a:gd name="connsiteY102" fmla="*/ 3269 h 10000"/>
                    <a:gd name="connsiteX103" fmla="*/ 9778 w 10101"/>
                    <a:gd name="connsiteY103" fmla="*/ 3146 h 10000"/>
                    <a:gd name="connsiteX104" fmla="*/ 9686 w 10101"/>
                    <a:gd name="connsiteY104" fmla="*/ 3108 h 10000"/>
                    <a:gd name="connsiteX105" fmla="*/ 9668 w 10101"/>
                    <a:gd name="connsiteY105" fmla="*/ 3011 h 10000"/>
                    <a:gd name="connsiteX106" fmla="*/ 9542 w 10101"/>
                    <a:gd name="connsiteY106" fmla="*/ 3053 h 10000"/>
                    <a:gd name="connsiteX107" fmla="*/ 9515 w 10101"/>
                    <a:gd name="connsiteY107" fmla="*/ 3185 h 10000"/>
                    <a:gd name="connsiteX108" fmla="*/ 9428 w 10101"/>
                    <a:gd name="connsiteY108" fmla="*/ 3056 h 10000"/>
                    <a:gd name="connsiteX109" fmla="*/ 9408 w 10101"/>
                    <a:gd name="connsiteY109" fmla="*/ 2928 h 10000"/>
                    <a:gd name="connsiteX110" fmla="*/ 9539 w 10101"/>
                    <a:gd name="connsiteY110" fmla="*/ 2857 h 10000"/>
                    <a:gd name="connsiteX111" fmla="*/ 9566 w 10101"/>
                    <a:gd name="connsiteY111" fmla="*/ 2594 h 10000"/>
                    <a:gd name="connsiteX112" fmla="*/ 9495 w 10101"/>
                    <a:gd name="connsiteY112" fmla="*/ 2395 h 10000"/>
                    <a:gd name="connsiteX113" fmla="*/ 9469 w 10101"/>
                    <a:gd name="connsiteY113" fmla="*/ 2163 h 10000"/>
                    <a:gd name="connsiteX114" fmla="*/ 9317 w 10101"/>
                    <a:gd name="connsiteY114" fmla="*/ 2064 h 10000"/>
                    <a:gd name="connsiteX115" fmla="*/ 9451 w 10101"/>
                    <a:gd name="connsiteY115" fmla="*/ 1721 h 10000"/>
                    <a:gd name="connsiteX116" fmla="*/ 9607 w 10101"/>
                    <a:gd name="connsiteY116" fmla="*/ 1726 h 10000"/>
                    <a:gd name="connsiteX117" fmla="*/ 9800 w 10101"/>
                    <a:gd name="connsiteY117" fmla="*/ 1627 h 10000"/>
                    <a:gd name="connsiteX118" fmla="*/ 9805 w 10101"/>
                    <a:gd name="connsiteY118" fmla="*/ 1401 h 10000"/>
                    <a:gd name="connsiteX119" fmla="*/ 9691 w 10101"/>
                    <a:gd name="connsiteY119" fmla="*/ 1311 h 10000"/>
                    <a:gd name="connsiteX120" fmla="*/ 9615 w 10101"/>
                    <a:gd name="connsiteY120" fmla="*/ 1120 h 10000"/>
                    <a:gd name="connsiteX121" fmla="*/ 9757 w 10101"/>
                    <a:gd name="connsiteY121" fmla="*/ 1043 h 10000"/>
                    <a:gd name="connsiteX122" fmla="*/ 9759 w 10101"/>
                    <a:gd name="connsiteY122" fmla="*/ 916 h 10000"/>
                    <a:gd name="connsiteX123" fmla="*/ 9673 w 10101"/>
                    <a:gd name="connsiteY123" fmla="*/ 770 h 10000"/>
                    <a:gd name="connsiteX124" fmla="*/ 9757 w 10101"/>
                    <a:gd name="connsiteY124" fmla="*/ 705 h 10000"/>
                    <a:gd name="connsiteX125" fmla="*/ 9714 w 10101"/>
                    <a:gd name="connsiteY125" fmla="*/ 525 h 10000"/>
                    <a:gd name="connsiteX126" fmla="*/ 9489 w 10101"/>
                    <a:gd name="connsiteY126" fmla="*/ 385 h 10000"/>
                    <a:gd name="connsiteX127" fmla="*/ 9422 w 10101"/>
                    <a:gd name="connsiteY127" fmla="*/ 132 h 10000"/>
                    <a:gd name="connsiteX128" fmla="*/ 9325 w 10101"/>
                    <a:gd name="connsiteY128" fmla="*/ 7 h 10000"/>
                    <a:gd name="connsiteX129" fmla="*/ 8937 w 10101"/>
                    <a:gd name="connsiteY129" fmla="*/ 102 h 10000"/>
                    <a:gd name="connsiteX130" fmla="*/ 8507 w 10101"/>
                    <a:gd name="connsiteY130" fmla="*/ 236 h 10000"/>
                    <a:gd name="connsiteX131" fmla="*/ 8169 w 10101"/>
                    <a:gd name="connsiteY131" fmla="*/ 740 h 10000"/>
                    <a:gd name="connsiteX132" fmla="*/ 7742 w 10101"/>
                    <a:gd name="connsiteY132" fmla="*/ 1194 h 10000"/>
                    <a:gd name="connsiteX133" fmla="*/ 7223 w 10101"/>
                    <a:gd name="connsiteY133" fmla="*/ 1525 h 10000"/>
                    <a:gd name="connsiteX134" fmla="*/ 6354 w 10101"/>
                    <a:gd name="connsiteY134" fmla="*/ 1622 h 10000"/>
                    <a:gd name="connsiteX135" fmla="*/ 5803 w 10101"/>
                    <a:gd name="connsiteY135" fmla="*/ 1847 h 10000"/>
                    <a:gd name="connsiteX136" fmla="*/ 4944 w 10101"/>
                    <a:gd name="connsiteY136" fmla="*/ 2037 h 10000"/>
                    <a:gd name="connsiteX137" fmla="*/ 4312 w 10101"/>
                    <a:gd name="connsiteY137" fmla="*/ 2097 h 10000"/>
                    <a:gd name="connsiteX138" fmla="*/ 3476 w 10101"/>
                    <a:gd name="connsiteY138" fmla="*/ 2427 h 10000"/>
                    <a:gd name="connsiteX139" fmla="*/ 2825 w 10101"/>
                    <a:gd name="connsiteY139" fmla="*/ 2581 h 10000"/>
                    <a:gd name="connsiteX140" fmla="*/ 2803 w 10101"/>
                    <a:gd name="connsiteY140" fmla="*/ 2748 h 10000"/>
                    <a:gd name="connsiteX141" fmla="*/ 2700 w 10101"/>
                    <a:gd name="connsiteY141" fmla="*/ 2770 h 10000"/>
                    <a:gd name="connsiteX142" fmla="*/ 2674 w 10101"/>
                    <a:gd name="connsiteY142" fmla="*/ 2905 h 10000"/>
                    <a:gd name="connsiteX143" fmla="*/ 2750 w 10101"/>
                    <a:gd name="connsiteY143" fmla="*/ 2973 h 10000"/>
                    <a:gd name="connsiteX144" fmla="*/ 2677 w 10101"/>
                    <a:gd name="connsiteY144" fmla="*/ 3033 h 10000"/>
                    <a:gd name="connsiteX145" fmla="*/ 2597 w 10101"/>
                    <a:gd name="connsiteY145" fmla="*/ 3293 h 10000"/>
                    <a:gd name="connsiteX146" fmla="*/ 2528 w 10101"/>
                    <a:gd name="connsiteY146" fmla="*/ 3293 h 10000"/>
                    <a:gd name="connsiteX147" fmla="*/ 2528 w 10101"/>
                    <a:gd name="connsiteY147" fmla="*/ 3165 h 10000"/>
                    <a:gd name="connsiteX148" fmla="*/ 2437 w 10101"/>
                    <a:gd name="connsiteY148" fmla="*/ 3183 h 10000"/>
                    <a:gd name="connsiteX149" fmla="*/ 2235 w 10101"/>
                    <a:gd name="connsiteY149" fmla="*/ 3376 h 10000"/>
                    <a:gd name="connsiteX150" fmla="*/ 2110 w 10101"/>
                    <a:gd name="connsiteY150" fmla="*/ 3625 h 10000"/>
                    <a:gd name="connsiteX151" fmla="*/ 2093 w 10101"/>
                    <a:gd name="connsiteY151" fmla="*/ 3913 h 10000"/>
                    <a:gd name="connsiteX152" fmla="*/ 2013 w 10101"/>
                    <a:gd name="connsiteY152" fmla="*/ 4027 h 10000"/>
                    <a:gd name="connsiteX153" fmla="*/ 1862 w 10101"/>
                    <a:gd name="connsiteY153" fmla="*/ 4070 h 10000"/>
                    <a:gd name="connsiteX154" fmla="*/ 1827 w 10101"/>
                    <a:gd name="connsiteY154" fmla="*/ 4316 h 10000"/>
                    <a:gd name="connsiteX155" fmla="*/ 1912 w 10101"/>
                    <a:gd name="connsiteY155" fmla="*/ 4572 h 10000"/>
                    <a:gd name="connsiteX156" fmla="*/ 2079 w 10101"/>
                    <a:gd name="connsiteY156" fmla="*/ 4622 h 10000"/>
                    <a:gd name="connsiteX157" fmla="*/ 2022 w 10101"/>
                    <a:gd name="connsiteY157" fmla="*/ 4732 h 10000"/>
                    <a:gd name="connsiteX158" fmla="*/ 1923 w 10101"/>
                    <a:gd name="connsiteY158" fmla="*/ 4963 h 10000"/>
                    <a:gd name="connsiteX159" fmla="*/ 1831 w 10101"/>
                    <a:gd name="connsiteY159" fmla="*/ 4704 h 10000"/>
                    <a:gd name="connsiteX160" fmla="*/ 1713 w 10101"/>
                    <a:gd name="connsiteY160" fmla="*/ 4529 h 10000"/>
                    <a:gd name="connsiteX161" fmla="*/ 1392 w 10101"/>
                    <a:gd name="connsiteY161" fmla="*/ 4475 h 10000"/>
                    <a:gd name="connsiteX162" fmla="*/ 1255 w 10101"/>
                    <a:gd name="connsiteY162" fmla="*/ 4306 h 10000"/>
                    <a:gd name="connsiteX163" fmla="*/ 1130 w 10101"/>
                    <a:gd name="connsiteY163" fmla="*/ 4094 h 10000"/>
                    <a:gd name="connsiteX164" fmla="*/ 984 w 10101"/>
                    <a:gd name="connsiteY164" fmla="*/ 4051 h 10000"/>
                    <a:gd name="connsiteX165" fmla="*/ 893 w 10101"/>
                    <a:gd name="connsiteY165" fmla="*/ 4151 h 10000"/>
                    <a:gd name="connsiteX166" fmla="*/ 1026 w 10101"/>
                    <a:gd name="connsiteY166" fmla="*/ 4252 h 10000"/>
                    <a:gd name="connsiteX167" fmla="*/ 936 w 10101"/>
                    <a:gd name="connsiteY167" fmla="*/ 4319 h 10000"/>
                    <a:gd name="connsiteX168" fmla="*/ 893 w 10101"/>
                    <a:gd name="connsiteY168" fmla="*/ 4626 h 10000"/>
                    <a:gd name="connsiteX169" fmla="*/ 1039 w 10101"/>
                    <a:gd name="connsiteY169" fmla="*/ 4722 h 10000"/>
                    <a:gd name="connsiteX170" fmla="*/ 1041 w 10101"/>
                    <a:gd name="connsiteY170" fmla="*/ 4875 h 10000"/>
                    <a:gd name="connsiteX171" fmla="*/ 931 w 10101"/>
                    <a:gd name="connsiteY171" fmla="*/ 5192 h 10000"/>
                    <a:gd name="connsiteX172" fmla="*/ 1034 w 10101"/>
                    <a:gd name="connsiteY172" fmla="*/ 5416 h 10000"/>
                    <a:gd name="connsiteX173" fmla="*/ 1153 w 10101"/>
                    <a:gd name="connsiteY173" fmla="*/ 5701 h 10000"/>
                    <a:gd name="connsiteX174" fmla="*/ 1210 w 10101"/>
                    <a:gd name="connsiteY174" fmla="*/ 5993 h 10000"/>
                    <a:gd name="connsiteX175" fmla="*/ 1202 w 10101"/>
                    <a:gd name="connsiteY175" fmla="*/ 6321 h 10000"/>
                    <a:gd name="connsiteX176" fmla="*/ 352 w 10101"/>
                    <a:gd name="connsiteY176" fmla="*/ 6411 h 10000"/>
                    <a:gd name="connsiteX177" fmla="*/ 531 w 10101"/>
                    <a:gd name="connsiteY177" fmla="*/ 6393 h 10000"/>
                    <a:gd name="connsiteX178" fmla="*/ 160 w 10101"/>
                    <a:gd name="connsiteY178" fmla="*/ 6415 h 10000"/>
                    <a:gd name="connsiteX179" fmla="*/ 1164 w 10101"/>
                    <a:gd name="connsiteY179" fmla="*/ 6895 h 10000"/>
                    <a:gd name="connsiteX180" fmla="*/ 0 w 10101"/>
                    <a:gd name="connsiteY180" fmla="*/ 7026 h 10000"/>
                    <a:gd name="connsiteX181" fmla="*/ 1096 w 10101"/>
                    <a:gd name="connsiteY181" fmla="*/ 7033 h 10000"/>
                    <a:gd name="connsiteX182" fmla="*/ 1039 w 10101"/>
                    <a:gd name="connsiteY182" fmla="*/ 7176 h 10000"/>
                    <a:gd name="connsiteX183" fmla="*/ 1137 w 10101"/>
                    <a:gd name="connsiteY183" fmla="*/ 7276 h 10000"/>
                    <a:gd name="connsiteX184" fmla="*/ 936 w 10101"/>
                    <a:gd name="connsiteY184" fmla="*/ 7734 h 10000"/>
                    <a:gd name="connsiteX185" fmla="*/ 623 w 10101"/>
                    <a:gd name="connsiteY185" fmla="*/ 7935 h 10000"/>
                    <a:gd name="connsiteX186" fmla="*/ 307 w 10101"/>
                    <a:gd name="connsiteY186" fmla="*/ 8173 h 10000"/>
                    <a:gd name="connsiteX187" fmla="*/ 142 w 10101"/>
                    <a:gd name="connsiteY187" fmla="*/ 8234 h 10000"/>
                    <a:gd name="connsiteX188" fmla="*/ 219 w 10101"/>
                    <a:gd name="connsiteY188" fmla="*/ 8454 h 10000"/>
                    <a:gd name="connsiteX189" fmla="*/ 253 w 10101"/>
                    <a:gd name="connsiteY189" fmla="*/ 8629 h 10000"/>
                    <a:gd name="connsiteX190" fmla="*/ 120 w 10101"/>
                    <a:gd name="connsiteY190" fmla="*/ 8739 h 10000"/>
                    <a:gd name="connsiteX191" fmla="*/ 120 w 10101"/>
                    <a:gd name="connsiteY191" fmla="*/ 8897 h 10000"/>
                    <a:gd name="connsiteX192" fmla="*/ 322 w 10101"/>
                    <a:gd name="connsiteY192" fmla="*/ 8883 h 10000"/>
                    <a:gd name="connsiteX193" fmla="*/ 573 w 10101"/>
                    <a:gd name="connsiteY193" fmla="*/ 9131 h 10000"/>
                    <a:gd name="connsiteX194" fmla="*/ 843 w 10101"/>
                    <a:gd name="connsiteY194" fmla="*/ 9252 h 10000"/>
                    <a:gd name="connsiteX195" fmla="*/ 1053 w 10101"/>
                    <a:gd name="connsiteY195" fmla="*/ 9591 h 10000"/>
                    <a:gd name="connsiteX196" fmla="*/ 1297 w 10101"/>
                    <a:gd name="connsiteY196" fmla="*/ 9848 h 10000"/>
                    <a:gd name="connsiteX197" fmla="*/ 1529 w 10101"/>
                    <a:gd name="connsiteY197" fmla="*/ 9994 h 10000"/>
                    <a:gd name="connsiteX0" fmla="*/ 1529 w 10101"/>
                    <a:gd name="connsiteY0" fmla="*/ 9994 h 10000"/>
                    <a:gd name="connsiteX1" fmla="*/ 1613 w 10101"/>
                    <a:gd name="connsiteY1" fmla="*/ 9923 h 10000"/>
                    <a:gd name="connsiteX2" fmla="*/ 1741 w 10101"/>
                    <a:gd name="connsiteY2" fmla="*/ 9873 h 10000"/>
                    <a:gd name="connsiteX3" fmla="*/ 1957 w 10101"/>
                    <a:gd name="connsiteY3" fmla="*/ 10000 h 10000"/>
                    <a:gd name="connsiteX4" fmla="*/ 2085 w 10101"/>
                    <a:gd name="connsiteY4" fmla="*/ 9975 h 10000"/>
                    <a:gd name="connsiteX5" fmla="*/ 2219 w 10101"/>
                    <a:gd name="connsiteY5" fmla="*/ 9832 h 10000"/>
                    <a:gd name="connsiteX6" fmla="*/ 2291 w 10101"/>
                    <a:gd name="connsiteY6" fmla="*/ 9601 h 10000"/>
                    <a:gd name="connsiteX7" fmla="*/ 2378 w 10101"/>
                    <a:gd name="connsiteY7" fmla="*/ 9478 h 10000"/>
                    <a:gd name="connsiteX8" fmla="*/ 2356 w 10101"/>
                    <a:gd name="connsiteY8" fmla="*/ 9367 h 10000"/>
                    <a:gd name="connsiteX9" fmla="*/ 2528 w 10101"/>
                    <a:gd name="connsiteY9" fmla="*/ 9275 h 10000"/>
                    <a:gd name="connsiteX10" fmla="*/ 2630 w 10101"/>
                    <a:gd name="connsiteY10" fmla="*/ 9207 h 10000"/>
                    <a:gd name="connsiteX11" fmla="*/ 2595 w 10101"/>
                    <a:gd name="connsiteY11" fmla="*/ 9025 h 10000"/>
                    <a:gd name="connsiteX12" fmla="*/ 2668 w 10101"/>
                    <a:gd name="connsiteY12" fmla="*/ 8925 h 10000"/>
                    <a:gd name="connsiteX13" fmla="*/ 2841 w 10101"/>
                    <a:gd name="connsiteY13" fmla="*/ 8978 h 10000"/>
                    <a:gd name="connsiteX14" fmla="*/ 2837 w 10101"/>
                    <a:gd name="connsiteY14" fmla="*/ 8892 h 10000"/>
                    <a:gd name="connsiteX15" fmla="*/ 2783 w 10101"/>
                    <a:gd name="connsiteY15" fmla="*/ 8730 h 10000"/>
                    <a:gd name="connsiteX16" fmla="*/ 3021 w 10101"/>
                    <a:gd name="connsiteY16" fmla="*/ 8826 h 10000"/>
                    <a:gd name="connsiteX17" fmla="*/ 3041 w 10101"/>
                    <a:gd name="connsiteY17" fmla="*/ 8999 h 10000"/>
                    <a:gd name="connsiteX18" fmla="*/ 3200 w 10101"/>
                    <a:gd name="connsiteY18" fmla="*/ 8880 h 10000"/>
                    <a:gd name="connsiteX19" fmla="*/ 3330 w 10101"/>
                    <a:gd name="connsiteY19" fmla="*/ 9049 h 10000"/>
                    <a:gd name="connsiteX20" fmla="*/ 3567 w 10101"/>
                    <a:gd name="connsiteY20" fmla="*/ 8954 h 10000"/>
                    <a:gd name="connsiteX21" fmla="*/ 3889 w 10101"/>
                    <a:gd name="connsiteY21" fmla="*/ 8827 h 10000"/>
                    <a:gd name="connsiteX22" fmla="*/ 4221 w 10101"/>
                    <a:gd name="connsiteY22" fmla="*/ 8742 h 10000"/>
                    <a:gd name="connsiteX23" fmla="*/ 4256 w 10101"/>
                    <a:gd name="connsiteY23" fmla="*/ 8658 h 10000"/>
                    <a:gd name="connsiteX24" fmla="*/ 4114 w 10101"/>
                    <a:gd name="connsiteY24" fmla="*/ 8501 h 10000"/>
                    <a:gd name="connsiteX25" fmla="*/ 4140 w 10101"/>
                    <a:gd name="connsiteY25" fmla="*/ 8383 h 10000"/>
                    <a:gd name="connsiteX26" fmla="*/ 4355 w 10101"/>
                    <a:gd name="connsiteY26" fmla="*/ 8458 h 10000"/>
                    <a:gd name="connsiteX27" fmla="*/ 4553 w 10101"/>
                    <a:gd name="connsiteY27" fmla="*/ 8227 h 10000"/>
                    <a:gd name="connsiteX28" fmla="*/ 4706 w 10101"/>
                    <a:gd name="connsiteY28" fmla="*/ 8264 h 10000"/>
                    <a:gd name="connsiteX29" fmla="*/ 5081 w 10101"/>
                    <a:gd name="connsiteY29" fmla="*/ 8078 h 10000"/>
                    <a:gd name="connsiteX30" fmla="*/ 5116 w 10101"/>
                    <a:gd name="connsiteY30" fmla="*/ 8283 h 10000"/>
                    <a:gd name="connsiteX31" fmla="*/ 5300 w 10101"/>
                    <a:gd name="connsiteY31" fmla="*/ 8313 h 10000"/>
                    <a:gd name="connsiteX32" fmla="*/ 5467 w 10101"/>
                    <a:gd name="connsiteY32" fmla="*/ 8198 h 10000"/>
                    <a:gd name="connsiteX33" fmla="*/ 5588 w 10101"/>
                    <a:gd name="connsiteY33" fmla="*/ 8289 h 10000"/>
                    <a:gd name="connsiteX34" fmla="*/ 5755 w 10101"/>
                    <a:gd name="connsiteY34" fmla="*/ 8227 h 10000"/>
                    <a:gd name="connsiteX35" fmla="*/ 5819 w 10101"/>
                    <a:gd name="connsiteY35" fmla="*/ 8039 h 10000"/>
                    <a:gd name="connsiteX36" fmla="*/ 5904 w 10101"/>
                    <a:gd name="connsiteY36" fmla="*/ 7901 h 10000"/>
                    <a:gd name="connsiteX37" fmla="*/ 5940 w 10101"/>
                    <a:gd name="connsiteY37" fmla="*/ 7794 h 10000"/>
                    <a:gd name="connsiteX38" fmla="*/ 6086 w 10101"/>
                    <a:gd name="connsiteY38" fmla="*/ 7756 h 10000"/>
                    <a:gd name="connsiteX39" fmla="*/ 6114 w 10101"/>
                    <a:gd name="connsiteY39" fmla="*/ 7613 h 10000"/>
                    <a:gd name="connsiteX40" fmla="*/ 6261 w 10101"/>
                    <a:gd name="connsiteY40" fmla="*/ 7583 h 10000"/>
                    <a:gd name="connsiteX41" fmla="*/ 6360 w 10101"/>
                    <a:gd name="connsiteY41" fmla="*/ 7672 h 10000"/>
                    <a:gd name="connsiteX42" fmla="*/ 6550 w 10101"/>
                    <a:gd name="connsiteY42" fmla="*/ 7666 h 10000"/>
                    <a:gd name="connsiteX43" fmla="*/ 6554 w 10101"/>
                    <a:gd name="connsiteY43" fmla="*/ 7905 h 10000"/>
                    <a:gd name="connsiteX44" fmla="*/ 6466 w 10101"/>
                    <a:gd name="connsiteY44" fmla="*/ 8068 h 10000"/>
                    <a:gd name="connsiteX45" fmla="*/ 6708 w 10101"/>
                    <a:gd name="connsiteY45" fmla="*/ 8071 h 10000"/>
                    <a:gd name="connsiteX46" fmla="*/ 6792 w 10101"/>
                    <a:gd name="connsiteY46" fmla="*/ 8169 h 10000"/>
                    <a:gd name="connsiteX47" fmla="*/ 7015 w 10101"/>
                    <a:gd name="connsiteY47" fmla="*/ 8219 h 10000"/>
                    <a:gd name="connsiteX48" fmla="*/ 7244 w 10101"/>
                    <a:gd name="connsiteY48" fmla="*/ 8106 h 10000"/>
                    <a:gd name="connsiteX49" fmla="*/ 7488 w 10101"/>
                    <a:gd name="connsiteY49" fmla="*/ 8009 h 10000"/>
                    <a:gd name="connsiteX50" fmla="*/ 7608 w 10101"/>
                    <a:gd name="connsiteY50" fmla="*/ 8076 h 10000"/>
                    <a:gd name="connsiteX51" fmla="*/ 7689 w 10101"/>
                    <a:gd name="connsiteY51" fmla="*/ 7973 h 10000"/>
                    <a:gd name="connsiteX52" fmla="*/ 7826 w 10101"/>
                    <a:gd name="connsiteY52" fmla="*/ 7886 h 10000"/>
                    <a:gd name="connsiteX53" fmla="*/ 7788 w 10101"/>
                    <a:gd name="connsiteY53" fmla="*/ 7710 h 10000"/>
                    <a:gd name="connsiteX54" fmla="*/ 7902 w 10101"/>
                    <a:gd name="connsiteY54" fmla="*/ 7604 h 10000"/>
                    <a:gd name="connsiteX55" fmla="*/ 7922 w 10101"/>
                    <a:gd name="connsiteY55" fmla="*/ 7448 h 10000"/>
                    <a:gd name="connsiteX56" fmla="*/ 8026 w 10101"/>
                    <a:gd name="connsiteY56" fmla="*/ 7394 h 10000"/>
                    <a:gd name="connsiteX57" fmla="*/ 8064 w 10101"/>
                    <a:gd name="connsiteY57" fmla="*/ 7477 h 10000"/>
                    <a:gd name="connsiteX58" fmla="*/ 8186 w 10101"/>
                    <a:gd name="connsiteY58" fmla="*/ 7420 h 10000"/>
                    <a:gd name="connsiteX59" fmla="*/ 8276 w 10101"/>
                    <a:gd name="connsiteY59" fmla="*/ 7443 h 10000"/>
                    <a:gd name="connsiteX60" fmla="*/ 8453 w 10101"/>
                    <a:gd name="connsiteY60" fmla="*/ 7276 h 10000"/>
                    <a:gd name="connsiteX61" fmla="*/ 8403 w 10101"/>
                    <a:gd name="connsiteY61" fmla="*/ 7151 h 10000"/>
                    <a:gd name="connsiteX62" fmla="*/ 8517 w 10101"/>
                    <a:gd name="connsiteY62" fmla="*/ 7104 h 10000"/>
                    <a:gd name="connsiteX63" fmla="*/ 8651 w 10101"/>
                    <a:gd name="connsiteY63" fmla="*/ 7076 h 10000"/>
                    <a:gd name="connsiteX64" fmla="*/ 8642 w 10101"/>
                    <a:gd name="connsiteY64" fmla="*/ 7217 h 10000"/>
                    <a:gd name="connsiteX65" fmla="*/ 8774 w 10101"/>
                    <a:gd name="connsiteY65" fmla="*/ 7171 h 10000"/>
                    <a:gd name="connsiteX66" fmla="*/ 8759 w 10101"/>
                    <a:gd name="connsiteY66" fmla="*/ 7012 h 10000"/>
                    <a:gd name="connsiteX67" fmla="*/ 8784 w 10101"/>
                    <a:gd name="connsiteY67" fmla="*/ 6831 h 10000"/>
                    <a:gd name="connsiteX68" fmla="*/ 9019 w 10101"/>
                    <a:gd name="connsiteY68" fmla="*/ 6749 h 10000"/>
                    <a:gd name="connsiteX69" fmla="*/ 8800 w 10101"/>
                    <a:gd name="connsiteY69" fmla="*/ 6518 h 10000"/>
                    <a:gd name="connsiteX70" fmla="*/ 8674 w 10101"/>
                    <a:gd name="connsiteY70" fmla="*/ 6492 h 10000"/>
                    <a:gd name="connsiteX71" fmla="*/ 8631 w 10101"/>
                    <a:gd name="connsiteY71" fmla="*/ 6421 h 10000"/>
                    <a:gd name="connsiteX72" fmla="*/ 8487 w 10101"/>
                    <a:gd name="connsiteY72" fmla="*/ 6451 h 10000"/>
                    <a:gd name="connsiteX73" fmla="*/ 8230 w 10101"/>
                    <a:gd name="connsiteY73" fmla="*/ 6162 h 10000"/>
                    <a:gd name="connsiteX74" fmla="*/ 8180 w 10101"/>
                    <a:gd name="connsiteY74" fmla="*/ 6043 h 10000"/>
                    <a:gd name="connsiteX75" fmla="*/ 8277 w 10101"/>
                    <a:gd name="connsiteY75" fmla="*/ 5939 h 10000"/>
                    <a:gd name="connsiteX76" fmla="*/ 8219 w 10101"/>
                    <a:gd name="connsiteY76" fmla="*/ 5821 h 10000"/>
                    <a:gd name="connsiteX77" fmla="*/ 8260 w 10101"/>
                    <a:gd name="connsiteY77" fmla="*/ 5728 h 10000"/>
                    <a:gd name="connsiteX78" fmla="*/ 8461 w 10101"/>
                    <a:gd name="connsiteY78" fmla="*/ 5783 h 10000"/>
                    <a:gd name="connsiteX79" fmla="*/ 8685 w 10101"/>
                    <a:gd name="connsiteY79" fmla="*/ 5753 h 10000"/>
                    <a:gd name="connsiteX80" fmla="*/ 8893 w 10101"/>
                    <a:gd name="connsiteY80" fmla="*/ 5725 h 10000"/>
                    <a:gd name="connsiteX81" fmla="*/ 9002 w 10101"/>
                    <a:gd name="connsiteY81" fmla="*/ 5571 h 10000"/>
                    <a:gd name="connsiteX82" fmla="*/ 9124 w 10101"/>
                    <a:gd name="connsiteY82" fmla="*/ 5600 h 10000"/>
                    <a:gd name="connsiteX83" fmla="*/ 9171 w 10101"/>
                    <a:gd name="connsiteY83" fmla="*/ 5371 h 10000"/>
                    <a:gd name="connsiteX84" fmla="*/ 9232 w 10101"/>
                    <a:gd name="connsiteY84" fmla="*/ 5103 h 10000"/>
                    <a:gd name="connsiteX85" fmla="*/ 9329 w 10101"/>
                    <a:gd name="connsiteY85" fmla="*/ 4984 h 10000"/>
                    <a:gd name="connsiteX86" fmla="*/ 9500 w 10101"/>
                    <a:gd name="connsiteY86" fmla="*/ 4896 h 10000"/>
                    <a:gd name="connsiteX87" fmla="*/ 9587 w 10101"/>
                    <a:gd name="connsiteY87" fmla="*/ 4972 h 10000"/>
                    <a:gd name="connsiteX88" fmla="*/ 9671 w 10101"/>
                    <a:gd name="connsiteY88" fmla="*/ 4890 h 10000"/>
                    <a:gd name="connsiteX89" fmla="*/ 9757 w 10101"/>
                    <a:gd name="connsiteY89" fmla="*/ 4844 h 10000"/>
                    <a:gd name="connsiteX90" fmla="*/ 9734 w 10101"/>
                    <a:gd name="connsiteY90" fmla="*/ 4599 h 10000"/>
                    <a:gd name="connsiteX91" fmla="*/ 9671 w 10101"/>
                    <a:gd name="connsiteY91" fmla="*/ 4399 h 10000"/>
                    <a:gd name="connsiteX92" fmla="*/ 9778 w 10101"/>
                    <a:gd name="connsiteY92" fmla="*/ 4268 h 10000"/>
                    <a:gd name="connsiteX93" fmla="*/ 9917 w 10101"/>
                    <a:gd name="connsiteY93" fmla="*/ 4213 h 10000"/>
                    <a:gd name="connsiteX94" fmla="*/ 9917 w 10101"/>
                    <a:gd name="connsiteY94" fmla="*/ 4093 h 10000"/>
                    <a:gd name="connsiteX95" fmla="*/ 9793 w 10101"/>
                    <a:gd name="connsiteY95" fmla="*/ 4032 h 10000"/>
                    <a:gd name="connsiteX96" fmla="*/ 9703 w 10101"/>
                    <a:gd name="connsiteY96" fmla="*/ 3960 h 10000"/>
                    <a:gd name="connsiteX97" fmla="*/ 9706 w 10101"/>
                    <a:gd name="connsiteY97" fmla="*/ 3795 h 10000"/>
                    <a:gd name="connsiteX98" fmla="*/ 9808 w 10101"/>
                    <a:gd name="connsiteY98" fmla="*/ 3651 h 10000"/>
                    <a:gd name="connsiteX99" fmla="*/ 10050 w 10101"/>
                    <a:gd name="connsiteY99" fmla="*/ 3667 h 10000"/>
                    <a:gd name="connsiteX100" fmla="*/ 10095 w 10101"/>
                    <a:gd name="connsiteY100" fmla="*/ 3512 h 10000"/>
                    <a:gd name="connsiteX101" fmla="*/ 9854 w 10101"/>
                    <a:gd name="connsiteY101" fmla="*/ 3431 h 10000"/>
                    <a:gd name="connsiteX102" fmla="*/ 9739 w 10101"/>
                    <a:gd name="connsiteY102" fmla="*/ 3269 h 10000"/>
                    <a:gd name="connsiteX103" fmla="*/ 9778 w 10101"/>
                    <a:gd name="connsiteY103" fmla="*/ 3146 h 10000"/>
                    <a:gd name="connsiteX104" fmla="*/ 9686 w 10101"/>
                    <a:gd name="connsiteY104" fmla="*/ 3108 h 10000"/>
                    <a:gd name="connsiteX105" fmla="*/ 9668 w 10101"/>
                    <a:gd name="connsiteY105" fmla="*/ 3011 h 10000"/>
                    <a:gd name="connsiteX106" fmla="*/ 9542 w 10101"/>
                    <a:gd name="connsiteY106" fmla="*/ 3053 h 10000"/>
                    <a:gd name="connsiteX107" fmla="*/ 9515 w 10101"/>
                    <a:gd name="connsiteY107" fmla="*/ 3185 h 10000"/>
                    <a:gd name="connsiteX108" fmla="*/ 9428 w 10101"/>
                    <a:gd name="connsiteY108" fmla="*/ 3056 h 10000"/>
                    <a:gd name="connsiteX109" fmla="*/ 9408 w 10101"/>
                    <a:gd name="connsiteY109" fmla="*/ 2928 h 10000"/>
                    <a:gd name="connsiteX110" fmla="*/ 9539 w 10101"/>
                    <a:gd name="connsiteY110" fmla="*/ 2857 h 10000"/>
                    <a:gd name="connsiteX111" fmla="*/ 9566 w 10101"/>
                    <a:gd name="connsiteY111" fmla="*/ 2594 h 10000"/>
                    <a:gd name="connsiteX112" fmla="*/ 9495 w 10101"/>
                    <a:gd name="connsiteY112" fmla="*/ 2395 h 10000"/>
                    <a:gd name="connsiteX113" fmla="*/ 9469 w 10101"/>
                    <a:gd name="connsiteY113" fmla="*/ 2163 h 10000"/>
                    <a:gd name="connsiteX114" fmla="*/ 9317 w 10101"/>
                    <a:gd name="connsiteY114" fmla="*/ 2064 h 10000"/>
                    <a:gd name="connsiteX115" fmla="*/ 9451 w 10101"/>
                    <a:gd name="connsiteY115" fmla="*/ 1721 h 10000"/>
                    <a:gd name="connsiteX116" fmla="*/ 9607 w 10101"/>
                    <a:gd name="connsiteY116" fmla="*/ 1726 h 10000"/>
                    <a:gd name="connsiteX117" fmla="*/ 9800 w 10101"/>
                    <a:gd name="connsiteY117" fmla="*/ 1627 h 10000"/>
                    <a:gd name="connsiteX118" fmla="*/ 9805 w 10101"/>
                    <a:gd name="connsiteY118" fmla="*/ 1401 h 10000"/>
                    <a:gd name="connsiteX119" fmla="*/ 9691 w 10101"/>
                    <a:gd name="connsiteY119" fmla="*/ 1311 h 10000"/>
                    <a:gd name="connsiteX120" fmla="*/ 9615 w 10101"/>
                    <a:gd name="connsiteY120" fmla="*/ 1120 h 10000"/>
                    <a:gd name="connsiteX121" fmla="*/ 9757 w 10101"/>
                    <a:gd name="connsiteY121" fmla="*/ 1043 h 10000"/>
                    <a:gd name="connsiteX122" fmla="*/ 9759 w 10101"/>
                    <a:gd name="connsiteY122" fmla="*/ 916 h 10000"/>
                    <a:gd name="connsiteX123" fmla="*/ 9673 w 10101"/>
                    <a:gd name="connsiteY123" fmla="*/ 770 h 10000"/>
                    <a:gd name="connsiteX124" fmla="*/ 9757 w 10101"/>
                    <a:gd name="connsiteY124" fmla="*/ 705 h 10000"/>
                    <a:gd name="connsiteX125" fmla="*/ 9714 w 10101"/>
                    <a:gd name="connsiteY125" fmla="*/ 525 h 10000"/>
                    <a:gd name="connsiteX126" fmla="*/ 9489 w 10101"/>
                    <a:gd name="connsiteY126" fmla="*/ 385 h 10000"/>
                    <a:gd name="connsiteX127" fmla="*/ 9422 w 10101"/>
                    <a:gd name="connsiteY127" fmla="*/ 132 h 10000"/>
                    <a:gd name="connsiteX128" fmla="*/ 9325 w 10101"/>
                    <a:gd name="connsiteY128" fmla="*/ 7 h 10000"/>
                    <a:gd name="connsiteX129" fmla="*/ 8937 w 10101"/>
                    <a:gd name="connsiteY129" fmla="*/ 102 h 10000"/>
                    <a:gd name="connsiteX130" fmla="*/ 8507 w 10101"/>
                    <a:gd name="connsiteY130" fmla="*/ 236 h 10000"/>
                    <a:gd name="connsiteX131" fmla="*/ 8169 w 10101"/>
                    <a:gd name="connsiteY131" fmla="*/ 740 h 10000"/>
                    <a:gd name="connsiteX132" fmla="*/ 7742 w 10101"/>
                    <a:gd name="connsiteY132" fmla="*/ 1194 h 10000"/>
                    <a:gd name="connsiteX133" fmla="*/ 7223 w 10101"/>
                    <a:gd name="connsiteY133" fmla="*/ 1525 h 10000"/>
                    <a:gd name="connsiteX134" fmla="*/ 6354 w 10101"/>
                    <a:gd name="connsiteY134" fmla="*/ 1622 h 10000"/>
                    <a:gd name="connsiteX135" fmla="*/ 5803 w 10101"/>
                    <a:gd name="connsiteY135" fmla="*/ 1847 h 10000"/>
                    <a:gd name="connsiteX136" fmla="*/ 4944 w 10101"/>
                    <a:gd name="connsiteY136" fmla="*/ 2037 h 10000"/>
                    <a:gd name="connsiteX137" fmla="*/ 4312 w 10101"/>
                    <a:gd name="connsiteY137" fmla="*/ 2097 h 10000"/>
                    <a:gd name="connsiteX138" fmla="*/ 3476 w 10101"/>
                    <a:gd name="connsiteY138" fmla="*/ 2427 h 10000"/>
                    <a:gd name="connsiteX139" fmla="*/ 2825 w 10101"/>
                    <a:gd name="connsiteY139" fmla="*/ 2581 h 10000"/>
                    <a:gd name="connsiteX140" fmla="*/ 2803 w 10101"/>
                    <a:gd name="connsiteY140" fmla="*/ 2748 h 10000"/>
                    <a:gd name="connsiteX141" fmla="*/ 2700 w 10101"/>
                    <a:gd name="connsiteY141" fmla="*/ 2770 h 10000"/>
                    <a:gd name="connsiteX142" fmla="*/ 2674 w 10101"/>
                    <a:gd name="connsiteY142" fmla="*/ 2905 h 10000"/>
                    <a:gd name="connsiteX143" fmla="*/ 2750 w 10101"/>
                    <a:gd name="connsiteY143" fmla="*/ 2973 h 10000"/>
                    <a:gd name="connsiteX144" fmla="*/ 2677 w 10101"/>
                    <a:gd name="connsiteY144" fmla="*/ 3033 h 10000"/>
                    <a:gd name="connsiteX145" fmla="*/ 2597 w 10101"/>
                    <a:gd name="connsiteY145" fmla="*/ 3293 h 10000"/>
                    <a:gd name="connsiteX146" fmla="*/ 2528 w 10101"/>
                    <a:gd name="connsiteY146" fmla="*/ 3293 h 10000"/>
                    <a:gd name="connsiteX147" fmla="*/ 2528 w 10101"/>
                    <a:gd name="connsiteY147" fmla="*/ 3165 h 10000"/>
                    <a:gd name="connsiteX148" fmla="*/ 2437 w 10101"/>
                    <a:gd name="connsiteY148" fmla="*/ 3183 h 10000"/>
                    <a:gd name="connsiteX149" fmla="*/ 2235 w 10101"/>
                    <a:gd name="connsiteY149" fmla="*/ 3376 h 10000"/>
                    <a:gd name="connsiteX150" fmla="*/ 2110 w 10101"/>
                    <a:gd name="connsiteY150" fmla="*/ 3625 h 10000"/>
                    <a:gd name="connsiteX151" fmla="*/ 2093 w 10101"/>
                    <a:gd name="connsiteY151" fmla="*/ 3913 h 10000"/>
                    <a:gd name="connsiteX152" fmla="*/ 2013 w 10101"/>
                    <a:gd name="connsiteY152" fmla="*/ 4027 h 10000"/>
                    <a:gd name="connsiteX153" fmla="*/ 1862 w 10101"/>
                    <a:gd name="connsiteY153" fmla="*/ 4070 h 10000"/>
                    <a:gd name="connsiteX154" fmla="*/ 1827 w 10101"/>
                    <a:gd name="connsiteY154" fmla="*/ 4316 h 10000"/>
                    <a:gd name="connsiteX155" fmla="*/ 1912 w 10101"/>
                    <a:gd name="connsiteY155" fmla="*/ 4572 h 10000"/>
                    <a:gd name="connsiteX156" fmla="*/ 2079 w 10101"/>
                    <a:gd name="connsiteY156" fmla="*/ 4622 h 10000"/>
                    <a:gd name="connsiteX157" fmla="*/ 2022 w 10101"/>
                    <a:gd name="connsiteY157" fmla="*/ 4732 h 10000"/>
                    <a:gd name="connsiteX158" fmla="*/ 1923 w 10101"/>
                    <a:gd name="connsiteY158" fmla="*/ 4963 h 10000"/>
                    <a:gd name="connsiteX159" fmla="*/ 1831 w 10101"/>
                    <a:gd name="connsiteY159" fmla="*/ 4704 h 10000"/>
                    <a:gd name="connsiteX160" fmla="*/ 1713 w 10101"/>
                    <a:gd name="connsiteY160" fmla="*/ 4529 h 10000"/>
                    <a:gd name="connsiteX161" fmla="*/ 1392 w 10101"/>
                    <a:gd name="connsiteY161" fmla="*/ 4475 h 10000"/>
                    <a:gd name="connsiteX162" fmla="*/ 1255 w 10101"/>
                    <a:gd name="connsiteY162" fmla="*/ 4306 h 10000"/>
                    <a:gd name="connsiteX163" fmla="*/ 1130 w 10101"/>
                    <a:gd name="connsiteY163" fmla="*/ 4094 h 10000"/>
                    <a:gd name="connsiteX164" fmla="*/ 984 w 10101"/>
                    <a:gd name="connsiteY164" fmla="*/ 4051 h 10000"/>
                    <a:gd name="connsiteX165" fmla="*/ 893 w 10101"/>
                    <a:gd name="connsiteY165" fmla="*/ 4151 h 10000"/>
                    <a:gd name="connsiteX166" fmla="*/ 1026 w 10101"/>
                    <a:gd name="connsiteY166" fmla="*/ 4252 h 10000"/>
                    <a:gd name="connsiteX167" fmla="*/ 936 w 10101"/>
                    <a:gd name="connsiteY167" fmla="*/ 4319 h 10000"/>
                    <a:gd name="connsiteX168" fmla="*/ 893 w 10101"/>
                    <a:gd name="connsiteY168" fmla="*/ 4626 h 10000"/>
                    <a:gd name="connsiteX169" fmla="*/ 1039 w 10101"/>
                    <a:gd name="connsiteY169" fmla="*/ 4722 h 10000"/>
                    <a:gd name="connsiteX170" fmla="*/ 1041 w 10101"/>
                    <a:gd name="connsiteY170" fmla="*/ 4875 h 10000"/>
                    <a:gd name="connsiteX171" fmla="*/ 931 w 10101"/>
                    <a:gd name="connsiteY171" fmla="*/ 5192 h 10000"/>
                    <a:gd name="connsiteX172" fmla="*/ 1034 w 10101"/>
                    <a:gd name="connsiteY172" fmla="*/ 5416 h 10000"/>
                    <a:gd name="connsiteX173" fmla="*/ 463 w 10101"/>
                    <a:gd name="connsiteY173" fmla="*/ 5701 h 10000"/>
                    <a:gd name="connsiteX174" fmla="*/ 1210 w 10101"/>
                    <a:gd name="connsiteY174" fmla="*/ 5993 h 10000"/>
                    <a:gd name="connsiteX175" fmla="*/ 1202 w 10101"/>
                    <a:gd name="connsiteY175" fmla="*/ 6321 h 10000"/>
                    <a:gd name="connsiteX176" fmla="*/ 352 w 10101"/>
                    <a:gd name="connsiteY176" fmla="*/ 6411 h 10000"/>
                    <a:gd name="connsiteX177" fmla="*/ 531 w 10101"/>
                    <a:gd name="connsiteY177" fmla="*/ 6393 h 10000"/>
                    <a:gd name="connsiteX178" fmla="*/ 160 w 10101"/>
                    <a:gd name="connsiteY178" fmla="*/ 6415 h 10000"/>
                    <a:gd name="connsiteX179" fmla="*/ 1164 w 10101"/>
                    <a:gd name="connsiteY179" fmla="*/ 6895 h 10000"/>
                    <a:gd name="connsiteX180" fmla="*/ 0 w 10101"/>
                    <a:gd name="connsiteY180" fmla="*/ 7026 h 10000"/>
                    <a:gd name="connsiteX181" fmla="*/ 1096 w 10101"/>
                    <a:gd name="connsiteY181" fmla="*/ 7033 h 10000"/>
                    <a:gd name="connsiteX182" fmla="*/ 1039 w 10101"/>
                    <a:gd name="connsiteY182" fmla="*/ 7176 h 10000"/>
                    <a:gd name="connsiteX183" fmla="*/ 1137 w 10101"/>
                    <a:gd name="connsiteY183" fmla="*/ 7276 h 10000"/>
                    <a:gd name="connsiteX184" fmla="*/ 936 w 10101"/>
                    <a:gd name="connsiteY184" fmla="*/ 7734 h 10000"/>
                    <a:gd name="connsiteX185" fmla="*/ 623 w 10101"/>
                    <a:gd name="connsiteY185" fmla="*/ 7935 h 10000"/>
                    <a:gd name="connsiteX186" fmla="*/ 307 w 10101"/>
                    <a:gd name="connsiteY186" fmla="*/ 8173 h 10000"/>
                    <a:gd name="connsiteX187" fmla="*/ 142 w 10101"/>
                    <a:gd name="connsiteY187" fmla="*/ 8234 h 10000"/>
                    <a:gd name="connsiteX188" fmla="*/ 219 w 10101"/>
                    <a:gd name="connsiteY188" fmla="*/ 8454 h 10000"/>
                    <a:gd name="connsiteX189" fmla="*/ 253 w 10101"/>
                    <a:gd name="connsiteY189" fmla="*/ 8629 h 10000"/>
                    <a:gd name="connsiteX190" fmla="*/ 120 w 10101"/>
                    <a:gd name="connsiteY190" fmla="*/ 8739 h 10000"/>
                    <a:gd name="connsiteX191" fmla="*/ 120 w 10101"/>
                    <a:gd name="connsiteY191" fmla="*/ 8897 h 10000"/>
                    <a:gd name="connsiteX192" fmla="*/ 322 w 10101"/>
                    <a:gd name="connsiteY192" fmla="*/ 8883 h 10000"/>
                    <a:gd name="connsiteX193" fmla="*/ 573 w 10101"/>
                    <a:gd name="connsiteY193" fmla="*/ 9131 h 10000"/>
                    <a:gd name="connsiteX194" fmla="*/ 843 w 10101"/>
                    <a:gd name="connsiteY194" fmla="*/ 9252 h 10000"/>
                    <a:gd name="connsiteX195" fmla="*/ 1053 w 10101"/>
                    <a:gd name="connsiteY195" fmla="*/ 9591 h 10000"/>
                    <a:gd name="connsiteX196" fmla="*/ 1297 w 10101"/>
                    <a:gd name="connsiteY196" fmla="*/ 9848 h 10000"/>
                    <a:gd name="connsiteX197" fmla="*/ 1529 w 10101"/>
                    <a:gd name="connsiteY197" fmla="*/ 9994 h 10000"/>
                    <a:gd name="connsiteX0" fmla="*/ 1529 w 10101"/>
                    <a:gd name="connsiteY0" fmla="*/ 9994 h 10000"/>
                    <a:gd name="connsiteX1" fmla="*/ 1613 w 10101"/>
                    <a:gd name="connsiteY1" fmla="*/ 9923 h 10000"/>
                    <a:gd name="connsiteX2" fmla="*/ 1741 w 10101"/>
                    <a:gd name="connsiteY2" fmla="*/ 9873 h 10000"/>
                    <a:gd name="connsiteX3" fmla="*/ 1957 w 10101"/>
                    <a:gd name="connsiteY3" fmla="*/ 10000 h 10000"/>
                    <a:gd name="connsiteX4" fmla="*/ 2085 w 10101"/>
                    <a:gd name="connsiteY4" fmla="*/ 9975 h 10000"/>
                    <a:gd name="connsiteX5" fmla="*/ 2219 w 10101"/>
                    <a:gd name="connsiteY5" fmla="*/ 9832 h 10000"/>
                    <a:gd name="connsiteX6" fmla="*/ 2291 w 10101"/>
                    <a:gd name="connsiteY6" fmla="*/ 9601 h 10000"/>
                    <a:gd name="connsiteX7" fmla="*/ 2378 w 10101"/>
                    <a:gd name="connsiteY7" fmla="*/ 9478 h 10000"/>
                    <a:gd name="connsiteX8" fmla="*/ 2356 w 10101"/>
                    <a:gd name="connsiteY8" fmla="*/ 9367 h 10000"/>
                    <a:gd name="connsiteX9" fmla="*/ 2528 w 10101"/>
                    <a:gd name="connsiteY9" fmla="*/ 9275 h 10000"/>
                    <a:gd name="connsiteX10" fmla="*/ 2630 w 10101"/>
                    <a:gd name="connsiteY10" fmla="*/ 9207 h 10000"/>
                    <a:gd name="connsiteX11" fmla="*/ 2595 w 10101"/>
                    <a:gd name="connsiteY11" fmla="*/ 9025 h 10000"/>
                    <a:gd name="connsiteX12" fmla="*/ 2668 w 10101"/>
                    <a:gd name="connsiteY12" fmla="*/ 8925 h 10000"/>
                    <a:gd name="connsiteX13" fmla="*/ 2841 w 10101"/>
                    <a:gd name="connsiteY13" fmla="*/ 8978 h 10000"/>
                    <a:gd name="connsiteX14" fmla="*/ 2837 w 10101"/>
                    <a:gd name="connsiteY14" fmla="*/ 8892 h 10000"/>
                    <a:gd name="connsiteX15" fmla="*/ 2783 w 10101"/>
                    <a:gd name="connsiteY15" fmla="*/ 8730 h 10000"/>
                    <a:gd name="connsiteX16" fmla="*/ 3021 w 10101"/>
                    <a:gd name="connsiteY16" fmla="*/ 8826 h 10000"/>
                    <a:gd name="connsiteX17" fmla="*/ 3041 w 10101"/>
                    <a:gd name="connsiteY17" fmla="*/ 8999 h 10000"/>
                    <a:gd name="connsiteX18" fmla="*/ 3200 w 10101"/>
                    <a:gd name="connsiteY18" fmla="*/ 8880 h 10000"/>
                    <a:gd name="connsiteX19" fmla="*/ 3330 w 10101"/>
                    <a:gd name="connsiteY19" fmla="*/ 9049 h 10000"/>
                    <a:gd name="connsiteX20" fmla="*/ 3567 w 10101"/>
                    <a:gd name="connsiteY20" fmla="*/ 8954 h 10000"/>
                    <a:gd name="connsiteX21" fmla="*/ 3889 w 10101"/>
                    <a:gd name="connsiteY21" fmla="*/ 8827 h 10000"/>
                    <a:gd name="connsiteX22" fmla="*/ 4221 w 10101"/>
                    <a:gd name="connsiteY22" fmla="*/ 8742 h 10000"/>
                    <a:gd name="connsiteX23" fmla="*/ 4256 w 10101"/>
                    <a:gd name="connsiteY23" fmla="*/ 8658 h 10000"/>
                    <a:gd name="connsiteX24" fmla="*/ 4114 w 10101"/>
                    <a:gd name="connsiteY24" fmla="*/ 8501 h 10000"/>
                    <a:gd name="connsiteX25" fmla="*/ 4140 w 10101"/>
                    <a:gd name="connsiteY25" fmla="*/ 8383 h 10000"/>
                    <a:gd name="connsiteX26" fmla="*/ 4355 w 10101"/>
                    <a:gd name="connsiteY26" fmla="*/ 8458 h 10000"/>
                    <a:gd name="connsiteX27" fmla="*/ 4553 w 10101"/>
                    <a:gd name="connsiteY27" fmla="*/ 8227 h 10000"/>
                    <a:gd name="connsiteX28" fmla="*/ 4706 w 10101"/>
                    <a:gd name="connsiteY28" fmla="*/ 8264 h 10000"/>
                    <a:gd name="connsiteX29" fmla="*/ 5081 w 10101"/>
                    <a:gd name="connsiteY29" fmla="*/ 8078 h 10000"/>
                    <a:gd name="connsiteX30" fmla="*/ 5116 w 10101"/>
                    <a:gd name="connsiteY30" fmla="*/ 8283 h 10000"/>
                    <a:gd name="connsiteX31" fmla="*/ 5300 w 10101"/>
                    <a:gd name="connsiteY31" fmla="*/ 8313 h 10000"/>
                    <a:gd name="connsiteX32" fmla="*/ 5467 w 10101"/>
                    <a:gd name="connsiteY32" fmla="*/ 8198 h 10000"/>
                    <a:gd name="connsiteX33" fmla="*/ 5588 w 10101"/>
                    <a:gd name="connsiteY33" fmla="*/ 8289 h 10000"/>
                    <a:gd name="connsiteX34" fmla="*/ 5755 w 10101"/>
                    <a:gd name="connsiteY34" fmla="*/ 8227 h 10000"/>
                    <a:gd name="connsiteX35" fmla="*/ 5819 w 10101"/>
                    <a:gd name="connsiteY35" fmla="*/ 8039 h 10000"/>
                    <a:gd name="connsiteX36" fmla="*/ 5904 w 10101"/>
                    <a:gd name="connsiteY36" fmla="*/ 7901 h 10000"/>
                    <a:gd name="connsiteX37" fmla="*/ 5940 w 10101"/>
                    <a:gd name="connsiteY37" fmla="*/ 7794 h 10000"/>
                    <a:gd name="connsiteX38" fmla="*/ 6086 w 10101"/>
                    <a:gd name="connsiteY38" fmla="*/ 7756 h 10000"/>
                    <a:gd name="connsiteX39" fmla="*/ 6114 w 10101"/>
                    <a:gd name="connsiteY39" fmla="*/ 7613 h 10000"/>
                    <a:gd name="connsiteX40" fmla="*/ 6261 w 10101"/>
                    <a:gd name="connsiteY40" fmla="*/ 7583 h 10000"/>
                    <a:gd name="connsiteX41" fmla="*/ 6360 w 10101"/>
                    <a:gd name="connsiteY41" fmla="*/ 7672 h 10000"/>
                    <a:gd name="connsiteX42" fmla="*/ 6550 w 10101"/>
                    <a:gd name="connsiteY42" fmla="*/ 7666 h 10000"/>
                    <a:gd name="connsiteX43" fmla="*/ 6554 w 10101"/>
                    <a:gd name="connsiteY43" fmla="*/ 7905 h 10000"/>
                    <a:gd name="connsiteX44" fmla="*/ 6466 w 10101"/>
                    <a:gd name="connsiteY44" fmla="*/ 8068 h 10000"/>
                    <a:gd name="connsiteX45" fmla="*/ 6708 w 10101"/>
                    <a:gd name="connsiteY45" fmla="*/ 8071 h 10000"/>
                    <a:gd name="connsiteX46" fmla="*/ 6792 w 10101"/>
                    <a:gd name="connsiteY46" fmla="*/ 8169 h 10000"/>
                    <a:gd name="connsiteX47" fmla="*/ 7015 w 10101"/>
                    <a:gd name="connsiteY47" fmla="*/ 8219 h 10000"/>
                    <a:gd name="connsiteX48" fmla="*/ 7244 w 10101"/>
                    <a:gd name="connsiteY48" fmla="*/ 8106 h 10000"/>
                    <a:gd name="connsiteX49" fmla="*/ 7488 w 10101"/>
                    <a:gd name="connsiteY49" fmla="*/ 8009 h 10000"/>
                    <a:gd name="connsiteX50" fmla="*/ 7608 w 10101"/>
                    <a:gd name="connsiteY50" fmla="*/ 8076 h 10000"/>
                    <a:gd name="connsiteX51" fmla="*/ 7689 w 10101"/>
                    <a:gd name="connsiteY51" fmla="*/ 7973 h 10000"/>
                    <a:gd name="connsiteX52" fmla="*/ 7826 w 10101"/>
                    <a:gd name="connsiteY52" fmla="*/ 7886 h 10000"/>
                    <a:gd name="connsiteX53" fmla="*/ 7788 w 10101"/>
                    <a:gd name="connsiteY53" fmla="*/ 7710 h 10000"/>
                    <a:gd name="connsiteX54" fmla="*/ 7902 w 10101"/>
                    <a:gd name="connsiteY54" fmla="*/ 7604 h 10000"/>
                    <a:gd name="connsiteX55" fmla="*/ 7922 w 10101"/>
                    <a:gd name="connsiteY55" fmla="*/ 7448 h 10000"/>
                    <a:gd name="connsiteX56" fmla="*/ 8026 w 10101"/>
                    <a:gd name="connsiteY56" fmla="*/ 7394 h 10000"/>
                    <a:gd name="connsiteX57" fmla="*/ 8064 w 10101"/>
                    <a:gd name="connsiteY57" fmla="*/ 7477 h 10000"/>
                    <a:gd name="connsiteX58" fmla="*/ 8186 w 10101"/>
                    <a:gd name="connsiteY58" fmla="*/ 7420 h 10000"/>
                    <a:gd name="connsiteX59" fmla="*/ 8276 w 10101"/>
                    <a:gd name="connsiteY59" fmla="*/ 7443 h 10000"/>
                    <a:gd name="connsiteX60" fmla="*/ 8453 w 10101"/>
                    <a:gd name="connsiteY60" fmla="*/ 7276 h 10000"/>
                    <a:gd name="connsiteX61" fmla="*/ 8403 w 10101"/>
                    <a:gd name="connsiteY61" fmla="*/ 7151 h 10000"/>
                    <a:gd name="connsiteX62" fmla="*/ 8517 w 10101"/>
                    <a:gd name="connsiteY62" fmla="*/ 7104 h 10000"/>
                    <a:gd name="connsiteX63" fmla="*/ 8651 w 10101"/>
                    <a:gd name="connsiteY63" fmla="*/ 7076 h 10000"/>
                    <a:gd name="connsiteX64" fmla="*/ 8642 w 10101"/>
                    <a:gd name="connsiteY64" fmla="*/ 7217 h 10000"/>
                    <a:gd name="connsiteX65" fmla="*/ 8774 w 10101"/>
                    <a:gd name="connsiteY65" fmla="*/ 7171 h 10000"/>
                    <a:gd name="connsiteX66" fmla="*/ 8759 w 10101"/>
                    <a:gd name="connsiteY66" fmla="*/ 7012 h 10000"/>
                    <a:gd name="connsiteX67" fmla="*/ 8784 w 10101"/>
                    <a:gd name="connsiteY67" fmla="*/ 6831 h 10000"/>
                    <a:gd name="connsiteX68" fmla="*/ 9019 w 10101"/>
                    <a:gd name="connsiteY68" fmla="*/ 6749 h 10000"/>
                    <a:gd name="connsiteX69" fmla="*/ 8800 w 10101"/>
                    <a:gd name="connsiteY69" fmla="*/ 6518 h 10000"/>
                    <a:gd name="connsiteX70" fmla="*/ 8674 w 10101"/>
                    <a:gd name="connsiteY70" fmla="*/ 6492 h 10000"/>
                    <a:gd name="connsiteX71" fmla="*/ 8631 w 10101"/>
                    <a:gd name="connsiteY71" fmla="*/ 6421 h 10000"/>
                    <a:gd name="connsiteX72" fmla="*/ 8487 w 10101"/>
                    <a:gd name="connsiteY72" fmla="*/ 6451 h 10000"/>
                    <a:gd name="connsiteX73" fmla="*/ 8230 w 10101"/>
                    <a:gd name="connsiteY73" fmla="*/ 6162 h 10000"/>
                    <a:gd name="connsiteX74" fmla="*/ 8180 w 10101"/>
                    <a:gd name="connsiteY74" fmla="*/ 6043 h 10000"/>
                    <a:gd name="connsiteX75" fmla="*/ 8277 w 10101"/>
                    <a:gd name="connsiteY75" fmla="*/ 5939 h 10000"/>
                    <a:gd name="connsiteX76" fmla="*/ 8219 w 10101"/>
                    <a:gd name="connsiteY76" fmla="*/ 5821 h 10000"/>
                    <a:gd name="connsiteX77" fmla="*/ 8260 w 10101"/>
                    <a:gd name="connsiteY77" fmla="*/ 5728 h 10000"/>
                    <a:gd name="connsiteX78" fmla="*/ 8461 w 10101"/>
                    <a:gd name="connsiteY78" fmla="*/ 5783 h 10000"/>
                    <a:gd name="connsiteX79" fmla="*/ 8685 w 10101"/>
                    <a:gd name="connsiteY79" fmla="*/ 5753 h 10000"/>
                    <a:gd name="connsiteX80" fmla="*/ 8893 w 10101"/>
                    <a:gd name="connsiteY80" fmla="*/ 5725 h 10000"/>
                    <a:gd name="connsiteX81" fmla="*/ 9002 w 10101"/>
                    <a:gd name="connsiteY81" fmla="*/ 5571 h 10000"/>
                    <a:gd name="connsiteX82" fmla="*/ 9124 w 10101"/>
                    <a:gd name="connsiteY82" fmla="*/ 5600 h 10000"/>
                    <a:gd name="connsiteX83" fmla="*/ 9171 w 10101"/>
                    <a:gd name="connsiteY83" fmla="*/ 5371 h 10000"/>
                    <a:gd name="connsiteX84" fmla="*/ 9232 w 10101"/>
                    <a:gd name="connsiteY84" fmla="*/ 5103 h 10000"/>
                    <a:gd name="connsiteX85" fmla="*/ 9329 w 10101"/>
                    <a:gd name="connsiteY85" fmla="*/ 4984 h 10000"/>
                    <a:gd name="connsiteX86" fmla="*/ 9500 w 10101"/>
                    <a:gd name="connsiteY86" fmla="*/ 4896 h 10000"/>
                    <a:gd name="connsiteX87" fmla="*/ 9587 w 10101"/>
                    <a:gd name="connsiteY87" fmla="*/ 4972 h 10000"/>
                    <a:gd name="connsiteX88" fmla="*/ 9671 w 10101"/>
                    <a:gd name="connsiteY88" fmla="*/ 4890 h 10000"/>
                    <a:gd name="connsiteX89" fmla="*/ 9757 w 10101"/>
                    <a:gd name="connsiteY89" fmla="*/ 4844 h 10000"/>
                    <a:gd name="connsiteX90" fmla="*/ 9734 w 10101"/>
                    <a:gd name="connsiteY90" fmla="*/ 4599 h 10000"/>
                    <a:gd name="connsiteX91" fmla="*/ 9671 w 10101"/>
                    <a:gd name="connsiteY91" fmla="*/ 4399 h 10000"/>
                    <a:gd name="connsiteX92" fmla="*/ 9778 w 10101"/>
                    <a:gd name="connsiteY92" fmla="*/ 4268 h 10000"/>
                    <a:gd name="connsiteX93" fmla="*/ 9917 w 10101"/>
                    <a:gd name="connsiteY93" fmla="*/ 4213 h 10000"/>
                    <a:gd name="connsiteX94" fmla="*/ 9917 w 10101"/>
                    <a:gd name="connsiteY94" fmla="*/ 4093 h 10000"/>
                    <a:gd name="connsiteX95" fmla="*/ 9793 w 10101"/>
                    <a:gd name="connsiteY95" fmla="*/ 4032 h 10000"/>
                    <a:gd name="connsiteX96" fmla="*/ 9703 w 10101"/>
                    <a:gd name="connsiteY96" fmla="*/ 3960 h 10000"/>
                    <a:gd name="connsiteX97" fmla="*/ 9706 w 10101"/>
                    <a:gd name="connsiteY97" fmla="*/ 3795 h 10000"/>
                    <a:gd name="connsiteX98" fmla="*/ 9808 w 10101"/>
                    <a:gd name="connsiteY98" fmla="*/ 3651 h 10000"/>
                    <a:gd name="connsiteX99" fmla="*/ 10050 w 10101"/>
                    <a:gd name="connsiteY99" fmla="*/ 3667 h 10000"/>
                    <a:gd name="connsiteX100" fmla="*/ 10095 w 10101"/>
                    <a:gd name="connsiteY100" fmla="*/ 3512 h 10000"/>
                    <a:gd name="connsiteX101" fmla="*/ 9854 w 10101"/>
                    <a:gd name="connsiteY101" fmla="*/ 3431 h 10000"/>
                    <a:gd name="connsiteX102" fmla="*/ 9739 w 10101"/>
                    <a:gd name="connsiteY102" fmla="*/ 3269 h 10000"/>
                    <a:gd name="connsiteX103" fmla="*/ 9778 w 10101"/>
                    <a:gd name="connsiteY103" fmla="*/ 3146 h 10000"/>
                    <a:gd name="connsiteX104" fmla="*/ 9686 w 10101"/>
                    <a:gd name="connsiteY104" fmla="*/ 3108 h 10000"/>
                    <a:gd name="connsiteX105" fmla="*/ 9668 w 10101"/>
                    <a:gd name="connsiteY105" fmla="*/ 3011 h 10000"/>
                    <a:gd name="connsiteX106" fmla="*/ 9542 w 10101"/>
                    <a:gd name="connsiteY106" fmla="*/ 3053 h 10000"/>
                    <a:gd name="connsiteX107" fmla="*/ 9515 w 10101"/>
                    <a:gd name="connsiteY107" fmla="*/ 3185 h 10000"/>
                    <a:gd name="connsiteX108" fmla="*/ 9428 w 10101"/>
                    <a:gd name="connsiteY108" fmla="*/ 3056 h 10000"/>
                    <a:gd name="connsiteX109" fmla="*/ 9408 w 10101"/>
                    <a:gd name="connsiteY109" fmla="*/ 2928 h 10000"/>
                    <a:gd name="connsiteX110" fmla="*/ 9539 w 10101"/>
                    <a:gd name="connsiteY110" fmla="*/ 2857 h 10000"/>
                    <a:gd name="connsiteX111" fmla="*/ 9566 w 10101"/>
                    <a:gd name="connsiteY111" fmla="*/ 2594 h 10000"/>
                    <a:gd name="connsiteX112" fmla="*/ 9495 w 10101"/>
                    <a:gd name="connsiteY112" fmla="*/ 2395 h 10000"/>
                    <a:gd name="connsiteX113" fmla="*/ 9469 w 10101"/>
                    <a:gd name="connsiteY113" fmla="*/ 2163 h 10000"/>
                    <a:gd name="connsiteX114" fmla="*/ 9317 w 10101"/>
                    <a:gd name="connsiteY114" fmla="*/ 2064 h 10000"/>
                    <a:gd name="connsiteX115" fmla="*/ 9451 w 10101"/>
                    <a:gd name="connsiteY115" fmla="*/ 1721 h 10000"/>
                    <a:gd name="connsiteX116" fmla="*/ 9607 w 10101"/>
                    <a:gd name="connsiteY116" fmla="*/ 1726 h 10000"/>
                    <a:gd name="connsiteX117" fmla="*/ 9800 w 10101"/>
                    <a:gd name="connsiteY117" fmla="*/ 1627 h 10000"/>
                    <a:gd name="connsiteX118" fmla="*/ 9805 w 10101"/>
                    <a:gd name="connsiteY118" fmla="*/ 1401 h 10000"/>
                    <a:gd name="connsiteX119" fmla="*/ 9691 w 10101"/>
                    <a:gd name="connsiteY119" fmla="*/ 1311 h 10000"/>
                    <a:gd name="connsiteX120" fmla="*/ 9615 w 10101"/>
                    <a:gd name="connsiteY120" fmla="*/ 1120 h 10000"/>
                    <a:gd name="connsiteX121" fmla="*/ 9757 w 10101"/>
                    <a:gd name="connsiteY121" fmla="*/ 1043 h 10000"/>
                    <a:gd name="connsiteX122" fmla="*/ 9759 w 10101"/>
                    <a:gd name="connsiteY122" fmla="*/ 916 h 10000"/>
                    <a:gd name="connsiteX123" fmla="*/ 9673 w 10101"/>
                    <a:gd name="connsiteY123" fmla="*/ 770 h 10000"/>
                    <a:gd name="connsiteX124" fmla="*/ 9757 w 10101"/>
                    <a:gd name="connsiteY124" fmla="*/ 705 h 10000"/>
                    <a:gd name="connsiteX125" fmla="*/ 9714 w 10101"/>
                    <a:gd name="connsiteY125" fmla="*/ 525 h 10000"/>
                    <a:gd name="connsiteX126" fmla="*/ 9489 w 10101"/>
                    <a:gd name="connsiteY126" fmla="*/ 385 h 10000"/>
                    <a:gd name="connsiteX127" fmla="*/ 9422 w 10101"/>
                    <a:gd name="connsiteY127" fmla="*/ 132 h 10000"/>
                    <a:gd name="connsiteX128" fmla="*/ 9325 w 10101"/>
                    <a:gd name="connsiteY128" fmla="*/ 7 h 10000"/>
                    <a:gd name="connsiteX129" fmla="*/ 8937 w 10101"/>
                    <a:gd name="connsiteY129" fmla="*/ 102 h 10000"/>
                    <a:gd name="connsiteX130" fmla="*/ 8507 w 10101"/>
                    <a:gd name="connsiteY130" fmla="*/ 236 h 10000"/>
                    <a:gd name="connsiteX131" fmla="*/ 8169 w 10101"/>
                    <a:gd name="connsiteY131" fmla="*/ 740 h 10000"/>
                    <a:gd name="connsiteX132" fmla="*/ 7742 w 10101"/>
                    <a:gd name="connsiteY132" fmla="*/ 1194 h 10000"/>
                    <a:gd name="connsiteX133" fmla="*/ 7223 w 10101"/>
                    <a:gd name="connsiteY133" fmla="*/ 1525 h 10000"/>
                    <a:gd name="connsiteX134" fmla="*/ 6354 w 10101"/>
                    <a:gd name="connsiteY134" fmla="*/ 1622 h 10000"/>
                    <a:gd name="connsiteX135" fmla="*/ 5803 w 10101"/>
                    <a:gd name="connsiteY135" fmla="*/ 1847 h 10000"/>
                    <a:gd name="connsiteX136" fmla="*/ 4944 w 10101"/>
                    <a:gd name="connsiteY136" fmla="*/ 2037 h 10000"/>
                    <a:gd name="connsiteX137" fmla="*/ 4312 w 10101"/>
                    <a:gd name="connsiteY137" fmla="*/ 2097 h 10000"/>
                    <a:gd name="connsiteX138" fmla="*/ 3476 w 10101"/>
                    <a:gd name="connsiteY138" fmla="*/ 2427 h 10000"/>
                    <a:gd name="connsiteX139" fmla="*/ 2825 w 10101"/>
                    <a:gd name="connsiteY139" fmla="*/ 2581 h 10000"/>
                    <a:gd name="connsiteX140" fmla="*/ 2803 w 10101"/>
                    <a:gd name="connsiteY140" fmla="*/ 2748 h 10000"/>
                    <a:gd name="connsiteX141" fmla="*/ 2700 w 10101"/>
                    <a:gd name="connsiteY141" fmla="*/ 2770 h 10000"/>
                    <a:gd name="connsiteX142" fmla="*/ 2674 w 10101"/>
                    <a:gd name="connsiteY142" fmla="*/ 2905 h 10000"/>
                    <a:gd name="connsiteX143" fmla="*/ 2750 w 10101"/>
                    <a:gd name="connsiteY143" fmla="*/ 2973 h 10000"/>
                    <a:gd name="connsiteX144" fmla="*/ 2677 w 10101"/>
                    <a:gd name="connsiteY144" fmla="*/ 3033 h 10000"/>
                    <a:gd name="connsiteX145" fmla="*/ 2597 w 10101"/>
                    <a:gd name="connsiteY145" fmla="*/ 3293 h 10000"/>
                    <a:gd name="connsiteX146" fmla="*/ 2528 w 10101"/>
                    <a:gd name="connsiteY146" fmla="*/ 3293 h 10000"/>
                    <a:gd name="connsiteX147" fmla="*/ 2528 w 10101"/>
                    <a:gd name="connsiteY147" fmla="*/ 3165 h 10000"/>
                    <a:gd name="connsiteX148" fmla="*/ 2437 w 10101"/>
                    <a:gd name="connsiteY148" fmla="*/ 3183 h 10000"/>
                    <a:gd name="connsiteX149" fmla="*/ 2235 w 10101"/>
                    <a:gd name="connsiteY149" fmla="*/ 3376 h 10000"/>
                    <a:gd name="connsiteX150" fmla="*/ 2110 w 10101"/>
                    <a:gd name="connsiteY150" fmla="*/ 3625 h 10000"/>
                    <a:gd name="connsiteX151" fmla="*/ 2093 w 10101"/>
                    <a:gd name="connsiteY151" fmla="*/ 3913 h 10000"/>
                    <a:gd name="connsiteX152" fmla="*/ 2013 w 10101"/>
                    <a:gd name="connsiteY152" fmla="*/ 4027 h 10000"/>
                    <a:gd name="connsiteX153" fmla="*/ 1862 w 10101"/>
                    <a:gd name="connsiteY153" fmla="*/ 4070 h 10000"/>
                    <a:gd name="connsiteX154" fmla="*/ 1827 w 10101"/>
                    <a:gd name="connsiteY154" fmla="*/ 4316 h 10000"/>
                    <a:gd name="connsiteX155" fmla="*/ 1912 w 10101"/>
                    <a:gd name="connsiteY155" fmla="*/ 4572 h 10000"/>
                    <a:gd name="connsiteX156" fmla="*/ 2079 w 10101"/>
                    <a:gd name="connsiteY156" fmla="*/ 4622 h 10000"/>
                    <a:gd name="connsiteX157" fmla="*/ 2022 w 10101"/>
                    <a:gd name="connsiteY157" fmla="*/ 4732 h 10000"/>
                    <a:gd name="connsiteX158" fmla="*/ 1923 w 10101"/>
                    <a:gd name="connsiteY158" fmla="*/ 4963 h 10000"/>
                    <a:gd name="connsiteX159" fmla="*/ 1831 w 10101"/>
                    <a:gd name="connsiteY159" fmla="*/ 4704 h 10000"/>
                    <a:gd name="connsiteX160" fmla="*/ 1713 w 10101"/>
                    <a:gd name="connsiteY160" fmla="*/ 4529 h 10000"/>
                    <a:gd name="connsiteX161" fmla="*/ 1392 w 10101"/>
                    <a:gd name="connsiteY161" fmla="*/ 4475 h 10000"/>
                    <a:gd name="connsiteX162" fmla="*/ 1255 w 10101"/>
                    <a:gd name="connsiteY162" fmla="*/ 4306 h 10000"/>
                    <a:gd name="connsiteX163" fmla="*/ 1130 w 10101"/>
                    <a:gd name="connsiteY163" fmla="*/ 4094 h 10000"/>
                    <a:gd name="connsiteX164" fmla="*/ 984 w 10101"/>
                    <a:gd name="connsiteY164" fmla="*/ 4051 h 10000"/>
                    <a:gd name="connsiteX165" fmla="*/ 893 w 10101"/>
                    <a:gd name="connsiteY165" fmla="*/ 4151 h 10000"/>
                    <a:gd name="connsiteX166" fmla="*/ 1026 w 10101"/>
                    <a:gd name="connsiteY166" fmla="*/ 4252 h 10000"/>
                    <a:gd name="connsiteX167" fmla="*/ 936 w 10101"/>
                    <a:gd name="connsiteY167" fmla="*/ 4319 h 10000"/>
                    <a:gd name="connsiteX168" fmla="*/ 893 w 10101"/>
                    <a:gd name="connsiteY168" fmla="*/ 4626 h 10000"/>
                    <a:gd name="connsiteX169" fmla="*/ 1039 w 10101"/>
                    <a:gd name="connsiteY169" fmla="*/ 4722 h 10000"/>
                    <a:gd name="connsiteX170" fmla="*/ 1041 w 10101"/>
                    <a:gd name="connsiteY170" fmla="*/ 4875 h 10000"/>
                    <a:gd name="connsiteX171" fmla="*/ 931 w 10101"/>
                    <a:gd name="connsiteY171" fmla="*/ 5192 h 10000"/>
                    <a:gd name="connsiteX172" fmla="*/ 344 w 10101"/>
                    <a:gd name="connsiteY172" fmla="*/ 5196 h 10000"/>
                    <a:gd name="connsiteX173" fmla="*/ 463 w 10101"/>
                    <a:gd name="connsiteY173" fmla="*/ 5701 h 10000"/>
                    <a:gd name="connsiteX174" fmla="*/ 1210 w 10101"/>
                    <a:gd name="connsiteY174" fmla="*/ 5993 h 10000"/>
                    <a:gd name="connsiteX175" fmla="*/ 1202 w 10101"/>
                    <a:gd name="connsiteY175" fmla="*/ 6321 h 10000"/>
                    <a:gd name="connsiteX176" fmla="*/ 352 w 10101"/>
                    <a:gd name="connsiteY176" fmla="*/ 6411 h 10000"/>
                    <a:gd name="connsiteX177" fmla="*/ 531 w 10101"/>
                    <a:gd name="connsiteY177" fmla="*/ 6393 h 10000"/>
                    <a:gd name="connsiteX178" fmla="*/ 160 w 10101"/>
                    <a:gd name="connsiteY178" fmla="*/ 6415 h 10000"/>
                    <a:gd name="connsiteX179" fmla="*/ 1164 w 10101"/>
                    <a:gd name="connsiteY179" fmla="*/ 6895 h 10000"/>
                    <a:gd name="connsiteX180" fmla="*/ 0 w 10101"/>
                    <a:gd name="connsiteY180" fmla="*/ 7026 h 10000"/>
                    <a:gd name="connsiteX181" fmla="*/ 1096 w 10101"/>
                    <a:gd name="connsiteY181" fmla="*/ 7033 h 10000"/>
                    <a:gd name="connsiteX182" fmla="*/ 1039 w 10101"/>
                    <a:gd name="connsiteY182" fmla="*/ 7176 h 10000"/>
                    <a:gd name="connsiteX183" fmla="*/ 1137 w 10101"/>
                    <a:gd name="connsiteY183" fmla="*/ 7276 h 10000"/>
                    <a:gd name="connsiteX184" fmla="*/ 936 w 10101"/>
                    <a:gd name="connsiteY184" fmla="*/ 7734 h 10000"/>
                    <a:gd name="connsiteX185" fmla="*/ 623 w 10101"/>
                    <a:gd name="connsiteY185" fmla="*/ 7935 h 10000"/>
                    <a:gd name="connsiteX186" fmla="*/ 307 w 10101"/>
                    <a:gd name="connsiteY186" fmla="*/ 8173 h 10000"/>
                    <a:gd name="connsiteX187" fmla="*/ 142 w 10101"/>
                    <a:gd name="connsiteY187" fmla="*/ 8234 h 10000"/>
                    <a:gd name="connsiteX188" fmla="*/ 219 w 10101"/>
                    <a:gd name="connsiteY188" fmla="*/ 8454 h 10000"/>
                    <a:gd name="connsiteX189" fmla="*/ 253 w 10101"/>
                    <a:gd name="connsiteY189" fmla="*/ 8629 h 10000"/>
                    <a:gd name="connsiteX190" fmla="*/ 120 w 10101"/>
                    <a:gd name="connsiteY190" fmla="*/ 8739 h 10000"/>
                    <a:gd name="connsiteX191" fmla="*/ 120 w 10101"/>
                    <a:gd name="connsiteY191" fmla="*/ 8897 h 10000"/>
                    <a:gd name="connsiteX192" fmla="*/ 322 w 10101"/>
                    <a:gd name="connsiteY192" fmla="*/ 8883 h 10000"/>
                    <a:gd name="connsiteX193" fmla="*/ 573 w 10101"/>
                    <a:gd name="connsiteY193" fmla="*/ 9131 h 10000"/>
                    <a:gd name="connsiteX194" fmla="*/ 843 w 10101"/>
                    <a:gd name="connsiteY194" fmla="*/ 9252 h 10000"/>
                    <a:gd name="connsiteX195" fmla="*/ 1053 w 10101"/>
                    <a:gd name="connsiteY195" fmla="*/ 9591 h 10000"/>
                    <a:gd name="connsiteX196" fmla="*/ 1297 w 10101"/>
                    <a:gd name="connsiteY196" fmla="*/ 9848 h 10000"/>
                    <a:gd name="connsiteX197" fmla="*/ 1529 w 10101"/>
                    <a:gd name="connsiteY197" fmla="*/ 9994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0101" h="10000">
                      <a:moveTo>
                        <a:pt x="1529" y="9994"/>
                      </a:moveTo>
                      <a:cubicBezTo>
                        <a:pt x="1557" y="9991"/>
                        <a:pt x="1588" y="9937"/>
                        <a:pt x="1613" y="9923"/>
                      </a:cubicBezTo>
                      <a:cubicBezTo>
                        <a:pt x="1642" y="9905"/>
                        <a:pt x="1706" y="9871"/>
                        <a:pt x="1741" y="9873"/>
                      </a:cubicBezTo>
                      <a:cubicBezTo>
                        <a:pt x="1804" y="9878"/>
                        <a:pt x="1894" y="9990"/>
                        <a:pt x="1957" y="10000"/>
                      </a:cubicBezTo>
                      <a:cubicBezTo>
                        <a:pt x="1989" y="10005"/>
                        <a:pt x="2057" y="9990"/>
                        <a:pt x="2085" y="9975"/>
                      </a:cubicBezTo>
                      <a:cubicBezTo>
                        <a:pt x="2129" y="9951"/>
                        <a:pt x="2194" y="9873"/>
                        <a:pt x="2219" y="9832"/>
                      </a:cubicBezTo>
                      <a:cubicBezTo>
                        <a:pt x="2250" y="9779"/>
                        <a:pt x="2264" y="9656"/>
                        <a:pt x="2291" y="9601"/>
                      </a:cubicBezTo>
                      <a:cubicBezTo>
                        <a:pt x="2307" y="9568"/>
                        <a:pt x="2371" y="9515"/>
                        <a:pt x="2378" y="9478"/>
                      </a:cubicBezTo>
                      <a:cubicBezTo>
                        <a:pt x="2385" y="9451"/>
                        <a:pt x="2343" y="9394"/>
                        <a:pt x="2356" y="9367"/>
                      </a:cubicBezTo>
                      <a:cubicBezTo>
                        <a:pt x="2376" y="9326"/>
                        <a:pt x="2523" y="9275"/>
                        <a:pt x="2528" y="9275"/>
                      </a:cubicBezTo>
                      <a:cubicBezTo>
                        <a:pt x="2534" y="9275"/>
                        <a:pt x="2620" y="9234"/>
                        <a:pt x="2630" y="9207"/>
                      </a:cubicBezTo>
                      <a:cubicBezTo>
                        <a:pt x="2646" y="9161"/>
                        <a:pt x="2584" y="9035"/>
                        <a:pt x="2595" y="9025"/>
                      </a:cubicBezTo>
                      <a:cubicBezTo>
                        <a:pt x="2608" y="9013"/>
                        <a:pt x="2638" y="8935"/>
                        <a:pt x="2668" y="8925"/>
                      </a:cubicBezTo>
                      <a:cubicBezTo>
                        <a:pt x="2711" y="8911"/>
                        <a:pt x="2804" y="9004"/>
                        <a:pt x="2841" y="8978"/>
                      </a:cubicBezTo>
                      <a:cubicBezTo>
                        <a:pt x="2860" y="8965"/>
                        <a:pt x="2841" y="8913"/>
                        <a:pt x="2837" y="8892"/>
                      </a:cubicBezTo>
                      <a:cubicBezTo>
                        <a:pt x="2829" y="8850"/>
                        <a:pt x="2749" y="8759"/>
                        <a:pt x="2783" y="8730"/>
                      </a:cubicBezTo>
                      <a:cubicBezTo>
                        <a:pt x="2830" y="8689"/>
                        <a:pt x="2981" y="8778"/>
                        <a:pt x="3021" y="8826"/>
                      </a:cubicBezTo>
                      <a:cubicBezTo>
                        <a:pt x="3048" y="8862"/>
                        <a:pt x="2999" y="8983"/>
                        <a:pt x="3041" y="8999"/>
                      </a:cubicBezTo>
                      <a:cubicBezTo>
                        <a:pt x="3089" y="9017"/>
                        <a:pt x="3150" y="8874"/>
                        <a:pt x="3200" y="8880"/>
                      </a:cubicBezTo>
                      <a:cubicBezTo>
                        <a:pt x="3255" y="8888"/>
                        <a:pt x="3277" y="9036"/>
                        <a:pt x="3330" y="9049"/>
                      </a:cubicBezTo>
                      <a:cubicBezTo>
                        <a:pt x="3393" y="9065"/>
                        <a:pt x="3509" y="8976"/>
                        <a:pt x="3567" y="8954"/>
                      </a:cubicBezTo>
                      <a:cubicBezTo>
                        <a:pt x="3647" y="8922"/>
                        <a:pt x="3808" y="8855"/>
                        <a:pt x="3889" y="8827"/>
                      </a:cubicBezTo>
                      <a:cubicBezTo>
                        <a:pt x="3970" y="8802"/>
                        <a:pt x="4159" y="8797"/>
                        <a:pt x="4221" y="8742"/>
                      </a:cubicBezTo>
                      <a:cubicBezTo>
                        <a:pt x="4240" y="8727"/>
                        <a:pt x="4260" y="8680"/>
                        <a:pt x="4256" y="8658"/>
                      </a:cubicBezTo>
                      <a:cubicBezTo>
                        <a:pt x="4247" y="8607"/>
                        <a:pt x="4128" y="8551"/>
                        <a:pt x="4114" y="8501"/>
                      </a:cubicBezTo>
                      <a:cubicBezTo>
                        <a:pt x="4106" y="8472"/>
                        <a:pt x="4110" y="8397"/>
                        <a:pt x="4140" y="8383"/>
                      </a:cubicBezTo>
                      <a:cubicBezTo>
                        <a:pt x="4190" y="8357"/>
                        <a:pt x="4300" y="8472"/>
                        <a:pt x="4355" y="8458"/>
                      </a:cubicBezTo>
                      <a:cubicBezTo>
                        <a:pt x="4431" y="8438"/>
                        <a:pt x="4477" y="8250"/>
                        <a:pt x="4553" y="8227"/>
                      </a:cubicBezTo>
                      <a:cubicBezTo>
                        <a:pt x="4591" y="8215"/>
                        <a:pt x="4667" y="8268"/>
                        <a:pt x="4706" y="8264"/>
                      </a:cubicBezTo>
                      <a:cubicBezTo>
                        <a:pt x="4810" y="8253"/>
                        <a:pt x="4986" y="8034"/>
                        <a:pt x="5081" y="8078"/>
                      </a:cubicBezTo>
                      <a:cubicBezTo>
                        <a:pt x="5130" y="8101"/>
                        <a:pt x="5078" y="8246"/>
                        <a:pt x="5116" y="8283"/>
                      </a:cubicBezTo>
                      <a:cubicBezTo>
                        <a:pt x="5149" y="8315"/>
                        <a:pt x="5255" y="8324"/>
                        <a:pt x="5300" y="8313"/>
                      </a:cubicBezTo>
                      <a:cubicBezTo>
                        <a:pt x="5350" y="8302"/>
                        <a:pt x="5415" y="8197"/>
                        <a:pt x="5467" y="8198"/>
                      </a:cubicBezTo>
                      <a:cubicBezTo>
                        <a:pt x="5506" y="8200"/>
                        <a:pt x="5550" y="8283"/>
                        <a:pt x="5588" y="8289"/>
                      </a:cubicBezTo>
                      <a:cubicBezTo>
                        <a:pt x="5632" y="8296"/>
                        <a:pt x="5726" y="8258"/>
                        <a:pt x="5755" y="8227"/>
                      </a:cubicBezTo>
                      <a:cubicBezTo>
                        <a:pt x="5791" y="8191"/>
                        <a:pt x="5797" y="8085"/>
                        <a:pt x="5819" y="8039"/>
                      </a:cubicBezTo>
                      <a:cubicBezTo>
                        <a:pt x="5835" y="8002"/>
                        <a:pt x="5887" y="7938"/>
                        <a:pt x="5904" y="7901"/>
                      </a:cubicBezTo>
                      <a:cubicBezTo>
                        <a:pt x="5917" y="7876"/>
                        <a:pt x="5918" y="7813"/>
                        <a:pt x="5940" y="7794"/>
                      </a:cubicBezTo>
                      <a:cubicBezTo>
                        <a:pt x="5967" y="7770"/>
                        <a:pt x="6059" y="7782"/>
                        <a:pt x="6086" y="7756"/>
                      </a:cubicBezTo>
                      <a:cubicBezTo>
                        <a:pt x="6112" y="7729"/>
                        <a:pt x="6087" y="7638"/>
                        <a:pt x="6114" y="7613"/>
                      </a:cubicBezTo>
                      <a:cubicBezTo>
                        <a:pt x="6140" y="7587"/>
                        <a:pt x="6224" y="7575"/>
                        <a:pt x="6261" y="7583"/>
                      </a:cubicBezTo>
                      <a:cubicBezTo>
                        <a:pt x="6293" y="7592"/>
                        <a:pt x="6327" y="7661"/>
                        <a:pt x="6360" y="7672"/>
                      </a:cubicBezTo>
                      <a:cubicBezTo>
                        <a:pt x="6404" y="7689"/>
                        <a:pt x="6516" y="7635"/>
                        <a:pt x="6550" y="7666"/>
                      </a:cubicBezTo>
                      <a:cubicBezTo>
                        <a:pt x="6596" y="7706"/>
                        <a:pt x="6568" y="7847"/>
                        <a:pt x="6554" y="7905"/>
                      </a:cubicBezTo>
                      <a:cubicBezTo>
                        <a:pt x="6544" y="7949"/>
                        <a:pt x="6440" y="8029"/>
                        <a:pt x="6466" y="8068"/>
                      </a:cubicBezTo>
                      <a:cubicBezTo>
                        <a:pt x="6497" y="8116"/>
                        <a:pt x="6653" y="8047"/>
                        <a:pt x="6708" y="8071"/>
                      </a:cubicBezTo>
                      <a:cubicBezTo>
                        <a:pt x="6737" y="8085"/>
                        <a:pt x="6763" y="8152"/>
                        <a:pt x="6792" y="8169"/>
                      </a:cubicBezTo>
                      <a:cubicBezTo>
                        <a:pt x="6840" y="8197"/>
                        <a:pt x="6958" y="8225"/>
                        <a:pt x="7015" y="8219"/>
                      </a:cubicBezTo>
                      <a:cubicBezTo>
                        <a:pt x="7079" y="8211"/>
                        <a:pt x="7186" y="8131"/>
                        <a:pt x="7244" y="8106"/>
                      </a:cubicBezTo>
                      <a:cubicBezTo>
                        <a:pt x="7305" y="8080"/>
                        <a:pt x="7421" y="8005"/>
                        <a:pt x="7488" y="8009"/>
                      </a:cubicBezTo>
                      <a:cubicBezTo>
                        <a:pt x="7522" y="8011"/>
                        <a:pt x="7573" y="8082"/>
                        <a:pt x="7608" y="8076"/>
                      </a:cubicBezTo>
                      <a:cubicBezTo>
                        <a:pt x="7641" y="8069"/>
                        <a:pt x="7665" y="7996"/>
                        <a:pt x="7689" y="7973"/>
                      </a:cubicBezTo>
                      <a:cubicBezTo>
                        <a:pt x="7719" y="7947"/>
                        <a:pt x="7810" y="7923"/>
                        <a:pt x="7826" y="7886"/>
                      </a:cubicBezTo>
                      <a:cubicBezTo>
                        <a:pt x="7844" y="7844"/>
                        <a:pt x="7773" y="7753"/>
                        <a:pt x="7788" y="7710"/>
                      </a:cubicBezTo>
                      <a:cubicBezTo>
                        <a:pt x="7799" y="7673"/>
                        <a:pt x="7885" y="7637"/>
                        <a:pt x="7902" y="7604"/>
                      </a:cubicBezTo>
                      <a:cubicBezTo>
                        <a:pt x="7920" y="7568"/>
                        <a:pt x="7899" y="7481"/>
                        <a:pt x="7922" y="7448"/>
                      </a:cubicBezTo>
                      <a:cubicBezTo>
                        <a:pt x="7939" y="7425"/>
                        <a:pt x="7998" y="7385"/>
                        <a:pt x="8026" y="7394"/>
                      </a:cubicBezTo>
                      <a:cubicBezTo>
                        <a:pt x="8050" y="7401"/>
                        <a:pt x="8043" y="7469"/>
                        <a:pt x="8064" y="7477"/>
                      </a:cubicBezTo>
                      <a:cubicBezTo>
                        <a:pt x="8097" y="7488"/>
                        <a:pt x="8153" y="7423"/>
                        <a:pt x="8186" y="7420"/>
                      </a:cubicBezTo>
                      <a:cubicBezTo>
                        <a:pt x="8209" y="7418"/>
                        <a:pt x="8253" y="7450"/>
                        <a:pt x="8276" y="7443"/>
                      </a:cubicBezTo>
                      <a:cubicBezTo>
                        <a:pt x="8337" y="7429"/>
                        <a:pt x="8441" y="7333"/>
                        <a:pt x="8453" y="7276"/>
                      </a:cubicBezTo>
                      <a:cubicBezTo>
                        <a:pt x="8461" y="7243"/>
                        <a:pt x="8389" y="7184"/>
                        <a:pt x="8403" y="7151"/>
                      </a:cubicBezTo>
                      <a:cubicBezTo>
                        <a:pt x="8415" y="7124"/>
                        <a:pt x="8487" y="7113"/>
                        <a:pt x="8517" y="7104"/>
                      </a:cubicBezTo>
                      <a:cubicBezTo>
                        <a:pt x="8549" y="7094"/>
                        <a:pt x="8625" y="7055"/>
                        <a:pt x="8651" y="7076"/>
                      </a:cubicBezTo>
                      <a:cubicBezTo>
                        <a:pt x="8680" y="7099"/>
                        <a:pt x="8612" y="7195"/>
                        <a:pt x="8642" y="7217"/>
                      </a:cubicBezTo>
                      <a:cubicBezTo>
                        <a:pt x="8669" y="7236"/>
                        <a:pt x="8754" y="7199"/>
                        <a:pt x="8774" y="7171"/>
                      </a:cubicBezTo>
                      <a:cubicBezTo>
                        <a:pt x="8797" y="7137"/>
                        <a:pt x="8758" y="7052"/>
                        <a:pt x="8759" y="7012"/>
                      </a:cubicBezTo>
                      <a:cubicBezTo>
                        <a:pt x="8761" y="6966"/>
                        <a:pt x="8753" y="6867"/>
                        <a:pt x="8784" y="6831"/>
                      </a:cubicBezTo>
                      <a:cubicBezTo>
                        <a:pt x="8823" y="6785"/>
                        <a:pt x="9005" y="6806"/>
                        <a:pt x="9019" y="6749"/>
                      </a:cubicBezTo>
                      <a:cubicBezTo>
                        <a:pt x="9040" y="6673"/>
                        <a:pt x="8870" y="6557"/>
                        <a:pt x="8800" y="6518"/>
                      </a:cubicBezTo>
                      <a:cubicBezTo>
                        <a:pt x="8771" y="6503"/>
                        <a:pt x="8700" y="6511"/>
                        <a:pt x="8674" y="6492"/>
                      </a:cubicBezTo>
                      <a:cubicBezTo>
                        <a:pt x="8656" y="6479"/>
                        <a:pt x="8651" y="6429"/>
                        <a:pt x="8631" y="6421"/>
                      </a:cubicBezTo>
                      <a:cubicBezTo>
                        <a:pt x="8597" y="6407"/>
                        <a:pt x="8522" y="6463"/>
                        <a:pt x="8487" y="6451"/>
                      </a:cubicBezTo>
                      <a:cubicBezTo>
                        <a:pt x="8392" y="6421"/>
                        <a:pt x="8281" y="6242"/>
                        <a:pt x="8230" y="6162"/>
                      </a:cubicBezTo>
                      <a:cubicBezTo>
                        <a:pt x="8212" y="6134"/>
                        <a:pt x="8173" y="6074"/>
                        <a:pt x="8180" y="6043"/>
                      </a:cubicBezTo>
                      <a:cubicBezTo>
                        <a:pt x="8185" y="6008"/>
                        <a:pt x="8273" y="5973"/>
                        <a:pt x="8277" y="5939"/>
                      </a:cubicBezTo>
                      <a:cubicBezTo>
                        <a:pt x="8283" y="5907"/>
                        <a:pt x="8220" y="5855"/>
                        <a:pt x="8219" y="5821"/>
                      </a:cubicBezTo>
                      <a:cubicBezTo>
                        <a:pt x="8219" y="5796"/>
                        <a:pt x="8235" y="5738"/>
                        <a:pt x="8260" y="5728"/>
                      </a:cubicBezTo>
                      <a:cubicBezTo>
                        <a:pt x="8307" y="5706"/>
                        <a:pt x="8410" y="5781"/>
                        <a:pt x="8461" y="5783"/>
                      </a:cubicBezTo>
                      <a:cubicBezTo>
                        <a:pt x="8518" y="5788"/>
                        <a:pt x="8628" y="5761"/>
                        <a:pt x="8685" y="5753"/>
                      </a:cubicBezTo>
                      <a:cubicBezTo>
                        <a:pt x="8736" y="5747"/>
                        <a:pt x="8849" y="5752"/>
                        <a:pt x="8893" y="5725"/>
                      </a:cubicBezTo>
                      <a:cubicBezTo>
                        <a:pt x="8935" y="5700"/>
                        <a:pt x="8956" y="5587"/>
                        <a:pt x="9002" y="5571"/>
                      </a:cubicBezTo>
                      <a:cubicBezTo>
                        <a:pt x="9032" y="5560"/>
                        <a:pt x="9098" y="5615"/>
                        <a:pt x="9124" y="5600"/>
                      </a:cubicBezTo>
                      <a:cubicBezTo>
                        <a:pt x="9178" y="5568"/>
                        <a:pt x="9159" y="5428"/>
                        <a:pt x="9171" y="5371"/>
                      </a:cubicBezTo>
                      <a:cubicBezTo>
                        <a:pt x="9184" y="5304"/>
                        <a:pt x="9201" y="5165"/>
                        <a:pt x="9232" y="5103"/>
                      </a:cubicBezTo>
                      <a:cubicBezTo>
                        <a:pt x="9248" y="5069"/>
                        <a:pt x="9300" y="5009"/>
                        <a:pt x="9329" y="4984"/>
                      </a:cubicBezTo>
                      <a:cubicBezTo>
                        <a:pt x="9367" y="4955"/>
                        <a:pt x="9451" y="4891"/>
                        <a:pt x="9500" y="4896"/>
                      </a:cubicBezTo>
                      <a:cubicBezTo>
                        <a:pt x="9530" y="4900"/>
                        <a:pt x="9557" y="4974"/>
                        <a:pt x="9587" y="4972"/>
                      </a:cubicBezTo>
                      <a:cubicBezTo>
                        <a:pt x="9618" y="4971"/>
                        <a:pt x="9646" y="4906"/>
                        <a:pt x="9671" y="4890"/>
                      </a:cubicBezTo>
                      <a:cubicBezTo>
                        <a:pt x="9690" y="4875"/>
                        <a:pt x="9745" y="4865"/>
                        <a:pt x="9757" y="4844"/>
                      </a:cubicBezTo>
                      <a:cubicBezTo>
                        <a:pt x="9787" y="4789"/>
                        <a:pt x="9747" y="4660"/>
                        <a:pt x="9734" y="4599"/>
                      </a:cubicBezTo>
                      <a:cubicBezTo>
                        <a:pt x="9724" y="4548"/>
                        <a:pt x="9661" y="4451"/>
                        <a:pt x="9671" y="4399"/>
                      </a:cubicBezTo>
                      <a:cubicBezTo>
                        <a:pt x="9679" y="4359"/>
                        <a:pt x="9743" y="4293"/>
                        <a:pt x="9778" y="4268"/>
                      </a:cubicBezTo>
                      <a:cubicBezTo>
                        <a:pt x="9808" y="4246"/>
                        <a:pt x="9896" y="4242"/>
                        <a:pt x="9917" y="4213"/>
                      </a:cubicBezTo>
                      <a:cubicBezTo>
                        <a:pt x="9935" y="4188"/>
                        <a:pt x="9933" y="4118"/>
                        <a:pt x="9917" y="4093"/>
                      </a:cubicBezTo>
                      <a:cubicBezTo>
                        <a:pt x="9898" y="4065"/>
                        <a:pt x="9821" y="4050"/>
                        <a:pt x="9793" y="4032"/>
                      </a:cubicBezTo>
                      <a:cubicBezTo>
                        <a:pt x="9768" y="4016"/>
                        <a:pt x="9715" y="3985"/>
                        <a:pt x="9703" y="3960"/>
                      </a:cubicBezTo>
                      <a:cubicBezTo>
                        <a:pt x="9686" y="3923"/>
                        <a:pt x="9694" y="3835"/>
                        <a:pt x="9706" y="3795"/>
                      </a:cubicBezTo>
                      <a:cubicBezTo>
                        <a:pt x="9720" y="3753"/>
                        <a:pt x="9767" y="3670"/>
                        <a:pt x="9808" y="3651"/>
                      </a:cubicBezTo>
                      <a:cubicBezTo>
                        <a:pt x="9862" y="3627"/>
                        <a:pt x="10000" y="3698"/>
                        <a:pt x="10050" y="3667"/>
                      </a:cubicBezTo>
                      <a:cubicBezTo>
                        <a:pt x="10084" y="3643"/>
                        <a:pt x="10115" y="3548"/>
                        <a:pt x="10095" y="3512"/>
                      </a:cubicBezTo>
                      <a:cubicBezTo>
                        <a:pt x="10066" y="3458"/>
                        <a:pt x="9904" y="3468"/>
                        <a:pt x="9854" y="3431"/>
                      </a:cubicBezTo>
                      <a:cubicBezTo>
                        <a:pt x="9813" y="3401"/>
                        <a:pt x="9747" y="3317"/>
                        <a:pt x="9739" y="3269"/>
                      </a:cubicBezTo>
                      <a:cubicBezTo>
                        <a:pt x="9734" y="3238"/>
                        <a:pt x="9791" y="3176"/>
                        <a:pt x="9778" y="3146"/>
                      </a:cubicBezTo>
                      <a:cubicBezTo>
                        <a:pt x="9767" y="3124"/>
                        <a:pt x="9702" y="3127"/>
                        <a:pt x="9686" y="3108"/>
                      </a:cubicBezTo>
                      <a:cubicBezTo>
                        <a:pt x="9669" y="3089"/>
                        <a:pt x="9691" y="3023"/>
                        <a:pt x="9668" y="3011"/>
                      </a:cubicBezTo>
                      <a:cubicBezTo>
                        <a:pt x="9640" y="2995"/>
                        <a:pt x="9564" y="3029"/>
                        <a:pt x="9542" y="3053"/>
                      </a:cubicBezTo>
                      <a:cubicBezTo>
                        <a:pt x="9518" y="3078"/>
                        <a:pt x="9551" y="3178"/>
                        <a:pt x="9515" y="3185"/>
                      </a:cubicBezTo>
                      <a:cubicBezTo>
                        <a:pt x="9476" y="3192"/>
                        <a:pt x="9443" y="3091"/>
                        <a:pt x="9428" y="3056"/>
                      </a:cubicBezTo>
                      <a:cubicBezTo>
                        <a:pt x="9418" y="3025"/>
                        <a:pt x="9393" y="2957"/>
                        <a:pt x="9408" y="2928"/>
                      </a:cubicBezTo>
                      <a:cubicBezTo>
                        <a:pt x="9424" y="2896"/>
                        <a:pt x="9518" y="2886"/>
                        <a:pt x="9539" y="2857"/>
                      </a:cubicBezTo>
                      <a:cubicBezTo>
                        <a:pt x="9577" y="2800"/>
                        <a:pt x="9574" y="2658"/>
                        <a:pt x="9566" y="2594"/>
                      </a:cubicBezTo>
                      <a:cubicBezTo>
                        <a:pt x="9561" y="2542"/>
                        <a:pt x="9507" y="2446"/>
                        <a:pt x="9495" y="2395"/>
                      </a:cubicBezTo>
                      <a:cubicBezTo>
                        <a:pt x="9481" y="2338"/>
                        <a:pt x="9502" y="2214"/>
                        <a:pt x="9469" y="2163"/>
                      </a:cubicBezTo>
                      <a:cubicBezTo>
                        <a:pt x="9446" y="2126"/>
                        <a:pt x="9331" y="2104"/>
                        <a:pt x="9317" y="2064"/>
                      </a:cubicBezTo>
                      <a:cubicBezTo>
                        <a:pt x="9289" y="1976"/>
                        <a:pt x="9372" y="1772"/>
                        <a:pt x="9451" y="1721"/>
                      </a:cubicBezTo>
                      <a:cubicBezTo>
                        <a:pt x="9484" y="1701"/>
                        <a:pt x="9570" y="1735"/>
                        <a:pt x="9607" y="1726"/>
                      </a:cubicBezTo>
                      <a:cubicBezTo>
                        <a:pt x="9661" y="1715"/>
                        <a:pt x="9771" y="1670"/>
                        <a:pt x="9800" y="1627"/>
                      </a:cubicBezTo>
                      <a:cubicBezTo>
                        <a:pt x="9831" y="1579"/>
                        <a:pt x="9829" y="1452"/>
                        <a:pt x="9805" y="1401"/>
                      </a:cubicBezTo>
                      <a:cubicBezTo>
                        <a:pt x="9790" y="1369"/>
                        <a:pt x="9713" y="1339"/>
                        <a:pt x="9691" y="1311"/>
                      </a:cubicBezTo>
                      <a:cubicBezTo>
                        <a:pt x="9660" y="1269"/>
                        <a:pt x="9598" y="1169"/>
                        <a:pt x="9615" y="1120"/>
                      </a:cubicBezTo>
                      <a:cubicBezTo>
                        <a:pt x="9629" y="1085"/>
                        <a:pt x="9736" y="1076"/>
                        <a:pt x="9757" y="1043"/>
                      </a:cubicBezTo>
                      <a:cubicBezTo>
                        <a:pt x="9774" y="1015"/>
                        <a:pt x="9767" y="948"/>
                        <a:pt x="9759" y="916"/>
                      </a:cubicBezTo>
                      <a:cubicBezTo>
                        <a:pt x="9749" y="876"/>
                        <a:pt x="9665" y="810"/>
                        <a:pt x="9673" y="770"/>
                      </a:cubicBezTo>
                      <a:cubicBezTo>
                        <a:pt x="9679" y="744"/>
                        <a:pt x="9748" y="729"/>
                        <a:pt x="9757" y="705"/>
                      </a:cubicBezTo>
                      <a:cubicBezTo>
                        <a:pt x="9772" y="662"/>
                        <a:pt x="9741" y="563"/>
                        <a:pt x="9714" y="525"/>
                      </a:cubicBezTo>
                      <a:cubicBezTo>
                        <a:pt x="9676" y="472"/>
                        <a:pt x="9530" y="436"/>
                        <a:pt x="9489" y="385"/>
                      </a:cubicBezTo>
                      <a:cubicBezTo>
                        <a:pt x="9450" y="332"/>
                        <a:pt x="9450" y="193"/>
                        <a:pt x="9422" y="132"/>
                      </a:cubicBezTo>
                      <a:cubicBezTo>
                        <a:pt x="9404" y="98"/>
                        <a:pt x="9363" y="21"/>
                        <a:pt x="9325" y="7"/>
                      </a:cubicBezTo>
                      <a:cubicBezTo>
                        <a:pt x="9231" y="-25"/>
                        <a:pt x="9033" y="75"/>
                        <a:pt x="8937" y="102"/>
                      </a:cubicBezTo>
                      <a:cubicBezTo>
                        <a:pt x="8828" y="132"/>
                        <a:pt x="8595" y="170"/>
                        <a:pt x="8507" y="236"/>
                      </a:cubicBezTo>
                      <a:cubicBezTo>
                        <a:pt x="8381" y="327"/>
                        <a:pt x="8264" y="621"/>
                        <a:pt x="8169" y="740"/>
                      </a:cubicBezTo>
                      <a:cubicBezTo>
                        <a:pt x="8073" y="863"/>
                        <a:pt x="7863" y="1095"/>
                        <a:pt x="7742" y="1194"/>
                      </a:cubicBezTo>
                      <a:cubicBezTo>
                        <a:pt x="7624" y="1292"/>
                        <a:pt x="7371" y="1473"/>
                        <a:pt x="7223" y="1525"/>
                      </a:cubicBezTo>
                      <a:cubicBezTo>
                        <a:pt x="7019" y="1597"/>
                        <a:pt x="6565" y="1568"/>
                        <a:pt x="6354" y="1622"/>
                      </a:cubicBezTo>
                      <a:cubicBezTo>
                        <a:pt x="6209" y="1659"/>
                        <a:pt x="5945" y="1802"/>
                        <a:pt x="5803" y="1847"/>
                      </a:cubicBezTo>
                      <a:cubicBezTo>
                        <a:pt x="5593" y="1913"/>
                        <a:pt x="5161" y="2003"/>
                        <a:pt x="4944" y="2037"/>
                      </a:cubicBezTo>
                      <a:cubicBezTo>
                        <a:pt x="4787" y="2061"/>
                        <a:pt x="4465" y="2060"/>
                        <a:pt x="4312" y="2097"/>
                      </a:cubicBezTo>
                      <a:cubicBezTo>
                        <a:pt x="4091" y="2149"/>
                        <a:pt x="3690" y="2359"/>
                        <a:pt x="3476" y="2427"/>
                      </a:cubicBezTo>
                      <a:cubicBezTo>
                        <a:pt x="3316" y="2476"/>
                        <a:pt x="2935" y="2462"/>
                        <a:pt x="2825" y="2581"/>
                      </a:cubicBezTo>
                      <a:cubicBezTo>
                        <a:pt x="2795" y="2613"/>
                        <a:pt x="2833" y="2717"/>
                        <a:pt x="2803" y="2748"/>
                      </a:cubicBezTo>
                      <a:cubicBezTo>
                        <a:pt x="2785" y="2766"/>
                        <a:pt x="2719" y="2752"/>
                        <a:pt x="2700" y="2770"/>
                      </a:cubicBezTo>
                      <a:cubicBezTo>
                        <a:pt x="2676" y="2794"/>
                        <a:pt x="2662" y="2873"/>
                        <a:pt x="2674" y="2905"/>
                      </a:cubicBezTo>
                      <a:cubicBezTo>
                        <a:pt x="2682" y="2929"/>
                        <a:pt x="2750" y="2948"/>
                        <a:pt x="2750" y="2973"/>
                      </a:cubicBezTo>
                      <a:cubicBezTo>
                        <a:pt x="2750" y="2996"/>
                        <a:pt x="2691" y="3014"/>
                        <a:pt x="2677" y="3033"/>
                      </a:cubicBezTo>
                      <a:cubicBezTo>
                        <a:pt x="2639" y="3090"/>
                        <a:pt x="2655" y="3253"/>
                        <a:pt x="2597" y="3293"/>
                      </a:cubicBezTo>
                      <a:cubicBezTo>
                        <a:pt x="2584" y="3304"/>
                        <a:pt x="2540" y="3305"/>
                        <a:pt x="2528" y="3293"/>
                      </a:cubicBezTo>
                      <a:cubicBezTo>
                        <a:pt x="2504" y="3271"/>
                        <a:pt x="2555" y="3186"/>
                        <a:pt x="2528" y="3165"/>
                      </a:cubicBezTo>
                      <a:cubicBezTo>
                        <a:pt x="2511" y="3151"/>
                        <a:pt x="2458" y="3173"/>
                        <a:pt x="2437" y="3183"/>
                      </a:cubicBezTo>
                      <a:cubicBezTo>
                        <a:pt x="2374" y="3216"/>
                        <a:pt x="2276" y="3320"/>
                        <a:pt x="2235" y="3376"/>
                      </a:cubicBezTo>
                      <a:cubicBezTo>
                        <a:pt x="2192" y="3431"/>
                        <a:pt x="2127" y="3558"/>
                        <a:pt x="2110" y="3625"/>
                      </a:cubicBezTo>
                      <a:cubicBezTo>
                        <a:pt x="2091" y="3695"/>
                        <a:pt x="2118" y="3845"/>
                        <a:pt x="2093" y="3913"/>
                      </a:cubicBezTo>
                      <a:cubicBezTo>
                        <a:pt x="2083" y="3946"/>
                        <a:pt x="2043" y="4007"/>
                        <a:pt x="2013" y="4027"/>
                      </a:cubicBezTo>
                      <a:cubicBezTo>
                        <a:pt x="1982" y="4049"/>
                        <a:pt x="1887" y="4041"/>
                        <a:pt x="1862" y="4070"/>
                      </a:cubicBezTo>
                      <a:cubicBezTo>
                        <a:pt x="1819" y="4117"/>
                        <a:pt x="1821" y="4254"/>
                        <a:pt x="1827" y="4316"/>
                      </a:cubicBezTo>
                      <a:cubicBezTo>
                        <a:pt x="1833" y="4383"/>
                        <a:pt x="1862" y="4524"/>
                        <a:pt x="1912" y="4572"/>
                      </a:cubicBezTo>
                      <a:cubicBezTo>
                        <a:pt x="1943" y="4602"/>
                        <a:pt x="2061" y="4584"/>
                        <a:pt x="2079" y="4622"/>
                      </a:cubicBezTo>
                      <a:cubicBezTo>
                        <a:pt x="2092" y="4650"/>
                        <a:pt x="2035" y="4704"/>
                        <a:pt x="2022" y="4732"/>
                      </a:cubicBezTo>
                      <a:cubicBezTo>
                        <a:pt x="1995" y="4789"/>
                        <a:pt x="1989" y="4966"/>
                        <a:pt x="1923" y="4963"/>
                      </a:cubicBezTo>
                      <a:cubicBezTo>
                        <a:pt x="1849" y="4962"/>
                        <a:pt x="1863" y="4765"/>
                        <a:pt x="1831" y="4704"/>
                      </a:cubicBezTo>
                      <a:cubicBezTo>
                        <a:pt x="1808" y="4657"/>
                        <a:pt x="1759" y="4559"/>
                        <a:pt x="1713" y="4529"/>
                      </a:cubicBezTo>
                      <a:cubicBezTo>
                        <a:pt x="1645" y="4487"/>
                        <a:pt x="1462" y="4517"/>
                        <a:pt x="1392" y="4475"/>
                      </a:cubicBezTo>
                      <a:cubicBezTo>
                        <a:pt x="1345" y="4447"/>
                        <a:pt x="1286" y="4350"/>
                        <a:pt x="1255" y="4306"/>
                      </a:cubicBezTo>
                      <a:cubicBezTo>
                        <a:pt x="1221" y="4255"/>
                        <a:pt x="1181" y="4132"/>
                        <a:pt x="1130" y="4094"/>
                      </a:cubicBezTo>
                      <a:cubicBezTo>
                        <a:pt x="1101" y="4073"/>
                        <a:pt x="1021" y="4042"/>
                        <a:pt x="984" y="4051"/>
                      </a:cubicBezTo>
                      <a:cubicBezTo>
                        <a:pt x="950" y="4061"/>
                        <a:pt x="891" y="4118"/>
                        <a:pt x="893" y="4151"/>
                      </a:cubicBezTo>
                      <a:cubicBezTo>
                        <a:pt x="898" y="4192"/>
                        <a:pt x="1026" y="4212"/>
                        <a:pt x="1026" y="4252"/>
                      </a:cubicBezTo>
                      <a:cubicBezTo>
                        <a:pt x="1026" y="4279"/>
                        <a:pt x="949" y="4295"/>
                        <a:pt x="936" y="4319"/>
                      </a:cubicBezTo>
                      <a:cubicBezTo>
                        <a:pt x="895" y="4387"/>
                        <a:pt x="861" y="4555"/>
                        <a:pt x="893" y="4626"/>
                      </a:cubicBezTo>
                      <a:cubicBezTo>
                        <a:pt x="911" y="4664"/>
                        <a:pt x="1017" y="4685"/>
                        <a:pt x="1039" y="4722"/>
                      </a:cubicBezTo>
                      <a:cubicBezTo>
                        <a:pt x="1058" y="4755"/>
                        <a:pt x="1048" y="4838"/>
                        <a:pt x="1041" y="4875"/>
                      </a:cubicBezTo>
                      <a:cubicBezTo>
                        <a:pt x="1029" y="4957"/>
                        <a:pt x="927" y="5108"/>
                        <a:pt x="931" y="5192"/>
                      </a:cubicBezTo>
                      <a:cubicBezTo>
                        <a:pt x="934" y="5253"/>
                        <a:pt x="422" y="5111"/>
                        <a:pt x="344" y="5196"/>
                      </a:cubicBezTo>
                      <a:cubicBezTo>
                        <a:pt x="266" y="5281"/>
                        <a:pt x="440" y="5628"/>
                        <a:pt x="463" y="5701"/>
                      </a:cubicBezTo>
                      <a:cubicBezTo>
                        <a:pt x="485" y="5772"/>
                        <a:pt x="1204" y="5920"/>
                        <a:pt x="1210" y="5993"/>
                      </a:cubicBezTo>
                      <a:cubicBezTo>
                        <a:pt x="1217" y="6074"/>
                        <a:pt x="1190" y="6240"/>
                        <a:pt x="1202" y="6321"/>
                      </a:cubicBezTo>
                      <a:cubicBezTo>
                        <a:pt x="1210" y="6373"/>
                        <a:pt x="328" y="6363"/>
                        <a:pt x="352" y="6411"/>
                      </a:cubicBezTo>
                      <a:cubicBezTo>
                        <a:pt x="365" y="6436"/>
                        <a:pt x="526" y="6367"/>
                        <a:pt x="531" y="6393"/>
                      </a:cubicBezTo>
                      <a:cubicBezTo>
                        <a:pt x="538" y="6426"/>
                        <a:pt x="175" y="6384"/>
                        <a:pt x="160" y="6415"/>
                      </a:cubicBezTo>
                      <a:cubicBezTo>
                        <a:pt x="136" y="6459"/>
                        <a:pt x="1186" y="6848"/>
                        <a:pt x="1164" y="6895"/>
                      </a:cubicBezTo>
                      <a:cubicBezTo>
                        <a:pt x="1149" y="6924"/>
                        <a:pt x="25" y="7003"/>
                        <a:pt x="0" y="7026"/>
                      </a:cubicBezTo>
                      <a:cubicBezTo>
                        <a:pt x="-9" y="7034"/>
                        <a:pt x="1106" y="7026"/>
                        <a:pt x="1096" y="7033"/>
                      </a:cubicBezTo>
                      <a:cubicBezTo>
                        <a:pt x="1064" y="7057"/>
                        <a:pt x="1030" y="7138"/>
                        <a:pt x="1039" y="7176"/>
                      </a:cubicBezTo>
                      <a:cubicBezTo>
                        <a:pt x="1045" y="7209"/>
                        <a:pt x="1132" y="7242"/>
                        <a:pt x="1137" y="7276"/>
                      </a:cubicBezTo>
                      <a:cubicBezTo>
                        <a:pt x="1162" y="7398"/>
                        <a:pt x="1018" y="7638"/>
                        <a:pt x="936" y="7734"/>
                      </a:cubicBezTo>
                      <a:cubicBezTo>
                        <a:pt x="876" y="7804"/>
                        <a:pt x="700" y="7882"/>
                        <a:pt x="623" y="7935"/>
                      </a:cubicBezTo>
                      <a:cubicBezTo>
                        <a:pt x="541" y="7991"/>
                        <a:pt x="395" y="8125"/>
                        <a:pt x="307" y="8173"/>
                      </a:cubicBezTo>
                      <a:cubicBezTo>
                        <a:pt x="268" y="8194"/>
                        <a:pt x="161" y="8197"/>
                        <a:pt x="142" y="8234"/>
                      </a:cubicBezTo>
                      <a:cubicBezTo>
                        <a:pt x="116" y="8286"/>
                        <a:pt x="203" y="8398"/>
                        <a:pt x="219" y="8454"/>
                      </a:cubicBezTo>
                      <a:cubicBezTo>
                        <a:pt x="230" y="8497"/>
                        <a:pt x="268" y="8587"/>
                        <a:pt x="253" y="8629"/>
                      </a:cubicBezTo>
                      <a:cubicBezTo>
                        <a:pt x="238" y="8668"/>
                        <a:pt x="138" y="8701"/>
                        <a:pt x="120" y="8739"/>
                      </a:cubicBezTo>
                      <a:cubicBezTo>
                        <a:pt x="103" y="8775"/>
                        <a:pt x="89" y="8870"/>
                        <a:pt x="120" y="8897"/>
                      </a:cubicBezTo>
                      <a:cubicBezTo>
                        <a:pt x="157" y="8928"/>
                        <a:pt x="273" y="8865"/>
                        <a:pt x="322" y="8883"/>
                      </a:cubicBezTo>
                      <a:cubicBezTo>
                        <a:pt x="407" y="8913"/>
                        <a:pt x="499" y="9080"/>
                        <a:pt x="573" y="9131"/>
                      </a:cubicBezTo>
                      <a:cubicBezTo>
                        <a:pt x="634" y="9172"/>
                        <a:pt x="789" y="9205"/>
                        <a:pt x="843" y="9252"/>
                      </a:cubicBezTo>
                      <a:cubicBezTo>
                        <a:pt x="921" y="9319"/>
                        <a:pt x="992" y="9511"/>
                        <a:pt x="1053" y="9591"/>
                      </a:cubicBezTo>
                      <a:cubicBezTo>
                        <a:pt x="1107" y="9660"/>
                        <a:pt x="1228" y="9790"/>
                        <a:pt x="1297" y="9848"/>
                      </a:cubicBezTo>
                      <a:cubicBezTo>
                        <a:pt x="1350" y="9890"/>
                        <a:pt x="1459" y="9997"/>
                        <a:pt x="1529" y="9994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Freeform 12"/>
                <p:cNvSpPr>
                  <a:spLocks/>
                </p:cNvSpPr>
                <p:nvPr/>
              </p:nvSpPr>
              <p:spPr bwMode="auto">
                <a:xfrm>
                  <a:off x="1453" y="936"/>
                  <a:ext cx="16" cy="17"/>
                </a:xfrm>
                <a:custGeom>
                  <a:avLst/>
                  <a:gdLst>
                    <a:gd name="T0" fmla="*/ 105 w 114"/>
                    <a:gd name="T1" fmla="*/ 16 h 115"/>
                    <a:gd name="T2" fmla="*/ 32 w 114"/>
                    <a:gd name="T3" fmla="*/ 9 h 115"/>
                    <a:gd name="T4" fmla="*/ 5 w 114"/>
                    <a:gd name="T5" fmla="*/ 78 h 115"/>
                    <a:gd name="T6" fmla="*/ 60 w 114"/>
                    <a:gd name="T7" fmla="*/ 113 h 115"/>
                    <a:gd name="T8" fmla="*/ 101 w 114"/>
                    <a:gd name="T9" fmla="*/ 70 h 115"/>
                    <a:gd name="T10" fmla="*/ 105 w 114"/>
                    <a:gd name="T11" fmla="*/ 16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115">
                      <a:moveTo>
                        <a:pt x="105" y="16"/>
                      </a:moveTo>
                      <a:cubicBezTo>
                        <a:pt x="93" y="2"/>
                        <a:pt x="48" y="0"/>
                        <a:pt x="32" y="9"/>
                      </a:cubicBezTo>
                      <a:cubicBezTo>
                        <a:pt x="16" y="19"/>
                        <a:pt x="0" y="60"/>
                        <a:pt x="5" y="78"/>
                      </a:cubicBezTo>
                      <a:cubicBezTo>
                        <a:pt x="10" y="93"/>
                        <a:pt x="44" y="115"/>
                        <a:pt x="60" y="113"/>
                      </a:cubicBezTo>
                      <a:cubicBezTo>
                        <a:pt x="75" y="111"/>
                        <a:pt x="95" y="83"/>
                        <a:pt x="101" y="70"/>
                      </a:cubicBezTo>
                      <a:cubicBezTo>
                        <a:pt x="106" y="57"/>
                        <a:pt x="114" y="26"/>
                        <a:pt x="105" y="16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Freeform 13"/>
                <p:cNvSpPr>
                  <a:spLocks/>
                </p:cNvSpPr>
                <p:nvPr/>
              </p:nvSpPr>
              <p:spPr bwMode="auto">
                <a:xfrm>
                  <a:off x="1266" y="904"/>
                  <a:ext cx="212" cy="132"/>
                </a:xfrm>
                <a:custGeom>
                  <a:avLst/>
                  <a:gdLst>
                    <a:gd name="T0" fmla="*/ 1484 w 1491"/>
                    <a:gd name="T1" fmla="*/ 0 h 924"/>
                    <a:gd name="T2" fmla="*/ 1454 w 1491"/>
                    <a:gd name="T3" fmla="*/ 83 h 924"/>
                    <a:gd name="T4" fmla="*/ 1376 w 1491"/>
                    <a:gd name="T5" fmla="*/ 114 h 924"/>
                    <a:gd name="T6" fmla="*/ 1304 w 1491"/>
                    <a:gd name="T7" fmla="*/ 166 h 924"/>
                    <a:gd name="T8" fmla="*/ 1247 w 1491"/>
                    <a:gd name="T9" fmla="*/ 318 h 924"/>
                    <a:gd name="T10" fmla="*/ 1187 w 1491"/>
                    <a:gd name="T11" fmla="*/ 466 h 924"/>
                    <a:gd name="T12" fmla="*/ 1083 w 1491"/>
                    <a:gd name="T13" fmla="*/ 562 h 924"/>
                    <a:gd name="T14" fmla="*/ 1027 w 1491"/>
                    <a:gd name="T15" fmla="*/ 658 h 924"/>
                    <a:gd name="T16" fmla="*/ 990 w 1491"/>
                    <a:gd name="T17" fmla="*/ 825 h 924"/>
                    <a:gd name="T18" fmla="*/ 951 w 1491"/>
                    <a:gd name="T19" fmla="*/ 923 h 924"/>
                    <a:gd name="T20" fmla="*/ 905 w 1491"/>
                    <a:gd name="T21" fmla="*/ 837 h 924"/>
                    <a:gd name="T22" fmla="*/ 930 w 1491"/>
                    <a:gd name="T23" fmla="*/ 760 h 924"/>
                    <a:gd name="T24" fmla="*/ 846 w 1491"/>
                    <a:gd name="T25" fmla="*/ 703 h 924"/>
                    <a:gd name="T26" fmla="*/ 692 w 1491"/>
                    <a:gd name="T27" fmla="*/ 677 h 924"/>
                    <a:gd name="T28" fmla="*/ 612 w 1491"/>
                    <a:gd name="T29" fmla="*/ 645 h 924"/>
                    <a:gd name="T30" fmla="*/ 616 w 1491"/>
                    <a:gd name="T31" fmla="*/ 527 h 924"/>
                    <a:gd name="T32" fmla="*/ 474 w 1491"/>
                    <a:gd name="T33" fmla="*/ 493 h 924"/>
                    <a:gd name="T34" fmla="*/ 438 w 1491"/>
                    <a:gd name="T35" fmla="*/ 602 h 924"/>
                    <a:gd name="T36" fmla="*/ 537 w 1491"/>
                    <a:gd name="T37" fmla="*/ 673 h 924"/>
                    <a:gd name="T38" fmla="*/ 511 w 1491"/>
                    <a:gd name="T39" fmla="*/ 779 h 924"/>
                    <a:gd name="T40" fmla="*/ 401 w 1491"/>
                    <a:gd name="T41" fmla="*/ 738 h 924"/>
                    <a:gd name="T42" fmla="*/ 367 w 1491"/>
                    <a:gd name="T43" fmla="*/ 848 h 924"/>
                    <a:gd name="T44" fmla="*/ 322 w 1491"/>
                    <a:gd name="T45" fmla="*/ 899 h 924"/>
                    <a:gd name="T46" fmla="*/ 193 w 1491"/>
                    <a:gd name="T47" fmla="*/ 768 h 924"/>
                    <a:gd name="T48" fmla="*/ 62 w 1491"/>
                    <a:gd name="T49" fmla="*/ 641 h 924"/>
                    <a:gd name="T50" fmla="*/ 79 w 1491"/>
                    <a:gd name="T51" fmla="*/ 544 h 924"/>
                    <a:gd name="T52" fmla="*/ 3 w 1491"/>
                    <a:gd name="T53" fmla="*/ 448 h 924"/>
                    <a:gd name="T54" fmla="*/ 96 w 1491"/>
                    <a:gd name="T55" fmla="*/ 364 h 924"/>
                    <a:gd name="T56" fmla="*/ 281 w 1491"/>
                    <a:gd name="T57" fmla="*/ 426 h 924"/>
                    <a:gd name="T58" fmla="*/ 507 w 1491"/>
                    <a:gd name="T59" fmla="*/ 381 h 924"/>
                    <a:gd name="T60" fmla="*/ 683 w 1491"/>
                    <a:gd name="T61" fmla="*/ 355 h 924"/>
                    <a:gd name="T62" fmla="*/ 823 w 1491"/>
                    <a:gd name="T63" fmla="*/ 200 h 924"/>
                    <a:gd name="T64" fmla="*/ 1057 w 1491"/>
                    <a:gd name="T65" fmla="*/ 125 h 924"/>
                    <a:gd name="T66" fmla="*/ 1201 w 1491"/>
                    <a:gd name="T67" fmla="*/ 33 h 924"/>
                    <a:gd name="T68" fmla="*/ 1388 w 1491"/>
                    <a:gd name="T69" fmla="*/ 16 h 924"/>
                    <a:gd name="T70" fmla="*/ 1491 w 1491"/>
                    <a:gd name="T71" fmla="*/ 0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91" h="924">
                      <a:moveTo>
                        <a:pt x="1484" y="0"/>
                      </a:moveTo>
                      <a:cubicBezTo>
                        <a:pt x="1484" y="22"/>
                        <a:pt x="1470" y="67"/>
                        <a:pt x="1454" y="83"/>
                      </a:cubicBezTo>
                      <a:cubicBezTo>
                        <a:pt x="1440" y="98"/>
                        <a:pt x="1394" y="104"/>
                        <a:pt x="1376" y="114"/>
                      </a:cubicBezTo>
                      <a:cubicBezTo>
                        <a:pt x="1357" y="124"/>
                        <a:pt x="1318" y="148"/>
                        <a:pt x="1304" y="166"/>
                      </a:cubicBezTo>
                      <a:cubicBezTo>
                        <a:pt x="1280" y="198"/>
                        <a:pt x="1262" y="280"/>
                        <a:pt x="1247" y="318"/>
                      </a:cubicBezTo>
                      <a:cubicBezTo>
                        <a:pt x="1232" y="355"/>
                        <a:pt x="1209" y="433"/>
                        <a:pt x="1187" y="466"/>
                      </a:cubicBezTo>
                      <a:cubicBezTo>
                        <a:pt x="1166" y="495"/>
                        <a:pt x="1105" y="535"/>
                        <a:pt x="1083" y="562"/>
                      </a:cubicBezTo>
                      <a:cubicBezTo>
                        <a:pt x="1066" y="584"/>
                        <a:pt x="1037" y="632"/>
                        <a:pt x="1027" y="658"/>
                      </a:cubicBezTo>
                      <a:cubicBezTo>
                        <a:pt x="1011" y="697"/>
                        <a:pt x="1003" y="784"/>
                        <a:pt x="990" y="825"/>
                      </a:cubicBezTo>
                      <a:cubicBezTo>
                        <a:pt x="983" y="850"/>
                        <a:pt x="977" y="921"/>
                        <a:pt x="951" y="923"/>
                      </a:cubicBezTo>
                      <a:cubicBezTo>
                        <a:pt x="927" y="924"/>
                        <a:pt x="907" y="861"/>
                        <a:pt x="905" y="837"/>
                      </a:cubicBezTo>
                      <a:cubicBezTo>
                        <a:pt x="903" y="817"/>
                        <a:pt x="937" y="779"/>
                        <a:pt x="930" y="760"/>
                      </a:cubicBezTo>
                      <a:cubicBezTo>
                        <a:pt x="922" y="736"/>
                        <a:pt x="870" y="712"/>
                        <a:pt x="846" y="703"/>
                      </a:cubicBezTo>
                      <a:cubicBezTo>
                        <a:pt x="810" y="688"/>
                        <a:pt x="729" y="688"/>
                        <a:pt x="692" y="677"/>
                      </a:cubicBezTo>
                      <a:cubicBezTo>
                        <a:pt x="671" y="672"/>
                        <a:pt x="624" y="663"/>
                        <a:pt x="612" y="645"/>
                      </a:cubicBezTo>
                      <a:cubicBezTo>
                        <a:pt x="596" y="620"/>
                        <a:pt x="634" y="550"/>
                        <a:pt x="616" y="527"/>
                      </a:cubicBezTo>
                      <a:cubicBezTo>
                        <a:pt x="594" y="498"/>
                        <a:pt x="506" y="475"/>
                        <a:pt x="474" y="493"/>
                      </a:cubicBezTo>
                      <a:cubicBezTo>
                        <a:pt x="449" y="507"/>
                        <a:pt x="429" y="575"/>
                        <a:pt x="438" y="602"/>
                      </a:cubicBezTo>
                      <a:cubicBezTo>
                        <a:pt x="448" y="631"/>
                        <a:pt x="527" y="644"/>
                        <a:pt x="537" y="673"/>
                      </a:cubicBezTo>
                      <a:cubicBezTo>
                        <a:pt x="547" y="698"/>
                        <a:pt x="535" y="766"/>
                        <a:pt x="511" y="779"/>
                      </a:cubicBezTo>
                      <a:cubicBezTo>
                        <a:pt x="485" y="793"/>
                        <a:pt x="427" y="725"/>
                        <a:pt x="401" y="738"/>
                      </a:cubicBezTo>
                      <a:cubicBezTo>
                        <a:pt x="375" y="751"/>
                        <a:pt x="381" y="823"/>
                        <a:pt x="367" y="848"/>
                      </a:cubicBezTo>
                      <a:cubicBezTo>
                        <a:pt x="359" y="863"/>
                        <a:pt x="339" y="898"/>
                        <a:pt x="322" y="899"/>
                      </a:cubicBezTo>
                      <a:cubicBezTo>
                        <a:pt x="276" y="900"/>
                        <a:pt x="226" y="800"/>
                        <a:pt x="193" y="768"/>
                      </a:cubicBezTo>
                      <a:cubicBezTo>
                        <a:pt x="161" y="736"/>
                        <a:pt x="77" y="684"/>
                        <a:pt x="62" y="641"/>
                      </a:cubicBezTo>
                      <a:cubicBezTo>
                        <a:pt x="55" y="617"/>
                        <a:pt x="85" y="568"/>
                        <a:pt x="79" y="544"/>
                      </a:cubicBezTo>
                      <a:cubicBezTo>
                        <a:pt x="72" y="514"/>
                        <a:pt x="0" y="479"/>
                        <a:pt x="3" y="448"/>
                      </a:cubicBezTo>
                      <a:cubicBezTo>
                        <a:pt x="5" y="417"/>
                        <a:pt x="65" y="371"/>
                        <a:pt x="96" y="364"/>
                      </a:cubicBezTo>
                      <a:cubicBezTo>
                        <a:pt x="144" y="354"/>
                        <a:pt x="233" y="423"/>
                        <a:pt x="281" y="426"/>
                      </a:cubicBezTo>
                      <a:cubicBezTo>
                        <a:pt x="339" y="430"/>
                        <a:pt x="451" y="391"/>
                        <a:pt x="507" y="381"/>
                      </a:cubicBezTo>
                      <a:cubicBezTo>
                        <a:pt x="551" y="373"/>
                        <a:pt x="644" y="376"/>
                        <a:pt x="683" y="355"/>
                      </a:cubicBezTo>
                      <a:cubicBezTo>
                        <a:pt x="729" y="330"/>
                        <a:pt x="780" y="228"/>
                        <a:pt x="823" y="200"/>
                      </a:cubicBezTo>
                      <a:cubicBezTo>
                        <a:pt x="875" y="166"/>
                        <a:pt x="1002" y="151"/>
                        <a:pt x="1057" y="125"/>
                      </a:cubicBezTo>
                      <a:cubicBezTo>
                        <a:pt x="1096" y="107"/>
                        <a:pt x="1161" y="47"/>
                        <a:pt x="1201" y="33"/>
                      </a:cubicBezTo>
                      <a:cubicBezTo>
                        <a:pt x="1246" y="18"/>
                        <a:pt x="1342" y="22"/>
                        <a:pt x="1388" y="16"/>
                      </a:cubicBezTo>
                      <a:cubicBezTo>
                        <a:pt x="1414" y="13"/>
                        <a:pt x="1491" y="26"/>
                        <a:pt x="1491" y="0"/>
                      </a:cubicBezTo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Freeform 14"/>
                <p:cNvSpPr>
                  <a:spLocks/>
                </p:cNvSpPr>
                <p:nvPr/>
              </p:nvSpPr>
              <p:spPr bwMode="auto">
                <a:xfrm>
                  <a:off x="1266" y="904"/>
                  <a:ext cx="212" cy="132"/>
                </a:xfrm>
                <a:custGeom>
                  <a:avLst/>
                  <a:gdLst>
                    <a:gd name="T0" fmla="*/ 1484 w 1491"/>
                    <a:gd name="T1" fmla="*/ 0 h 924"/>
                    <a:gd name="T2" fmla="*/ 1454 w 1491"/>
                    <a:gd name="T3" fmla="*/ 83 h 924"/>
                    <a:gd name="T4" fmla="*/ 1376 w 1491"/>
                    <a:gd name="T5" fmla="*/ 114 h 924"/>
                    <a:gd name="T6" fmla="*/ 1304 w 1491"/>
                    <a:gd name="T7" fmla="*/ 166 h 924"/>
                    <a:gd name="T8" fmla="*/ 1247 w 1491"/>
                    <a:gd name="T9" fmla="*/ 318 h 924"/>
                    <a:gd name="T10" fmla="*/ 1187 w 1491"/>
                    <a:gd name="T11" fmla="*/ 466 h 924"/>
                    <a:gd name="T12" fmla="*/ 1083 w 1491"/>
                    <a:gd name="T13" fmla="*/ 562 h 924"/>
                    <a:gd name="T14" fmla="*/ 1027 w 1491"/>
                    <a:gd name="T15" fmla="*/ 658 h 924"/>
                    <a:gd name="T16" fmla="*/ 990 w 1491"/>
                    <a:gd name="T17" fmla="*/ 825 h 924"/>
                    <a:gd name="T18" fmla="*/ 951 w 1491"/>
                    <a:gd name="T19" fmla="*/ 923 h 924"/>
                    <a:gd name="T20" fmla="*/ 905 w 1491"/>
                    <a:gd name="T21" fmla="*/ 837 h 924"/>
                    <a:gd name="T22" fmla="*/ 930 w 1491"/>
                    <a:gd name="T23" fmla="*/ 760 h 924"/>
                    <a:gd name="T24" fmla="*/ 846 w 1491"/>
                    <a:gd name="T25" fmla="*/ 703 h 924"/>
                    <a:gd name="T26" fmla="*/ 692 w 1491"/>
                    <a:gd name="T27" fmla="*/ 677 h 924"/>
                    <a:gd name="T28" fmla="*/ 612 w 1491"/>
                    <a:gd name="T29" fmla="*/ 645 h 924"/>
                    <a:gd name="T30" fmla="*/ 616 w 1491"/>
                    <a:gd name="T31" fmla="*/ 527 h 924"/>
                    <a:gd name="T32" fmla="*/ 474 w 1491"/>
                    <a:gd name="T33" fmla="*/ 493 h 924"/>
                    <a:gd name="T34" fmla="*/ 438 w 1491"/>
                    <a:gd name="T35" fmla="*/ 602 h 924"/>
                    <a:gd name="T36" fmla="*/ 537 w 1491"/>
                    <a:gd name="T37" fmla="*/ 673 h 924"/>
                    <a:gd name="T38" fmla="*/ 511 w 1491"/>
                    <a:gd name="T39" fmla="*/ 779 h 924"/>
                    <a:gd name="T40" fmla="*/ 401 w 1491"/>
                    <a:gd name="T41" fmla="*/ 738 h 924"/>
                    <a:gd name="T42" fmla="*/ 367 w 1491"/>
                    <a:gd name="T43" fmla="*/ 848 h 924"/>
                    <a:gd name="T44" fmla="*/ 322 w 1491"/>
                    <a:gd name="T45" fmla="*/ 899 h 924"/>
                    <a:gd name="T46" fmla="*/ 193 w 1491"/>
                    <a:gd name="T47" fmla="*/ 768 h 924"/>
                    <a:gd name="T48" fmla="*/ 62 w 1491"/>
                    <a:gd name="T49" fmla="*/ 641 h 924"/>
                    <a:gd name="T50" fmla="*/ 79 w 1491"/>
                    <a:gd name="T51" fmla="*/ 544 h 924"/>
                    <a:gd name="T52" fmla="*/ 3 w 1491"/>
                    <a:gd name="T53" fmla="*/ 448 h 924"/>
                    <a:gd name="T54" fmla="*/ 96 w 1491"/>
                    <a:gd name="T55" fmla="*/ 364 h 924"/>
                    <a:gd name="T56" fmla="*/ 281 w 1491"/>
                    <a:gd name="T57" fmla="*/ 426 h 924"/>
                    <a:gd name="T58" fmla="*/ 507 w 1491"/>
                    <a:gd name="T59" fmla="*/ 381 h 924"/>
                    <a:gd name="T60" fmla="*/ 683 w 1491"/>
                    <a:gd name="T61" fmla="*/ 355 h 924"/>
                    <a:gd name="T62" fmla="*/ 823 w 1491"/>
                    <a:gd name="T63" fmla="*/ 200 h 924"/>
                    <a:gd name="T64" fmla="*/ 1057 w 1491"/>
                    <a:gd name="T65" fmla="*/ 125 h 924"/>
                    <a:gd name="T66" fmla="*/ 1201 w 1491"/>
                    <a:gd name="T67" fmla="*/ 33 h 924"/>
                    <a:gd name="T68" fmla="*/ 1388 w 1491"/>
                    <a:gd name="T69" fmla="*/ 16 h 924"/>
                    <a:gd name="T70" fmla="*/ 1491 w 1491"/>
                    <a:gd name="T71" fmla="*/ 0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91" h="924">
                      <a:moveTo>
                        <a:pt x="1484" y="0"/>
                      </a:moveTo>
                      <a:cubicBezTo>
                        <a:pt x="1484" y="22"/>
                        <a:pt x="1470" y="67"/>
                        <a:pt x="1454" y="83"/>
                      </a:cubicBezTo>
                      <a:cubicBezTo>
                        <a:pt x="1440" y="98"/>
                        <a:pt x="1394" y="104"/>
                        <a:pt x="1376" y="114"/>
                      </a:cubicBezTo>
                      <a:cubicBezTo>
                        <a:pt x="1357" y="124"/>
                        <a:pt x="1318" y="148"/>
                        <a:pt x="1304" y="166"/>
                      </a:cubicBezTo>
                      <a:cubicBezTo>
                        <a:pt x="1280" y="198"/>
                        <a:pt x="1262" y="280"/>
                        <a:pt x="1247" y="318"/>
                      </a:cubicBezTo>
                      <a:cubicBezTo>
                        <a:pt x="1232" y="355"/>
                        <a:pt x="1209" y="433"/>
                        <a:pt x="1187" y="466"/>
                      </a:cubicBezTo>
                      <a:cubicBezTo>
                        <a:pt x="1166" y="495"/>
                        <a:pt x="1105" y="535"/>
                        <a:pt x="1083" y="562"/>
                      </a:cubicBezTo>
                      <a:cubicBezTo>
                        <a:pt x="1066" y="584"/>
                        <a:pt x="1037" y="632"/>
                        <a:pt x="1027" y="658"/>
                      </a:cubicBezTo>
                      <a:cubicBezTo>
                        <a:pt x="1011" y="697"/>
                        <a:pt x="1003" y="784"/>
                        <a:pt x="990" y="825"/>
                      </a:cubicBezTo>
                      <a:cubicBezTo>
                        <a:pt x="983" y="850"/>
                        <a:pt x="977" y="921"/>
                        <a:pt x="951" y="923"/>
                      </a:cubicBezTo>
                      <a:cubicBezTo>
                        <a:pt x="927" y="924"/>
                        <a:pt x="907" y="861"/>
                        <a:pt x="905" y="837"/>
                      </a:cubicBezTo>
                      <a:cubicBezTo>
                        <a:pt x="903" y="817"/>
                        <a:pt x="937" y="779"/>
                        <a:pt x="930" y="760"/>
                      </a:cubicBezTo>
                      <a:cubicBezTo>
                        <a:pt x="922" y="736"/>
                        <a:pt x="870" y="712"/>
                        <a:pt x="846" y="703"/>
                      </a:cubicBezTo>
                      <a:cubicBezTo>
                        <a:pt x="810" y="688"/>
                        <a:pt x="729" y="688"/>
                        <a:pt x="692" y="677"/>
                      </a:cubicBezTo>
                      <a:cubicBezTo>
                        <a:pt x="671" y="672"/>
                        <a:pt x="624" y="663"/>
                        <a:pt x="612" y="645"/>
                      </a:cubicBezTo>
                      <a:cubicBezTo>
                        <a:pt x="596" y="620"/>
                        <a:pt x="634" y="550"/>
                        <a:pt x="616" y="527"/>
                      </a:cubicBezTo>
                      <a:cubicBezTo>
                        <a:pt x="594" y="498"/>
                        <a:pt x="506" y="475"/>
                        <a:pt x="474" y="493"/>
                      </a:cubicBezTo>
                      <a:cubicBezTo>
                        <a:pt x="449" y="507"/>
                        <a:pt x="429" y="575"/>
                        <a:pt x="438" y="602"/>
                      </a:cubicBezTo>
                      <a:cubicBezTo>
                        <a:pt x="448" y="631"/>
                        <a:pt x="527" y="644"/>
                        <a:pt x="537" y="673"/>
                      </a:cubicBezTo>
                      <a:cubicBezTo>
                        <a:pt x="547" y="698"/>
                        <a:pt x="535" y="766"/>
                        <a:pt x="511" y="779"/>
                      </a:cubicBezTo>
                      <a:cubicBezTo>
                        <a:pt x="485" y="793"/>
                        <a:pt x="427" y="725"/>
                        <a:pt x="401" y="738"/>
                      </a:cubicBezTo>
                      <a:cubicBezTo>
                        <a:pt x="375" y="751"/>
                        <a:pt x="381" y="823"/>
                        <a:pt x="367" y="848"/>
                      </a:cubicBezTo>
                      <a:cubicBezTo>
                        <a:pt x="359" y="863"/>
                        <a:pt x="339" y="898"/>
                        <a:pt x="322" y="899"/>
                      </a:cubicBezTo>
                      <a:cubicBezTo>
                        <a:pt x="276" y="900"/>
                        <a:pt x="226" y="800"/>
                        <a:pt x="193" y="768"/>
                      </a:cubicBezTo>
                      <a:cubicBezTo>
                        <a:pt x="161" y="736"/>
                        <a:pt x="77" y="684"/>
                        <a:pt x="62" y="641"/>
                      </a:cubicBezTo>
                      <a:cubicBezTo>
                        <a:pt x="55" y="617"/>
                        <a:pt x="85" y="568"/>
                        <a:pt x="79" y="544"/>
                      </a:cubicBezTo>
                      <a:cubicBezTo>
                        <a:pt x="72" y="514"/>
                        <a:pt x="0" y="479"/>
                        <a:pt x="3" y="448"/>
                      </a:cubicBezTo>
                      <a:cubicBezTo>
                        <a:pt x="5" y="417"/>
                        <a:pt x="65" y="371"/>
                        <a:pt x="96" y="364"/>
                      </a:cubicBezTo>
                      <a:cubicBezTo>
                        <a:pt x="144" y="354"/>
                        <a:pt x="233" y="423"/>
                        <a:pt x="281" y="426"/>
                      </a:cubicBezTo>
                      <a:cubicBezTo>
                        <a:pt x="339" y="430"/>
                        <a:pt x="451" y="391"/>
                        <a:pt x="507" y="381"/>
                      </a:cubicBezTo>
                      <a:cubicBezTo>
                        <a:pt x="551" y="373"/>
                        <a:pt x="644" y="376"/>
                        <a:pt x="683" y="355"/>
                      </a:cubicBezTo>
                      <a:cubicBezTo>
                        <a:pt x="729" y="330"/>
                        <a:pt x="780" y="228"/>
                        <a:pt x="823" y="200"/>
                      </a:cubicBezTo>
                      <a:cubicBezTo>
                        <a:pt x="875" y="166"/>
                        <a:pt x="1002" y="151"/>
                        <a:pt x="1057" y="125"/>
                      </a:cubicBezTo>
                      <a:cubicBezTo>
                        <a:pt x="1096" y="107"/>
                        <a:pt x="1161" y="47"/>
                        <a:pt x="1201" y="33"/>
                      </a:cubicBezTo>
                      <a:cubicBezTo>
                        <a:pt x="1246" y="18"/>
                        <a:pt x="1342" y="22"/>
                        <a:pt x="1388" y="16"/>
                      </a:cubicBezTo>
                      <a:cubicBezTo>
                        <a:pt x="1414" y="13"/>
                        <a:pt x="1491" y="26"/>
                        <a:pt x="1491" y="0"/>
                      </a:cubicBezTo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Freeform 15"/>
                <p:cNvSpPr>
                  <a:spLocks/>
                </p:cNvSpPr>
                <p:nvPr/>
              </p:nvSpPr>
              <p:spPr bwMode="auto">
                <a:xfrm>
                  <a:off x="2168" y="465"/>
                  <a:ext cx="1025" cy="788"/>
                </a:xfrm>
                <a:custGeom>
                  <a:avLst/>
                  <a:gdLst>
                    <a:gd name="T0" fmla="*/ 6118 w 7199"/>
                    <a:gd name="T1" fmla="*/ 2077 h 5532"/>
                    <a:gd name="T2" fmla="*/ 7044 w 7199"/>
                    <a:gd name="T3" fmla="*/ 1707 h 5532"/>
                    <a:gd name="T4" fmla="*/ 6472 w 7199"/>
                    <a:gd name="T5" fmla="*/ 1900 h 5532"/>
                    <a:gd name="T6" fmla="*/ 5036 w 7199"/>
                    <a:gd name="T7" fmla="*/ 1942 h 5532"/>
                    <a:gd name="T8" fmla="*/ 4568 w 7199"/>
                    <a:gd name="T9" fmla="*/ 1665 h 5532"/>
                    <a:gd name="T10" fmla="*/ 4489 w 7199"/>
                    <a:gd name="T11" fmla="*/ 930 h 5532"/>
                    <a:gd name="T12" fmla="*/ 4323 w 7199"/>
                    <a:gd name="T13" fmla="*/ 607 h 5532"/>
                    <a:gd name="T14" fmla="*/ 4208 w 7199"/>
                    <a:gd name="T15" fmla="*/ 217 h 5532"/>
                    <a:gd name="T16" fmla="*/ 4820 w 7199"/>
                    <a:gd name="T17" fmla="*/ 686 h 5532"/>
                    <a:gd name="T18" fmla="*/ 5196 w 7199"/>
                    <a:gd name="T19" fmla="*/ 1076 h 5532"/>
                    <a:gd name="T20" fmla="*/ 4363 w 7199"/>
                    <a:gd name="T21" fmla="*/ 231 h 5532"/>
                    <a:gd name="T22" fmla="*/ 2882 w 7199"/>
                    <a:gd name="T23" fmla="*/ 18 h 5532"/>
                    <a:gd name="T24" fmla="*/ 1364 w 7199"/>
                    <a:gd name="T25" fmla="*/ 379 h 5532"/>
                    <a:gd name="T26" fmla="*/ 434 w 7199"/>
                    <a:gd name="T27" fmla="*/ 940 h 5532"/>
                    <a:gd name="T28" fmla="*/ 98 w 7199"/>
                    <a:gd name="T29" fmla="*/ 1119 h 5532"/>
                    <a:gd name="T30" fmla="*/ 283 w 7199"/>
                    <a:gd name="T31" fmla="*/ 1621 h 5532"/>
                    <a:gd name="T32" fmla="*/ 296 w 7199"/>
                    <a:gd name="T33" fmla="*/ 2047 h 5532"/>
                    <a:gd name="T34" fmla="*/ 120 w 7199"/>
                    <a:gd name="T35" fmla="*/ 2370 h 5532"/>
                    <a:gd name="T36" fmla="*/ 204 w 7199"/>
                    <a:gd name="T37" fmla="*/ 3057 h 5532"/>
                    <a:gd name="T38" fmla="*/ 167 w 7199"/>
                    <a:gd name="T39" fmla="*/ 3522 h 5532"/>
                    <a:gd name="T40" fmla="*/ 360 w 7199"/>
                    <a:gd name="T41" fmla="*/ 3492 h 5532"/>
                    <a:gd name="T42" fmla="*/ 560 w 7199"/>
                    <a:gd name="T43" fmla="*/ 3902 h 5532"/>
                    <a:gd name="T44" fmla="*/ 371 w 7199"/>
                    <a:gd name="T45" fmla="*/ 4190 h 5532"/>
                    <a:gd name="T46" fmla="*/ 281 w 7199"/>
                    <a:gd name="T47" fmla="*/ 4479 h 5532"/>
                    <a:gd name="T48" fmla="*/ 373 w 7199"/>
                    <a:gd name="T49" fmla="*/ 4936 h 5532"/>
                    <a:gd name="T50" fmla="*/ 550 w 7199"/>
                    <a:gd name="T51" fmla="*/ 5243 h 5532"/>
                    <a:gd name="T52" fmla="*/ 790 w 7199"/>
                    <a:gd name="T53" fmla="*/ 5337 h 5532"/>
                    <a:gd name="T54" fmla="*/ 1297 w 7199"/>
                    <a:gd name="T55" fmla="*/ 5376 h 5532"/>
                    <a:gd name="T56" fmla="*/ 1634 w 7199"/>
                    <a:gd name="T57" fmla="*/ 5228 h 5532"/>
                    <a:gd name="T58" fmla="*/ 1956 w 7199"/>
                    <a:gd name="T59" fmla="*/ 5198 h 5532"/>
                    <a:gd name="T60" fmla="*/ 2268 w 7199"/>
                    <a:gd name="T61" fmla="*/ 5174 h 5532"/>
                    <a:gd name="T62" fmla="*/ 2408 w 7199"/>
                    <a:gd name="T63" fmla="*/ 5044 h 5532"/>
                    <a:gd name="T64" fmla="*/ 2638 w 7199"/>
                    <a:gd name="T65" fmla="*/ 4778 h 5532"/>
                    <a:gd name="T66" fmla="*/ 2737 w 7199"/>
                    <a:gd name="T67" fmla="*/ 4510 h 5532"/>
                    <a:gd name="T68" fmla="*/ 3179 w 7199"/>
                    <a:gd name="T69" fmla="*/ 4633 h 5532"/>
                    <a:gd name="T70" fmla="*/ 3451 w 7199"/>
                    <a:gd name="T71" fmla="*/ 4454 h 5532"/>
                    <a:gd name="T72" fmla="*/ 3750 w 7199"/>
                    <a:gd name="T73" fmla="*/ 4522 h 5532"/>
                    <a:gd name="T74" fmla="*/ 3949 w 7199"/>
                    <a:gd name="T75" fmla="*/ 4811 h 5532"/>
                    <a:gd name="T76" fmla="*/ 4401 w 7199"/>
                    <a:gd name="T77" fmla="*/ 4886 h 5532"/>
                    <a:gd name="T78" fmla="*/ 4746 w 7199"/>
                    <a:gd name="T79" fmla="*/ 4726 h 5532"/>
                    <a:gd name="T80" fmla="*/ 5078 w 7199"/>
                    <a:gd name="T81" fmla="*/ 4794 h 5532"/>
                    <a:gd name="T82" fmla="*/ 5190 w 7199"/>
                    <a:gd name="T83" fmla="*/ 5099 h 5532"/>
                    <a:gd name="T84" fmla="*/ 5559 w 7199"/>
                    <a:gd name="T85" fmla="*/ 5132 h 5532"/>
                    <a:gd name="T86" fmla="*/ 5917 w 7199"/>
                    <a:gd name="T87" fmla="*/ 5081 h 5532"/>
                    <a:gd name="T88" fmla="*/ 6213 w 7199"/>
                    <a:gd name="T89" fmla="*/ 4607 h 5532"/>
                    <a:gd name="T90" fmla="*/ 6549 w 7199"/>
                    <a:gd name="T91" fmla="*/ 4219 h 5532"/>
                    <a:gd name="T92" fmla="*/ 6819 w 7199"/>
                    <a:gd name="T93" fmla="*/ 4206 h 5532"/>
                    <a:gd name="T94" fmla="*/ 6984 w 7199"/>
                    <a:gd name="T95" fmla="*/ 3779 h 5532"/>
                    <a:gd name="T96" fmla="*/ 6637 w 7199"/>
                    <a:gd name="T97" fmla="*/ 3801 h 5532"/>
                    <a:gd name="T98" fmla="*/ 6571 w 7199"/>
                    <a:gd name="T99" fmla="*/ 3481 h 5532"/>
                    <a:gd name="T100" fmla="*/ 6254 w 7199"/>
                    <a:gd name="T101" fmla="*/ 3340 h 5532"/>
                    <a:gd name="T102" fmla="*/ 6232 w 7199"/>
                    <a:gd name="T103" fmla="*/ 3091 h 5532"/>
                    <a:gd name="T104" fmla="*/ 6376 w 7199"/>
                    <a:gd name="T105" fmla="*/ 2691 h 5532"/>
                    <a:gd name="T106" fmla="*/ 6177 w 7199"/>
                    <a:gd name="T107" fmla="*/ 2312 h 5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199" h="5532">
                      <a:moveTo>
                        <a:pt x="6177" y="2312"/>
                      </a:moveTo>
                      <a:cubicBezTo>
                        <a:pt x="6161" y="2286"/>
                        <a:pt x="6240" y="2236"/>
                        <a:pt x="6236" y="2206"/>
                      </a:cubicBezTo>
                      <a:cubicBezTo>
                        <a:pt x="6234" y="2190"/>
                        <a:pt x="6202" y="2170"/>
                        <a:pt x="6191" y="2158"/>
                      </a:cubicBezTo>
                      <a:cubicBezTo>
                        <a:pt x="6173" y="2138"/>
                        <a:pt x="6110" y="2103"/>
                        <a:pt x="6118" y="2077"/>
                      </a:cubicBezTo>
                      <a:cubicBezTo>
                        <a:pt x="6133" y="2032"/>
                        <a:pt x="6255" y="2045"/>
                        <a:pt x="6301" y="2035"/>
                      </a:cubicBezTo>
                      <a:cubicBezTo>
                        <a:pt x="6357" y="2022"/>
                        <a:pt x="6471" y="2004"/>
                        <a:pt x="6525" y="1984"/>
                      </a:cubicBezTo>
                      <a:cubicBezTo>
                        <a:pt x="6605" y="1955"/>
                        <a:pt x="6751" y="1867"/>
                        <a:pt x="6825" y="1827"/>
                      </a:cubicBezTo>
                      <a:cubicBezTo>
                        <a:pt x="6880" y="1798"/>
                        <a:pt x="6993" y="1742"/>
                        <a:pt x="7044" y="1707"/>
                      </a:cubicBezTo>
                      <a:cubicBezTo>
                        <a:pt x="7086" y="1678"/>
                        <a:pt x="7197" y="1625"/>
                        <a:pt x="7198" y="1575"/>
                      </a:cubicBezTo>
                      <a:cubicBezTo>
                        <a:pt x="7199" y="1554"/>
                        <a:pt x="7160" y="1520"/>
                        <a:pt x="7139" y="1519"/>
                      </a:cubicBezTo>
                      <a:cubicBezTo>
                        <a:pt x="7074" y="1514"/>
                        <a:pt x="6981" y="1635"/>
                        <a:pt x="6925" y="1668"/>
                      </a:cubicBezTo>
                      <a:cubicBezTo>
                        <a:pt x="6816" y="1734"/>
                        <a:pt x="6592" y="1859"/>
                        <a:pt x="6472" y="1900"/>
                      </a:cubicBezTo>
                      <a:cubicBezTo>
                        <a:pt x="6371" y="1935"/>
                        <a:pt x="6159" y="1963"/>
                        <a:pt x="6053" y="1980"/>
                      </a:cubicBezTo>
                      <a:cubicBezTo>
                        <a:pt x="5937" y="1999"/>
                        <a:pt x="5703" y="2037"/>
                        <a:pt x="5586" y="2043"/>
                      </a:cubicBezTo>
                      <a:cubicBezTo>
                        <a:pt x="5508" y="2047"/>
                        <a:pt x="5351" y="2047"/>
                        <a:pt x="5275" y="2032"/>
                      </a:cubicBezTo>
                      <a:cubicBezTo>
                        <a:pt x="5212" y="2019"/>
                        <a:pt x="5098" y="1958"/>
                        <a:pt x="5036" y="1942"/>
                      </a:cubicBezTo>
                      <a:cubicBezTo>
                        <a:pt x="5001" y="1933"/>
                        <a:pt x="4924" y="1939"/>
                        <a:pt x="4894" y="1920"/>
                      </a:cubicBezTo>
                      <a:cubicBezTo>
                        <a:pt x="4861" y="1900"/>
                        <a:pt x="4837" y="1816"/>
                        <a:pt x="4804" y="1796"/>
                      </a:cubicBezTo>
                      <a:cubicBezTo>
                        <a:pt x="4780" y="1782"/>
                        <a:pt x="4719" y="1793"/>
                        <a:pt x="4694" y="1781"/>
                      </a:cubicBezTo>
                      <a:cubicBezTo>
                        <a:pt x="4655" y="1763"/>
                        <a:pt x="4590" y="1702"/>
                        <a:pt x="4568" y="1665"/>
                      </a:cubicBezTo>
                      <a:cubicBezTo>
                        <a:pt x="4547" y="1629"/>
                        <a:pt x="4533" y="1544"/>
                        <a:pt x="4531" y="1503"/>
                      </a:cubicBezTo>
                      <a:cubicBezTo>
                        <a:pt x="4527" y="1425"/>
                        <a:pt x="4581" y="1271"/>
                        <a:pt x="4567" y="1194"/>
                      </a:cubicBezTo>
                      <a:cubicBezTo>
                        <a:pt x="4559" y="1152"/>
                        <a:pt x="4496" y="1085"/>
                        <a:pt x="4486" y="1043"/>
                      </a:cubicBezTo>
                      <a:cubicBezTo>
                        <a:pt x="4480" y="1015"/>
                        <a:pt x="4495" y="957"/>
                        <a:pt x="4489" y="930"/>
                      </a:cubicBezTo>
                      <a:cubicBezTo>
                        <a:pt x="4480" y="892"/>
                        <a:pt x="4457" y="793"/>
                        <a:pt x="4419" y="792"/>
                      </a:cubicBezTo>
                      <a:cubicBezTo>
                        <a:pt x="4407" y="792"/>
                        <a:pt x="4406" y="828"/>
                        <a:pt x="4396" y="834"/>
                      </a:cubicBezTo>
                      <a:cubicBezTo>
                        <a:pt x="4378" y="845"/>
                        <a:pt x="4327" y="852"/>
                        <a:pt x="4312" y="837"/>
                      </a:cubicBezTo>
                      <a:cubicBezTo>
                        <a:pt x="4272" y="796"/>
                        <a:pt x="4342" y="662"/>
                        <a:pt x="4323" y="607"/>
                      </a:cubicBezTo>
                      <a:cubicBezTo>
                        <a:pt x="4315" y="582"/>
                        <a:pt x="4274" y="542"/>
                        <a:pt x="4253" y="526"/>
                      </a:cubicBezTo>
                      <a:cubicBezTo>
                        <a:pt x="4223" y="502"/>
                        <a:pt x="4133" y="490"/>
                        <a:pt x="4116" y="456"/>
                      </a:cubicBezTo>
                      <a:cubicBezTo>
                        <a:pt x="4103" y="429"/>
                        <a:pt x="4128" y="366"/>
                        <a:pt x="4138" y="338"/>
                      </a:cubicBezTo>
                      <a:cubicBezTo>
                        <a:pt x="4151" y="305"/>
                        <a:pt x="4174" y="223"/>
                        <a:pt x="4208" y="217"/>
                      </a:cubicBezTo>
                      <a:cubicBezTo>
                        <a:pt x="4240" y="212"/>
                        <a:pt x="4281" y="282"/>
                        <a:pt x="4307" y="301"/>
                      </a:cubicBezTo>
                      <a:cubicBezTo>
                        <a:pt x="4355" y="337"/>
                        <a:pt x="4458" y="398"/>
                        <a:pt x="4509" y="430"/>
                      </a:cubicBezTo>
                      <a:cubicBezTo>
                        <a:pt x="4558" y="462"/>
                        <a:pt x="4661" y="519"/>
                        <a:pt x="4705" y="557"/>
                      </a:cubicBezTo>
                      <a:cubicBezTo>
                        <a:pt x="4738" y="585"/>
                        <a:pt x="4781" y="668"/>
                        <a:pt x="4820" y="686"/>
                      </a:cubicBezTo>
                      <a:cubicBezTo>
                        <a:pt x="4844" y="697"/>
                        <a:pt x="4902" y="677"/>
                        <a:pt x="4926" y="688"/>
                      </a:cubicBezTo>
                      <a:cubicBezTo>
                        <a:pt x="4976" y="713"/>
                        <a:pt x="5048" y="808"/>
                        <a:pt x="5067" y="860"/>
                      </a:cubicBezTo>
                      <a:cubicBezTo>
                        <a:pt x="5076" y="886"/>
                        <a:pt x="5055" y="946"/>
                        <a:pt x="5067" y="972"/>
                      </a:cubicBezTo>
                      <a:cubicBezTo>
                        <a:pt x="5085" y="1009"/>
                        <a:pt x="5159" y="1095"/>
                        <a:pt x="5196" y="1076"/>
                      </a:cubicBezTo>
                      <a:cubicBezTo>
                        <a:pt x="5240" y="1052"/>
                        <a:pt x="5196" y="921"/>
                        <a:pt x="5179" y="874"/>
                      </a:cubicBezTo>
                      <a:cubicBezTo>
                        <a:pt x="5158" y="814"/>
                        <a:pt x="5084" y="707"/>
                        <a:pt x="5039" y="663"/>
                      </a:cubicBezTo>
                      <a:cubicBezTo>
                        <a:pt x="4973" y="599"/>
                        <a:pt x="4805" y="516"/>
                        <a:pt x="4727" y="467"/>
                      </a:cubicBezTo>
                      <a:cubicBezTo>
                        <a:pt x="4636" y="409"/>
                        <a:pt x="4457" y="286"/>
                        <a:pt x="4363" y="231"/>
                      </a:cubicBezTo>
                      <a:cubicBezTo>
                        <a:pt x="4296" y="193"/>
                        <a:pt x="4162" y="118"/>
                        <a:pt x="4091" y="91"/>
                      </a:cubicBezTo>
                      <a:cubicBezTo>
                        <a:pt x="4018" y="64"/>
                        <a:pt x="3867" y="29"/>
                        <a:pt x="3791" y="18"/>
                      </a:cubicBezTo>
                      <a:cubicBezTo>
                        <a:pt x="3655" y="0"/>
                        <a:pt x="3380" y="0"/>
                        <a:pt x="3244" y="1"/>
                      </a:cubicBezTo>
                      <a:cubicBezTo>
                        <a:pt x="3153" y="2"/>
                        <a:pt x="2971" y="5"/>
                        <a:pt x="2882" y="18"/>
                      </a:cubicBezTo>
                      <a:cubicBezTo>
                        <a:pt x="2784" y="33"/>
                        <a:pt x="2594" y="94"/>
                        <a:pt x="2498" y="119"/>
                      </a:cubicBezTo>
                      <a:cubicBezTo>
                        <a:pt x="2385" y="149"/>
                        <a:pt x="2160" y="215"/>
                        <a:pt x="2046" y="240"/>
                      </a:cubicBezTo>
                      <a:cubicBezTo>
                        <a:pt x="1956" y="259"/>
                        <a:pt x="1774" y="280"/>
                        <a:pt x="1684" y="299"/>
                      </a:cubicBezTo>
                      <a:cubicBezTo>
                        <a:pt x="1603" y="315"/>
                        <a:pt x="1442" y="352"/>
                        <a:pt x="1364" y="379"/>
                      </a:cubicBezTo>
                      <a:cubicBezTo>
                        <a:pt x="1288" y="406"/>
                        <a:pt x="1144" y="478"/>
                        <a:pt x="1072" y="514"/>
                      </a:cubicBezTo>
                      <a:cubicBezTo>
                        <a:pt x="1021" y="539"/>
                        <a:pt x="917" y="585"/>
                        <a:pt x="872" y="618"/>
                      </a:cubicBezTo>
                      <a:cubicBezTo>
                        <a:pt x="816" y="660"/>
                        <a:pt x="733" y="776"/>
                        <a:pt x="677" y="817"/>
                      </a:cubicBezTo>
                      <a:cubicBezTo>
                        <a:pt x="622" y="857"/>
                        <a:pt x="496" y="912"/>
                        <a:pt x="434" y="940"/>
                      </a:cubicBezTo>
                      <a:cubicBezTo>
                        <a:pt x="390" y="960"/>
                        <a:pt x="302" y="1001"/>
                        <a:pt x="255" y="1013"/>
                      </a:cubicBezTo>
                      <a:cubicBezTo>
                        <a:pt x="213" y="1023"/>
                        <a:pt x="127" y="1031"/>
                        <a:pt x="85" y="1030"/>
                      </a:cubicBezTo>
                      <a:cubicBezTo>
                        <a:pt x="70" y="1029"/>
                        <a:pt x="27" y="1020"/>
                        <a:pt x="27" y="1020"/>
                      </a:cubicBezTo>
                      <a:cubicBezTo>
                        <a:pt x="27" y="1020"/>
                        <a:pt x="85" y="1092"/>
                        <a:pt x="98" y="1119"/>
                      </a:cubicBezTo>
                      <a:cubicBezTo>
                        <a:pt x="119" y="1166"/>
                        <a:pt x="119" y="1276"/>
                        <a:pt x="148" y="1318"/>
                      </a:cubicBezTo>
                      <a:cubicBezTo>
                        <a:pt x="177" y="1358"/>
                        <a:pt x="285" y="1387"/>
                        <a:pt x="313" y="1428"/>
                      </a:cubicBezTo>
                      <a:cubicBezTo>
                        <a:pt x="333" y="1458"/>
                        <a:pt x="356" y="1536"/>
                        <a:pt x="345" y="1570"/>
                      </a:cubicBezTo>
                      <a:cubicBezTo>
                        <a:pt x="338" y="1589"/>
                        <a:pt x="287" y="1601"/>
                        <a:pt x="283" y="1621"/>
                      </a:cubicBezTo>
                      <a:cubicBezTo>
                        <a:pt x="277" y="1653"/>
                        <a:pt x="339" y="1704"/>
                        <a:pt x="346" y="1736"/>
                      </a:cubicBezTo>
                      <a:cubicBezTo>
                        <a:pt x="352" y="1761"/>
                        <a:pt x="357" y="1814"/>
                        <a:pt x="345" y="1836"/>
                      </a:cubicBezTo>
                      <a:cubicBezTo>
                        <a:pt x="329" y="1862"/>
                        <a:pt x="250" y="1869"/>
                        <a:pt x="240" y="1897"/>
                      </a:cubicBezTo>
                      <a:cubicBezTo>
                        <a:pt x="227" y="1935"/>
                        <a:pt x="273" y="2014"/>
                        <a:pt x="296" y="2047"/>
                      </a:cubicBezTo>
                      <a:cubicBezTo>
                        <a:pt x="312" y="2069"/>
                        <a:pt x="369" y="2093"/>
                        <a:pt x="380" y="2118"/>
                      </a:cubicBezTo>
                      <a:cubicBezTo>
                        <a:pt x="398" y="2158"/>
                        <a:pt x="399" y="2258"/>
                        <a:pt x="376" y="2296"/>
                      </a:cubicBezTo>
                      <a:cubicBezTo>
                        <a:pt x="355" y="2330"/>
                        <a:pt x="274" y="2365"/>
                        <a:pt x="234" y="2374"/>
                      </a:cubicBezTo>
                      <a:cubicBezTo>
                        <a:pt x="207" y="2381"/>
                        <a:pt x="144" y="2354"/>
                        <a:pt x="120" y="2370"/>
                      </a:cubicBezTo>
                      <a:cubicBezTo>
                        <a:pt x="61" y="2410"/>
                        <a:pt x="0" y="2571"/>
                        <a:pt x="21" y="2640"/>
                      </a:cubicBezTo>
                      <a:cubicBezTo>
                        <a:pt x="31" y="2672"/>
                        <a:pt x="116" y="2689"/>
                        <a:pt x="133" y="2718"/>
                      </a:cubicBezTo>
                      <a:cubicBezTo>
                        <a:pt x="157" y="2758"/>
                        <a:pt x="142" y="2856"/>
                        <a:pt x="152" y="2901"/>
                      </a:cubicBezTo>
                      <a:cubicBezTo>
                        <a:pt x="161" y="2941"/>
                        <a:pt x="200" y="3016"/>
                        <a:pt x="204" y="3057"/>
                      </a:cubicBezTo>
                      <a:cubicBezTo>
                        <a:pt x="210" y="3108"/>
                        <a:pt x="212" y="3220"/>
                        <a:pt x="184" y="3264"/>
                      </a:cubicBezTo>
                      <a:cubicBezTo>
                        <a:pt x="169" y="3287"/>
                        <a:pt x="100" y="3295"/>
                        <a:pt x="88" y="3320"/>
                      </a:cubicBezTo>
                      <a:cubicBezTo>
                        <a:pt x="77" y="3343"/>
                        <a:pt x="95" y="3397"/>
                        <a:pt x="103" y="3421"/>
                      </a:cubicBezTo>
                      <a:cubicBezTo>
                        <a:pt x="114" y="3449"/>
                        <a:pt x="138" y="3528"/>
                        <a:pt x="167" y="3522"/>
                      </a:cubicBezTo>
                      <a:cubicBezTo>
                        <a:pt x="193" y="3517"/>
                        <a:pt x="169" y="3439"/>
                        <a:pt x="186" y="3419"/>
                      </a:cubicBezTo>
                      <a:cubicBezTo>
                        <a:pt x="202" y="3400"/>
                        <a:pt x="258" y="3373"/>
                        <a:pt x="279" y="3386"/>
                      </a:cubicBezTo>
                      <a:cubicBezTo>
                        <a:pt x="296" y="3395"/>
                        <a:pt x="280" y="3447"/>
                        <a:pt x="292" y="3462"/>
                      </a:cubicBezTo>
                      <a:cubicBezTo>
                        <a:pt x="304" y="3477"/>
                        <a:pt x="352" y="3475"/>
                        <a:pt x="360" y="3492"/>
                      </a:cubicBezTo>
                      <a:cubicBezTo>
                        <a:pt x="370" y="3515"/>
                        <a:pt x="328" y="3564"/>
                        <a:pt x="331" y="3589"/>
                      </a:cubicBezTo>
                      <a:cubicBezTo>
                        <a:pt x="337" y="3627"/>
                        <a:pt x="386" y="3693"/>
                        <a:pt x="416" y="3717"/>
                      </a:cubicBezTo>
                      <a:cubicBezTo>
                        <a:pt x="453" y="3746"/>
                        <a:pt x="572" y="3738"/>
                        <a:pt x="593" y="3780"/>
                      </a:cubicBezTo>
                      <a:cubicBezTo>
                        <a:pt x="608" y="3808"/>
                        <a:pt x="585" y="3883"/>
                        <a:pt x="560" y="3902"/>
                      </a:cubicBezTo>
                      <a:cubicBezTo>
                        <a:pt x="523" y="3927"/>
                        <a:pt x="422" y="3871"/>
                        <a:pt x="382" y="3890"/>
                      </a:cubicBezTo>
                      <a:cubicBezTo>
                        <a:pt x="352" y="3905"/>
                        <a:pt x="317" y="3970"/>
                        <a:pt x="307" y="4003"/>
                      </a:cubicBezTo>
                      <a:cubicBezTo>
                        <a:pt x="298" y="4034"/>
                        <a:pt x="292" y="4104"/>
                        <a:pt x="305" y="4133"/>
                      </a:cubicBezTo>
                      <a:cubicBezTo>
                        <a:pt x="314" y="4153"/>
                        <a:pt x="353" y="4177"/>
                        <a:pt x="371" y="4190"/>
                      </a:cubicBezTo>
                      <a:cubicBezTo>
                        <a:pt x="392" y="4204"/>
                        <a:pt x="449" y="4216"/>
                        <a:pt x="462" y="4238"/>
                      </a:cubicBezTo>
                      <a:cubicBezTo>
                        <a:pt x="474" y="4258"/>
                        <a:pt x="475" y="4312"/>
                        <a:pt x="462" y="4332"/>
                      </a:cubicBezTo>
                      <a:cubicBezTo>
                        <a:pt x="447" y="4355"/>
                        <a:pt x="382" y="4358"/>
                        <a:pt x="360" y="4375"/>
                      </a:cubicBezTo>
                      <a:cubicBezTo>
                        <a:pt x="334" y="4395"/>
                        <a:pt x="287" y="4447"/>
                        <a:pt x="281" y="4479"/>
                      </a:cubicBezTo>
                      <a:cubicBezTo>
                        <a:pt x="274" y="4520"/>
                        <a:pt x="320" y="4596"/>
                        <a:pt x="328" y="4636"/>
                      </a:cubicBezTo>
                      <a:cubicBezTo>
                        <a:pt x="337" y="4684"/>
                        <a:pt x="331" y="4783"/>
                        <a:pt x="345" y="4829"/>
                      </a:cubicBezTo>
                      <a:cubicBezTo>
                        <a:pt x="346" y="4835"/>
                        <a:pt x="354" y="4845"/>
                        <a:pt x="356" y="4851"/>
                      </a:cubicBezTo>
                      <a:cubicBezTo>
                        <a:pt x="364" y="4871"/>
                        <a:pt x="380" y="4915"/>
                        <a:pt x="373" y="4936"/>
                      </a:cubicBezTo>
                      <a:cubicBezTo>
                        <a:pt x="368" y="4953"/>
                        <a:pt x="322" y="4966"/>
                        <a:pt x="321" y="4984"/>
                      </a:cubicBezTo>
                      <a:cubicBezTo>
                        <a:pt x="319" y="5020"/>
                        <a:pt x="402" y="5059"/>
                        <a:pt x="418" y="5092"/>
                      </a:cubicBezTo>
                      <a:cubicBezTo>
                        <a:pt x="442" y="5141"/>
                        <a:pt x="409" y="5286"/>
                        <a:pt x="460" y="5306"/>
                      </a:cubicBezTo>
                      <a:cubicBezTo>
                        <a:pt x="486" y="5317"/>
                        <a:pt x="523" y="5249"/>
                        <a:pt x="550" y="5243"/>
                      </a:cubicBezTo>
                      <a:cubicBezTo>
                        <a:pt x="578" y="5238"/>
                        <a:pt x="654" y="5241"/>
                        <a:pt x="663" y="5268"/>
                      </a:cubicBezTo>
                      <a:cubicBezTo>
                        <a:pt x="670" y="5287"/>
                        <a:pt x="617" y="5311"/>
                        <a:pt x="616" y="5330"/>
                      </a:cubicBezTo>
                      <a:cubicBezTo>
                        <a:pt x="614" y="5364"/>
                        <a:pt x="654" y="5440"/>
                        <a:pt x="687" y="5444"/>
                      </a:cubicBezTo>
                      <a:cubicBezTo>
                        <a:pt x="724" y="5447"/>
                        <a:pt x="757" y="5355"/>
                        <a:pt x="790" y="5337"/>
                      </a:cubicBezTo>
                      <a:cubicBezTo>
                        <a:pt x="813" y="5325"/>
                        <a:pt x="869" y="5311"/>
                        <a:pt x="895" y="5319"/>
                      </a:cubicBezTo>
                      <a:cubicBezTo>
                        <a:pt x="920" y="5326"/>
                        <a:pt x="945" y="5383"/>
                        <a:pt x="971" y="5389"/>
                      </a:cubicBezTo>
                      <a:cubicBezTo>
                        <a:pt x="1014" y="5400"/>
                        <a:pt x="1097" y="5344"/>
                        <a:pt x="1142" y="5343"/>
                      </a:cubicBezTo>
                      <a:cubicBezTo>
                        <a:pt x="1181" y="5342"/>
                        <a:pt x="1262" y="5358"/>
                        <a:pt x="1297" y="5376"/>
                      </a:cubicBezTo>
                      <a:cubicBezTo>
                        <a:pt x="1343" y="5401"/>
                        <a:pt x="1397" y="5502"/>
                        <a:pt x="1444" y="5521"/>
                      </a:cubicBezTo>
                      <a:cubicBezTo>
                        <a:pt x="1470" y="5531"/>
                        <a:pt x="1531" y="5532"/>
                        <a:pt x="1555" y="5518"/>
                      </a:cubicBezTo>
                      <a:cubicBezTo>
                        <a:pt x="1580" y="5503"/>
                        <a:pt x="1604" y="5443"/>
                        <a:pt x="1613" y="5414"/>
                      </a:cubicBezTo>
                      <a:cubicBezTo>
                        <a:pt x="1627" y="5370"/>
                        <a:pt x="1621" y="5273"/>
                        <a:pt x="1634" y="5228"/>
                      </a:cubicBezTo>
                      <a:cubicBezTo>
                        <a:pt x="1644" y="5191"/>
                        <a:pt x="1665" y="5108"/>
                        <a:pt x="1698" y="5088"/>
                      </a:cubicBezTo>
                      <a:cubicBezTo>
                        <a:pt x="1723" y="5073"/>
                        <a:pt x="1786" y="5102"/>
                        <a:pt x="1813" y="5093"/>
                      </a:cubicBezTo>
                      <a:cubicBezTo>
                        <a:pt x="1842" y="5084"/>
                        <a:pt x="1880" y="5012"/>
                        <a:pt x="1909" y="5022"/>
                      </a:cubicBezTo>
                      <a:cubicBezTo>
                        <a:pt x="1952" y="5037"/>
                        <a:pt x="1920" y="5171"/>
                        <a:pt x="1956" y="5198"/>
                      </a:cubicBezTo>
                      <a:cubicBezTo>
                        <a:pt x="1973" y="5211"/>
                        <a:pt x="2020" y="5205"/>
                        <a:pt x="2039" y="5197"/>
                      </a:cubicBezTo>
                      <a:cubicBezTo>
                        <a:pt x="2055" y="5190"/>
                        <a:pt x="2071" y="5148"/>
                        <a:pt x="2088" y="5146"/>
                      </a:cubicBezTo>
                      <a:cubicBezTo>
                        <a:pt x="2117" y="5144"/>
                        <a:pt x="2152" y="5215"/>
                        <a:pt x="2181" y="5218"/>
                      </a:cubicBezTo>
                      <a:cubicBezTo>
                        <a:pt x="2205" y="5220"/>
                        <a:pt x="2252" y="5193"/>
                        <a:pt x="2268" y="5174"/>
                      </a:cubicBezTo>
                      <a:cubicBezTo>
                        <a:pt x="2276" y="5164"/>
                        <a:pt x="2269" y="5127"/>
                        <a:pt x="2282" y="5121"/>
                      </a:cubicBezTo>
                      <a:cubicBezTo>
                        <a:pt x="2294" y="5116"/>
                        <a:pt x="2317" y="5143"/>
                        <a:pt x="2331" y="5146"/>
                      </a:cubicBezTo>
                      <a:cubicBezTo>
                        <a:pt x="2357" y="5153"/>
                        <a:pt x="2423" y="5167"/>
                        <a:pt x="2439" y="5145"/>
                      </a:cubicBezTo>
                      <a:cubicBezTo>
                        <a:pt x="2454" y="5124"/>
                        <a:pt x="2416" y="5069"/>
                        <a:pt x="2408" y="5044"/>
                      </a:cubicBezTo>
                      <a:cubicBezTo>
                        <a:pt x="2403" y="5028"/>
                        <a:pt x="2385" y="4996"/>
                        <a:pt x="2388" y="4980"/>
                      </a:cubicBezTo>
                      <a:cubicBezTo>
                        <a:pt x="2395" y="4944"/>
                        <a:pt x="2455" y="4896"/>
                        <a:pt x="2475" y="4866"/>
                      </a:cubicBezTo>
                      <a:cubicBezTo>
                        <a:pt x="2497" y="4833"/>
                        <a:pt x="2517" y="4739"/>
                        <a:pt x="2555" y="4729"/>
                      </a:cubicBezTo>
                      <a:cubicBezTo>
                        <a:pt x="2578" y="4723"/>
                        <a:pt x="2616" y="4768"/>
                        <a:pt x="2638" y="4778"/>
                      </a:cubicBezTo>
                      <a:cubicBezTo>
                        <a:pt x="2660" y="4787"/>
                        <a:pt x="2706" y="4814"/>
                        <a:pt x="2729" y="4807"/>
                      </a:cubicBezTo>
                      <a:cubicBezTo>
                        <a:pt x="2759" y="4798"/>
                        <a:pt x="2787" y="4734"/>
                        <a:pt x="2803" y="4708"/>
                      </a:cubicBezTo>
                      <a:cubicBezTo>
                        <a:pt x="2816" y="4687"/>
                        <a:pt x="2853" y="4647"/>
                        <a:pt x="2850" y="4623"/>
                      </a:cubicBezTo>
                      <a:cubicBezTo>
                        <a:pt x="2844" y="4584"/>
                        <a:pt x="2722" y="4547"/>
                        <a:pt x="2737" y="4510"/>
                      </a:cubicBezTo>
                      <a:cubicBezTo>
                        <a:pt x="2747" y="4487"/>
                        <a:pt x="2812" y="4509"/>
                        <a:pt x="2837" y="4508"/>
                      </a:cubicBezTo>
                      <a:cubicBezTo>
                        <a:pt x="2869" y="4508"/>
                        <a:pt x="2936" y="4493"/>
                        <a:pt x="2965" y="4507"/>
                      </a:cubicBezTo>
                      <a:cubicBezTo>
                        <a:pt x="3000" y="4524"/>
                        <a:pt x="3023" y="4616"/>
                        <a:pt x="3059" y="4633"/>
                      </a:cubicBezTo>
                      <a:cubicBezTo>
                        <a:pt x="3085" y="4647"/>
                        <a:pt x="3175" y="4633"/>
                        <a:pt x="3179" y="4633"/>
                      </a:cubicBezTo>
                      <a:cubicBezTo>
                        <a:pt x="3183" y="4633"/>
                        <a:pt x="3194" y="4573"/>
                        <a:pt x="3202" y="4553"/>
                      </a:cubicBezTo>
                      <a:cubicBezTo>
                        <a:pt x="3219" y="4508"/>
                        <a:pt x="3250" y="4386"/>
                        <a:pt x="3298" y="4384"/>
                      </a:cubicBezTo>
                      <a:cubicBezTo>
                        <a:pt x="3325" y="4382"/>
                        <a:pt x="3334" y="4460"/>
                        <a:pt x="3359" y="4471"/>
                      </a:cubicBezTo>
                      <a:cubicBezTo>
                        <a:pt x="3380" y="4480"/>
                        <a:pt x="3430" y="4443"/>
                        <a:pt x="3451" y="4454"/>
                      </a:cubicBezTo>
                      <a:cubicBezTo>
                        <a:pt x="3472" y="4464"/>
                        <a:pt x="3474" y="4525"/>
                        <a:pt x="3495" y="4535"/>
                      </a:cubicBezTo>
                      <a:cubicBezTo>
                        <a:pt x="3511" y="4543"/>
                        <a:pt x="3549" y="4519"/>
                        <a:pt x="3568" y="4521"/>
                      </a:cubicBezTo>
                      <a:cubicBezTo>
                        <a:pt x="3588" y="4523"/>
                        <a:pt x="3622" y="4551"/>
                        <a:pt x="3642" y="4552"/>
                      </a:cubicBezTo>
                      <a:cubicBezTo>
                        <a:pt x="3670" y="4554"/>
                        <a:pt x="3724" y="4511"/>
                        <a:pt x="3750" y="4522"/>
                      </a:cubicBezTo>
                      <a:cubicBezTo>
                        <a:pt x="3770" y="4531"/>
                        <a:pt x="3790" y="4577"/>
                        <a:pt x="3791" y="4598"/>
                      </a:cubicBezTo>
                      <a:cubicBezTo>
                        <a:pt x="3791" y="4634"/>
                        <a:pt x="3733" y="4710"/>
                        <a:pt x="3716" y="4719"/>
                      </a:cubicBezTo>
                      <a:cubicBezTo>
                        <a:pt x="3699" y="4727"/>
                        <a:pt x="3834" y="4713"/>
                        <a:pt x="3869" y="4729"/>
                      </a:cubicBezTo>
                      <a:cubicBezTo>
                        <a:pt x="3896" y="4740"/>
                        <a:pt x="3922" y="4803"/>
                        <a:pt x="3949" y="4811"/>
                      </a:cubicBezTo>
                      <a:cubicBezTo>
                        <a:pt x="4000" y="4828"/>
                        <a:pt x="4109" y="4784"/>
                        <a:pt x="4161" y="4771"/>
                      </a:cubicBezTo>
                      <a:cubicBezTo>
                        <a:pt x="4196" y="4762"/>
                        <a:pt x="4262" y="4724"/>
                        <a:pt x="4298" y="4726"/>
                      </a:cubicBezTo>
                      <a:cubicBezTo>
                        <a:pt x="4321" y="4727"/>
                        <a:pt x="4368" y="4743"/>
                        <a:pt x="4382" y="4761"/>
                      </a:cubicBezTo>
                      <a:cubicBezTo>
                        <a:pt x="4402" y="4786"/>
                        <a:pt x="4378" y="4863"/>
                        <a:pt x="4401" y="4886"/>
                      </a:cubicBezTo>
                      <a:cubicBezTo>
                        <a:pt x="4430" y="4915"/>
                        <a:pt x="4538" y="4943"/>
                        <a:pt x="4566" y="4912"/>
                      </a:cubicBezTo>
                      <a:cubicBezTo>
                        <a:pt x="4585" y="4892"/>
                        <a:pt x="4520" y="4827"/>
                        <a:pt x="4538" y="4806"/>
                      </a:cubicBezTo>
                      <a:cubicBezTo>
                        <a:pt x="4560" y="4779"/>
                        <a:pt x="4644" y="4831"/>
                        <a:pt x="4675" y="4817"/>
                      </a:cubicBezTo>
                      <a:cubicBezTo>
                        <a:pt x="4702" y="4805"/>
                        <a:pt x="4720" y="4738"/>
                        <a:pt x="4746" y="4726"/>
                      </a:cubicBezTo>
                      <a:cubicBezTo>
                        <a:pt x="4760" y="4719"/>
                        <a:pt x="4794" y="4723"/>
                        <a:pt x="4810" y="4727"/>
                      </a:cubicBezTo>
                      <a:cubicBezTo>
                        <a:pt x="4839" y="4734"/>
                        <a:pt x="4888" y="4779"/>
                        <a:pt x="4918" y="4779"/>
                      </a:cubicBezTo>
                      <a:cubicBezTo>
                        <a:pt x="4949" y="4779"/>
                        <a:pt x="5000" y="4719"/>
                        <a:pt x="5030" y="4727"/>
                      </a:cubicBezTo>
                      <a:cubicBezTo>
                        <a:pt x="5050" y="4732"/>
                        <a:pt x="5080" y="4774"/>
                        <a:pt x="5078" y="4794"/>
                      </a:cubicBezTo>
                      <a:cubicBezTo>
                        <a:pt x="5074" y="4840"/>
                        <a:pt x="4973" y="4884"/>
                        <a:pt x="4950" y="4923"/>
                      </a:cubicBezTo>
                      <a:cubicBezTo>
                        <a:pt x="4937" y="4946"/>
                        <a:pt x="4919" y="4998"/>
                        <a:pt x="4921" y="5024"/>
                      </a:cubicBezTo>
                      <a:cubicBezTo>
                        <a:pt x="4922" y="5045"/>
                        <a:pt x="4935" y="5089"/>
                        <a:pt x="4952" y="5100"/>
                      </a:cubicBezTo>
                      <a:cubicBezTo>
                        <a:pt x="5001" y="5133"/>
                        <a:pt x="5131" y="5089"/>
                        <a:pt x="5190" y="5099"/>
                      </a:cubicBezTo>
                      <a:cubicBezTo>
                        <a:pt x="5222" y="5104"/>
                        <a:pt x="5287" y="5121"/>
                        <a:pt x="5313" y="5139"/>
                      </a:cubicBezTo>
                      <a:cubicBezTo>
                        <a:pt x="5337" y="5156"/>
                        <a:pt x="5355" y="5226"/>
                        <a:pt x="5384" y="5228"/>
                      </a:cubicBezTo>
                      <a:cubicBezTo>
                        <a:pt x="5400" y="5229"/>
                        <a:pt x="5419" y="5192"/>
                        <a:pt x="5433" y="5183"/>
                      </a:cubicBezTo>
                      <a:cubicBezTo>
                        <a:pt x="5461" y="5165"/>
                        <a:pt x="5526" y="5139"/>
                        <a:pt x="5559" y="5132"/>
                      </a:cubicBezTo>
                      <a:cubicBezTo>
                        <a:pt x="5604" y="5123"/>
                        <a:pt x="5697" y="5124"/>
                        <a:pt x="5743" y="5130"/>
                      </a:cubicBezTo>
                      <a:cubicBezTo>
                        <a:pt x="5784" y="5135"/>
                        <a:pt x="5865" y="5156"/>
                        <a:pt x="5904" y="5172"/>
                      </a:cubicBezTo>
                      <a:cubicBezTo>
                        <a:pt x="5912" y="5175"/>
                        <a:pt x="5927" y="5193"/>
                        <a:pt x="5934" y="5188"/>
                      </a:cubicBezTo>
                      <a:cubicBezTo>
                        <a:pt x="5956" y="5172"/>
                        <a:pt x="5910" y="5107"/>
                        <a:pt x="5917" y="5081"/>
                      </a:cubicBezTo>
                      <a:cubicBezTo>
                        <a:pt x="5928" y="5046"/>
                        <a:pt x="5984" y="4988"/>
                        <a:pt x="6017" y="4973"/>
                      </a:cubicBezTo>
                      <a:cubicBezTo>
                        <a:pt x="6046" y="4961"/>
                        <a:pt x="6120" y="4997"/>
                        <a:pt x="6141" y="4974"/>
                      </a:cubicBezTo>
                      <a:cubicBezTo>
                        <a:pt x="6181" y="4930"/>
                        <a:pt x="6105" y="4795"/>
                        <a:pt x="6120" y="4737"/>
                      </a:cubicBezTo>
                      <a:cubicBezTo>
                        <a:pt x="6131" y="4699"/>
                        <a:pt x="6182" y="4633"/>
                        <a:pt x="6213" y="4607"/>
                      </a:cubicBezTo>
                      <a:cubicBezTo>
                        <a:pt x="6245" y="4581"/>
                        <a:pt x="6343" y="4572"/>
                        <a:pt x="6363" y="4536"/>
                      </a:cubicBezTo>
                      <a:cubicBezTo>
                        <a:pt x="6385" y="4495"/>
                        <a:pt x="6335" y="4399"/>
                        <a:pt x="6341" y="4354"/>
                      </a:cubicBezTo>
                      <a:cubicBezTo>
                        <a:pt x="6345" y="4321"/>
                        <a:pt x="6366" y="4252"/>
                        <a:pt x="6392" y="4233"/>
                      </a:cubicBezTo>
                      <a:cubicBezTo>
                        <a:pt x="6424" y="4209"/>
                        <a:pt x="6511" y="4210"/>
                        <a:pt x="6549" y="4219"/>
                      </a:cubicBezTo>
                      <a:cubicBezTo>
                        <a:pt x="6587" y="4227"/>
                        <a:pt x="6651" y="4276"/>
                        <a:pt x="6682" y="4299"/>
                      </a:cubicBezTo>
                      <a:cubicBezTo>
                        <a:pt x="6702" y="4313"/>
                        <a:pt x="6734" y="4363"/>
                        <a:pt x="6759" y="4363"/>
                      </a:cubicBezTo>
                      <a:cubicBezTo>
                        <a:pt x="6783" y="4362"/>
                        <a:pt x="6822" y="4319"/>
                        <a:pt x="6830" y="4296"/>
                      </a:cubicBezTo>
                      <a:cubicBezTo>
                        <a:pt x="6838" y="4275"/>
                        <a:pt x="6813" y="4228"/>
                        <a:pt x="6819" y="4206"/>
                      </a:cubicBezTo>
                      <a:cubicBezTo>
                        <a:pt x="6826" y="4182"/>
                        <a:pt x="6873" y="4150"/>
                        <a:pt x="6882" y="4126"/>
                      </a:cubicBezTo>
                      <a:cubicBezTo>
                        <a:pt x="6892" y="4098"/>
                        <a:pt x="6876" y="4035"/>
                        <a:pt x="6887" y="4008"/>
                      </a:cubicBezTo>
                      <a:cubicBezTo>
                        <a:pt x="6900" y="3977"/>
                        <a:pt x="6965" y="3941"/>
                        <a:pt x="6978" y="3910"/>
                      </a:cubicBezTo>
                      <a:cubicBezTo>
                        <a:pt x="6990" y="3880"/>
                        <a:pt x="6974" y="3810"/>
                        <a:pt x="6984" y="3779"/>
                      </a:cubicBezTo>
                      <a:cubicBezTo>
                        <a:pt x="6991" y="3759"/>
                        <a:pt x="7037" y="3728"/>
                        <a:pt x="7031" y="3707"/>
                      </a:cubicBezTo>
                      <a:cubicBezTo>
                        <a:pt x="7020" y="3671"/>
                        <a:pt x="6929" y="3649"/>
                        <a:pt x="6892" y="3646"/>
                      </a:cubicBezTo>
                      <a:cubicBezTo>
                        <a:pt x="6851" y="3643"/>
                        <a:pt x="6768" y="3666"/>
                        <a:pt x="6734" y="3688"/>
                      </a:cubicBezTo>
                      <a:cubicBezTo>
                        <a:pt x="6702" y="3707"/>
                        <a:pt x="6674" y="3794"/>
                        <a:pt x="6637" y="3801"/>
                      </a:cubicBezTo>
                      <a:cubicBezTo>
                        <a:pt x="6611" y="3806"/>
                        <a:pt x="6568" y="3759"/>
                        <a:pt x="6543" y="3750"/>
                      </a:cubicBezTo>
                      <a:cubicBezTo>
                        <a:pt x="6516" y="3741"/>
                        <a:pt x="6448" y="3756"/>
                        <a:pt x="6432" y="3733"/>
                      </a:cubicBezTo>
                      <a:cubicBezTo>
                        <a:pt x="6406" y="3699"/>
                        <a:pt x="6434" y="3602"/>
                        <a:pt x="6456" y="3566"/>
                      </a:cubicBezTo>
                      <a:cubicBezTo>
                        <a:pt x="6474" y="3535"/>
                        <a:pt x="6573" y="3517"/>
                        <a:pt x="6571" y="3481"/>
                      </a:cubicBezTo>
                      <a:cubicBezTo>
                        <a:pt x="6569" y="3447"/>
                        <a:pt x="6477" y="3436"/>
                        <a:pt x="6450" y="3414"/>
                      </a:cubicBezTo>
                      <a:cubicBezTo>
                        <a:pt x="6431" y="3398"/>
                        <a:pt x="6412" y="3340"/>
                        <a:pt x="6388" y="3338"/>
                      </a:cubicBezTo>
                      <a:cubicBezTo>
                        <a:pt x="6367" y="3336"/>
                        <a:pt x="6347" y="3391"/>
                        <a:pt x="6327" y="3392"/>
                      </a:cubicBezTo>
                      <a:cubicBezTo>
                        <a:pt x="6304" y="3393"/>
                        <a:pt x="6261" y="3361"/>
                        <a:pt x="6254" y="3340"/>
                      </a:cubicBezTo>
                      <a:cubicBezTo>
                        <a:pt x="6246" y="3316"/>
                        <a:pt x="6296" y="3266"/>
                        <a:pt x="6284" y="3244"/>
                      </a:cubicBezTo>
                      <a:cubicBezTo>
                        <a:pt x="6269" y="3218"/>
                        <a:pt x="6186" y="3236"/>
                        <a:pt x="6167" y="3213"/>
                      </a:cubicBezTo>
                      <a:cubicBezTo>
                        <a:pt x="6155" y="3198"/>
                        <a:pt x="6154" y="3153"/>
                        <a:pt x="6162" y="3136"/>
                      </a:cubicBezTo>
                      <a:cubicBezTo>
                        <a:pt x="6172" y="3118"/>
                        <a:pt x="6228" y="3111"/>
                        <a:pt x="6232" y="3091"/>
                      </a:cubicBezTo>
                      <a:cubicBezTo>
                        <a:pt x="6238" y="3057"/>
                        <a:pt x="6153" y="3013"/>
                        <a:pt x="6150" y="2979"/>
                      </a:cubicBezTo>
                      <a:cubicBezTo>
                        <a:pt x="6147" y="2950"/>
                        <a:pt x="6194" y="2902"/>
                        <a:pt x="6200" y="2873"/>
                      </a:cubicBezTo>
                      <a:cubicBezTo>
                        <a:pt x="6204" y="2851"/>
                        <a:pt x="6183" y="2803"/>
                        <a:pt x="6194" y="2784"/>
                      </a:cubicBezTo>
                      <a:cubicBezTo>
                        <a:pt x="6219" y="2739"/>
                        <a:pt x="6356" y="2738"/>
                        <a:pt x="6376" y="2691"/>
                      </a:cubicBezTo>
                      <a:cubicBezTo>
                        <a:pt x="6389" y="2657"/>
                        <a:pt x="6347" y="2586"/>
                        <a:pt x="6332" y="2553"/>
                      </a:cubicBezTo>
                      <a:cubicBezTo>
                        <a:pt x="6313" y="2511"/>
                        <a:pt x="6246" y="2443"/>
                        <a:pt x="6236" y="2398"/>
                      </a:cubicBezTo>
                      <a:cubicBezTo>
                        <a:pt x="6231" y="2377"/>
                        <a:pt x="6261" y="2327"/>
                        <a:pt x="6246" y="2310"/>
                      </a:cubicBezTo>
                      <a:cubicBezTo>
                        <a:pt x="6235" y="2298"/>
                        <a:pt x="6186" y="2327"/>
                        <a:pt x="6177" y="2312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Freeform 16"/>
                <p:cNvSpPr>
                  <a:spLocks/>
                </p:cNvSpPr>
                <p:nvPr/>
              </p:nvSpPr>
              <p:spPr bwMode="auto">
                <a:xfrm>
                  <a:off x="2622" y="1909"/>
                  <a:ext cx="951" cy="924"/>
                </a:xfrm>
                <a:custGeom>
                  <a:avLst/>
                  <a:gdLst>
                    <a:gd name="T0" fmla="*/ 1306 w 6679"/>
                    <a:gd name="T1" fmla="*/ 5454 h 6493"/>
                    <a:gd name="T2" fmla="*/ 1090 w 6679"/>
                    <a:gd name="T3" fmla="*/ 5465 h 6493"/>
                    <a:gd name="T4" fmla="*/ 560 w 6679"/>
                    <a:gd name="T5" fmla="*/ 5295 h 6493"/>
                    <a:gd name="T6" fmla="*/ 215 w 6679"/>
                    <a:gd name="T7" fmla="*/ 5002 h 6493"/>
                    <a:gd name="T8" fmla="*/ 78 w 6679"/>
                    <a:gd name="T9" fmla="*/ 4812 h 6493"/>
                    <a:gd name="T10" fmla="*/ 57 w 6679"/>
                    <a:gd name="T11" fmla="*/ 4345 h 6493"/>
                    <a:gd name="T12" fmla="*/ 373 w 6679"/>
                    <a:gd name="T13" fmla="*/ 4073 h 6493"/>
                    <a:gd name="T14" fmla="*/ 679 w 6679"/>
                    <a:gd name="T15" fmla="*/ 3907 h 6493"/>
                    <a:gd name="T16" fmla="*/ 768 w 6679"/>
                    <a:gd name="T17" fmla="*/ 3371 h 6493"/>
                    <a:gd name="T18" fmla="*/ 795 w 6679"/>
                    <a:gd name="T19" fmla="*/ 2942 h 6493"/>
                    <a:gd name="T20" fmla="*/ 895 w 6679"/>
                    <a:gd name="T21" fmla="*/ 2515 h 6493"/>
                    <a:gd name="T22" fmla="*/ 1144 w 6679"/>
                    <a:gd name="T23" fmla="*/ 2353 h 6493"/>
                    <a:gd name="T24" fmla="*/ 1614 w 6679"/>
                    <a:gd name="T25" fmla="*/ 2204 h 6493"/>
                    <a:gd name="T26" fmla="*/ 1663 w 6679"/>
                    <a:gd name="T27" fmla="*/ 1639 h 6493"/>
                    <a:gd name="T28" fmla="*/ 1822 w 6679"/>
                    <a:gd name="T29" fmla="*/ 1413 h 6493"/>
                    <a:gd name="T30" fmla="*/ 2242 w 6679"/>
                    <a:gd name="T31" fmla="*/ 1159 h 6493"/>
                    <a:gd name="T32" fmla="*/ 2382 w 6679"/>
                    <a:gd name="T33" fmla="*/ 771 h 6493"/>
                    <a:gd name="T34" fmla="*/ 2610 w 6679"/>
                    <a:gd name="T35" fmla="*/ 655 h 6493"/>
                    <a:gd name="T36" fmla="*/ 2475 w 6679"/>
                    <a:gd name="T37" fmla="*/ 342 h 6493"/>
                    <a:gd name="T38" fmla="*/ 2848 w 6679"/>
                    <a:gd name="T39" fmla="*/ 183 h 6493"/>
                    <a:gd name="T40" fmla="*/ 3159 w 6679"/>
                    <a:gd name="T41" fmla="*/ 33 h 6493"/>
                    <a:gd name="T42" fmla="*/ 3535 w 6679"/>
                    <a:gd name="T43" fmla="*/ 220 h 6493"/>
                    <a:gd name="T44" fmla="*/ 3959 w 6679"/>
                    <a:gd name="T45" fmla="*/ 427 h 6493"/>
                    <a:gd name="T46" fmla="*/ 4407 w 6679"/>
                    <a:gd name="T47" fmla="*/ 528 h 6493"/>
                    <a:gd name="T48" fmla="*/ 4786 w 6679"/>
                    <a:gd name="T49" fmla="*/ 377 h 6493"/>
                    <a:gd name="T50" fmla="*/ 5148 w 6679"/>
                    <a:gd name="T51" fmla="*/ 621 h 6493"/>
                    <a:gd name="T52" fmla="*/ 5479 w 6679"/>
                    <a:gd name="T53" fmla="*/ 1157 h 6493"/>
                    <a:gd name="T54" fmla="*/ 5535 w 6679"/>
                    <a:gd name="T55" fmla="*/ 1440 h 6493"/>
                    <a:gd name="T56" fmla="*/ 5569 w 6679"/>
                    <a:gd name="T57" fmla="*/ 1841 h 6493"/>
                    <a:gd name="T58" fmla="*/ 5874 w 6679"/>
                    <a:gd name="T59" fmla="*/ 1933 h 6493"/>
                    <a:gd name="T60" fmla="*/ 6278 w 6679"/>
                    <a:gd name="T61" fmla="*/ 2081 h 6493"/>
                    <a:gd name="T62" fmla="*/ 6465 w 6679"/>
                    <a:gd name="T63" fmla="*/ 2682 h 6493"/>
                    <a:gd name="T64" fmla="*/ 6394 w 6679"/>
                    <a:gd name="T65" fmla="*/ 2984 h 6493"/>
                    <a:gd name="T66" fmla="*/ 6069 w 6679"/>
                    <a:gd name="T67" fmla="*/ 3261 h 6493"/>
                    <a:gd name="T68" fmla="*/ 6289 w 6679"/>
                    <a:gd name="T69" fmla="*/ 3672 h 6493"/>
                    <a:gd name="T70" fmla="*/ 6237 w 6679"/>
                    <a:gd name="T71" fmla="*/ 4093 h 6493"/>
                    <a:gd name="T72" fmla="*/ 6003 w 6679"/>
                    <a:gd name="T73" fmla="*/ 4564 h 6493"/>
                    <a:gd name="T74" fmla="*/ 5878 w 6679"/>
                    <a:gd name="T75" fmla="*/ 4764 h 6493"/>
                    <a:gd name="T76" fmla="*/ 5618 w 6679"/>
                    <a:gd name="T77" fmla="*/ 4996 h 6493"/>
                    <a:gd name="T78" fmla="*/ 5050 w 6679"/>
                    <a:gd name="T79" fmla="*/ 5013 h 6493"/>
                    <a:gd name="T80" fmla="*/ 4988 w 6679"/>
                    <a:gd name="T81" fmla="*/ 5333 h 6493"/>
                    <a:gd name="T82" fmla="*/ 5113 w 6679"/>
                    <a:gd name="T83" fmla="*/ 5854 h 6493"/>
                    <a:gd name="T84" fmla="*/ 4795 w 6679"/>
                    <a:gd name="T85" fmla="*/ 5693 h 6493"/>
                    <a:gd name="T86" fmla="*/ 4590 w 6679"/>
                    <a:gd name="T87" fmla="*/ 5871 h 6493"/>
                    <a:gd name="T88" fmla="*/ 4382 w 6679"/>
                    <a:gd name="T89" fmla="*/ 6363 h 6493"/>
                    <a:gd name="T90" fmla="*/ 3935 w 6679"/>
                    <a:gd name="T91" fmla="*/ 6230 h 6493"/>
                    <a:gd name="T92" fmla="*/ 3429 w 6679"/>
                    <a:gd name="T93" fmla="*/ 5843 h 6493"/>
                    <a:gd name="T94" fmla="*/ 3135 w 6679"/>
                    <a:gd name="T95" fmla="*/ 5677 h 6493"/>
                    <a:gd name="T96" fmla="*/ 2950 w 6679"/>
                    <a:gd name="T97" fmla="*/ 5922 h 6493"/>
                    <a:gd name="T98" fmla="*/ 2505 w 6679"/>
                    <a:gd name="T99" fmla="*/ 5746 h 6493"/>
                    <a:gd name="T100" fmla="*/ 2079 w 6679"/>
                    <a:gd name="T101" fmla="*/ 5617 h 6493"/>
                    <a:gd name="T102" fmla="*/ 1570 w 6679"/>
                    <a:gd name="T103" fmla="*/ 5613 h 6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679" h="6493">
                      <a:moveTo>
                        <a:pt x="1531" y="5665"/>
                      </a:moveTo>
                      <a:cubicBezTo>
                        <a:pt x="1531" y="5658"/>
                        <a:pt x="1518" y="5647"/>
                        <a:pt x="1512" y="5641"/>
                      </a:cubicBezTo>
                      <a:cubicBezTo>
                        <a:pt x="1488" y="5617"/>
                        <a:pt x="1434" y="5574"/>
                        <a:pt x="1404" y="5557"/>
                      </a:cubicBezTo>
                      <a:cubicBezTo>
                        <a:pt x="1381" y="5545"/>
                        <a:pt x="1321" y="5543"/>
                        <a:pt x="1306" y="5521"/>
                      </a:cubicBezTo>
                      <a:cubicBezTo>
                        <a:pt x="1297" y="5508"/>
                        <a:pt x="1313" y="5470"/>
                        <a:pt x="1306" y="5454"/>
                      </a:cubicBezTo>
                      <a:cubicBezTo>
                        <a:pt x="1299" y="5436"/>
                        <a:pt x="1257" y="5418"/>
                        <a:pt x="1248" y="5400"/>
                      </a:cubicBezTo>
                      <a:cubicBezTo>
                        <a:pt x="1234" y="5368"/>
                        <a:pt x="1266" y="5285"/>
                        <a:pt x="1241" y="5260"/>
                      </a:cubicBezTo>
                      <a:cubicBezTo>
                        <a:pt x="1222" y="5241"/>
                        <a:pt x="1150" y="5234"/>
                        <a:pt x="1133" y="5254"/>
                      </a:cubicBezTo>
                      <a:cubicBezTo>
                        <a:pt x="1116" y="5274"/>
                        <a:pt x="1157" y="5330"/>
                        <a:pt x="1153" y="5355"/>
                      </a:cubicBezTo>
                      <a:cubicBezTo>
                        <a:pt x="1148" y="5387"/>
                        <a:pt x="1118" y="5450"/>
                        <a:pt x="1090" y="5465"/>
                      </a:cubicBezTo>
                      <a:cubicBezTo>
                        <a:pt x="1074" y="5474"/>
                        <a:pt x="1031" y="5474"/>
                        <a:pt x="1017" y="5462"/>
                      </a:cubicBezTo>
                      <a:cubicBezTo>
                        <a:pt x="993" y="5441"/>
                        <a:pt x="1015" y="5358"/>
                        <a:pt x="990" y="5338"/>
                      </a:cubicBezTo>
                      <a:cubicBezTo>
                        <a:pt x="962" y="5316"/>
                        <a:pt x="882" y="5348"/>
                        <a:pt x="846" y="5342"/>
                      </a:cubicBezTo>
                      <a:cubicBezTo>
                        <a:pt x="814" y="5336"/>
                        <a:pt x="756" y="5301"/>
                        <a:pt x="723" y="5295"/>
                      </a:cubicBezTo>
                      <a:cubicBezTo>
                        <a:pt x="683" y="5288"/>
                        <a:pt x="599" y="5307"/>
                        <a:pt x="560" y="5295"/>
                      </a:cubicBezTo>
                      <a:cubicBezTo>
                        <a:pt x="522" y="5284"/>
                        <a:pt x="465" y="5219"/>
                        <a:pt x="428" y="5206"/>
                      </a:cubicBezTo>
                      <a:cubicBezTo>
                        <a:pt x="394" y="5193"/>
                        <a:pt x="317" y="5203"/>
                        <a:pt x="284" y="5189"/>
                      </a:cubicBezTo>
                      <a:cubicBezTo>
                        <a:pt x="259" y="5178"/>
                        <a:pt x="214" y="5141"/>
                        <a:pt x="202" y="5117"/>
                      </a:cubicBezTo>
                      <a:cubicBezTo>
                        <a:pt x="199" y="5111"/>
                        <a:pt x="199" y="5097"/>
                        <a:pt x="199" y="5091"/>
                      </a:cubicBezTo>
                      <a:cubicBezTo>
                        <a:pt x="200" y="5068"/>
                        <a:pt x="208" y="5023"/>
                        <a:pt x="215" y="5002"/>
                      </a:cubicBezTo>
                      <a:cubicBezTo>
                        <a:pt x="223" y="4972"/>
                        <a:pt x="252" y="4916"/>
                        <a:pt x="261" y="4887"/>
                      </a:cubicBezTo>
                      <a:cubicBezTo>
                        <a:pt x="268" y="4864"/>
                        <a:pt x="281" y="4819"/>
                        <a:pt x="280" y="4796"/>
                      </a:cubicBezTo>
                      <a:cubicBezTo>
                        <a:pt x="280" y="4767"/>
                        <a:pt x="278" y="4694"/>
                        <a:pt x="251" y="4686"/>
                      </a:cubicBezTo>
                      <a:cubicBezTo>
                        <a:pt x="229" y="4680"/>
                        <a:pt x="202" y="4737"/>
                        <a:pt x="184" y="4751"/>
                      </a:cubicBezTo>
                      <a:cubicBezTo>
                        <a:pt x="159" y="4769"/>
                        <a:pt x="107" y="4823"/>
                        <a:pt x="78" y="4812"/>
                      </a:cubicBezTo>
                      <a:cubicBezTo>
                        <a:pt x="61" y="4806"/>
                        <a:pt x="54" y="4762"/>
                        <a:pt x="55" y="4744"/>
                      </a:cubicBezTo>
                      <a:cubicBezTo>
                        <a:pt x="55" y="4703"/>
                        <a:pt x="120" y="4631"/>
                        <a:pt x="112" y="4591"/>
                      </a:cubicBezTo>
                      <a:cubicBezTo>
                        <a:pt x="107" y="4565"/>
                        <a:pt x="52" y="4536"/>
                        <a:pt x="38" y="4514"/>
                      </a:cubicBezTo>
                      <a:cubicBezTo>
                        <a:pt x="25" y="4493"/>
                        <a:pt x="0" y="4446"/>
                        <a:pt x="3" y="4421"/>
                      </a:cubicBezTo>
                      <a:cubicBezTo>
                        <a:pt x="6" y="4398"/>
                        <a:pt x="35" y="4353"/>
                        <a:pt x="57" y="4345"/>
                      </a:cubicBezTo>
                      <a:cubicBezTo>
                        <a:pt x="79" y="4339"/>
                        <a:pt x="122" y="4385"/>
                        <a:pt x="142" y="4373"/>
                      </a:cubicBezTo>
                      <a:cubicBezTo>
                        <a:pt x="167" y="4359"/>
                        <a:pt x="147" y="4282"/>
                        <a:pt x="164" y="4257"/>
                      </a:cubicBezTo>
                      <a:cubicBezTo>
                        <a:pt x="173" y="4243"/>
                        <a:pt x="204" y="4224"/>
                        <a:pt x="220" y="4221"/>
                      </a:cubicBezTo>
                      <a:cubicBezTo>
                        <a:pt x="249" y="4215"/>
                        <a:pt x="312" y="4257"/>
                        <a:pt x="337" y="4240"/>
                      </a:cubicBezTo>
                      <a:cubicBezTo>
                        <a:pt x="372" y="4216"/>
                        <a:pt x="387" y="4114"/>
                        <a:pt x="373" y="4073"/>
                      </a:cubicBezTo>
                      <a:cubicBezTo>
                        <a:pt x="365" y="4050"/>
                        <a:pt x="298" y="4034"/>
                        <a:pt x="297" y="4009"/>
                      </a:cubicBezTo>
                      <a:cubicBezTo>
                        <a:pt x="297" y="3983"/>
                        <a:pt x="346" y="3937"/>
                        <a:pt x="372" y="3939"/>
                      </a:cubicBezTo>
                      <a:cubicBezTo>
                        <a:pt x="405" y="3941"/>
                        <a:pt x="431" y="4022"/>
                        <a:pt x="459" y="4041"/>
                      </a:cubicBezTo>
                      <a:cubicBezTo>
                        <a:pt x="502" y="4070"/>
                        <a:pt x="614" y="4134"/>
                        <a:pt x="658" y="4106"/>
                      </a:cubicBezTo>
                      <a:cubicBezTo>
                        <a:pt x="700" y="4078"/>
                        <a:pt x="648" y="3946"/>
                        <a:pt x="679" y="3907"/>
                      </a:cubicBezTo>
                      <a:cubicBezTo>
                        <a:pt x="692" y="3889"/>
                        <a:pt x="748" y="3892"/>
                        <a:pt x="763" y="3876"/>
                      </a:cubicBezTo>
                      <a:cubicBezTo>
                        <a:pt x="789" y="3846"/>
                        <a:pt x="811" y="3761"/>
                        <a:pt x="802" y="3723"/>
                      </a:cubicBezTo>
                      <a:cubicBezTo>
                        <a:pt x="795" y="3691"/>
                        <a:pt x="722" y="3657"/>
                        <a:pt x="717" y="3625"/>
                      </a:cubicBezTo>
                      <a:cubicBezTo>
                        <a:pt x="711" y="3593"/>
                        <a:pt x="758" y="3538"/>
                        <a:pt x="764" y="3507"/>
                      </a:cubicBezTo>
                      <a:cubicBezTo>
                        <a:pt x="771" y="3474"/>
                        <a:pt x="775" y="3404"/>
                        <a:pt x="768" y="3371"/>
                      </a:cubicBezTo>
                      <a:cubicBezTo>
                        <a:pt x="764" y="3347"/>
                        <a:pt x="728" y="3307"/>
                        <a:pt x="728" y="3282"/>
                      </a:cubicBezTo>
                      <a:cubicBezTo>
                        <a:pt x="727" y="3259"/>
                        <a:pt x="757" y="3218"/>
                        <a:pt x="763" y="3196"/>
                      </a:cubicBezTo>
                      <a:cubicBezTo>
                        <a:pt x="770" y="3170"/>
                        <a:pt x="793" y="3113"/>
                        <a:pt x="780" y="3089"/>
                      </a:cubicBezTo>
                      <a:cubicBezTo>
                        <a:pt x="767" y="3065"/>
                        <a:pt x="685" y="3074"/>
                        <a:pt x="680" y="3047"/>
                      </a:cubicBezTo>
                      <a:cubicBezTo>
                        <a:pt x="673" y="3009"/>
                        <a:pt x="771" y="2973"/>
                        <a:pt x="795" y="2942"/>
                      </a:cubicBezTo>
                      <a:cubicBezTo>
                        <a:pt x="816" y="2914"/>
                        <a:pt x="849" y="2852"/>
                        <a:pt x="858" y="2818"/>
                      </a:cubicBezTo>
                      <a:cubicBezTo>
                        <a:pt x="865" y="2796"/>
                        <a:pt x="858" y="2746"/>
                        <a:pt x="867" y="2724"/>
                      </a:cubicBezTo>
                      <a:cubicBezTo>
                        <a:pt x="874" y="2707"/>
                        <a:pt x="905" y="2683"/>
                        <a:pt x="913" y="2667"/>
                      </a:cubicBezTo>
                      <a:cubicBezTo>
                        <a:pt x="921" y="2651"/>
                        <a:pt x="930" y="2616"/>
                        <a:pt x="928" y="2598"/>
                      </a:cubicBezTo>
                      <a:cubicBezTo>
                        <a:pt x="926" y="2576"/>
                        <a:pt x="895" y="2538"/>
                        <a:pt x="895" y="2515"/>
                      </a:cubicBezTo>
                      <a:cubicBezTo>
                        <a:pt x="894" y="2483"/>
                        <a:pt x="917" y="2416"/>
                        <a:pt x="941" y="2393"/>
                      </a:cubicBezTo>
                      <a:cubicBezTo>
                        <a:pt x="954" y="2381"/>
                        <a:pt x="997" y="2385"/>
                        <a:pt x="1008" y="2371"/>
                      </a:cubicBezTo>
                      <a:cubicBezTo>
                        <a:pt x="1026" y="2348"/>
                        <a:pt x="998" y="2277"/>
                        <a:pt x="1017" y="2255"/>
                      </a:cubicBezTo>
                      <a:cubicBezTo>
                        <a:pt x="1028" y="2241"/>
                        <a:pt x="1069" y="2229"/>
                        <a:pt x="1085" y="2236"/>
                      </a:cubicBezTo>
                      <a:cubicBezTo>
                        <a:pt x="1115" y="2250"/>
                        <a:pt x="1112" y="2348"/>
                        <a:pt x="1144" y="2353"/>
                      </a:cubicBezTo>
                      <a:cubicBezTo>
                        <a:pt x="1171" y="2357"/>
                        <a:pt x="1196" y="2286"/>
                        <a:pt x="1221" y="2274"/>
                      </a:cubicBezTo>
                      <a:cubicBezTo>
                        <a:pt x="1250" y="2261"/>
                        <a:pt x="1318" y="2253"/>
                        <a:pt x="1346" y="2266"/>
                      </a:cubicBezTo>
                      <a:cubicBezTo>
                        <a:pt x="1368" y="2276"/>
                        <a:pt x="1384" y="2330"/>
                        <a:pt x="1405" y="2343"/>
                      </a:cubicBezTo>
                      <a:cubicBezTo>
                        <a:pt x="1440" y="2364"/>
                        <a:pt x="1530" y="2395"/>
                        <a:pt x="1565" y="2374"/>
                      </a:cubicBezTo>
                      <a:cubicBezTo>
                        <a:pt x="1603" y="2351"/>
                        <a:pt x="1596" y="2244"/>
                        <a:pt x="1614" y="2204"/>
                      </a:cubicBezTo>
                      <a:cubicBezTo>
                        <a:pt x="1627" y="2177"/>
                        <a:pt x="1661" y="2127"/>
                        <a:pt x="1680" y="2103"/>
                      </a:cubicBezTo>
                      <a:cubicBezTo>
                        <a:pt x="1706" y="2069"/>
                        <a:pt x="1791" y="2018"/>
                        <a:pt x="1796" y="1976"/>
                      </a:cubicBezTo>
                      <a:cubicBezTo>
                        <a:pt x="1799" y="1952"/>
                        <a:pt x="1768" y="1911"/>
                        <a:pt x="1753" y="1893"/>
                      </a:cubicBezTo>
                      <a:cubicBezTo>
                        <a:pt x="1726" y="1859"/>
                        <a:pt x="1632" y="1824"/>
                        <a:pt x="1620" y="1782"/>
                      </a:cubicBezTo>
                      <a:cubicBezTo>
                        <a:pt x="1609" y="1746"/>
                        <a:pt x="1650" y="1674"/>
                        <a:pt x="1663" y="1639"/>
                      </a:cubicBezTo>
                      <a:cubicBezTo>
                        <a:pt x="1670" y="1621"/>
                        <a:pt x="1698" y="1588"/>
                        <a:pt x="1695" y="1569"/>
                      </a:cubicBezTo>
                      <a:cubicBezTo>
                        <a:pt x="1692" y="1542"/>
                        <a:pt x="1635" y="1512"/>
                        <a:pt x="1628" y="1486"/>
                      </a:cubicBezTo>
                      <a:cubicBezTo>
                        <a:pt x="1621" y="1460"/>
                        <a:pt x="1625" y="1397"/>
                        <a:pt x="1643" y="1377"/>
                      </a:cubicBezTo>
                      <a:cubicBezTo>
                        <a:pt x="1661" y="1357"/>
                        <a:pt x="1720" y="1343"/>
                        <a:pt x="1746" y="1349"/>
                      </a:cubicBezTo>
                      <a:cubicBezTo>
                        <a:pt x="1770" y="1354"/>
                        <a:pt x="1797" y="1408"/>
                        <a:pt x="1822" y="1413"/>
                      </a:cubicBezTo>
                      <a:cubicBezTo>
                        <a:pt x="1852" y="1419"/>
                        <a:pt x="1911" y="1388"/>
                        <a:pt x="1939" y="1375"/>
                      </a:cubicBezTo>
                      <a:cubicBezTo>
                        <a:pt x="1969" y="1362"/>
                        <a:pt x="2017" y="1309"/>
                        <a:pt x="2049" y="1307"/>
                      </a:cubicBezTo>
                      <a:cubicBezTo>
                        <a:pt x="2079" y="1305"/>
                        <a:pt x="2129" y="1365"/>
                        <a:pt x="2158" y="1359"/>
                      </a:cubicBezTo>
                      <a:cubicBezTo>
                        <a:pt x="2199" y="1350"/>
                        <a:pt x="2257" y="1272"/>
                        <a:pt x="2265" y="1231"/>
                      </a:cubicBezTo>
                      <a:cubicBezTo>
                        <a:pt x="2268" y="1213"/>
                        <a:pt x="2252" y="1176"/>
                        <a:pt x="2242" y="1159"/>
                      </a:cubicBezTo>
                      <a:cubicBezTo>
                        <a:pt x="2223" y="1127"/>
                        <a:pt x="2139" y="1086"/>
                        <a:pt x="2140" y="1049"/>
                      </a:cubicBezTo>
                      <a:cubicBezTo>
                        <a:pt x="2140" y="1029"/>
                        <a:pt x="2192" y="1011"/>
                        <a:pt x="2196" y="991"/>
                      </a:cubicBezTo>
                      <a:cubicBezTo>
                        <a:pt x="2200" y="970"/>
                        <a:pt x="2162" y="932"/>
                        <a:pt x="2165" y="911"/>
                      </a:cubicBezTo>
                      <a:cubicBezTo>
                        <a:pt x="2169" y="886"/>
                        <a:pt x="2210" y="847"/>
                        <a:pt x="2231" y="831"/>
                      </a:cubicBezTo>
                      <a:cubicBezTo>
                        <a:pt x="2264" y="807"/>
                        <a:pt x="2342" y="778"/>
                        <a:pt x="2382" y="771"/>
                      </a:cubicBezTo>
                      <a:cubicBezTo>
                        <a:pt x="2415" y="765"/>
                        <a:pt x="2485" y="762"/>
                        <a:pt x="2516" y="774"/>
                      </a:cubicBezTo>
                      <a:cubicBezTo>
                        <a:pt x="2542" y="784"/>
                        <a:pt x="2574" y="854"/>
                        <a:pt x="2601" y="847"/>
                      </a:cubicBezTo>
                      <a:cubicBezTo>
                        <a:pt x="2620" y="842"/>
                        <a:pt x="2630" y="794"/>
                        <a:pt x="2626" y="775"/>
                      </a:cubicBezTo>
                      <a:cubicBezTo>
                        <a:pt x="2622" y="752"/>
                        <a:pt x="2566" y="726"/>
                        <a:pt x="2566" y="702"/>
                      </a:cubicBezTo>
                      <a:cubicBezTo>
                        <a:pt x="2567" y="686"/>
                        <a:pt x="2600" y="668"/>
                        <a:pt x="2610" y="655"/>
                      </a:cubicBezTo>
                      <a:cubicBezTo>
                        <a:pt x="2622" y="637"/>
                        <a:pt x="2648" y="601"/>
                        <a:pt x="2648" y="580"/>
                      </a:cubicBezTo>
                      <a:cubicBezTo>
                        <a:pt x="2647" y="565"/>
                        <a:pt x="2632" y="536"/>
                        <a:pt x="2619" y="527"/>
                      </a:cubicBezTo>
                      <a:cubicBezTo>
                        <a:pt x="2588" y="505"/>
                        <a:pt x="2484" y="540"/>
                        <a:pt x="2467" y="506"/>
                      </a:cubicBezTo>
                      <a:cubicBezTo>
                        <a:pt x="2457" y="487"/>
                        <a:pt x="2507" y="453"/>
                        <a:pt x="2509" y="432"/>
                      </a:cubicBezTo>
                      <a:cubicBezTo>
                        <a:pt x="2511" y="408"/>
                        <a:pt x="2474" y="366"/>
                        <a:pt x="2475" y="342"/>
                      </a:cubicBezTo>
                      <a:cubicBezTo>
                        <a:pt x="2476" y="328"/>
                        <a:pt x="2499" y="305"/>
                        <a:pt x="2502" y="291"/>
                      </a:cubicBezTo>
                      <a:cubicBezTo>
                        <a:pt x="2503" y="284"/>
                        <a:pt x="2496" y="269"/>
                        <a:pt x="2500" y="263"/>
                      </a:cubicBezTo>
                      <a:cubicBezTo>
                        <a:pt x="2519" y="232"/>
                        <a:pt x="2599" y="210"/>
                        <a:pt x="2636" y="207"/>
                      </a:cubicBezTo>
                      <a:cubicBezTo>
                        <a:pt x="2662" y="205"/>
                        <a:pt x="2711" y="235"/>
                        <a:pt x="2737" y="232"/>
                      </a:cubicBezTo>
                      <a:cubicBezTo>
                        <a:pt x="2767" y="230"/>
                        <a:pt x="2818" y="186"/>
                        <a:pt x="2848" y="183"/>
                      </a:cubicBezTo>
                      <a:cubicBezTo>
                        <a:pt x="2876" y="181"/>
                        <a:pt x="2929" y="221"/>
                        <a:pt x="2955" y="211"/>
                      </a:cubicBezTo>
                      <a:cubicBezTo>
                        <a:pt x="2975" y="204"/>
                        <a:pt x="2997" y="161"/>
                        <a:pt x="3007" y="141"/>
                      </a:cubicBezTo>
                      <a:cubicBezTo>
                        <a:pt x="3019" y="116"/>
                        <a:pt x="3021" y="54"/>
                        <a:pt x="3042" y="35"/>
                      </a:cubicBezTo>
                      <a:cubicBezTo>
                        <a:pt x="3060" y="17"/>
                        <a:pt x="3118" y="0"/>
                        <a:pt x="3142" y="9"/>
                      </a:cubicBezTo>
                      <a:cubicBezTo>
                        <a:pt x="3149" y="11"/>
                        <a:pt x="3155" y="26"/>
                        <a:pt x="3159" y="33"/>
                      </a:cubicBezTo>
                      <a:cubicBezTo>
                        <a:pt x="3166" y="47"/>
                        <a:pt x="3176" y="79"/>
                        <a:pt x="3180" y="94"/>
                      </a:cubicBezTo>
                      <a:cubicBezTo>
                        <a:pt x="3187" y="121"/>
                        <a:pt x="3181" y="183"/>
                        <a:pt x="3200" y="203"/>
                      </a:cubicBezTo>
                      <a:cubicBezTo>
                        <a:pt x="3224" y="230"/>
                        <a:pt x="3304" y="232"/>
                        <a:pt x="3339" y="242"/>
                      </a:cubicBezTo>
                      <a:cubicBezTo>
                        <a:pt x="3370" y="250"/>
                        <a:pt x="3433" y="280"/>
                        <a:pt x="3465" y="273"/>
                      </a:cubicBezTo>
                      <a:cubicBezTo>
                        <a:pt x="3487" y="269"/>
                        <a:pt x="3513" y="222"/>
                        <a:pt x="3535" y="220"/>
                      </a:cubicBezTo>
                      <a:cubicBezTo>
                        <a:pt x="3558" y="218"/>
                        <a:pt x="3594" y="257"/>
                        <a:pt x="3617" y="262"/>
                      </a:cubicBezTo>
                      <a:cubicBezTo>
                        <a:pt x="3635" y="266"/>
                        <a:pt x="3680" y="242"/>
                        <a:pt x="3692" y="256"/>
                      </a:cubicBezTo>
                      <a:cubicBezTo>
                        <a:pt x="3707" y="274"/>
                        <a:pt x="3657" y="323"/>
                        <a:pt x="3667" y="343"/>
                      </a:cubicBezTo>
                      <a:cubicBezTo>
                        <a:pt x="3687" y="383"/>
                        <a:pt x="3792" y="390"/>
                        <a:pt x="3835" y="402"/>
                      </a:cubicBezTo>
                      <a:cubicBezTo>
                        <a:pt x="3866" y="411"/>
                        <a:pt x="3936" y="405"/>
                        <a:pt x="3959" y="427"/>
                      </a:cubicBezTo>
                      <a:cubicBezTo>
                        <a:pt x="3984" y="452"/>
                        <a:pt x="3962" y="543"/>
                        <a:pt x="3990" y="565"/>
                      </a:cubicBezTo>
                      <a:cubicBezTo>
                        <a:pt x="4014" y="584"/>
                        <a:pt x="4086" y="577"/>
                        <a:pt x="4113" y="562"/>
                      </a:cubicBezTo>
                      <a:cubicBezTo>
                        <a:pt x="4135" y="550"/>
                        <a:pt x="4145" y="484"/>
                        <a:pt x="4169" y="478"/>
                      </a:cubicBezTo>
                      <a:cubicBezTo>
                        <a:pt x="4204" y="469"/>
                        <a:pt x="4263" y="536"/>
                        <a:pt x="4298" y="542"/>
                      </a:cubicBezTo>
                      <a:cubicBezTo>
                        <a:pt x="4325" y="547"/>
                        <a:pt x="4387" y="547"/>
                        <a:pt x="4407" y="528"/>
                      </a:cubicBezTo>
                      <a:cubicBezTo>
                        <a:pt x="4422" y="515"/>
                        <a:pt x="4407" y="460"/>
                        <a:pt x="4424" y="450"/>
                      </a:cubicBezTo>
                      <a:cubicBezTo>
                        <a:pt x="4452" y="434"/>
                        <a:pt x="4515" y="500"/>
                        <a:pt x="4545" y="489"/>
                      </a:cubicBezTo>
                      <a:cubicBezTo>
                        <a:pt x="4585" y="475"/>
                        <a:pt x="4600" y="370"/>
                        <a:pt x="4635" y="346"/>
                      </a:cubicBezTo>
                      <a:cubicBezTo>
                        <a:pt x="4644" y="340"/>
                        <a:pt x="4668" y="337"/>
                        <a:pt x="4679" y="338"/>
                      </a:cubicBezTo>
                      <a:cubicBezTo>
                        <a:pt x="4708" y="340"/>
                        <a:pt x="4761" y="363"/>
                        <a:pt x="4786" y="377"/>
                      </a:cubicBezTo>
                      <a:cubicBezTo>
                        <a:pt x="4814" y="392"/>
                        <a:pt x="4871" y="426"/>
                        <a:pt x="4887" y="453"/>
                      </a:cubicBezTo>
                      <a:cubicBezTo>
                        <a:pt x="4900" y="474"/>
                        <a:pt x="4885" y="535"/>
                        <a:pt x="4904" y="551"/>
                      </a:cubicBezTo>
                      <a:cubicBezTo>
                        <a:pt x="4936" y="577"/>
                        <a:pt x="5038" y="518"/>
                        <a:pt x="5069" y="545"/>
                      </a:cubicBezTo>
                      <a:cubicBezTo>
                        <a:pt x="5079" y="553"/>
                        <a:pt x="5067" y="586"/>
                        <a:pt x="5075" y="596"/>
                      </a:cubicBezTo>
                      <a:cubicBezTo>
                        <a:pt x="5087" y="611"/>
                        <a:pt x="5137" y="605"/>
                        <a:pt x="5148" y="621"/>
                      </a:cubicBezTo>
                      <a:cubicBezTo>
                        <a:pt x="5166" y="647"/>
                        <a:pt x="5151" y="716"/>
                        <a:pt x="5148" y="747"/>
                      </a:cubicBezTo>
                      <a:cubicBezTo>
                        <a:pt x="5145" y="775"/>
                        <a:pt x="5118" y="829"/>
                        <a:pt x="5123" y="856"/>
                      </a:cubicBezTo>
                      <a:cubicBezTo>
                        <a:pt x="5129" y="896"/>
                        <a:pt x="5171" y="975"/>
                        <a:pt x="5207" y="994"/>
                      </a:cubicBezTo>
                      <a:cubicBezTo>
                        <a:pt x="5243" y="1014"/>
                        <a:pt x="5336" y="972"/>
                        <a:pt x="5372" y="991"/>
                      </a:cubicBezTo>
                      <a:cubicBezTo>
                        <a:pt x="5416" y="1014"/>
                        <a:pt x="5433" y="1139"/>
                        <a:pt x="5479" y="1157"/>
                      </a:cubicBezTo>
                      <a:cubicBezTo>
                        <a:pt x="5511" y="1169"/>
                        <a:pt x="5582" y="1105"/>
                        <a:pt x="5613" y="1120"/>
                      </a:cubicBezTo>
                      <a:cubicBezTo>
                        <a:pt x="5639" y="1132"/>
                        <a:pt x="5653" y="1196"/>
                        <a:pt x="5658" y="1224"/>
                      </a:cubicBezTo>
                      <a:cubicBezTo>
                        <a:pt x="5661" y="1240"/>
                        <a:pt x="5662" y="1274"/>
                        <a:pt x="5655" y="1288"/>
                      </a:cubicBezTo>
                      <a:cubicBezTo>
                        <a:pt x="5648" y="1305"/>
                        <a:pt x="5614" y="1325"/>
                        <a:pt x="5602" y="1339"/>
                      </a:cubicBezTo>
                      <a:cubicBezTo>
                        <a:pt x="5583" y="1362"/>
                        <a:pt x="5549" y="1413"/>
                        <a:pt x="5535" y="1440"/>
                      </a:cubicBezTo>
                      <a:cubicBezTo>
                        <a:pt x="5526" y="1457"/>
                        <a:pt x="5501" y="1493"/>
                        <a:pt x="5504" y="1513"/>
                      </a:cubicBezTo>
                      <a:cubicBezTo>
                        <a:pt x="5509" y="1551"/>
                        <a:pt x="5570" y="1609"/>
                        <a:pt x="5599" y="1633"/>
                      </a:cubicBezTo>
                      <a:cubicBezTo>
                        <a:pt x="5626" y="1655"/>
                        <a:pt x="5709" y="1665"/>
                        <a:pt x="5720" y="1698"/>
                      </a:cubicBezTo>
                      <a:cubicBezTo>
                        <a:pt x="5728" y="1722"/>
                        <a:pt x="5693" y="1772"/>
                        <a:pt x="5675" y="1790"/>
                      </a:cubicBezTo>
                      <a:cubicBezTo>
                        <a:pt x="5654" y="1811"/>
                        <a:pt x="5581" y="1814"/>
                        <a:pt x="5569" y="1841"/>
                      </a:cubicBezTo>
                      <a:cubicBezTo>
                        <a:pt x="5562" y="1855"/>
                        <a:pt x="5571" y="1896"/>
                        <a:pt x="5585" y="1903"/>
                      </a:cubicBezTo>
                      <a:cubicBezTo>
                        <a:pt x="5608" y="1914"/>
                        <a:pt x="5654" y="1862"/>
                        <a:pt x="5679" y="1862"/>
                      </a:cubicBezTo>
                      <a:cubicBezTo>
                        <a:pt x="5702" y="1862"/>
                        <a:pt x="5754" y="1875"/>
                        <a:pt x="5765" y="1896"/>
                      </a:cubicBezTo>
                      <a:cubicBezTo>
                        <a:pt x="5778" y="1921"/>
                        <a:pt x="5715" y="1992"/>
                        <a:pt x="5738" y="2009"/>
                      </a:cubicBezTo>
                      <a:cubicBezTo>
                        <a:pt x="5769" y="2033"/>
                        <a:pt x="5843" y="1957"/>
                        <a:pt x="5874" y="1933"/>
                      </a:cubicBezTo>
                      <a:cubicBezTo>
                        <a:pt x="5901" y="1913"/>
                        <a:pt x="5937" y="1842"/>
                        <a:pt x="5971" y="1840"/>
                      </a:cubicBezTo>
                      <a:cubicBezTo>
                        <a:pt x="6000" y="1837"/>
                        <a:pt x="6039" y="1905"/>
                        <a:pt x="6068" y="1905"/>
                      </a:cubicBezTo>
                      <a:cubicBezTo>
                        <a:pt x="6088" y="1905"/>
                        <a:pt x="6116" y="1856"/>
                        <a:pt x="6136" y="1859"/>
                      </a:cubicBezTo>
                      <a:cubicBezTo>
                        <a:pt x="6177" y="1866"/>
                        <a:pt x="6213" y="1956"/>
                        <a:pt x="6235" y="1991"/>
                      </a:cubicBezTo>
                      <a:cubicBezTo>
                        <a:pt x="6248" y="2012"/>
                        <a:pt x="6256" y="2069"/>
                        <a:pt x="6278" y="2081"/>
                      </a:cubicBezTo>
                      <a:cubicBezTo>
                        <a:pt x="6309" y="2098"/>
                        <a:pt x="6384" y="2054"/>
                        <a:pt x="6417" y="2065"/>
                      </a:cubicBezTo>
                      <a:cubicBezTo>
                        <a:pt x="6460" y="2080"/>
                        <a:pt x="6529" y="2152"/>
                        <a:pt x="6546" y="2194"/>
                      </a:cubicBezTo>
                      <a:cubicBezTo>
                        <a:pt x="6560" y="2227"/>
                        <a:pt x="6561" y="2304"/>
                        <a:pt x="6546" y="2336"/>
                      </a:cubicBezTo>
                      <a:cubicBezTo>
                        <a:pt x="6533" y="2364"/>
                        <a:pt x="6467" y="2388"/>
                        <a:pt x="6455" y="2416"/>
                      </a:cubicBezTo>
                      <a:cubicBezTo>
                        <a:pt x="6428" y="2477"/>
                        <a:pt x="6418" y="2635"/>
                        <a:pt x="6465" y="2682"/>
                      </a:cubicBezTo>
                      <a:cubicBezTo>
                        <a:pt x="6493" y="2711"/>
                        <a:pt x="6592" y="2668"/>
                        <a:pt x="6624" y="2691"/>
                      </a:cubicBezTo>
                      <a:cubicBezTo>
                        <a:pt x="6651" y="2710"/>
                        <a:pt x="6670" y="2780"/>
                        <a:pt x="6674" y="2812"/>
                      </a:cubicBezTo>
                      <a:cubicBezTo>
                        <a:pt x="6679" y="2846"/>
                        <a:pt x="6673" y="2917"/>
                        <a:pt x="6660" y="2949"/>
                      </a:cubicBezTo>
                      <a:cubicBezTo>
                        <a:pt x="6648" y="2975"/>
                        <a:pt x="6610" y="3026"/>
                        <a:pt x="6583" y="3035"/>
                      </a:cubicBezTo>
                      <a:cubicBezTo>
                        <a:pt x="6536" y="3049"/>
                        <a:pt x="6439" y="3003"/>
                        <a:pt x="6394" y="2984"/>
                      </a:cubicBezTo>
                      <a:cubicBezTo>
                        <a:pt x="6341" y="2962"/>
                        <a:pt x="6254" y="2868"/>
                        <a:pt x="6196" y="2865"/>
                      </a:cubicBezTo>
                      <a:cubicBezTo>
                        <a:pt x="6150" y="2862"/>
                        <a:pt x="6056" y="2905"/>
                        <a:pt x="6028" y="2941"/>
                      </a:cubicBezTo>
                      <a:cubicBezTo>
                        <a:pt x="6001" y="2975"/>
                        <a:pt x="5976" y="3070"/>
                        <a:pt x="5996" y="3108"/>
                      </a:cubicBezTo>
                      <a:cubicBezTo>
                        <a:pt x="6007" y="3129"/>
                        <a:pt x="6074" y="3126"/>
                        <a:pt x="6086" y="3147"/>
                      </a:cubicBezTo>
                      <a:cubicBezTo>
                        <a:pt x="6099" y="3172"/>
                        <a:pt x="6061" y="3233"/>
                        <a:pt x="6069" y="3261"/>
                      </a:cubicBezTo>
                      <a:cubicBezTo>
                        <a:pt x="6075" y="3283"/>
                        <a:pt x="6112" y="3313"/>
                        <a:pt x="6125" y="3332"/>
                      </a:cubicBezTo>
                      <a:cubicBezTo>
                        <a:pt x="6142" y="3358"/>
                        <a:pt x="6186" y="3408"/>
                        <a:pt x="6188" y="3439"/>
                      </a:cubicBezTo>
                      <a:cubicBezTo>
                        <a:pt x="6190" y="3473"/>
                        <a:pt x="6136" y="3531"/>
                        <a:pt x="6132" y="3566"/>
                      </a:cubicBezTo>
                      <a:cubicBezTo>
                        <a:pt x="6129" y="3594"/>
                        <a:pt x="6131" y="3658"/>
                        <a:pt x="6153" y="3676"/>
                      </a:cubicBezTo>
                      <a:cubicBezTo>
                        <a:pt x="6179" y="3698"/>
                        <a:pt x="6256" y="3681"/>
                        <a:pt x="6289" y="3672"/>
                      </a:cubicBezTo>
                      <a:cubicBezTo>
                        <a:pt x="6309" y="3667"/>
                        <a:pt x="6342" y="3627"/>
                        <a:pt x="6360" y="3635"/>
                      </a:cubicBezTo>
                      <a:cubicBezTo>
                        <a:pt x="6399" y="3651"/>
                        <a:pt x="6417" y="3756"/>
                        <a:pt x="6405" y="3796"/>
                      </a:cubicBezTo>
                      <a:cubicBezTo>
                        <a:pt x="6397" y="3824"/>
                        <a:pt x="6343" y="3859"/>
                        <a:pt x="6317" y="3874"/>
                      </a:cubicBezTo>
                      <a:cubicBezTo>
                        <a:pt x="6302" y="3883"/>
                        <a:pt x="6261" y="3883"/>
                        <a:pt x="6250" y="3897"/>
                      </a:cubicBezTo>
                      <a:cubicBezTo>
                        <a:pt x="6220" y="3936"/>
                        <a:pt x="6269" y="4056"/>
                        <a:pt x="6237" y="4093"/>
                      </a:cubicBezTo>
                      <a:cubicBezTo>
                        <a:pt x="6220" y="4113"/>
                        <a:pt x="6152" y="4095"/>
                        <a:pt x="6134" y="4114"/>
                      </a:cubicBezTo>
                      <a:cubicBezTo>
                        <a:pt x="6108" y="4140"/>
                        <a:pt x="6106" y="4224"/>
                        <a:pt x="6108" y="4261"/>
                      </a:cubicBezTo>
                      <a:cubicBezTo>
                        <a:pt x="6110" y="4296"/>
                        <a:pt x="6159" y="4362"/>
                        <a:pt x="6145" y="4394"/>
                      </a:cubicBezTo>
                      <a:cubicBezTo>
                        <a:pt x="6128" y="4436"/>
                        <a:pt x="6005" y="4442"/>
                        <a:pt x="5986" y="4484"/>
                      </a:cubicBezTo>
                      <a:cubicBezTo>
                        <a:pt x="5978" y="4502"/>
                        <a:pt x="5996" y="4545"/>
                        <a:pt x="6003" y="4564"/>
                      </a:cubicBezTo>
                      <a:cubicBezTo>
                        <a:pt x="6010" y="4582"/>
                        <a:pt x="6040" y="4612"/>
                        <a:pt x="6041" y="4632"/>
                      </a:cubicBezTo>
                      <a:cubicBezTo>
                        <a:pt x="6041" y="4646"/>
                        <a:pt x="6015" y="4669"/>
                        <a:pt x="6013" y="4684"/>
                      </a:cubicBezTo>
                      <a:cubicBezTo>
                        <a:pt x="6008" y="4707"/>
                        <a:pt x="6044" y="4766"/>
                        <a:pt x="6024" y="4779"/>
                      </a:cubicBezTo>
                      <a:cubicBezTo>
                        <a:pt x="5998" y="4797"/>
                        <a:pt x="5944" y="4717"/>
                        <a:pt x="5914" y="4723"/>
                      </a:cubicBezTo>
                      <a:cubicBezTo>
                        <a:pt x="5900" y="4726"/>
                        <a:pt x="5891" y="4760"/>
                        <a:pt x="5878" y="4764"/>
                      </a:cubicBezTo>
                      <a:cubicBezTo>
                        <a:pt x="5849" y="4774"/>
                        <a:pt x="5789" y="4740"/>
                        <a:pt x="5758" y="4736"/>
                      </a:cubicBezTo>
                      <a:cubicBezTo>
                        <a:pt x="5735" y="4734"/>
                        <a:pt x="5677" y="4716"/>
                        <a:pt x="5665" y="4736"/>
                      </a:cubicBezTo>
                      <a:cubicBezTo>
                        <a:pt x="5655" y="4751"/>
                        <a:pt x="5693" y="4782"/>
                        <a:pt x="5697" y="4800"/>
                      </a:cubicBezTo>
                      <a:cubicBezTo>
                        <a:pt x="5702" y="4823"/>
                        <a:pt x="5703" y="4873"/>
                        <a:pt x="5695" y="4895"/>
                      </a:cubicBezTo>
                      <a:cubicBezTo>
                        <a:pt x="5684" y="4925"/>
                        <a:pt x="5649" y="4987"/>
                        <a:pt x="5618" y="4996"/>
                      </a:cubicBezTo>
                      <a:cubicBezTo>
                        <a:pt x="5592" y="5004"/>
                        <a:pt x="5544" y="4962"/>
                        <a:pt x="5517" y="4959"/>
                      </a:cubicBezTo>
                      <a:cubicBezTo>
                        <a:pt x="5484" y="4955"/>
                        <a:pt x="5418" y="4968"/>
                        <a:pt x="5386" y="4976"/>
                      </a:cubicBezTo>
                      <a:cubicBezTo>
                        <a:pt x="5355" y="4983"/>
                        <a:pt x="5297" y="5021"/>
                        <a:pt x="5265" y="5020"/>
                      </a:cubicBezTo>
                      <a:cubicBezTo>
                        <a:pt x="5230" y="5020"/>
                        <a:pt x="5172" y="4965"/>
                        <a:pt x="5138" y="4966"/>
                      </a:cubicBezTo>
                      <a:cubicBezTo>
                        <a:pt x="5113" y="4967"/>
                        <a:pt x="5068" y="4996"/>
                        <a:pt x="5050" y="5013"/>
                      </a:cubicBezTo>
                      <a:cubicBezTo>
                        <a:pt x="5037" y="5024"/>
                        <a:pt x="5008" y="5051"/>
                        <a:pt x="5012" y="5067"/>
                      </a:cubicBezTo>
                      <a:cubicBezTo>
                        <a:pt x="5020" y="5094"/>
                        <a:pt x="5105" y="5084"/>
                        <a:pt x="5115" y="5110"/>
                      </a:cubicBezTo>
                      <a:cubicBezTo>
                        <a:pt x="5122" y="5129"/>
                        <a:pt x="5094" y="5168"/>
                        <a:pt x="5080" y="5183"/>
                      </a:cubicBezTo>
                      <a:cubicBezTo>
                        <a:pt x="5062" y="5202"/>
                        <a:pt x="5003" y="5211"/>
                        <a:pt x="4990" y="5234"/>
                      </a:cubicBezTo>
                      <a:cubicBezTo>
                        <a:pt x="4977" y="5255"/>
                        <a:pt x="4988" y="5308"/>
                        <a:pt x="4988" y="5333"/>
                      </a:cubicBezTo>
                      <a:cubicBezTo>
                        <a:pt x="4987" y="5377"/>
                        <a:pt x="4955" y="5477"/>
                        <a:pt x="4986" y="5508"/>
                      </a:cubicBezTo>
                      <a:cubicBezTo>
                        <a:pt x="5014" y="5536"/>
                        <a:pt x="5110" y="5484"/>
                        <a:pt x="5141" y="5507"/>
                      </a:cubicBezTo>
                      <a:cubicBezTo>
                        <a:pt x="5166" y="5525"/>
                        <a:pt x="5179" y="5594"/>
                        <a:pt x="5177" y="5624"/>
                      </a:cubicBezTo>
                      <a:cubicBezTo>
                        <a:pt x="5174" y="5663"/>
                        <a:pt x="5123" y="5727"/>
                        <a:pt x="5115" y="5765"/>
                      </a:cubicBezTo>
                      <a:cubicBezTo>
                        <a:pt x="5110" y="5786"/>
                        <a:pt x="5114" y="5832"/>
                        <a:pt x="5113" y="5854"/>
                      </a:cubicBezTo>
                      <a:cubicBezTo>
                        <a:pt x="5113" y="5881"/>
                        <a:pt x="5136" y="5947"/>
                        <a:pt x="5113" y="5961"/>
                      </a:cubicBezTo>
                      <a:cubicBezTo>
                        <a:pt x="5088" y="5977"/>
                        <a:pt x="5027" y="5929"/>
                        <a:pt x="5005" y="5909"/>
                      </a:cubicBezTo>
                      <a:cubicBezTo>
                        <a:pt x="4981" y="5887"/>
                        <a:pt x="4961" y="5820"/>
                        <a:pt x="4938" y="5798"/>
                      </a:cubicBezTo>
                      <a:cubicBezTo>
                        <a:pt x="4918" y="5780"/>
                        <a:pt x="4863" y="5766"/>
                        <a:pt x="4842" y="5750"/>
                      </a:cubicBezTo>
                      <a:cubicBezTo>
                        <a:pt x="4828" y="5738"/>
                        <a:pt x="4811" y="5703"/>
                        <a:pt x="4795" y="5693"/>
                      </a:cubicBezTo>
                      <a:cubicBezTo>
                        <a:pt x="4778" y="5683"/>
                        <a:pt x="4732" y="5688"/>
                        <a:pt x="4717" y="5675"/>
                      </a:cubicBezTo>
                      <a:cubicBezTo>
                        <a:pt x="4702" y="5661"/>
                        <a:pt x="4709" y="5599"/>
                        <a:pt x="4689" y="5598"/>
                      </a:cubicBezTo>
                      <a:cubicBezTo>
                        <a:pt x="4663" y="5597"/>
                        <a:pt x="4650" y="5665"/>
                        <a:pt x="4644" y="5690"/>
                      </a:cubicBezTo>
                      <a:cubicBezTo>
                        <a:pt x="4637" y="5721"/>
                        <a:pt x="4658" y="5789"/>
                        <a:pt x="4646" y="5819"/>
                      </a:cubicBezTo>
                      <a:cubicBezTo>
                        <a:pt x="4638" y="5836"/>
                        <a:pt x="4598" y="5854"/>
                        <a:pt x="4590" y="5871"/>
                      </a:cubicBezTo>
                      <a:cubicBezTo>
                        <a:pt x="4578" y="5898"/>
                        <a:pt x="4584" y="5961"/>
                        <a:pt x="4588" y="5991"/>
                      </a:cubicBezTo>
                      <a:cubicBezTo>
                        <a:pt x="4593" y="6023"/>
                        <a:pt x="4632" y="6084"/>
                        <a:pt x="4627" y="6116"/>
                      </a:cubicBezTo>
                      <a:cubicBezTo>
                        <a:pt x="4623" y="6142"/>
                        <a:pt x="4589" y="6187"/>
                        <a:pt x="4567" y="6200"/>
                      </a:cubicBezTo>
                      <a:cubicBezTo>
                        <a:pt x="4552" y="6210"/>
                        <a:pt x="4510" y="6202"/>
                        <a:pt x="4494" y="6211"/>
                      </a:cubicBezTo>
                      <a:cubicBezTo>
                        <a:pt x="4454" y="6236"/>
                        <a:pt x="4411" y="6326"/>
                        <a:pt x="4382" y="6363"/>
                      </a:cubicBezTo>
                      <a:cubicBezTo>
                        <a:pt x="4360" y="6392"/>
                        <a:pt x="4324" y="6461"/>
                        <a:pt x="4291" y="6477"/>
                      </a:cubicBezTo>
                      <a:cubicBezTo>
                        <a:pt x="4267" y="6488"/>
                        <a:pt x="4207" y="6493"/>
                        <a:pt x="4186" y="6477"/>
                      </a:cubicBezTo>
                      <a:cubicBezTo>
                        <a:pt x="4161" y="6458"/>
                        <a:pt x="4174" y="6377"/>
                        <a:pt x="4150" y="6357"/>
                      </a:cubicBezTo>
                      <a:cubicBezTo>
                        <a:pt x="4127" y="6338"/>
                        <a:pt x="4056" y="6359"/>
                        <a:pt x="4029" y="6344"/>
                      </a:cubicBezTo>
                      <a:cubicBezTo>
                        <a:pt x="3996" y="6327"/>
                        <a:pt x="3972" y="6236"/>
                        <a:pt x="3935" y="6230"/>
                      </a:cubicBezTo>
                      <a:cubicBezTo>
                        <a:pt x="3885" y="6223"/>
                        <a:pt x="3816" y="6329"/>
                        <a:pt x="3767" y="6342"/>
                      </a:cubicBezTo>
                      <a:cubicBezTo>
                        <a:pt x="3739" y="6350"/>
                        <a:pt x="3670" y="6357"/>
                        <a:pt x="3649" y="6337"/>
                      </a:cubicBezTo>
                      <a:cubicBezTo>
                        <a:pt x="3616" y="6305"/>
                        <a:pt x="3652" y="6197"/>
                        <a:pt x="3636" y="6153"/>
                      </a:cubicBezTo>
                      <a:cubicBezTo>
                        <a:pt x="3623" y="6117"/>
                        <a:pt x="3570" y="6060"/>
                        <a:pt x="3548" y="6028"/>
                      </a:cubicBezTo>
                      <a:cubicBezTo>
                        <a:pt x="3518" y="5983"/>
                        <a:pt x="3478" y="5868"/>
                        <a:pt x="3429" y="5843"/>
                      </a:cubicBezTo>
                      <a:cubicBezTo>
                        <a:pt x="3411" y="5834"/>
                        <a:pt x="3368" y="5858"/>
                        <a:pt x="3350" y="5849"/>
                      </a:cubicBezTo>
                      <a:cubicBezTo>
                        <a:pt x="3333" y="5840"/>
                        <a:pt x="3323" y="5796"/>
                        <a:pt x="3311" y="5781"/>
                      </a:cubicBezTo>
                      <a:cubicBezTo>
                        <a:pt x="3300" y="5768"/>
                        <a:pt x="3267" y="5750"/>
                        <a:pt x="3259" y="5735"/>
                      </a:cubicBezTo>
                      <a:cubicBezTo>
                        <a:pt x="3246" y="5711"/>
                        <a:pt x="3265" y="5643"/>
                        <a:pt x="3242" y="5630"/>
                      </a:cubicBezTo>
                      <a:cubicBezTo>
                        <a:pt x="3216" y="5616"/>
                        <a:pt x="3164" y="5671"/>
                        <a:pt x="3135" y="5677"/>
                      </a:cubicBezTo>
                      <a:cubicBezTo>
                        <a:pt x="3116" y="5680"/>
                        <a:pt x="3073" y="5662"/>
                        <a:pt x="3058" y="5675"/>
                      </a:cubicBezTo>
                      <a:cubicBezTo>
                        <a:pt x="3039" y="5692"/>
                        <a:pt x="3034" y="5754"/>
                        <a:pt x="3043" y="5778"/>
                      </a:cubicBezTo>
                      <a:cubicBezTo>
                        <a:pt x="3051" y="5795"/>
                        <a:pt x="3099" y="5804"/>
                        <a:pt x="3103" y="5823"/>
                      </a:cubicBezTo>
                      <a:cubicBezTo>
                        <a:pt x="3111" y="5855"/>
                        <a:pt x="3072" y="5928"/>
                        <a:pt x="3042" y="5942"/>
                      </a:cubicBezTo>
                      <a:cubicBezTo>
                        <a:pt x="3020" y="5952"/>
                        <a:pt x="2971" y="5932"/>
                        <a:pt x="2950" y="5922"/>
                      </a:cubicBezTo>
                      <a:cubicBezTo>
                        <a:pt x="2912" y="5904"/>
                        <a:pt x="2858" y="5823"/>
                        <a:pt x="2815" y="5819"/>
                      </a:cubicBezTo>
                      <a:cubicBezTo>
                        <a:pt x="2796" y="5817"/>
                        <a:pt x="2764" y="5859"/>
                        <a:pt x="2746" y="5852"/>
                      </a:cubicBezTo>
                      <a:cubicBezTo>
                        <a:pt x="2720" y="5843"/>
                        <a:pt x="2717" y="5773"/>
                        <a:pt x="2698" y="5753"/>
                      </a:cubicBezTo>
                      <a:cubicBezTo>
                        <a:pt x="2674" y="5729"/>
                        <a:pt x="2610" y="5691"/>
                        <a:pt x="2576" y="5694"/>
                      </a:cubicBezTo>
                      <a:cubicBezTo>
                        <a:pt x="2554" y="5695"/>
                        <a:pt x="2525" y="5755"/>
                        <a:pt x="2505" y="5746"/>
                      </a:cubicBezTo>
                      <a:cubicBezTo>
                        <a:pt x="2485" y="5737"/>
                        <a:pt x="2504" y="5679"/>
                        <a:pt x="2494" y="5660"/>
                      </a:cubicBezTo>
                      <a:cubicBezTo>
                        <a:pt x="2467" y="5611"/>
                        <a:pt x="2370" y="5547"/>
                        <a:pt x="2326" y="5514"/>
                      </a:cubicBezTo>
                      <a:cubicBezTo>
                        <a:pt x="2295" y="5491"/>
                        <a:pt x="2233" y="5417"/>
                        <a:pt x="2198" y="5432"/>
                      </a:cubicBezTo>
                      <a:cubicBezTo>
                        <a:pt x="2157" y="5449"/>
                        <a:pt x="2194" y="5575"/>
                        <a:pt x="2161" y="5606"/>
                      </a:cubicBezTo>
                      <a:cubicBezTo>
                        <a:pt x="2146" y="5620"/>
                        <a:pt x="2098" y="5625"/>
                        <a:pt x="2079" y="5617"/>
                      </a:cubicBezTo>
                      <a:cubicBezTo>
                        <a:pt x="2053" y="5607"/>
                        <a:pt x="2037" y="5540"/>
                        <a:pt x="2011" y="5531"/>
                      </a:cubicBezTo>
                      <a:cubicBezTo>
                        <a:pt x="1983" y="5521"/>
                        <a:pt x="1923" y="5548"/>
                        <a:pt x="1895" y="5561"/>
                      </a:cubicBezTo>
                      <a:cubicBezTo>
                        <a:pt x="1874" y="5571"/>
                        <a:pt x="1842" y="5611"/>
                        <a:pt x="1819" y="5615"/>
                      </a:cubicBezTo>
                      <a:cubicBezTo>
                        <a:pt x="1790" y="5620"/>
                        <a:pt x="1736" y="5586"/>
                        <a:pt x="1707" y="5585"/>
                      </a:cubicBezTo>
                      <a:cubicBezTo>
                        <a:pt x="1672" y="5584"/>
                        <a:pt x="1600" y="5594"/>
                        <a:pt x="1570" y="5613"/>
                      </a:cubicBezTo>
                      <a:cubicBezTo>
                        <a:pt x="1556" y="5622"/>
                        <a:pt x="1531" y="5649"/>
                        <a:pt x="1531" y="5665"/>
                      </a:cubicBezTo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Freeform 17"/>
                <p:cNvSpPr>
                  <a:spLocks/>
                </p:cNvSpPr>
                <p:nvPr/>
              </p:nvSpPr>
              <p:spPr bwMode="auto">
                <a:xfrm>
                  <a:off x="2622" y="1909"/>
                  <a:ext cx="951" cy="924"/>
                </a:xfrm>
                <a:custGeom>
                  <a:avLst/>
                  <a:gdLst>
                    <a:gd name="T0" fmla="*/ 1306 w 6679"/>
                    <a:gd name="T1" fmla="*/ 5454 h 6493"/>
                    <a:gd name="T2" fmla="*/ 1090 w 6679"/>
                    <a:gd name="T3" fmla="*/ 5465 h 6493"/>
                    <a:gd name="T4" fmla="*/ 560 w 6679"/>
                    <a:gd name="T5" fmla="*/ 5295 h 6493"/>
                    <a:gd name="T6" fmla="*/ 215 w 6679"/>
                    <a:gd name="T7" fmla="*/ 5002 h 6493"/>
                    <a:gd name="T8" fmla="*/ 78 w 6679"/>
                    <a:gd name="T9" fmla="*/ 4812 h 6493"/>
                    <a:gd name="T10" fmla="*/ 57 w 6679"/>
                    <a:gd name="T11" fmla="*/ 4345 h 6493"/>
                    <a:gd name="T12" fmla="*/ 373 w 6679"/>
                    <a:gd name="T13" fmla="*/ 4073 h 6493"/>
                    <a:gd name="T14" fmla="*/ 679 w 6679"/>
                    <a:gd name="T15" fmla="*/ 3907 h 6493"/>
                    <a:gd name="T16" fmla="*/ 768 w 6679"/>
                    <a:gd name="T17" fmla="*/ 3371 h 6493"/>
                    <a:gd name="T18" fmla="*/ 795 w 6679"/>
                    <a:gd name="T19" fmla="*/ 2942 h 6493"/>
                    <a:gd name="T20" fmla="*/ 895 w 6679"/>
                    <a:gd name="T21" fmla="*/ 2515 h 6493"/>
                    <a:gd name="T22" fmla="*/ 1144 w 6679"/>
                    <a:gd name="T23" fmla="*/ 2353 h 6493"/>
                    <a:gd name="T24" fmla="*/ 1614 w 6679"/>
                    <a:gd name="T25" fmla="*/ 2204 h 6493"/>
                    <a:gd name="T26" fmla="*/ 1663 w 6679"/>
                    <a:gd name="T27" fmla="*/ 1639 h 6493"/>
                    <a:gd name="T28" fmla="*/ 1822 w 6679"/>
                    <a:gd name="T29" fmla="*/ 1413 h 6493"/>
                    <a:gd name="T30" fmla="*/ 2242 w 6679"/>
                    <a:gd name="T31" fmla="*/ 1159 h 6493"/>
                    <a:gd name="T32" fmla="*/ 2382 w 6679"/>
                    <a:gd name="T33" fmla="*/ 771 h 6493"/>
                    <a:gd name="T34" fmla="*/ 2610 w 6679"/>
                    <a:gd name="T35" fmla="*/ 655 h 6493"/>
                    <a:gd name="T36" fmla="*/ 2475 w 6679"/>
                    <a:gd name="T37" fmla="*/ 342 h 6493"/>
                    <a:gd name="T38" fmla="*/ 2848 w 6679"/>
                    <a:gd name="T39" fmla="*/ 183 h 6493"/>
                    <a:gd name="T40" fmla="*/ 3159 w 6679"/>
                    <a:gd name="T41" fmla="*/ 33 h 6493"/>
                    <a:gd name="T42" fmla="*/ 3535 w 6679"/>
                    <a:gd name="T43" fmla="*/ 220 h 6493"/>
                    <a:gd name="T44" fmla="*/ 3959 w 6679"/>
                    <a:gd name="T45" fmla="*/ 427 h 6493"/>
                    <a:gd name="T46" fmla="*/ 4407 w 6679"/>
                    <a:gd name="T47" fmla="*/ 528 h 6493"/>
                    <a:gd name="T48" fmla="*/ 4786 w 6679"/>
                    <a:gd name="T49" fmla="*/ 377 h 6493"/>
                    <a:gd name="T50" fmla="*/ 5148 w 6679"/>
                    <a:gd name="T51" fmla="*/ 621 h 6493"/>
                    <a:gd name="T52" fmla="*/ 5479 w 6679"/>
                    <a:gd name="T53" fmla="*/ 1157 h 6493"/>
                    <a:gd name="T54" fmla="*/ 5535 w 6679"/>
                    <a:gd name="T55" fmla="*/ 1440 h 6493"/>
                    <a:gd name="T56" fmla="*/ 5569 w 6679"/>
                    <a:gd name="T57" fmla="*/ 1841 h 6493"/>
                    <a:gd name="T58" fmla="*/ 5874 w 6679"/>
                    <a:gd name="T59" fmla="*/ 1933 h 6493"/>
                    <a:gd name="T60" fmla="*/ 6278 w 6679"/>
                    <a:gd name="T61" fmla="*/ 2081 h 6493"/>
                    <a:gd name="T62" fmla="*/ 6465 w 6679"/>
                    <a:gd name="T63" fmla="*/ 2682 h 6493"/>
                    <a:gd name="T64" fmla="*/ 6394 w 6679"/>
                    <a:gd name="T65" fmla="*/ 2984 h 6493"/>
                    <a:gd name="T66" fmla="*/ 6069 w 6679"/>
                    <a:gd name="T67" fmla="*/ 3261 h 6493"/>
                    <a:gd name="T68" fmla="*/ 6289 w 6679"/>
                    <a:gd name="T69" fmla="*/ 3672 h 6493"/>
                    <a:gd name="T70" fmla="*/ 6237 w 6679"/>
                    <a:gd name="T71" fmla="*/ 4093 h 6493"/>
                    <a:gd name="T72" fmla="*/ 6003 w 6679"/>
                    <a:gd name="T73" fmla="*/ 4564 h 6493"/>
                    <a:gd name="T74" fmla="*/ 5878 w 6679"/>
                    <a:gd name="T75" fmla="*/ 4764 h 6493"/>
                    <a:gd name="T76" fmla="*/ 5618 w 6679"/>
                    <a:gd name="T77" fmla="*/ 4996 h 6493"/>
                    <a:gd name="T78" fmla="*/ 5050 w 6679"/>
                    <a:gd name="T79" fmla="*/ 5013 h 6493"/>
                    <a:gd name="T80" fmla="*/ 4988 w 6679"/>
                    <a:gd name="T81" fmla="*/ 5333 h 6493"/>
                    <a:gd name="T82" fmla="*/ 5113 w 6679"/>
                    <a:gd name="T83" fmla="*/ 5854 h 6493"/>
                    <a:gd name="T84" fmla="*/ 4795 w 6679"/>
                    <a:gd name="T85" fmla="*/ 5693 h 6493"/>
                    <a:gd name="T86" fmla="*/ 4590 w 6679"/>
                    <a:gd name="T87" fmla="*/ 5871 h 6493"/>
                    <a:gd name="T88" fmla="*/ 4382 w 6679"/>
                    <a:gd name="T89" fmla="*/ 6363 h 6493"/>
                    <a:gd name="T90" fmla="*/ 3935 w 6679"/>
                    <a:gd name="T91" fmla="*/ 6230 h 6493"/>
                    <a:gd name="T92" fmla="*/ 3429 w 6679"/>
                    <a:gd name="T93" fmla="*/ 5843 h 6493"/>
                    <a:gd name="T94" fmla="*/ 3135 w 6679"/>
                    <a:gd name="T95" fmla="*/ 5677 h 6493"/>
                    <a:gd name="T96" fmla="*/ 2950 w 6679"/>
                    <a:gd name="T97" fmla="*/ 5922 h 6493"/>
                    <a:gd name="T98" fmla="*/ 2505 w 6679"/>
                    <a:gd name="T99" fmla="*/ 5746 h 6493"/>
                    <a:gd name="T100" fmla="*/ 2079 w 6679"/>
                    <a:gd name="T101" fmla="*/ 5617 h 6493"/>
                    <a:gd name="T102" fmla="*/ 1570 w 6679"/>
                    <a:gd name="T103" fmla="*/ 5613 h 6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679" h="6493">
                      <a:moveTo>
                        <a:pt x="1531" y="5665"/>
                      </a:moveTo>
                      <a:cubicBezTo>
                        <a:pt x="1531" y="5658"/>
                        <a:pt x="1518" y="5647"/>
                        <a:pt x="1512" y="5641"/>
                      </a:cubicBezTo>
                      <a:cubicBezTo>
                        <a:pt x="1488" y="5617"/>
                        <a:pt x="1434" y="5574"/>
                        <a:pt x="1404" y="5557"/>
                      </a:cubicBezTo>
                      <a:cubicBezTo>
                        <a:pt x="1381" y="5545"/>
                        <a:pt x="1321" y="5543"/>
                        <a:pt x="1306" y="5521"/>
                      </a:cubicBezTo>
                      <a:cubicBezTo>
                        <a:pt x="1297" y="5508"/>
                        <a:pt x="1313" y="5470"/>
                        <a:pt x="1306" y="5454"/>
                      </a:cubicBezTo>
                      <a:cubicBezTo>
                        <a:pt x="1299" y="5436"/>
                        <a:pt x="1257" y="5418"/>
                        <a:pt x="1248" y="5400"/>
                      </a:cubicBezTo>
                      <a:cubicBezTo>
                        <a:pt x="1234" y="5368"/>
                        <a:pt x="1266" y="5285"/>
                        <a:pt x="1241" y="5260"/>
                      </a:cubicBezTo>
                      <a:cubicBezTo>
                        <a:pt x="1222" y="5241"/>
                        <a:pt x="1150" y="5234"/>
                        <a:pt x="1133" y="5254"/>
                      </a:cubicBezTo>
                      <a:cubicBezTo>
                        <a:pt x="1116" y="5274"/>
                        <a:pt x="1157" y="5330"/>
                        <a:pt x="1153" y="5355"/>
                      </a:cubicBezTo>
                      <a:cubicBezTo>
                        <a:pt x="1148" y="5387"/>
                        <a:pt x="1118" y="5450"/>
                        <a:pt x="1090" y="5465"/>
                      </a:cubicBezTo>
                      <a:cubicBezTo>
                        <a:pt x="1074" y="5474"/>
                        <a:pt x="1031" y="5474"/>
                        <a:pt x="1017" y="5462"/>
                      </a:cubicBezTo>
                      <a:cubicBezTo>
                        <a:pt x="993" y="5441"/>
                        <a:pt x="1015" y="5358"/>
                        <a:pt x="990" y="5338"/>
                      </a:cubicBezTo>
                      <a:cubicBezTo>
                        <a:pt x="962" y="5316"/>
                        <a:pt x="882" y="5348"/>
                        <a:pt x="846" y="5342"/>
                      </a:cubicBezTo>
                      <a:cubicBezTo>
                        <a:pt x="814" y="5336"/>
                        <a:pt x="756" y="5301"/>
                        <a:pt x="723" y="5295"/>
                      </a:cubicBezTo>
                      <a:cubicBezTo>
                        <a:pt x="683" y="5288"/>
                        <a:pt x="599" y="5307"/>
                        <a:pt x="560" y="5295"/>
                      </a:cubicBezTo>
                      <a:cubicBezTo>
                        <a:pt x="522" y="5284"/>
                        <a:pt x="465" y="5219"/>
                        <a:pt x="428" y="5206"/>
                      </a:cubicBezTo>
                      <a:cubicBezTo>
                        <a:pt x="394" y="5193"/>
                        <a:pt x="317" y="5203"/>
                        <a:pt x="284" y="5189"/>
                      </a:cubicBezTo>
                      <a:cubicBezTo>
                        <a:pt x="259" y="5178"/>
                        <a:pt x="214" y="5141"/>
                        <a:pt x="202" y="5117"/>
                      </a:cubicBezTo>
                      <a:cubicBezTo>
                        <a:pt x="199" y="5111"/>
                        <a:pt x="199" y="5097"/>
                        <a:pt x="199" y="5091"/>
                      </a:cubicBezTo>
                      <a:cubicBezTo>
                        <a:pt x="200" y="5068"/>
                        <a:pt x="208" y="5023"/>
                        <a:pt x="215" y="5002"/>
                      </a:cubicBezTo>
                      <a:cubicBezTo>
                        <a:pt x="223" y="4972"/>
                        <a:pt x="252" y="4916"/>
                        <a:pt x="261" y="4887"/>
                      </a:cubicBezTo>
                      <a:cubicBezTo>
                        <a:pt x="268" y="4864"/>
                        <a:pt x="281" y="4819"/>
                        <a:pt x="280" y="4796"/>
                      </a:cubicBezTo>
                      <a:cubicBezTo>
                        <a:pt x="280" y="4767"/>
                        <a:pt x="278" y="4694"/>
                        <a:pt x="251" y="4686"/>
                      </a:cubicBezTo>
                      <a:cubicBezTo>
                        <a:pt x="229" y="4680"/>
                        <a:pt x="202" y="4737"/>
                        <a:pt x="184" y="4751"/>
                      </a:cubicBezTo>
                      <a:cubicBezTo>
                        <a:pt x="159" y="4769"/>
                        <a:pt x="107" y="4823"/>
                        <a:pt x="78" y="4812"/>
                      </a:cubicBezTo>
                      <a:cubicBezTo>
                        <a:pt x="61" y="4806"/>
                        <a:pt x="54" y="4762"/>
                        <a:pt x="55" y="4744"/>
                      </a:cubicBezTo>
                      <a:cubicBezTo>
                        <a:pt x="55" y="4703"/>
                        <a:pt x="120" y="4631"/>
                        <a:pt x="112" y="4591"/>
                      </a:cubicBezTo>
                      <a:cubicBezTo>
                        <a:pt x="107" y="4565"/>
                        <a:pt x="52" y="4536"/>
                        <a:pt x="38" y="4514"/>
                      </a:cubicBezTo>
                      <a:cubicBezTo>
                        <a:pt x="25" y="4493"/>
                        <a:pt x="0" y="4446"/>
                        <a:pt x="3" y="4421"/>
                      </a:cubicBezTo>
                      <a:cubicBezTo>
                        <a:pt x="6" y="4398"/>
                        <a:pt x="35" y="4353"/>
                        <a:pt x="57" y="4345"/>
                      </a:cubicBezTo>
                      <a:cubicBezTo>
                        <a:pt x="79" y="4339"/>
                        <a:pt x="122" y="4385"/>
                        <a:pt x="142" y="4373"/>
                      </a:cubicBezTo>
                      <a:cubicBezTo>
                        <a:pt x="167" y="4359"/>
                        <a:pt x="147" y="4282"/>
                        <a:pt x="164" y="4257"/>
                      </a:cubicBezTo>
                      <a:cubicBezTo>
                        <a:pt x="173" y="4243"/>
                        <a:pt x="204" y="4224"/>
                        <a:pt x="220" y="4221"/>
                      </a:cubicBezTo>
                      <a:cubicBezTo>
                        <a:pt x="249" y="4215"/>
                        <a:pt x="312" y="4257"/>
                        <a:pt x="337" y="4240"/>
                      </a:cubicBezTo>
                      <a:cubicBezTo>
                        <a:pt x="372" y="4216"/>
                        <a:pt x="387" y="4114"/>
                        <a:pt x="373" y="4073"/>
                      </a:cubicBezTo>
                      <a:cubicBezTo>
                        <a:pt x="365" y="4050"/>
                        <a:pt x="298" y="4034"/>
                        <a:pt x="297" y="4009"/>
                      </a:cubicBezTo>
                      <a:cubicBezTo>
                        <a:pt x="297" y="3983"/>
                        <a:pt x="346" y="3937"/>
                        <a:pt x="372" y="3939"/>
                      </a:cubicBezTo>
                      <a:cubicBezTo>
                        <a:pt x="405" y="3941"/>
                        <a:pt x="431" y="4022"/>
                        <a:pt x="459" y="4041"/>
                      </a:cubicBezTo>
                      <a:cubicBezTo>
                        <a:pt x="502" y="4070"/>
                        <a:pt x="614" y="4134"/>
                        <a:pt x="658" y="4106"/>
                      </a:cubicBezTo>
                      <a:cubicBezTo>
                        <a:pt x="700" y="4078"/>
                        <a:pt x="648" y="3946"/>
                        <a:pt x="679" y="3907"/>
                      </a:cubicBezTo>
                      <a:cubicBezTo>
                        <a:pt x="692" y="3889"/>
                        <a:pt x="748" y="3892"/>
                        <a:pt x="763" y="3876"/>
                      </a:cubicBezTo>
                      <a:cubicBezTo>
                        <a:pt x="789" y="3846"/>
                        <a:pt x="811" y="3761"/>
                        <a:pt x="802" y="3723"/>
                      </a:cubicBezTo>
                      <a:cubicBezTo>
                        <a:pt x="795" y="3691"/>
                        <a:pt x="722" y="3657"/>
                        <a:pt x="717" y="3625"/>
                      </a:cubicBezTo>
                      <a:cubicBezTo>
                        <a:pt x="711" y="3593"/>
                        <a:pt x="758" y="3538"/>
                        <a:pt x="764" y="3507"/>
                      </a:cubicBezTo>
                      <a:cubicBezTo>
                        <a:pt x="771" y="3474"/>
                        <a:pt x="775" y="3404"/>
                        <a:pt x="768" y="3371"/>
                      </a:cubicBezTo>
                      <a:cubicBezTo>
                        <a:pt x="764" y="3347"/>
                        <a:pt x="728" y="3307"/>
                        <a:pt x="728" y="3282"/>
                      </a:cubicBezTo>
                      <a:cubicBezTo>
                        <a:pt x="727" y="3259"/>
                        <a:pt x="757" y="3218"/>
                        <a:pt x="763" y="3196"/>
                      </a:cubicBezTo>
                      <a:cubicBezTo>
                        <a:pt x="770" y="3170"/>
                        <a:pt x="793" y="3113"/>
                        <a:pt x="780" y="3089"/>
                      </a:cubicBezTo>
                      <a:cubicBezTo>
                        <a:pt x="767" y="3065"/>
                        <a:pt x="685" y="3074"/>
                        <a:pt x="680" y="3047"/>
                      </a:cubicBezTo>
                      <a:cubicBezTo>
                        <a:pt x="673" y="3009"/>
                        <a:pt x="771" y="2973"/>
                        <a:pt x="795" y="2942"/>
                      </a:cubicBezTo>
                      <a:cubicBezTo>
                        <a:pt x="816" y="2914"/>
                        <a:pt x="849" y="2852"/>
                        <a:pt x="858" y="2818"/>
                      </a:cubicBezTo>
                      <a:cubicBezTo>
                        <a:pt x="865" y="2796"/>
                        <a:pt x="858" y="2746"/>
                        <a:pt x="867" y="2724"/>
                      </a:cubicBezTo>
                      <a:cubicBezTo>
                        <a:pt x="874" y="2707"/>
                        <a:pt x="905" y="2683"/>
                        <a:pt x="913" y="2667"/>
                      </a:cubicBezTo>
                      <a:cubicBezTo>
                        <a:pt x="921" y="2651"/>
                        <a:pt x="930" y="2616"/>
                        <a:pt x="928" y="2598"/>
                      </a:cubicBezTo>
                      <a:cubicBezTo>
                        <a:pt x="926" y="2576"/>
                        <a:pt x="895" y="2538"/>
                        <a:pt x="895" y="2515"/>
                      </a:cubicBezTo>
                      <a:cubicBezTo>
                        <a:pt x="894" y="2483"/>
                        <a:pt x="917" y="2416"/>
                        <a:pt x="941" y="2393"/>
                      </a:cubicBezTo>
                      <a:cubicBezTo>
                        <a:pt x="954" y="2381"/>
                        <a:pt x="997" y="2385"/>
                        <a:pt x="1008" y="2371"/>
                      </a:cubicBezTo>
                      <a:cubicBezTo>
                        <a:pt x="1026" y="2348"/>
                        <a:pt x="998" y="2277"/>
                        <a:pt x="1017" y="2255"/>
                      </a:cubicBezTo>
                      <a:cubicBezTo>
                        <a:pt x="1028" y="2241"/>
                        <a:pt x="1069" y="2229"/>
                        <a:pt x="1085" y="2236"/>
                      </a:cubicBezTo>
                      <a:cubicBezTo>
                        <a:pt x="1115" y="2250"/>
                        <a:pt x="1112" y="2348"/>
                        <a:pt x="1144" y="2353"/>
                      </a:cubicBezTo>
                      <a:cubicBezTo>
                        <a:pt x="1171" y="2357"/>
                        <a:pt x="1196" y="2286"/>
                        <a:pt x="1221" y="2274"/>
                      </a:cubicBezTo>
                      <a:cubicBezTo>
                        <a:pt x="1250" y="2261"/>
                        <a:pt x="1318" y="2253"/>
                        <a:pt x="1346" y="2266"/>
                      </a:cubicBezTo>
                      <a:cubicBezTo>
                        <a:pt x="1368" y="2276"/>
                        <a:pt x="1384" y="2330"/>
                        <a:pt x="1405" y="2343"/>
                      </a:cubicBezTo>
                      <a:cubicBezTo>
                        <a:pt x="1440" y="2364"/>
                        <a:pt x="1530" y="2395"/>
                        <a:pt x="1565" y="2374"/>
                      </a:cubicBezTo>
                      <a:cubicBezTo>
                        <a:pt x="1603" y="2351"/>
                        <a:pt x="1596" y="2244"/>
                        <a:pt x="1614" y="2204"/>
                      </a:cubicBezTo>
                      <a:cubicBezTo>
                        <a:pt x="1627" y="2177"/>
                        <a:pt x="1661" y="2127"/>
                        <a:pt x="1680" y="2103"/>
                      </a:cubicBezTo>
                      <a:cubicBezTo>
                        <a:pt x="1706" y="2069"/>
                        <a:pt x="1791" y="2018"/>
                        <a:pt x="1796" y="1976"/>
                      </a:cubicBezTo>
                      <a:cubicBezTo>
                        <a:pt x="1799" y="1952"/>
                        <a:pt x="1768" y="1911"/>
                        <a:pt x="1753" y="1893"/>
                      </a:cubicBezTo>
                      <a:cubicBezTo>
                        <a:pt x="1726" y="1859"/>
                        <a:pt x="1632" y="1824"/>
                        <a:pt x="1620" y="1782"/>
                      </a:cubicBezTo>
                      <a:cubicBezTo>
                        <a:pt x="1609" y="1746"/>
                        <a:pt x="1650" y="1674"/>
                        <a:pt x="1663" y="1639"/>
                      </a:cubicBezTo>
                      <a:cubicBezTo>
                        <a:pt x="1670" y="1621"/>
                        <a:pt x="1698" y="1588"/>
                        <a:pt x="1695" y="1569"/>
                      </a:cubicBezTo>
                      <a:cubicBezTo>
                        <a:pt x="1692" y="1542"/>
                        <a:pt x="1635" y="1512"/>
                        <a:pt x="1628" y="1486"/>
                      </a:cubicBezTo>
                      <a:cubicBezTo>
                        <a:pt x="1621" y="1460"/>
                        <a:pt x="1625" y="1397"/>
                        <a:pt x="1643" y="1377"/>
                      </a:cubicBezTo>
                      <a:cubicBezTo>
                        <a:pt x="1661" y="1357"/>
                        <a:pt x="1720" y="1343"/>
                        <a:pt x="1746" y="1349"/>
                      </a:cubicBezTo>
                      <a:cubicBezTo>
                        <a:pt x="1770" y="1354"/>
                        <a:pt x="1797" y="1408"/>
                        <a:pt x="1822" y="1413"/>
                      </a:cubicBezTo>
                      <a:cubicBezTo>
                        <a:pt x="1852" y="1419"/>
                        <a:pt x="1911" y="1388"/>
                        <a:pt x="1939" y="1375"/>
                      </a:cubicBezTo>
                      <a:cubicBezTo>
                        <a:pt x="1969" y="1362"/>
                        <a:pt x="2017" y="1309"/>
                        <a:pt x="2049" y="1307"/>
                      </a:cubicBezTo>
                      <a:cubicBezTo>
                        <a:pt x="2079" y="1305"/>
                        <a:pt x="2129" y="1365"/>
                        <a:pt x="2158" y="1359"/>
                      </a:cubicBezTo>
                      <a:cubicBezTo>
                        <a:pt x="2199" y="1350"/>
                        <a:pt x="2257" y="1272"/>
                        <a:pt x="2265" y="1231"/>
                      </a:cubicBezTo>
                      <a:cubicBezTo>
                        <a:pt x="2268" y="1213"/>
                        <a:pt x="2252" y="1176"/>
                        <a:pt x="2242" y="1159"/>
                      </a:cubicBezTo>
                      <a:cubicBezTo>
                        <a:pt x="2223" y="1127"/>
                        <a:pt x="2139" y="1086"/>
                        <a:pt x="2140" y="1049"/>
                      </a:cubicBezTo>
                      <a:cubicBezTo>
                        <a:pt x="2140" y="1029"/>
                        <a:pt x="2192" y="1011"/>
                        <a:pt x="2196" y="991"/>
                      </a:cubicBezTo>
                      <a:cubicBezTo>
                        <a:pt x="2200" y="970"/>
                        <a:pt x="2162" y="932"/>
                        <a:pt x="2165" y="911"/>
                      </a:cubicBezTo>
                      <a:cubicBezTo>
                        <a:pt x="2169" y="886"/>
                        <a:pt x="2210" y="847"/>
                        <a:pt x="2231" y="831"/>
                      </a:cubicBezTo>
                      <a:cubicBezTo>
                        <a:pt x="2264" y="807"/>
                        <a:pt x="2342" y="778"/>
                        <a:pt x="2382" y="771"/>
                      </a:cubicBezTo>
                      <a:cubicBezTo>
                        <a:pt x="2415" y="765"/>
                        <a:pt x="2485" y="762"/>
                        <a:pt x="2516" y="774"/>
                      </a:cubicBezTo>
                      <a:cubicBezTo>
                        <a:pt x="2542" y="784"/>
                        <a:pt x="2574" y="854"/>
                        <a:pt x="2601" y="847"/>
                      </a:cubicBezTo>
                      <a:cubicBezTo>
                        <a:pt x="2620" y="842"/>
                        <a:pt x="2630" y="794"/>
                        <a:pt x="2626" y="775"/>
                      </a:cubicBezTo>
                      <a:cubicBezTo>
                        <a:pt x="2622" y="752"/>
                        <a:pt x="2566" y="726"/>
                        <a:pt x="2566" y="702"/>
                      </a:cubicBezTo>
                      <a:cubicBezTo>
                        <a:pt x="2567" y="686"/>
                        <a:pt x="2600" y="668"/>
                        <a:pt x="2610" y="655"/>
                      </a:cubicBezTo>
                      <a:cubicBezTo>
                        <a:pt x="2622" y="637"/>
                        <a:pt x="2648" y="601"/>
                        <a:pt x="2648" y="580"/>
                      </a:cubicBezTo>
                      <a:cubicBezTo>
                        <a:pt x="2647" y="565"/>
                        <a:pt x="2632" y="536"/>
                        <a:pt x="2619" y="527"/>
                      </a:cubicBezTo>
                      <a:cubicBezTo>
                        <a:pt x="2588" y="505"/>
                        <a:pt x="2484" y="540"/>
                        <a:pt x="2467" y="506"/>
                      </a:cubicBezTo>
                      <a:cubicBezTo>
                        <a:pt x="2457" y="487"/>
                        <a:pt x="2507" y="453"/>
                        <a:pt x="2509" y="432"/>
                      </a:cubicBezTo>
                      <a:cubicBezTo>
                        <a:pt x="2511" y="408"/>
                        <a:pt x="2474" y="366"/>
                        <a:pt x="2475" y="342"/>
                      </a:cubicBezTo>
                      <a:cubicBezTo>
                        <a:pt x="2476" y="328"/>
                        <a:pt x="2499" y="305"/>
                        <a:pt x="2502" y="291"/>
                      </a:cubicBezTo>
                      <a:cubicBezTo>
                        <a:pt x="2503" y="284"/>
                        <a:pt x="2496" y="269"/>
                        <a:pt x="2500" y="263"/>
                      </a:cubicBezTo>
                      <a:cubicBezTo>
                        <a:pt x="2519" y="232"/>
                        <a:pt x="2599" y="210"/>
                        <a:pt x="2636" y="207"/>
                      </a:cubicBezTo>
                      <a:cubicBezTo>
                        <a:pt x="2662" y="205"/>
                        <a:pt x="2711" y="235"/>
                        <a:pt x="2737" y="232"/>
                      </a:cubicBezTo>
                      <a:cubicBezTo>
                        <a:pt x="2767" y="230"/>
                        <a:pt x="2818" y="186"/>
                        <a:pt x="2848" y="183"/>
                      </a:cubicBezTo>
                      <a:cubicBezTo>
                        <a:pt x="2876" y="181"/>
                        <a:pt x="2929" y="221"/>
                        <a:pt x="2955" y="211"/>
                      </a:cubicBezTo>
                      <a:cubicBezTo>
                        <a:pt x="2975" y="204"/>
                        <a:pt x="2997" y="161"/>
                        <a:pt x="3007" y="141"/>
                      </a:cubicBezTo>
                      <a:cubicBezTo>
                        <a:pt x="3019" y="116"/>
                        <a:pt x="3021" y="54"/>
                        <a:pt x="3042" y="35"/>
                      </a:cubicBezTo>
                      <a:cubicBezTo>
                        <a:pt x="3060" y="17"/>
                        <a:pt x="3118" y="0"/>
                        <a:pt x="3142" y="9"/>
                      </a:cubicBezTo>
                      <a:cubicBezTo>
                        <a:pt x="3149" y="11"/>
                        <a:pt x="3155" y="26"/>
                        <a:pt x="3159" y="33"/>
                      </a:cubicBezTo>
                      <a:cubicBezTo>
                        <a:pt x="3166" y="47"/>
                        <a:pt x="3176" y="79"/>
                        <a:pt x="3180" y="94"/>
                      </a:cubicBezTo>
                      <a:cubicBezTo>
                        <a:pt x="3187" y="121"/>
                        <a:pt x="3181" y="183"/>
                        <a:pt x="3200" y="203"/>
                      </a:cubicBezTo>
                      <a:cubicBezTo>
                        <a:pt x="3224" y="230"/>
                        <a:pt x="3304" y="232"/>
                        <a:pt x="3339" y="242"/>
                      </a:cubicBezTo>
                      <a:cubicBezTo>
                        <a:pt x="3370" y="250"/>
                        <a:pt x="3433" y="280"/>
                        <a:pt x="3465" y="273"/>
                      </a:cubicBezTo>
                      <a:cubicBezTo>
                        <a:pt x="3487" y="269"/>
                        <a:pt x="3513" y="222"/>
                        <a:pt x="3535" y="220"/>
                      </a:cubicBezTo>
                      <a:cubicBezTo>
                        <a:pt x="3558" y="218"/>
                        <a:pt x="3594" y="257"/>
                        <a:pt x="3617" y="262"/>
                      </a:cubicBezTo>
                      <a:cubicBezTo>
                        <a:pt x="3635" y="266"/>
                        <a:pt x="3680" y="242"/>
                        <a:pt x="3692" y="256"/>
                      </a:cubicBezTo>
                      <a:cubicBezTo>
                        <a:pt x="3707" y="274"/>
                        <a:pt x="3657" y="323"/>
                        <a:pt x="3667" y="343"/>
                      </a:cubicBezTo>
                      <a:cubicBezTo>
                        <a:pt x="3687" y="383"/>
                        <a:pt x="3792" y="390"/>
                        <a:pt x="3835" y="402"/>
                      </a:cubicBezTo>
                      <a:cubicBezTo>
                        <a:pt x="3866" y="411"/>
                        <a:pt x="3936" y="405"/>
                        <a:pt x="3959" y="427"/>
                      </a:cubicBezTo>
                      <a:cubicBezTo>
                        <a:pt x="3984" y="452"/>
                        <a:pt x="3962" y="543"/>
                        <a:pt x="3990" y="565"/>
                      </a:cubicBezTo>
                      <a:cubicBezTo>
                        <a:pt x="4014" y="584"/>
                        <a:pt x="4086" y="577"/>
                        <a:pt x="4113" y="562"/>
                      </a:cubicBezTo>
                      <a:cubicBezTo>
                        <a:pt x="4135" y="550"/>
                        <a:pt x="4145" y="484"/>
                        <a:pt x="4169" y="478"/>
                      </a:cubicBezTo>
                      <a:cubicBezTo>
                        <a:pt x="4204" y="469"/>
                        <a:pt x="4263" y="536"/>
                        <a:pt x="4298" y="542"/>
                      </a:cubicBezTo>
                      <a:cubicBezTo>
                        <a:pt x="4325" y="547"/>
                        <a:pt x="4387" y="547"/>
                        <a:pt x="4407" y="528"/>
                      </a:cubicBezTo>
                      <a:cubicBezTo>
                        <a:pt x="4422" y="515"/>
                        <a:pt x="4407" y="460"/>
                        <a:pt x="4424" y="450"/>
                      </a:cubicBezTo>
                      <a:cubicBezTo>
                        <a:pt x="4452" y="434"/>
                        <a:pt x="4515" y="500"/>
                        <a:pt x="4545" y="489"/>
                      </a:cubicBezTo>
                      <a:cubicBezTo>
                        <a:pt x="4585" y="475"/>
                        <a:pt x="4600" y="370"/>
                        <a:pt x="4635" y="346"/>
                      </a:cubicBezTo>
                      <a:cubicBezTo>
                        <a:pt x="4644" y="340"/>
                        <a:pt x="4668" y="337"/>
                        <a:pt x="4679" y="338"/>
                      </a:cubicBezTo>
                      <a:cubicBezTo>
                        <a:pt x="4708" y="340"/>
                        <a:pt x="4761" y="363"/>
                        <a:pt x="4786" y="377"/>
                      </a:cubicBezTo>
                      <a:cubicBezTo>
                        <a:pt x="4814" y="392"/>
                        <a:pt x="4871" y="426"/>
                        <a:pt x="4887" y="453"/>
                      </a:cubicBezTo>
                      <a:cubicBezTo>
                        <a:pt x="4900" y="474"/>
                        <a:pt x="4885" y="535"/>
                        <a:pt x="4904" y="551"/>
                      </a:cubicBezTo>
                      <a:cubicBezTo>
                        <a:pt x="4936" y="577"/>
                        <a:pt x="5038" y="518"/>
                        <a:pt x="5069" y="545"/>
                      </a:cubicBezTo>
                      <a:cubicBezTo>
                        <a:pt x="5079" y="553"/>
                        <a:pt x="5067" y="586"/>
                        <a:pt x="5075" y="596"/>
                      </a:cubicBezTo>
                      <a:cubicBezTo>
                        <a:pt x="5087" y="611"/>
                        <a:pt x="5137" y="605"/>
                        <a:pt x="5148" y="621"/>
                      </a:cubicBezTo>
                      <a:cubicBezTo>
                        <a:pt x="5166" y="647"/>
                        <a:pt x="5151" y="716"/>
                        <a:pt x="5148" y="747"/>
                      </a:cubicBezTo>
                      <a:cubicBezTo>
                        <a:pt x="5145" y="775"/>
                        <a:pt x="5118" y="829"/>
                        <a:pt x="5123" y="856"/>
                      </a:cubicBezTo>
                      <a:cubicBezTo>
                        <a:pt x="5129" y="896"/>
                        <a:pt x="5171" y="975"/>
                        <a:pt x="5207" y="994"/>
                      </a:cubicBezTo>
                      <a:cubicBezTo>
                        <a:pt x="5243" y="1014"/>
                        <a:pt x="5336" y="972"/>
                        <a:pt x="5372" y="991"/>
                      </a:cubicBezTo>
                      <a:cubicBezTo>
                        <a:pt x="5416" y="1014"/>
                        <a:pt x="5433" y="1139"/>
                        <a:pt x="5479" y="1157"/>
                      </a:cubicBezTo>
                      <a:cubicBezTo>
                        <a:pt x="5511" y="1169"/>
                        <a:pt x="5582" y="1105"/>
                        <a:pt x="5613" y="1120"/>
                      </a:cubicBezTo>
                      <a:cubicBezTo>
                        <a:pt x="5639" y="1132"/>
                        <a:pt x="5653" y="1196"/>
                        <a:pt x="5658" y="1224"/>
                      </a:cubicBezTo>
                      <a:cubicBezTo>
                        <a:pt x="5661" y="1240"/>
                        <a:pt x="5662" y="1274"/>
                        <a:pt x="5655" y="1288"/>
                      </a:cubicBezTo>
                      <a:cubicBezTo>
                        <a:pt x="5648" y="1305"/>
                        <a:pt x="5614" y="1325"/>
                        <a:pt x="5602" y="1339"/>
                      </a:cubicBezTo>
                      <a:cubicBezTo>
                        <a:pt x="5583" y="1362"/>
                        <a:pt x="5549" y="1413"/>
                        <a:pt x="5535" y="1440"/>
                      </a:cubicBezTo>
                      <a:cubicBezTo>
                        <a:pt x="5526" y="1457"/>
                        <a:pt x="5501" y="1493"/>
                        <a:pt x="5504" y="1513"/>
                      </a:cubicBezTo>
                      <a:cubicBezTo>
                        <a:pt x="5509" y="1551"/>
                        <a:pt x="5570" y="1609"/>
                        <a:pt x="5599" y="1633"/>
                      </a:cubicBezTo>
                      <a:cubicBezTo>
                        <a:pt x="5626" y="1655"/>
                        <a:pt x="5709" y="1665"/>
                        <a:pt x="5720" y="1698"/>
                      </a:cubicBezTo>
                      <a:cubicBezTo>
                        <a:pt x="5728" y="1722"/>
                        <a:pt x="5693" y="1772"/>
                        <a:pt x="5675" y="1790"/>
                      </a:cubicBezTo>
                      <a:cubicBezTo>
                        <a:pt x="5654" y="1811"/>
                        <a:pt x="5581" y="1814"/>
                        <a:pt x="5569" y="1841"/>
                      </a:cubicBezTo>
                      <a:cubicBezTo>
                        <a:pt x="5562" y="1855"/>
                        <a:pt x="5571" y="1896"/>
                        <a:pt x="5585" y="1903"/>
                      </a:cubicBezTo>
                      <a:cubicBezTo>
                        <a:pt x="5608" y="1914"/>
                        <a:pt x="5654" y="1862"/>
                        <a:pt x="5679" y="1862"/>
                      </a:cubicBezTo>
                      <a:cubicBezTo>
                        <a:pt x="5702" y="1862"/>
                        <a:pt x="5754" y="1875"/>
                        <a:pt x="5765" y="1896"/>
                      </a:cubicBezTo>
                      <a:cubicBezTo>
                        <a:pt x="5778" y="1921"/>
                        <a:pt x="5715" y="1992"/>
                        <a:pt x="5738" y="2009"/>
                      </a:cubicBezTo>
                      <a:cubicBezTo>
                        <a:pt x="5769" y="2033"/>
                        <a:pt x="5843" y="1957"/>
                        <a:pt x="5874" y="1933"/>
                      </a:cubicBezTo>
                      <a:cubicBezTo>
                        <a:pt x="5901" y="1913"/>
                        <a:pt x="5937" y="1842"/>
                        <a:pt x="5971" y="1840"/>
                      </a:cubicBezTo>
                      <a:cubicBezTo>
                        <a:pt x="6000" y="1837"/>
                        <a:pt x="6039" y="1905"/>
                        <a:pt x="6068" y="1905"/>
                      </a:cubicBezTo>
                      <a:cubicBezTo>
                        <a:pt x="6088" y="1905"/>
                        <a:pt x="6116" y="1856"/>
                        <a:pt x="6136" y="1859"/>
                      </a:cubicBezTo>
                      <a:cubicBezTo>
                        <a:pt x="6177" y="1866"/>
                        <a:pt x="6213" y="1956"/>
                        <a:pt x="6235" y="1991"/>
                      </a:cubicBezTo>
                      <a:cubicBezTo>
                        <a:pt x="6248" y="2012"/>
                        <a:pt x="6256" y="2069"/>
                        <a:pt x="6278" y="2081"/>
                      </a:cubicBezTo>
                      <a:cubicBezTo>
                        <a:pt x="6309" y="2098"/>
                        <a:pt x="6384" y="2054"/>
                        <a:pt x="6417" y="2065"/>
                      </a:cubicBezTo>
                      <a:cubicBezTo>
                        <a:pt x="6460" y="2080"/>
                        <a:pt x="6529" y="2152"/>
                        <a:pt x="6546" y="2194"/>
                      </a:cubicBezTo>
                      <a:cubicBezTo>
                        <a:pt x="6560" y="2227"/>
                        <a:pt x="6561" y="2304"/>
                        <a:pt x="6546" y="2336"/>
                      </a:cubicBezTo>
                      <a:cubicBezTo>
                        <a:pt x="6533" y="2364"/>
                        <a:pt x="6467" y="2388"/>
                        <a:pt x="6455" y="2416"/>
                      </a:cubicBezTo>
                      <a:cubicBezTo>
                        <a:pt x="6428" y="2477"/>
                        <a:pt x="6418" y="2635"/>
                        <a:pt x="6465" y="2682"/>
                      </a:cubicBezTo>
                      <a:cubicBezTo>
                        <a:pt x="6493" y="2711"/>
                        <a:pt x="6592" y="2668"/>
                        <a:pt x="6624" y="2691"/>
                      </a:cubicBezTo>
                      <a:cubicBezTo>
                        <a:pt x="6651" y="2710"/>
                        <a:pt x="6670" y="2780"/>
                        <a:pt x="6674" y="2812"/>
                      </a:cubicBezTo>
                      <a:cubicBezTo>
                        <a:pt x="6679" y="2846"/>
                        <a:pt x="6673" y="2917"/>
                        <a:pt x="6660" y="2949"/>
                      </a:cubicBezTo>
                      <a:cubicBezTo>
                        <a:pt x="6648" y="2975"/>
                        <a:pt x="6610" y="3026"/>
                        <a:pt x="6583" y="3035"/>
                      </a:cubicBezTo>
                      <a:cubicBezTo>
                        <a:pt x="6536" y="3049"/>
                        <a:pt x="6439" y="3003"/>
                        <a:pt x="6394" y="2984"/>
                      </a:cubicBezTo>
                      <a:cubicBezTo>
                        <a:pt x="6341" y="2962"/>
                        <a:pt x="6254" y="2868"/>
                        <a:pt x="6196" y="2865"/>
                      </a:cubicBezTo>
                      <a:cubicBezTo>
                        <a:pt x="6150" y="2862"/>
                        <a:pt x="6056" y="2905"/>
                        <a:pt x="6028" y="2941"/>
                      </a:cubicBezTo>
                      <a:cubicBezTo>
                        <a:pt x="6001" y="2975"/>
                        <a:pt x="5976" y="3070"/>
                        <a:pt x="5996" y="3108"/>
                      </a:cubicBezTo>
                      <a:cubicBezTo>
                        <a:pt x="6007" y="3129"/>
                        <a:pt x="6074" y="3126"/>
                        <a:pt x="6086" y="3147"/>
                      </a:cubicBezTo>
                      <a:cubicBezTo>
                        <a:pt x="6099" y="3172"/>
                        <a:pt x="6061" y="3233"/>
                        <a:pt x="6069" y="3261"/>
                      </a:cubicBezTo>
                      <a:cubicBezTo>
                        <a:pt x="6075" y="3283"/>
                        <a:pt x="6112" y="3313"/>
                        <a:pt x="6125" y="3332"/>
                      </a:cubicBezTo>
                      <a:cubicBezTo>
                        <a:pt x="6142" y="3358"/>
                        <a:pt x="6186" y="3408"/>
                        <a:pt x="6188" y="3439"/>
                      </a:cubicBezTo>
                      <a:cubicBezTo>
                        <a:pt x="6190" y="3473"/>
                        <a:pt x="6136" y="3531"/>
                        <a:pt x="6132" y="3566"/>
                      </a:cubicBezTo>
                      <a:cubicBezTo>
                        <a:pt x="6129" y="3594"/>
                        <a:pt x="6131" y="3658"/>
                        <a:pt x="6153" y="3676"/>
                      </a:cubicBezTo>
                      <a:cubicBezTo>
                        <a:pt x="6179" y="3698"/>
                        <a:pt x="6256" y="3681"/>
                        <a:pt x="6289" y="3672"/>
                      </a:cubicBezTo>
                      <a:cubicBezTo>
                        <a:pt x="6309" y="3667"/>
                        <a:pt x="6342" y="3627"/>
                        <a:pt x="6360" y="3635"/>
                      </a:cubicBezTo>
                      <a:cubicBezTo>
                        <a:pt x="6399" y="3651"/>
                        <a:pt x="6417" y="3756"/>
                        <a:pt x="6405" y="3796"/>
                      </a:cubicBezTo>
                      <a:cubicBezTo>
                        <a:pt x="6397" y="3824"/>
                        <a:pt x="6343" y="3859"/>
                        <a:pt x="6317" y="3874"/>
                      </a:cubicBezTo>
                      <a:cubicBezTo>
                        <a:pt x="6302" y="3883"/>
                        <a:pt x="6261" y="3883"/>
                        <a:pt x="6250" y="3897"/>
                      </a:cubicBezTo>
                      <a:cubicBezTo>
                        <a:pt x="6220" y="3936"/>
                        <a:pt x="6269" y="4056"/>
                        <a:pt x="6237" y="4093"/>
                      </a:cubicBezTo>
                      <a:cubicBezTo>
                        <a:pt x="6220" y="4113"/>
                        <a:pt x="6152" y="4095"/>
                        <a:pt x="6134" y="4114"/>
                      </a:cubicBezTo>
                      <a:cubicBezTo>
                        <a:pt x="6108" y="4140"/>
                        <a:pt x="6106" y="4224"/>
                        <a:pt x="6108" y="4261"/>
                      </a:cubicBezTo>
                      <a:cubicBezTo>
                        <a:pt x="6110" y="4296"/>
                        <a:pt x="6159" y="4362"/>
                        <a:pt x="6145" y="4394"/>
                      </a:cubicBezTo>
                      <a:cubicBezTo>
                        <a:pt x="6128" y="4436"/>
                        <a:pt x="6005" y="4442"/>
                        <a:pt x="5986" y="4484"/>
                      </a:cubicBezTo>
                      <a:cubicBezTo>
                        <a:pt x="5978" y="4502"/>
                        <a:pt x="5996" y="4545"/>
                        <a:pt x="6003" y="4564"/>
                      </a:cubicBezTo>
                      <a:cubicBezTo>
                        <a:pt x="6010" y="4582"/>
                        <a:pt x="6040" y="4612"/>
                        <a:pt x="6041" y="4632"/>
                      </a:cubicBezTo>
                      <a:cubicBezTo>
                        <a:pt x="6041" y="4646"/>
                        <a:pt x="6015" y="4669"/>
                        <a:pt x="6013" y="4684"/>
                      </a:cubicBezTo>
                      <a:cubicBezTo>
                        <a:pt x="6008" y="4707"/>
                        <a:pt x="6044" y="4766"/>
                        <a:pt x="6024" y="4779"/>
                      </a:cubicBezTo>
                      <a:cubicBezTo>
                        <a:pt x="5998" y="4797"/>
                        <a:pt x="5944" y="4717"/>
                        <a:pt x="5914" y="4723"/>
                      </a:cubicBezTo>
                      <a:cubicBezTo>
                        <a:pt x="5900" y="4726"/>
                        <a:pt x="5891" y="4760"/>
                        <a:pt x="5878" y="4764"/>
                      </a:cubicBezTo>
                      <a:cubicBezTo>
                        <a:pt x="5849" y="4774"/>
                        <a:pt x="5789" y="4740"/>
                        <a:pt x="5758" y="4736"/>
                      </a:cubicBezTo>
                      <a:cubicBezTo>
                        <a:pt x="5735" y="4734"/>
                        <a:pt x="5677" y="4716"/>
                        <a:pt x="5665" y="4736"/>
                      </a:cubicBezTo>
                      <a:cubicBezTo>
                        <a:pt x="5655" y="4751"/>
                        <a:pt x="5693" y="4782"/>
                        <a:pt x="5697" y="4800"/>
                      </a:cubicBezTo>
                      <a:cubicBezTo>
                        <a:pt x="5702" y="4823"/>
                        <a:pt x="5703" y="4873"/>
                        <a:pt x="5695" y="4895"/>
                      </a:cubicBezTo>
                      <a:cubicBezTo>
                        <a:pt x="5684" y="4925"/>
                        <a:pt x="5649" y="4987"/>
                        <a:pt x="5618" y="4996"/>
                      </a:cubicBezTo>
                      <a:cubicBezTo>
                        <a:pt x="5592" y="5004"/>
                        <a:pt x="5544" y="4962"/>
                        <a:pt x="5517" y="4959"/>
                      </a:cubicBezTo>
                      <a:cubicBezTo>
                        <a:pt x="5484" y="4955"/>
                        <a:pt x="5418" y="4968"/>
                        <a:pt x="5386" y="4976"/>
                      </a:cubicBezTo>
                      <a:cubicBezTo>
                        <a:pt x="5355" y="4983"/>
                        <a:pt x="5297" y="5021"/>
                        <a:pt x="5265" y="5020"/>
                      </a:cubicBezTo>
                      <a:cubicBezTo>
                        <a:pt x="5230" y="5020"/>
                        <a:pt x="5172" y="4965"/>
                        <a:pt x="5138" y="4966"/>
                      </a:cubicBezTo>
                      <a:cubicBezTo>
                        <a:pt x="5113" y="4967"/>
                        <a:pt x="5068" y="4996"/>
                        <a:pt x="5050" y="5013"/>
                      </a:cubicBezTo>
                      <a:cubicBezTo>
                        <a:pt x="5037" y="5024"/>
                        <a:pt x="5008" y="5051"/>
                        <a:pt x="5012" y="5067"/>
                      </a:cubicBezTo>
                      <a:cubicBezTo>
                        <a:pt x="5020" y="5094"/>
                        <a:pt x="5105" y="5084"/>
                        <a:pt x="5115" y="5110"/>
                      </a:cubicBezTo>
                      <a:cubicBezTo>
                        <a:pt x="5122" y="5129"/>
                        <a:pt x="5094" y="5168"/>
                        <a:pt x="5080" y="5183"/>
                      </a:cubicBezTo>
                      <a:cubicBezTo>
                        <a:pt x="5062" y="5202"/>
                        <a:pt x="5003" y="5211"/>
                        <a:pt x="4990" y="5234"/>
                      </a:cubicBezTo>
                      <a:cubicBezTo>
                        <a:pt x="4977" y="5255"/>
                        <a:pt x="4988" y="5308"/>
                        <a:pt x="4988" y="5333"/>
                      </a:cubicBezTo>
                      <a:cubicBezTo>
                        <a:pt x="4987" y="5377"/>
                        <a:pt x="4955" y="5477"/>
                        <a:pt x="4986" y="5508"/>
                      </a:cubicBezTo>
                      <a:cubicBezTo>
                        <a:pt x="5014" y="5536"/>
                        <a:pt x="5110" y="5484"/>
                        <a:pt x="5141" y="5507"/>
                      </a:cubicBezTo>
                      <a:cubicBezTo>
                        <a:pt x="5166" y="5525"/>
                        <a:pt x="5179" y="5594"/>
                        <a:pt x="5177" y="5624"/>
                      </a:cubicBezTo>
                      <a:cubicBezTo>
                        <a:pt x="5174" y="5663"/>
                        <a:pt x="5123" y="5727"/>
                        <a:pt x="5115" y="5765"/>
                      </a:cubicBezTo>
                      <a:cubicBezTo>
                        <a:pt x="5110" y="5786"/>
                        <a:pt x="5114" y="5832"/>
                        <a:pt x="5113" y="5854"/>
                      </a:cubicBezTo>
                      <a:cubicBezTo>
                        <a:pt x="5113" y="5881"/>
                        <a:pt x="5136" y="5947"/>
                        <a:pt x="5113" y="5961"/>
                      </a:cubicBezTo>
                      <a:cubicBezTo>
                        <a:pt x="5088" y="5977"/>
                        <a:pt x="5027" y="5929"/>
                        <a:pt x="5005" y="5909"/>
                      </a:cubicBezTo>
                      <a:cubicBezTo>
                        <a:pt x="4981" y="5887"/>
                        <a:pt x="4961" y="5820"/>
                        <a:pt x="4938" y="5798"/>
                      </a:cubicBezTo>
                      <a:cubicBezTo>
                        <a:pt x="4918" y="5780"/>
                        <a:pt x="4863" y="5766"/>
                        <a:pt x="4842" y="5750"/>
                      </a:cubicBezTo>
                      <a:cubicBezTo>
                        <a:pt x="4828" y="5738"/>
                        <a:pt x="4811" y="5703"/>
                        <a:pt x="4795" y="5693"/>
                      </a:cubicBezTo>
                      <a:cubicBezTo>
                        <a:pt x="4778" y="5683"/>
                        <a:pt x="4732" y="5688"/>
                        <a:pt x="4717" y="5675"/>
                      </a:cubicBezTo>
                      <a:cubicBezTo>
                        <a:pt x="4702" y="5661"/>
                        <a:pt x="4709" y="5599"/>
                        <a:pt x="4689" y="5598"/>
                      </a:cubicBezTo>
                      <a:cubicBezTo>
                        <a:pt x="4663" y="5597"/>
                        <a:pt x="4650" y="5665"/>
                        <a:pt x="4644" y="5690"/>
                      </a:cubicBezTo>
                      <a:cubicBezTo>
                        <a:pt x="4637" y="5721"/>
                        <a:pt x="4658" y="5789"/>
                        <a:pt x="4646" y="5819"/>
                      </a:cubicBezTo>
                      <a:cubicBezTo>
                        <a:pt x="4638" y="5836"/>
                        <a:pt x="4598" y="5854"/>
                        <a:pt x="4590" y="5871"/>
                      </a:cubicBezTo>
                      <a:cubicBezTo>
                        <a:pt x="4578" y="5898"/>
                        <a:pt x="4584" y="5961"/>
                        <a:pt x="4588" y="5991"/>
                      </a:cubicBezTo>
                      <a:cubicBezTo>
                        <a:pt x="4593" y="6023"/>
                        <a:pt x="4632" y="6084"/>
                        <a:pt x="4627" y="6116"/>
                      </a:cubicBezTo>
                      <a:cubicBezTo>
                        <a:pt x="4623" y="6142"/>
                        <a:pt x="4589" y="6187"/>
                        <a:pt x="4567" y="6200"/>
                      </a:cubicBezTo>
                      <a:cubicBezTo>
                        <a:pt x="4552" y="6210"/>
                        <a:pt x="4510" y="6202"/>
                        <a:pt x="4494" y="6211"/>
                      </a:cubicBezTo>
                      <a:cubicBezTo>
                        <a:pt x="4454" y="6236"/>
                        <a:pt x="4411" y="6326"/>
                        <a:pt x="4382" y="6363"/>
                      </a:cubicBezTo>
                      <a:cubicBezTo>
                        <a:pt x="4360" y="6392"/>
                        <a:pt x="4324" y="6461"/>
                        <a:pt x="4291" y="6477"/>
                      </a:cubicBezTo>
                      <a:cubicBezTo>
                        <a:pt x="4267" y="6488"/>
                        <a:pt x="4207" y="6493"/>
                        <a:pt x="4186" y="6477"/>
                      </a:cubicBezTo>
                      <a:cubicBezTo>
                        <a:pt x="4161" y="6458"/>
                        <a:pt x="4174" y="6377"/>
                        <a:pt x="4150" y="6357"/>
                      </a:cubicBezTo>
                      <a:cubicBezTo>
                        <a:pt x="4127" y="6338"/>
                        <a:pt x="4056" y="6359"/>
                        <a:pt x="4029" y="6344"/>
                      </a:cubicBezTo>
                      <a:cubicBezTo>
                        <a:pt x="3996" y="6327"/>
                        <a:pt x="3972" y="6236"/>
                        <a:pt x="3935" y="6230"/>
                      </a:cubicBezTo>
                      <a:cubicBezTo>
                        <a:pt x="3885" y="6223"/>
                        <a:pt x="3816" y="6329"/>
                        <a:pt x="3767" y="6342"/>
                      </a:cubicBezTo>
                      <a:cubicBezTo>
                        <a:pt x="3739" y="6350"/>
                        <a:pt x="3670" y="6357"/>
                        <a:pt x="3649" y="6337"/>
                      </a:cubicBezTo>
                      <a:cubicBezTo>
                        <a:pt x="3616" y="6305"/>
                        <a:pt x="3652" y="6197"/>
                        <a:pt x="3636" y="6153"/>
                      </a:cubicBezTo>
                      <a:cubicBezTo>
                        <a:pt x="3623" y="6117"/>
                        <a:pt x="3570" y="6060"/>
                        <a:pt x="3548" y="6028"/>
                      </a:cubicBezTo>
                      <a:cubicBezTo>
                        <a:pt x="3518" y="5983"/>
                        <a:pt x="3478" y="5868"/>
                        <a:pt x="3429" y="5843"/>
                      </a:cubicBezTo>
                      <a:cubicBezTo>
                        <a:pt x="3411" y="5834"/>
                        <a:pt x="3368" y="5858"/>
                        <a:pt x="3350" y="5849"/>
                      </a:cubicBezTo>
                      <a:cubicBezTo>
                        <a:pt x="3333" y="5840"/>
                        <a:pt x="3323" y="5796"/>
                        <a:pt x="3311" y="5781"/>
                      </a:cubicBezTo>
                      <a:cubicBezTo>
                        <a:pt x="3300" y="5768"/>
                        <a:pt x="3267" y="5750"/>
                        <a:pt x="3259" y="5735"/>
                      </a:cubicBezTo>
                      <a:cubicBezTo>
                        <a:pt x="3246" y="5711"/>
                        <a:pt x="3265" y="5643"/>
                        <a:pt x="3242" y="5630"/>
                      </a:cubicBezTo>
                      <a:cubicBezTo>
                        <a:pt x="3216" y="5616"/>
                        <a:pt x="3164" y="5671"/>
                        <a:pt x="3135" y="5677"/>
                      </a:cubicBezTo>
                      <a:cubicBezTo>
                        <a:pt x="3116" y="5680"/>
                        <a:pt x="3073" y="5662"/>
                        <a:pt x="3058" y="5675"/>
                      </a:cubicBezTo>
                      <a:cubicBezTo>
                        <a:pt x="3039" y="5692"/>
                        <a:pt x="3034" y="5754"/>
                        <a:pt x="3043" y="5778"/>
                      </a:cubicBezTo>
                      <a:cubicBezTo>
                        <a:pt x="3051" y="5795"/>
                        <a:pt x="3099" y="5804"/>
                        <a:pt x="3103" y="5823"/>
                      </a:cubicBezTo>
                      <a:cubicBezTo>
                        <a:pt x="3111" y="5855"/>
                        <a:pt x="3072" y="5928"/>
                        <a:pt x="3042" y="5942"/>
                      </a:cubicBezTo>
                      <a:cubicBezTo>
                        <a:pt x="3020" y="5952"/>
                        <a:pt x="2971" y="5932"/>
                        <a:pt x="2950" y="5922"/>
                      </a:cubicBezTo>
                      <a:cubicBezTo>
                        <a:pt x="2912" y="5904"/>
                        <a:pt x="2858" y="5823"/>
                        <a:pt x="2815" y="5819"/>
                      </a:cubicBezTo>
                      <a:cubicBezTo>
                        <a:pt x="2796" y="5817"/>
                        <a:pt x="2764" y="5859"/>
                        <a:pt x="2746" y="5852"/>
                      </a:cubicBezTo>
                      <a:cubicBezTo>
                        <a:pt x="2720" y="5843"/>
                        <a:pt x="2717" y="5773"/>
                        <a:pt x="2698" y="5753"/>
                      </a:cubicBezTo>
                      <a:cubicBezTo>
                        <a:pt x="2674" y="5729"/>
                        <a:pt x="2610" y="5691"/>
                        <a:pt x="2576" y="5694"/>
                      </a:cubicBezTo>
                      <a:cubicBezTo>
                        <a:pt x="2554" y="5695"/>
                        <a:pt x="2525" y="5755"/>
                        <a:pt x="2505" y="5746"/>
                      </a:cubicBezTo>
                      <a:cubicBezTo>
                        <a:pt x="2485" y="5737"/>
                        <a:pt x="2504" y="5679"/>
                        <a:pt x="2494" y="5660"/>
                      </a:cubicBezTo>
                      <a:cubicBezTo>
                        <a:pt x="2467" y="5611"/>
                        <a:pt x="2370" y="5547"/>
                        <a:pt x="2326" y="5514"/>
                      </a:cubicBezTo>
                      <a:cubicBezTo>
                        <a:pt x="2295" y="5491"/>
                        <a:pt x="2233" y="5417"/>
                        <a:pt x="2198" y="5432"/>
                      </a:cubicBezTo>
                      <a:cubicBezTo>
                        <a:pt x="2157" y="5449"/>
                        <a:pt x="2194" y="5575"/>
                        <a:pt x="2161" y="5606"/>
                      </a:cubicBezTo>
                      <a:cubicBezTo>
                        <a:pt x="2146" y="5620"/>
                        <a:pt x="2098" y="5625"/>
                        <a:pt x="2079" y="5617"/>
                      </a:cubicBezTo>
                      <a:cubicBezTo>
                        <a:pt x="2053" y="5607"/>
                        <a:pt x="2037" y="5540"/>
                        <a:pt x="2011" y="5531"/>
                      </a:cubicBezTo>
                      <a:cubicBezTo>
                        <a:pt x="1983" y="5521"/>
                        <a:pt x="1923" y="5548"/>
                        <a:pt x="1895" y="5561"/>
                      </a:cubicBezTo>
                      <a:cubicBezTo>
                        <a:pt x="1874" y="5571"/>
                        <a:pt x="1842" y="5611"/>
                        <a:pt x="1819" y="5615"/>
                      </a:cubicBezTo>
                      <a:cubicBezTo>
                        <a:pt x="1790" y="5620"/>
                        <a:pt x="1736" y="5586"/>
                        <a:pt x="1707" y="5585"/>
                      </a:cubicBezTo>
                      <a:cubicBezTo>
                        <a:pt x="1672" y="5584"/>
                        <a:pt x="1600" y="5594"/>
                        <a:pt x="1570" y="5613"/>
                      </a:cubicBezTo>
                      <a:cubicBezTo>
                        <a:pt x="1556" y="5622"/>
                        <a:pt x="1531" y="5649"/>
                        <a:pt x="1531" y="5665"/>
                      </a:cubicBezTo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Freeform 18"/>
                <p:cNvSpPr>
                  <a:spLocks/>
                </p:cNvSpPr>
                <p:nvPr/>
              </p:nvSpPr>
              <p:spPr bwMode="auto">
                <a:xfrm>
                  <a:off x="1330" y="1459"/>
                  <a:ext cx="674" cy="1036"/>
                </a:xfrm>
                <a:custGeom>
                  <a:avLst/>
                  <a:gdLst>
                    <a:gd name="T0" fmla="*/ 3806 w 4727"/>
                    <a:gd name="T1" fmla="*/ 840 h 7276"/>
                    <a:gd name="T2" fmla="*/ 3669 w 4727"/>
                    <a:gd name="T3" fmla="*/ 1224 h 7276"/>
                    <a:gd name="T4" fmla="*/ 3697 w 4727"/>
                    <a:gd name="T5" fmla="*/ 1547 h 7276"/>
                    <a:gd name="T6" fmla="*/ 3304 w 4727"/>
                    <a:gd name="T7" fmla="*/ 1886 h 7276"/>
                    <a:gd name="T8" fmla="*/ 3308 w 4727"/>
                    <a:gd name="T9" fmla="*/ 2210 h 7276"/>
                    <a:gd name="T10" fmla="*/ 3406 w 4727"/>
                    <a:gd name="T11" fmla="*/ 2457 h 7276"/>
                    <a:gd name="T12" fmla="*/ 3404 w 4727"/>
                    <a:gd name="T13" fmla="*/ 2864 h 7276"/>
                    <a:gd name="T14" fmla="*/ 3554 w 4727"/>
                    <a:gd name="T15" fmla="*/ 3042 h 7276"/>
                    <a:gd name="T16" fmla="*/ 3479 w 4727"/>
                    <a:gd name="T17" fmla="*/ 3374 h 7276"/>
                    <a:gd name="T18" fmla="*/ 3398 w 4727"/>
                    <a:gd name="T19" fmla="*/ 3813 h 7276"/>
                    <a:gd name="T20" fmla="*/ 3343 w 4727"/>
                    <a:gd name="T21" fmla="*/ 4150 h 7276"/>
                    <a:gd name="T22" fmla="*/ 3697 w 4727"/>
                    <a:gd name="T23" fmla="*/ 4338 h 7276"/>
                    <a:gd name="T24" fmla="*/ 3736 w 4727"/>
                    <a:gd name="T25" fmla="*/ 4683 h 7276"/>
                    <a:gd name="T26" fmla="*/ 4054 w 4727"/>
                    <a:gd name="T27" fmla="*/ 4698 h 7276"/>
                    <a:gd name="T28" fmla="*/ 3974 w 4727"/>
                    <a:gd name="T29" fmla="*/ 5102 h 7276"/>
                    <a:gd name="T30" fmla="*/ 4354 w 4727"/>
                    <a:gd name="T31" fmla="*/ 5106 h 7276"/>
                    <a:gd name="T32" fmla="*/ 4709 w 4727"/>
                    <a:gd name="T33" fmla="*/ 5555 h 7276"/>
                    <a:gd name="T34" fmla="*/ 4625 w 4727"/>
                    <a:gd name="T35" fmla="*/ 5771 h 7276"/>
                    <a:gd name="T36" fmla="*/ 4395 w 4727"/>
                    <a:gd name="T37" fmla="*/ 6030 h 7276"/>
                    <a:gd name="T38" fmla="*/ 4094 w 4727"/>
                    <a:gd name="T39" fmla="*/ 5890 h 7276"/>
                    <a:gd name="T40" fmla="*/ 3931 w 4727"/>
                    <a:gd name="T41" fmla="*/ 5656 h 7276"/>
                    <a:gd name="T42" fmla="*/ 3593 w 4727"/>
                    <a:gd name="T43" fmla="*/ 5566 h 7276"/>
                    <a:gd name="T44" fmla="*/ 3441 w 4727"/>
                    <a:gd name="T45" fmla="*/ 5792 h 7276"/>
                    <a:gd name="T46" fmla="*/ 3262 w 4727"/>
                    <a:gd name="T47" fmla="*/ 6140 h 7276"/>
                    <a:gd name="T48" fmla="*/ 3031 w 4727"/>
                    <a:gd name="T49" fmla="*/ 6441 h 7276"/>
                    <a:gd name="T50" fmla="*/ 2770 w 4727"/>
                    <a:gd name="T51" fmla="*/ 6692 h 7276"/>
                    <a:gd name="T52" fmla="*/ 2516 w 4727"/>
                    <a:gd name="T53" fmla="*/ 6960 h 7276"/>
                    <a:gd name="T54" fmla="*/ 2264 w 4727"/>
                    <a:gd name="T55" fmla="*/ 6667 h 7276"/>
                    <a:gd name="T56" fmla="*/ 1993 w 4727"/>
                    <a:gd name="T57" fmla="*/ 6705 h 7276"/>
                    <a:gd name="T58" fmla="*/ 1870 w 4727"/>
                    <a:gd name="T59" fmla="*/ 7085 h 7276"/>
                    <a:gd name="T60" fmla="*/ 1488 w 4727"/>
                    <a:gd name="T61" fmla="*/ 6817 h 7276"/>
                    <a:gd name="T62" fmla="*/ 1074 w 4727"/>
                    <a:gd name="T63" fmla="*/ 7086 h 7276"/>
                    <a:gd name="T64" fmla="*/ 867 w 4727"/>
                    <a:gd name="T65" fmla="*/ 7031 h 7276"/>
                    <a:gd name="T66" fmla="*/ 685 w 4727"/>
                    <a:gd name="T67" fmla="*/ 6738 h 7276"/>
                    <a:gd name="T68" fmla="*/ 326 w 4727"/>
                    <a:gd name="T69" fmla="*/ 6416 h 7276"/>
                    <a:gd name="T70" fmla="*/ 386 w 4727"/>
                    <a:gd name="T71" fmla="*/ 5820 h 7276"/>
                    <a:gd name="T72" fmla="*/ 13 w 4727"/>
                    <a:gd name="T73" fmla="*/ 5290 h 7276"/>
                    <a:gd name="T74" fmla="*/ 397 w 4727"/>
                    <a:gd name="T75" fmla="*/ 4760 h 7276"/>
                    <a:gd name="T76" fmla="*/ 428 w 4727"/>
                    <a:gd name="T77" fmla="*/ 4155 h 7276"/>
                    <a:gd name="T78" fmla="*/ 480 w 4727"/>
                    <a:gd name="T79" fmla="*/ 3572 h 7276"/>
                    <a:gd name="T80" fmla="*/ 100 w 4727"/>
                    <a:gd name="T81" fmla="*/ 3039 h 7276"/>
                    <a:gd name="T82" fmla="*/ 298 w 4727"/>
                    <a:gd name="T83" fmla="*/ 2454 h 7276"/>
                    <a:gd name="T84" fmla="*/ 283 w 4727"/>
                    <a:gd name="T85" fmla="*/ 2029 h 7276"/>
                    <a:gd name="T86" fmla="*/ 485 w 4727"/>
                    <a:gd name="T87" fmla="*/ 1910 h 7276"/>
                    <a:gd name="T88" fmla="*/ 795 w 4727"/>
                    <a:gd name="T89" fmla="*/ 1499 h 7276"/>
                    <a:gd name="T90" fmla="*/ 955 w 4727"/>
                    <a:gd name="T91" fmla="*/ 1142 h 7276"/>
                    <a:gd name="T92" fmla="*/ 1093 w 4727"/>
                    <a:gd name="T93" fmla="*/ 910 h 7276"/>
                    <a:gd name="T94" fmla="*/ 1496 w 4727"/>
                    <a:gd name="T95" fmla="*/ 1161 h 7276"/>
                    <a:gd name="T96" fmla="*/ 2177 w 4727"/>
                    <a:gd name="T97" fmla="*/ 853 h 7276"/>
                    <a:gd name="T98" fmla="*/ 2395 w 4727"/>
                    <a:gd name="T99" fmla="*/ 514 h 7276"/>
                    <a:gd name="T100" fmla="*/ 2945 w 4727"/>
                    <a:gd name="T101" fmla="*/ 582 h 7276"/>
                    <a:gd name="T102" fmla="*/ 3327 w 4727"/>
                    <a:gd name="T103" fmla="*/ 366 h 7276"/>
                    <a:gd name="T104" fmla="*/ 3544 w 4727"/>
                    <a:gd name="T105" fmla="*/ 30 h 7276"/>
                    <a:gd name="T106" fmla="*/ 3868 w 4727"/>
                    <a:gd name="T107" fmla="*/ 260 h 7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27" h="7276">
                      <a:moveTo>
                        <a:pt x="3809" y="390"/>
                      </a:moveTo>
                      <a:cubicBezTo>
                        <a:pt x="3788" y="447"/>
                        <a:pt x="3747" y="564"/>
                        <a:pt x="3746" y="624"/>
                      </a:cubicBezTo>
                      <a:cubicBezTo>
                        <a:pt x="3745" y="660"/>
                        <a:pt x="3765" y="729"/>
                        <a:pt x="3775" y="763"/>
                      </a:cubicBezTo>
                      <a:cubicBezTo>
                        <a:pt x="3781" y="783"/>
                        <a:pt x="3804" y="820"/>
                        <a:pt x="3806" y="840"/>
                      </a:cubicBezTo>
                      <a:cubicBezTo>
                        <a:pt x="3809" y="871"/>
                        <a:pt x="3790" y="931"/>
                        <a:pt x="3786" y="961"/>
                      </a:cubicBezTo>
                      <a:cubicBezTo>
                        <a:pt x="3781" y="1003"/>
                        <a:pt x="3795" y="1096"/>
                        <a:pt x="3771" y="1132"/>
                      </a:cubicBezTo>
                      <a:cubicBezTo>
                        <a:pt x="3764" y="1142"/>
                        <a:pt x="3736" y="1147"/>
                        <a:pt x="3726" y="1154"/>
                      </a:cubicBezTo>
                      <a:cubicBezTo>
                        <a:pt x="3708" y="1169"/>
                        <a:pt x="3689" y="1214"/>
                        <a:pt x="3669" y="1224"/>
                      </a:cubicBezTo>
                      <a:cubicBezTo>
                        <a:pt x="3648" y="1235"/>
                        <a:pt x="3593" y="1213"/>
                        <a:pt x="3575" y="1227"/>
                      </a:cubicBezTo>
                      <a:cubicBezTo>
                        <a:pt x="3554" y="1244"/>
                        <a:pt x="3535" y="1305"/>
                        <a:pt x="3548" y="1328"/>
                      </a:cubicBezTo>
                      <a:cubicBezTo>
                        <a:pt x="3562" y="1354"/>
                        <a:pt x="3642" y="1341"/>
                        <a:pt x="3662" y="1363"/>
                      </a:cubicBezTo>
                      <a:cubicBezTo>
                        <a:pt x="3693" y="1398"/>
                        <a:pt x="3705" y="1501"/>
                        <a:pt x="3697" y="1547"/>
                      </a:cubicBezTo>
                      <a:cubicBezTo>
                        <a:pt x="3688" y="1594"/>
                        <a:pt x="3637" y="1684"/>
                        <a:pt x="3596" y="1708"/>
                      </a:cubicBezTo>
                      <a:cubicBezTo>
                        <a:pt x="3560" y="1729"/>
                        <a:pt x="3473" y="1714"/>
                        <a:pt x="3432" y="1718"/>
                      </a:cubicBezTo>
                      <a:cubicBezTo>
                        <a:pt x="3399" y="1722"/>
                        <a:pt x="3323" y="1713"/>
                        <a:pt x="3301" y="1738"/>
                      </a:cubicBezTo>
                      <a:cubicBezTo>
                        <a:pt x="3277" y="1766"/>
                        <a:pt x="3313" y="1850"/>
                        <a:pt x="3304" y="1886"/>
                      </a:cubicBezTo>
                      <a:cubicBezTo>
                        <a:pt x="3298" y="1911"/>
                        <a:pt x="3250" y="1948"/>
                        <a:pt x="3254" y="1973"/>
                      </a:cubicBezTo>
                      <a:cubicBezTo>
                        <a:pt x="3258" y="2000"/>
                        <a:pt x="3331" y="2018"/>
                        <a:pt x="3334" y="2045"/>
                      </a:cubicBezTo>
                      <a:cubicBezTo>
                        <a:pt x="3335" y="2067"/>
                        <a:pt x="3283" y="2093"/>
                        <a:pt x="3279" y="2115"/>
                      </a:cubicBezTo>
                      <a:cubicBezTo>
                        <a:pt x="3274" y="2139"/>
                        <a:pt x="3289" y="2195"/>
                        <a:pt x="3308" y="2210"/>
                      </a:cubicBezTo>
                      <a:cubicBezTo>
                        <a:pt x="3324" y="2223"/>
                        <a:pt x="3378" y="2199"/>
                        <a:pt x="3388" y="2216"/>
                      </a:cubicBezTo>
                      <a:cubicBezTo>
                        <a:pt x="3400" y="2236"/>
                        <a:pt x="3347" y="2278"/>
                        <a:pt x="3352" y="2300"/>
                      </a:cubicBezTo>
                      <a:cubicBezTo>
                        <a:pt x="3358" y="2327"/>
                        <a:pt x="3429" y="2346"/>
                        <a:pt x="3436" y="2373"/>
                      </a:cubicBezTo>
                      <a:cubicBezTo>
                        <a:pt x="3442" y="2395"/>
                        <a:pt x="3403" y="2435"/>
                        <a:pt x="3406" y="2457"/>
                      </a:cubicBezTo>
                      <a:cubicBezTo>
                        <a:pt x="3414" y="2498"/>
                        <a:pt x="3492" y="2548"/>
                        <a:pt x="3512" y="2585"/>
                      </a:cubicBezTo>
                      <a:cubicBezTo>
                        <a:pt x="3526" y="2613"/>
                        <a:pt x="3549" y="2675"/>
                        <a:pt x="3547" y="2707"/>
                      </a:cubicBezTo>
                      <a:cubicBezTo>
                        <a:pt x="3544" y="2751"/>
                        <a:pt x="3515" y="2848"/>
                        <a:pt x="3477" y="2871"/>
                      </a:cubicBezTo>
                      <a:cubicBezTo>
                        <a:pt x="3461" y="2880"/>
                        <a:pt x="3418" y="2874"/>
                        <a:pt x="3404" y="2864"/>
                      </a:cubicBezTo>
                      <a:cubicBezTo>
                        <a:pt x="3387" y="2852"/>
                        <a:pt x="3390" y="2794"/>
                        <a:pt x="3370" y="2788"/>
                      </a:cubicBezTo>
                      <a:cubicBezTo>
                        <a:pt x="3351" y="2782"/>
                        <a:pt x="3306" y="2811"/>
                        <a:pt x="3303" y="2830"/>
                      </a:cubicBezTo>
                      <a:cubicBezTo>
                        <a:pt x="3296" y="2869"/>
                        <a:pt x="3374" y="2925"/>
                        <a:pt x="3404" y="2951"/>
                      </a:cubicBezTo>
                      <a:cubicBezTo>
                        <a:pt x="3437" y="2979"/>
                        <a:pt x="3532" y="3004"/>
                        <a:pt x="3554" y="3042"/>
                      </a:cubicBezTo>
                      <a:cubicBezTo>
                        <a:pt x="3562" y="3057"/>
                        <a:pt x="3560" y="3095"/>
                        <a:pt x="3554" y="3112"/>
                      </a:cubicBezTo>
                      <a:cubicBezTo>
                        <a:pt x="3545" y="3135"/>
                        <a:pt x="3503" y="3167"/>
                        <a:pt x="3491" y="3189"/>
                      </a:cubicBezTo>
                      <a:cubicBezTo>
                        <a:pt x="3481" y="3207"/>
                        <a:pt x="3467" y="3246"/>
                        <a:pt x="3465" y="3266"/>
                      </a:cubicBezTo>
                      <a:cubicBezTo>
                        <a:pt x="3463" y="3293"/>
                        <a:pt x="3480" y="3347"/>
                        <a:pt x="3479" y="3374"/>
                      </a:cubicBezTo>
                      <a:cubicBezTo>
                        <a:pt x="3479" y="3402"/>
                        <a:pt x="3476" y="3459"/>
                        <a:pt x="3464" y="3484"/>
                      </a:cubicBezTo>
                      <a:cubicBezTo>
                        <a:pt x="3456" y="3501"/>
                        <a:pt x="3420" y="3524"/>
                        <a:pt x="3412" y="3541"/>
                      </a:cubicBezTo>
                      <a:cubicBezTo>
                        <a:pt x="3397" y="3573"/>
                        <a:pt x="3391" y="3647"/>
                        <a:pt x="3390" y="3683"/>
                      </a:cubicBezTo>
                      <a:cubicBezTo>
                        <a:pt x="3388" y="3715"/>
                        <a:pt x="3398" y="3780"/>
                        <a:pt x="3398" y="3813"/>
                      </a:cubicBezTo>
                      <a:cubicBezTo>
                        <a:pt x="3398" y="3847"/>
                        <a:pt x="3372" y="3918"/>
                        <a:pt x="3388" y="3948"/>
                      </a:cubicBezTo>
                      <a:cubicBezTo>
                        <a:pt x="3396" y="3961"/>
                        <a:pt x="3434" y="3963"/>
                        <a:pt x="3441" y="3976"/>
                      </a:cubicBezTo>
                      <a:cubicBezTo>
                        <a:pt x="3455" y="4000"/>
                        <a:pt x="3448" y="4061"/>
                        <a:pt x="3434" y="4085"/>
                      </a:cubicBezTo>
                      <a:cubicBezTo>
                        <a:pt x="3421" y="4110"/>
                        <a:pt x="3356" y="4125"/>
                        <a:pt x="3343" y="4150"/>
                      </a:cubicBezTo>
                      <a:cubicBezTo>
                        <a:pt x="3331" y="4173"/>
                        <a:pt x="3332" y="4231"/>
                        <a:pt x="3343" y="4255"/>
                      </a:cubicBezTo>
                      <a:cubicBezTo>
                        <a:pt x="3365" y="4300"/>
                        <a:pt x="3448" y="4385"/>
                        <a:pt x="3498" y="4381"/>
                      </a:cubicBezTo>
                      <a:cubicBezTo>
                        <a:pt x="3524" y="4379"/>
                        <a:pt x="3541" y="4310"/>
                        <a:pt x="3566" y="4303"/>
                      </a:cubicBezTo>
                      <a:cubicBezTo>
                        <a:pt x="3599" y="4293"/>
                        <a:pt x="3672" y="4315"/>
                        <a:pt x="3697" y="4338"/>
                      </a:cubicBezTo>
                      <a:cubicBezTo>
                        <a:pt x="3718" y="4357"/>
                        <a:pt x="3743" y="4419"/>
                        <a:pt x="3735" y="4447"/>
                      </a:cubicBezTo>
                      <a:cubicBezTo>
                        <a:pt x="3727" y="4471"/>
                        <a:pt x="3666" y="4483"/>
                        <a:pt x="3653" y="4504"/>
                      </a:cubicBezTo>
                      <a:cubicBezTo>
                        <a:pt x="3634" y="4535"/>
                        <a:pt x="3613" y="4617"/>
                        <a:pt x="3632" y="4648"/>
                      </a:cubicBezTo>
                      <a:cubicBezTo>
                        <a:pt x="3647" y="4671"/>
                        <a:pt x="3712" y="4669"/>
                        <a:pt x="3736" y="4683"/>
                      </a:cubicBezTo>
                      <a:cubicBezTo>
                        <a:pt x="3764" y="4698"/>
                        <a:pt x="3802" y="4757"/>
                        <a:pt x="3833" y="4764"/>
                      </a:cubicBezTo>
                      <a:cubicBezTo>
                        <a:pt x="3858" y="4770"/>
                        <a:pt x="3913" y="4754"/>
                        <a:pt x="3932" y="4737"/>
                      </a:cubicBezTo>
                      <a:cubicBezTo>
                        <a:pt x="3949" y="4723"/>
                        <a:pt x="3949" y="4663"/>
                        <a:pt x="3970" y="4656"/>
                      </a:cubicBezTo>
                      <a:cubicBezTo>
                        <a:pt x="3992" y="4648"/>
                        <a:pt x="4040" y="4680"/>
                        <a:pt x="4054" y="4698"/>
                      </a:cubicBezTo>
                      <a:cubicBezTo>
                        <a:pt x="4075" y="4724"/>
                        <a:pt x="4090" y="4796"/>
                        <a:pt x="4084" y="4828"/>
                      </a:cubicBezTo>
                      <a:cubicBezTo>
                        <a:pt x="4079" y="4853"/>
                        <a:pt x="4031" y="4885"/>
                        <a:pt x="4026" y="4910"/>
                      </a:cubicBezTo>
                      <a:cubicBezTo>
                        <a:pt x="4021" y="4935"/>
                        <a:pt x="4057" y="4985"/>
                        <a:pt x="4051" y="5011"/>
                      </a:cubicBezTo>
                      <a:cubicBezTo>
                        <a:pt x="4045" y="5040"/>
                        <a:pt x="3966" y="5073"/>
                        <a:pt x="3974" y="5102"/>
                      </a:cubicBezTo>
                      <a:cubicBezTo>
                        <a:pt x="3986" y="5143"/>
                        <a:pt x="4100" y="5133"/>
                        <a:pt x="4137" y="5154"/>
                      </a:cubicBezTo>
                      <a:cubicBezTo>
                        <a:pt x="4168" y="5171"/>
                        <a:pt x="4207" y="5247"/>
                        <a:pt x="4242" y="5246"/>
                      </a:cubicBezTo>
                      <a:cubicBezTo>
                        <a:pt x="4276" y="5245"/>
                        <a:pt x="4321" y="5180"/>
                        <a:pt x="4339" y="5151"/>
                      </a:cubicBezTo>
                      <a:cubicBezTo>
                        <a:pt x="4345" y="5141"/>
                        <a:pt x="4345" y="5114"/>
                        <a:pt x="4354" y="5106"/>
                      </a:cubicBezTo>
                      <a:cubicBezTo>
                        <a:pt x="4371" y="5092"/>
                        <a:pt x="4418" y="5083"/>
                        <a:pt x="4439" y="5089"/>
                      </a:cubicBezTo>
                      <a:cubicBezTo>
                        <a:pt x="4481" y="5101"/>
                        <a:pt x="4538" y="5177"/>
                        <a:pt x="4568" y="5210"/>
                      </a:cubicBezTo>
                      <a:cubicBezTo>
                        <a:pt x="4607" y="5253"/>
                        <a:pt x="4692" y="5337"/>
                        <a:pt x="4711" y="5392"/>
                      </a:cubicBezTo>
                      <a:cubicBezTo>
                        <a:pt x="4724" y="5431"/>
                        <a:pt x="4709" y="5514"/>
                        <a:pt x="4709" y="5555"/>
                      </a:cubicBezTo>
                      <a:cubicBezTo>
                        <a:pt x="4709" y="5572"/>
                        <a:pt x="4710" y="5605"/>
                        <a:pt x="4711" y="5622"/>
                      </a:cubicBezTo>
                      <a:cubicBezTo>
                        <a:pt x="4711" y="5641"/>
                        <a:pt x="4727" y="5684"/>
                        <a:pt x="4713" y="5698"/>
                      </a:cubicBezTo>
                      <a:cubicBezTo>
                        <a:pt x="4705" y="5707"/>
                        <a:pt x="4674" y="5691"/>
                        <a:pt x="4663" y="5698"/>
                      </a:cubicBezTo>
                      <a:cubicBezTo>
                        <a:pt x="4645" y="5709"/>
                        <a:pt x="4631" y="5751"/>
                        <a:pt x="4625" y="5771"/>
                      </a:cubicBezTo>
                      <a:cubicBezTo>
                        <a:pt x="4613" y="5810"/>
                        <a:pt x="4627" y="5901"/>
                        <a:pt x="4603" y="5933"/>
                      </a:cubicBezTo>
                      <a:cubicBezTo>
                        <a:pt x="4592" y="5948"/>
                        <a:pt x="4554" y="5960"/>
                        <a:pt x="4537" y="5963"/>
                      </a:cubicBezTo>
                      <a:cubicBezTo>
                        <a:pt x="4512" y="5967"/>
                        <a:pt x="4459" y="5943"/>
                        <a:pt x="4437" y="5954"/>
                      </a:cubicBezTo>
                      <a:cubicBezTo>
                        <a:pt x="4418" y="5965"/>
                        <a:pt x="4408" y="6013"/>
                        <a:pt x="4395" y="6030"/>
                      </a:cubicBezTo>
                      <a:cubicBezTo>
                        <a:pt x="4382" y="6048"/>
                        <a:pt x="4356" y="6095"/>
                        <a:pt x="4333" y="6095"/>
                      </a:cubicBezTo>
                      <a:cubicBezTo>
                        <a:pt x="4305" y="6094"/>
                        <a:pt x="4269" y="6036"/>
                        <a:pt x="4256" y="6011"/>
                      </a:cubicBezTo>
                      <a:cubicBezTo>
                        <a:pt x="4243" y="5983"/>
                        <a:pt x="4257" y="5911"/>
                        <a:pt x="4234" y="5891"/>
                      </a:cubicBezTo>
                      <a:cubicBezTo>
                        <a:pt x="4207" y="5869"/>
                        <a:pt x="4120" y="5913"/>
                        <a:pt x="4094" y="5890"/>
                      </a:cubicBezTo>
                      <a:cubicBezTo>
                        <a:pt x="4078" y="5877"/>
                        <a:pt x="4075" y="5829"/>
                        <a:pt x="4080" y="5809"/>
                      </a:cubicBezTo>
                      <a:cubicBezTo>
                        <a:pt x="4085" y="5783"/>
                        <a:pt x="4142" y="5747"/>
                        <a:pt x="4137" y="5722"/>
                      </a:cubicBezTo>
                      <a:cubicBezTo>
                        <a:pt x="4131" y="5692"/>
                        <a:pt x="4066" y="5660"/>
                        <a:pt x="4036" y="5652"/>
                      </a:cubicBezTo>
                      <a:cubicBezTo>
                        <a:pt x="4011" y="5644"/>
                        <a:pt x="3956" y="5662"/>
                        <a:pt x="3931" y="5656"/>
                      </a:cubicBezTo>
                      <a:cubicBezTo>
                        <a:pt x="3898" y="5647"/>
                        <a:pt x="3839" y="5608"/>
                        <a:pt x="3815" y="5584"/>
                      </a:cubicBezTo>
                      <a:cubicBezTo>
                        <a:pt x="3793" y="5564"/>
                        <a:pt x="3772" y="5501"/>
                        <a:pt x="3746" y="5488"/>
                      </a:cubicBezTo>
                      <a:cubicBezTo>
                        <a:pt x="3722" y="5475"/>
                        <a:pt x="3661" y="5474"/>
                        <a:pt x="3638" y="5488"/>
                      </a:cubicBezTo>
                      <a:cubicBezTo>
                        <a:pt x="3618" y="5499"/>
                        <a:pt x="3588" y="5544"/>
                        <a:pt x="3593" y="5566"/>
                      </a:cubicBezTo>
                      <a:cubicBezTo>
                        <a:pt x="3598" y="5592"/>
                        <a:pt x="3678" y="5603"/>
                        <a:pt x="3678" y="5629"/>
                      </a:cubicBezTo>
                      <a:cubicBezTo>
                        <a:pt x="3679" y="5649"/>
                        <a:pt x="3627" y="5663"/>
                        <a:pt x="3617" y="5680"/>
                      </a:cubicBezTo>
                      <a:cubicBezTo>
                        <a:pt x="3607" y="5696"/>
                        <a:pt x="3613" y="5739"/>
                        <a:pt x="3600" y="5753"/>
                      </a:cubicBezTo>
                      <a:cubicBezTo>
                        <a:pt x="3571" y="5782"/>
                        <a:pt x="3480" y="5779"/>
                        <a:pt x="3441" y="5792"/>
                      </a:cubicBezTo>
                      <a:cubicBezTo>
                        <a:pt x="3413" y="5801"/>
                        <a:pt x="3350" y="5814"/>
                        <a:pt x="3329" y="5837"/>
                      </a:cubicBezTo>
                      <a:cubicBezTo>
                        <a:pt x="3303" y="5866"/>
                        <a:pt x="3304" y="5953"/>
                        <a:pt x="3283" y="5987"/>
                      </a:cubicBezTo>
                      <a:cubicBezTo>
                        <a:pt x="3275" y="5999"/>
                        <a:pt x="3244" y="6013"/>
                        <a:pt x="3240" y="6027"/>
                      </a:cubicBezTo>
                      <a:cubicBezTo>
                        <a:pt x="3231" y="6055"/>
                        <a:pt x="3270" y="6112"/>
                        <a:pt x="3262" y="6140"/>
                      </a:cubicBezTo>
                      <a:cubicBezTo>
                        <a:pt x="3252" y="6176"/>
                        <a:pt x="3178" y="6219"/>
                        <a:pt x="3158" y="6252"/>
                      </a:cubicBezTo>
                      <a:cubicBezTo>
                        <a:pt x="3145" y="6275"/>
                        <a:pt x="3121" y="6327"/>
                        <a:pt x="3125" y="6354"/>
                      </a:cubicBezTo>
                      <a:cubicBezTo>
                        <a:pt x="3127" y="6379"/>
                        <a:pt x="3188" y="6417"/>
                        <a:pt x="3176" y="6438"/>
                      </a:cubicBezTo>
                      <a:cubicBezTo>
                        <a:pt x="3159" y="6470"/>
                        <a:pt x="3064" y="6427"/>
                        <a:pt x="3031" y="6441"/>
                      </a:cubicBezTo>
                      <a:cubicBezTo>
                        <a:pt x="3010" y="6450"/>
                        <a:pt x="2985" y="6492"/>
                        <a:pt x="2966" y="6504"/>
                      </a:cubicBezTo>
                      <a:cubicBezTo>
                        <a:pt x="2944" y="6518"/>
                        <a:pt x="2881" y="6518"/>
                        <a:pt x="2868" y="6541"/>
                      </a:cubicBezTo>
                      <a:cubicBezTo>
                        <a:pt x="2850" y="6570"/>
                        <a:pt x="2909" y="6651"/>
                        <a:pt x="2888" y="6678"/>
                      </a:cubicBezTo>
                      <a:cubicBezTo>
                        <a:pt x="2870" y="6702"/>
                        <a:pt x="2793" y="6674"/>
                        <a:pt x="2770" y="6692"/>
                      </a:cubicBezTo>
                      <a:cubicBezTo>
                        <a:pt x="2731" y="6722"/>
                        <a:pt x="2743" y="6855"/>
                        <a:pt x="2698" y="6876"/>
                      </a:cubicBezTo>
                      <a:cubicBezTo>
                        <a:pt x="2683" y="6883"/>
                        <a:pt x="2649" y="6847"/>
                        <a:pt x="2634" y="6855"/>
                      </a:cubicBezTo>
                      <a:cubicBezTo>
                        <a:pt x="2615" y="6864"/>
                        <a:pt x="2622" y="6918"/>
                        <a:pt x="2607" y="6932"/>
                      </a:cubicBezTo>
                      <a:cubicBezTo>
                        <a:pt x="2590" y="6948"/>
                        <a:pt x="2533" y="6977"/>
                        <a:pt x="2516" y="6960"/>
                      </a:cubicBezTo>
                      <a:cubicBezTo>
                        <a:pt x="2500" y="6943"/>
                        <a:pt x="2549" y="6895"/>
                        <a:pt x="2545" y="6872"/>
                      </a:cubicBezTo>
                      <a:cubicBezTo>
                        <a:pt x="2540" y="6834"/>
                        <a:pt x="2479" y="6778"/>
                        <a:pt x="2456" y="6748"/>
                      </a:cubicBezTo>
                      <a:cubicBezTo>
                        <a:pt x="2424" y="6707"/>
                        <a:pt x="2374" y="6589"/>
                        <a:pt x="2322" y="6590"/>
                      </a:cubicBezTo>
                      <a:cubicBezTo>
                        <a:pt x="2298" y="6590"/>
                        <a:pt x="2288" y="6664"/>
                        <a:pt x="2264" y="6667"/>
                      </a:cubicBezTo>
                      <a:cubicBezTo>
                        <a:pt x="2235" y="6670"/>
                        <a:pt x="2203" y="6596"/>
                        <a:pt x="2174" y="6593"/>
                      </a:cubicBezTo>
                      <a:cubicBezTo>
                        <a:pt x="2152" y="6590"/>
                        <a:pt x="2118" y="6632"/>
                        <a:pt x="2097" y="6632"/>
                      </a:cubicBezTo>
                      <a:cubicBezTo>
                        <a:pt x="2079" y="6632"/>
                        <a:pt x="2051" y="6592"/>
                        <a:pt x="2035" y="6598"/>
                      </a:cubicBezTo>
                      <a:cubicBezTo>
                        <a:pt x="2008" y="6608"/>
                        <a:pt x="1997" y="6676"/>
                        <a:pt x="1993" y="6705"/>
                      </a:cubicBezTo>
                      <a:cubicBezTo>
                        <a:pt x="1988" y="6742"/>
                        <a:pt x="2038" y="6828"/>
                        <a:pt x="2011" y="6853"/>
                      </a:cubicBezTo>
                      <a:cubicBezTo>
                        <a:pt x="1988" y="6875"/>
                        <a:pt x="1910" y="6809"/>
                        <a:pt x="1885" y="6830"/>
                      </a:cubicBezTo>
                      <a:cubicBezTo>
                        <a:pt x="1864" y="6847"/>
                        <a:pt x="1886" y="6912"/>
                        <a:pt x="1885" y="6939"/>
                      </a:cubicBezTo>
                      <a:cubicBezTo>
                        <a:pt x="1883" y="6976"/>
                        <a:pt x="1903" y="7071"/>
                        <a:pt x="1870" y="7085"/>
                      </a:cubicBezTo>
                      <a:cubicBezTo>
                        <a:pt x="1828" y="7102"/>
                        <a:pt x="1760" y="7006"/>
                        <a:pt x="1731" y="6973"/>
                      </a:cubicBezTo>
                      <a:cubicBezTo>
                        <a:pt x="1715" y="6955"/>
                        <a:pt x="1703" y="6899"/>
                        <a:pt x="1680" y="6893"/>
                      </a:cubicBezTo>
                      <a:cubicBezTo>
                        <a:pt x="1652" y="6884"/>
                        <a:pt x="1603" y="6949"/>
                        <a:pt x="1575" y="6942"/>
                      </a:cubicBezTo>
                      <a:cubicBezTo>
                        <a:pt x="1538" y="6932"/>
                        <a:pt x="1526" y="6821"/>
                        <a:pt x="1488" y="6817"/>
                      </a:cubicBezTo>
                      <a:cubicBezTo>
                        <a:pt x="1427" y="6810"/>
                        <a:pt x="1360" y="6952"/>
                        <a:pt x="1304" y="6978"/>
                      </a:cubicBezTo>
                      <a:cubicBezTo>
                        <a:pt x="1278" y="6991"/>
                        <a:pt x="1207" y="6975"/>
                        <a:pt x="1188" y="6998"/>
                      </a:cubicBezTo>
                      <a:cubicBezTo>
                        <a:pt x="1173" y="7016"/>
                        <a:pt x="1207" y="7077"/>
                        <a:pt x="1189" y="7093"/>
                      </a:cubicBezTo>
                      <a:cubicBezTo>
                        <a:pt x="1169" y="7113"/>
                        <a:pt x="1100" y="7072"/>
                        <a:pt x="1074" y="7086"/>
                      </a:cubicBezTo>
                      <a:cubicBezTo>
                        <a:pt x="1046" y="7102"/>
                        <a:pt x="1032" y="7173"/>
                        <a:pt x="1014" y="7200"/>
                      </a:cubicBezTo>
                      <a:cubicBezTo>
                        <a:pt x="1003" y="7216"/>
                        <a:pt x="981" y="7253"/>
                        <a:pt x="962" y="7261"/>
                      </a:cubicBezTo>
                      <a:cubicBezTo>
                        <a:pt x="941" y="7271"/>
                        <a:pt x="887" y="7276"/>
                        <a:pt x="871" y="7260"/>
                      </a:cubicBezTo>
                      <a:cubicBezTo>
                        <a:pt x="831" y="7220"/>
                        <a:pt x="856" y="7088"/>
                        <a:pt x="867" y="7031"/>
                      </a:cubicBezTo>
                      <a:cubicBezTo>
                        <a:pt x="872" y="7003"/>
                        <a:pt x="913" y="6954"/>
                        <a:pt x="913" y="6925"/>
                      </a:cubicBezTo>
                      <a:cubicBezTo>
                        <a:pt x="914" y="6892"/>
                        <a:pt x="885" y="6828"/>
                        <a:pt x="865" y="6801"/>
                      </a:cubicBezTo>
                      <a:cubicBezTo>
                        <a:pt x="851" y="6781"/>
                        <a:pt x="812" y="6745"/>
                        <a:pt x="788" y="6737"/>
                      </a:cubicBezTo>
                      <a:cubicBezTo>
                        <a:pt x="764" y="6728"/>
                        <a:pt x="709" y="6748"/>
                        <a:pt x="685" y="6738"/>
                      </a:cubicBezTo>
                      <a:cubicBezTo>
                        <a:pt x="643" y="6722"/>
                        <a:pt x="592" y="6643"/>
                        <a:pt x="556" y="6618"/>
                      </a:cubicBezTo>
                      <a:cubicBezTo>
                        <a:pt x="526" y="6597"/>
                        <a:pt x="461" y="6562"/>
                        <a:pt x="427" y="6552"/>
                      </a:cubicBezTo>
                      <a:cubicBezTo>
                        <a:pt x="408" y="6547"/>
                        <a:pt x="364" y="6559"/>
                        <a:pt x="349" y="6546"/>
                      </a:cubicBezTo>
                      <a:cubicBezTo>
                        <a:pt x="325" y="6524"/>
                        <a:pt x="339" y="6446"/>
                        <a:pt x="326" y="6416"/>
                      </a:cubicBezTo>
                      <a:cubicBezTo>
                        <a:pt x="313" y="6388"/>
                        <a:pt x="249" y="6352"/>
                        <a:pt x="250" y="6322"/>
                      </a:cubicBezTo>
                      <a:cubicBezTo>
                        <a:pt x="251" y="6273"/>
                        <a:pt x="368" y="6223"/>
                        <a:pt x="382" y="6176"/>
                      </a:cubicBezTo>
                      <a:cubicBezTo>
                        <a:pt x="395" y="6128"/>
                        <a:pt x="345" y="6031"/>
                        <a:pt x="347" y="5981"/>
                      </a:cubicBezTo>
                      <a:cubicBezTo>
                        <a:pt x="348" y="5940"/>
                        <a:pt x="401" y="5859"/>
                        <a:pt x="386" y="5820"/>
                      </a:cubicBezTo>
                      <a:cubicBezTo>
                        <a:pt x="367" y="5771"/>
                        <a:pt x="241" y="5746"/>
                        <a:pt x="213" y="5702"/>
                      </a:cubicBezTo>
                      <a:cubicBezTo>
                        <a:pt x="183" y="5653"/>
                        <a:pt x="200" y="5529"/>
                        <a:pt x="181" y="5475"/>
                      </a:cubicBezTo>
                      <a:cubicBezTo>
                        <a:pt x="168" y="5438"/>
                        <a:pt x="128" y="5367"/>
                        <a:pt x="100" y="5339"/>
                      </a:cubicBezTo>
                      <a:cubicBezTo>
                        <a:pt x="82" y="5321"/>
                        <a:pt x="24" y="5312"/>
                        <a:pt x="13" y="5290"/>
                      </a:cubicBezTo>
                      <a:cubicBezTo>
                        <a:pt x="0" y="5263"/>
                        <a:pt x="17" y="5197"/>
                        <a:pt x="32" y="5171"/>
                      </a:cubicBezTo>
                      <a:cubicBezTo>
                        <a:pt x="63" y="5117"/>
                        <a:pt x="183" y="5059"/>
                        <a:pt x="223" y="5012"/>
                      </a:cubicBezTo>
                      <a:cubicBezTo>
                        <a:pt x="255" y="4976"/>
                        <a:pt x="295" y="4886"/>
                        <a:pt x="323" y="4847"/>
                      </a:cubicBezTo>
                      <a:cubicBezTo>
                        <a:pt x="339" y="4823"/>
                        <a:pt x="388" y="4787"/>
                        <a:pt x="397" y="4760"/>
                      </a:cubicBezTo>
                      <a:cubicBezTo>
                        <a:pt x="414" y="4708"/>
                        <a:pt x="368" y="4594"/>
                        <a:pt x="382" y="4541"/>
                      </a:cubicBezTo>
                      <a:cubicBezTo>
                        <a:pt x="392" y="4502"/>
                        <a:pt x="456" y="4443"/>
                        <a:pt x="471" y="4405"/>
                      </a:cubicBezTo>
                      <a:cubicBezTo>
                        <a:pt x="489" y="4363"/>
                        <a:pt x="521" y="4270"/>
                        <a:pt x="506" y="4227"/>
                      </a:cubicBezTo>
                      <a:cubicBezTo>
                        <a:pt x="498" y="4202"/>
                        <a:pt x="443" y="4177"/>
                        <a:pt x="428" y="4155"/>
                      </a:cubicBezTo>
                      <a:cubicBezTo>
                        <a:pt x="397" y="4111"/>
                        <a:pt x="346" y="4010"/>
                        <a:pt x="344" y="3956"/>
                      </a:cubicBezTo>
                      <a:cubicBezTo>
                        <a:pt x="342" y="3917"/>
                        <a:pt x="388" y="3846"/>
                        <a:pt x="394" y="3808"/>
                      </a:cubicBezTo>
                      <a:cubicBezTo>
                        <a:pt x="400" y="3773"/>
                        <a:pt x="380" y="3700"/>
                        <a:pt x="393" y="3667"/>
                      </a:cubicBezTo>
                      <a:cubicBezTo>
                        <a:pt x="404" y="3637"/>
                        <a:pt x="479" y="3604"/>
                        <a:pt x="480" y="3572"/>
                      </a:cubicBezTo>
                      <a:cubicBezTo>
                        <a:pt x="481" y="3536"/>
                        <a:pt x="420" y="3478"/>
                        <a:pt x="390" y="3458"/>
                      </a:cubicBezTo>
                      <a:cubicBezTo>
                        <a:pt x="349" y="3431"/>
                        <a:pt x="238" y="3438"/>
                        <a:pt x="199" y="3408"/>
                      </a:cubicBezTo>
                      <a:cubicBezTo>
                        <a:pt x="169" y="3384"/>
                        <a:pt x="137" y="3309"/>
                        <a:pt x="125" y="3272"/>
                      </a:cubicBezTo>
                      <a:cubicBezTo>
                        <a:pt x="108" y="3216"/>
                        <a:pt x="115" y="3096"/>
                        <a:pt x="100" y="3039"/>
                      </a:cubicBezTo>
                      <a:cubicBezTo>
                        <a:pt x="88" y="2995"/>
                        <a:pt x="29" y="2917"/>
                        <a:pt x="27" y="2871"/>
                      </a:cubicBezTo>
                      <a:cubicBezTo>
                        <a:pt x="25" y="2827"/>
                        <a:pt x="54" y="2739"/>
                        <a:pt x="80" y="2704"/>
                      </a:cubicBezTo>
                      <a:cubicBezTo>
                        <a:pt x="106" y="2668"/>
                        <a:pt x="194" y="2634"/>
                        <a:pt x="223" y="2600"/>
                      </a:cubicBezTo>
                      <a:cubicBezTo>
                        <a:pt x="250" y="2569"/>
                        <a:pt x="298" y="2495"/>
                        <a:pt x="298" y="2454"/>
                      </a:cubicBezTo>
                      <a:cubicBezTo>
                        <a:pt x="297" y="2418"/>
                        <a:pt x="232" y="2363"/>
                        <a:pt x="227" y="2327"/>
                      </a:cubicBezTo>
                      <a:cubicBezTo>
                        <a:pt x="224" y="2298"/>
                        <a:pt x="238" y="2237"/>
                        <a:pt x="257" y="2215"/>
                      </a:cubicBezTo>
                      <a:cubicBezTo>
                        <a:pt x="272" y="2197"/>
                        <a:pt x="332" y="2198"/>
                        <a:pt x="341" y="2177"/>
                      </a:cubicBezTo>
                      <a:cubicBezTo>
                        <a:pt x="356" y="2140"/>
                        <a:pt x="304" y="2063"/>
                        <a:pt x="283" y="2029"/>
                      </a:cubicBezTo>
                      <a:cubicBezTo>
                        <a:pt x="261" y="1994"/>
                        <a:pt x="171" y="1904"/>
                        <a:pt x="171" y="1904"/>
                      </a:cubicBezTo>
                      <a:cubicBezTo>
                        <a:pt x="171" y="1904"/>
                        <a:pt x="215" y="1860"/>
                        <a:pt x="232" y="1849"/>
                      </a:cubicBezTo>
                      <a:cubicBezTo>
                        <a:pt x="254" y="1835"/>
                        <a:pt x="301" y="1808"/>
                        <a:pt x="327" y="1810"/>
                      </a:cubicBezTo>
                      <a:cubicBezTo>
                        <a:pt x="373" y="1814"/>
                        <a:pt x="439" y="1902"/>
                        <a:pt x="485" y="1910"/>
                      </a:cubicBezTo>
                      <a:cubicBezTo>
                        <a:pt x="509" y="1914"/>
                        <a:pt x="559" y="1902"/>
                        <a:pt x="580" y="1890"/>
                      </a:cubicBezTo>
                      <a:cubicBezTo>
                        <a:pt x="612" y="1871"/>
                        <a:pt x="660" y="1810"/>
                        <a:pt x="678" y="1778"/>
                      </a:cubicBezTo>
                      <a:cubicBezTo>
                        <a:pt x="701" y="1736"/>
                        <a:pt x="711" y="1639"/>
                        <a:pt x="731" y="1596"/>
                      </a:cubicBezTo>
                      <a:cubicBezTo>
                        <a:pt x="743" y="1570"/>
                        <a:pt x="790" y="1528"/>
                        <a:pt x="795" y="1499"/>
                      </a:cubicBezTo>
                      <a:cubicBezTo>
                        <a:pt x="800" y="1478"/>
                        <a:pt x="769" y="1433"/>
                        <a:pt x="779" y="1412"/>
                      </a:cubicBezTo>
                      <a:cubicBezTo>
                        <a:pt x="794" y="1379"/>
                        <a:pt x="902" y="1339"/>
                        <a:pt x="906" y="1339"/>
                      </a:cubicBezTo>
                      <a:cubicBezTo>
                        <a:pt x="910" y="1339"/>
                        <a:pt x="973" y="1307"/>
                        <a:pt x="980" y="1285"/>
                      </a:cubicBezTo>
                      <a:cubicBezTo>
                        <a:pt x="992" y="1250"/>
                        <a:pt x="947" y="1150"/>
                        <a:pt x="955" y="1142"/>
                      </a:cubicBezTo>
                      <a:cubicBezTo>
                        <a:pt x="964" y="1133"/>
                        <a:pt x="986" y="1071"/>
                        <a:pt x="1008" y="1063"/>
                      </a:cubicBezTo>
                      <a:cubicBezTo>
                        <a:pt x="1040" y="1052"/>
                        <a:pt x="1109" y="1126"/>
                        <a:pt x="1136" y="1105"/>
                      </a:cubicBezTo>
                      <a:cubicBezTo>
                        <a:pt x="1150" y="1095"/>
                        <a:pt x="1136" y="1054"/>
                        <a:pt x="1133" y="1037"/>
                      </a:cubicBezTo>
                      <a:cubicBezTo>
                        <a:pt x="1127" y="1004"/>
                        <a:pt x="1068" y="933"/>
                        <a:pt x="1093" y="910"/>
                      </a:cubicBezTo>
                      <a:cubicBezTo>
                        <a:pt x="1128" y="878"/>
                        <a:pt x="1239" y="948"/>
                        <a:pt x="1268" y="986"/>
                      </a:cubicBezTo>
                      <a:cubicBezTo>
                        <a:pt x="1288" y="1014"/>
                        <a:pt x="1252" y="1109"/>
                        <a:pt x="1283" y="1122"/>
                      </a:cubicBezTo>
                      <a:cubicBezTo>
                        <a:pt x="1318" y="1136"/>
                        <a:pt x="1363" y="1023"/>
                        <a:pt x="1400" y="1028"/>
                      </a:cubicBezTo>
                      <a:cubicBezTo>
                        <a:pt x="1441" y="1034"/>
                        <a:pt x="1457" y="1151"/>
                        <a:pt x="1496" y="1161"/>
                      </a:cubicBezTo>
                      <a:cubicBezTo>
                        <a:pt x="1542" y="1174"/>
                        <a:pt x="1627" y="1104"/>
                        <a:pt x="1670" y="1086"/>
                      </a:cubicBezTo>
                      <a:cubicBezTo>
                        <a:pt x="1729" y="1061"/>
                        <a:pt x="1847" y="1008"/>
                        <a:pt x="1907" y="987"/>
                      </a:cubicBezTo>
                      <a:cubicBezTo>
                        <a:pt x="1967" y="967"/>
                        <a:pt x="2105" y="963"/>
                        <a:pt x="2151" y="920"/>
                      </a:cubicBezTo>
                      <a:cubicBezTo>
                        <a:pt x="2165" y="908"/>
                        <a:pt x="2180" y="871"/>
                        <a:pt x="2177" y="853"/>
                      </a:cubicBezTo>
                      <a:cubicBezTo>
                        <a:pt x="2170" y="813"/>
                        <a:pt x="2083" y="769"/>
                        <a:pt x="2073" y="729"/>
                      </a:cubicBezTo>
                      <a:cubicBezTo>
                        <a:pt x="2067" y="707"/>
                        <a:pt x="2070" y="648"/>
                        <a:pt x="2091" y="637"/>
                      </a:cubicBezTo>
                      <a:cubicBezTo>
                        <a:pt x="2128" y="616"/>
                        <a:pt x="2209" y="707"/>
                        <a:pt x="2250" y="696"/>
                      </a:cubicBezTo>
                      <a:cubicBezTo>
                        <a:pt x="2306" y="680"/>
                        <a:pt x="2340" y="532"/>
                        <a:pt x="2395" y="514"/>
                      </a:cubicBezTo>
                      <a:cubicBezTo>
                        <a:pt x="2423" y="504"/>
                        <a:pt x="2479" y="546"/>
                        <a:pt x="2508" y="543"/>
                      </a:cubicBezTo>
                      <a:cubicBezTo>
                        <a:pt x="2585" y="534"/>
                        <a:pt x="2714" y="362"/>
                        <a:pt x="2784" y="397"/>
                      </a:cubicBezTo>
                      <a:cubicBezTo>
                        <a:pt x="2820" y="415"/>
                        <a:pt x="2782" y="529"/>
                        <a:pt x="2810" y="558"/>
                      </a:cubicBezTo>
                      <a:cubicBezTo>
                        <a:pt x="2834" y="583"/>
                        <a:pt x="2912" y="590"/>
                        <a:pt x="2945" y="582"/>
                      </a:cubicBezTo>
                      <a:cubicBezTo>
                        <a:pt x="2982" y="573"/>
                        <a:pt x="3030" y="490"/>
                        <a:pt x="3068" y="491"/>
                      </a:cubicBezTo>
                      <a:cubicBezTo>
                        <a:pt x="3097" y="492"/>
                        <a:pt x="3129" y="558"/>
                        <a:pt x="3157" y="563"/>
                      </a:cubicBezTo>
                      <a:cubicBezTo>
                        <a:pt x="3190" y="568"/>
                        <a:pt x="3258" y="538"/>
                        <a:pt x="3280" y="514"/>
                      </a:cubicBezTo>
                      <a:cubicBezTo>
                        <a:pt x="3306" y="485"/>
                        <a:pt x="3311" y="402"/>
                        <a:pt x="3327" y="366"/>
                      </a:cubicBezTo>
                      <a:cubicBezTo>
                        <a:pt x="3339" y="337"/>
                        <a:pt x="3377" y="286"/>
                        <a:pt x="3390" y="257"/>
                      </a:cubicBezTo>
                      <a:cubicBezTo>
                        <a:pt x="3399" y="237"/>
                        <a:pt x="3400" y="188"/>
                        <a:pt x="3416" y="173"/>
                      </a:cubicBezTo>
                      <a:cubicBezTo>
                        <a:pt x="3436" y="154"/>
                        <a:pt x="3504" y="164"/>
                        <a:pt x="3523" y="143"/>
                      </a:cubicBezTo>
                      <a:cubicBezTo>
                        <a:pt x="3542" y="122"/>
                        <a:pt x="3524" y="50"/>
                        <a:pt x="3544" y="30"/>
                      </a:cubicBezTo>
                      <a:cubicBezTo>
                        <a:pt x="3563" y="10"/>
                        <a:pt x="3625" y="0"/>
                        <a:pt x="3652" y="7"/>
                      </a:cubicBezTo>
                      <a:cubicBezTo>
                        <a:pt x="3676" y="14"/>
                        <a:pt x="3701" y="68"/>
                        <a:pt x="3725" y="77"/>
                      </a:cubicBezTo>
                      <a:cubicBezTo>
                        <a:pt x="3758" y="90"/>
                        <a:pt x="3840" y="48"/>
                        <a:pt x="3865" y="72"/>
                      </a:cubicBezTo>
                      <a:cubicBezTo>
                        <a:pt x="3899" y="104"/>
                        <a:pt x="3877" y="214"/>
                        <a:pt x="3868" y="260"/>
                      </a:cubicBezTo>
                      <a:cubicBezTo>
                        <a:pt x="3861" y="295"/>
                        <a:pt x="3821" y="356"/>
                        <a:pt x="3809" y="390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Freeform 19"/>
                <p:cNvSpPr>
                  <a:spLocks/>
                </p:cNvSpPr>
                <p:nvPr/>
              </p:nvSpPr>
              <p:spPr bwMode="auto">
                <a:xfrm>
                  <a:off x="1793" y="1152"/>
                  <a:ext cx="1206" cy="1529"/>
                </a:xfrm>
                <a:custGeom>
                  <a:avLst/>
                  <a:gdLst>
                    <a:gd name="T0" fmla="*/ 8467 w 8467"/>
                    <a:gd name="T1" fmla="*/ 5895 h 10735"/>
                    <a:gd name="T2" fmla="*/ 8050 w 8467"/>
                    <a:gd name="T3" fmla="*/ 6146 h 10735"/>
                    <a:gd name="T4" fmla="*/ 7868 w 8467"/>
                    <a:gd name="T5" fmla="*/ 6622 h 10735"/>
                    <a:gd name="T6" fmla="*/ 7482 w 8467"/>
                    <a:gd name="T7" fmla="*/ 6954 h 10735"/>
                    <a:gd name="T8" fmla="*/ 7224 w 8467"/>
                    <a:gd name="T9" fmla="*/ 7658 h 10735"/>
                    <a:gd name="T10" fmla="*/ 6760 w 8467"/>
                    <a:gd name="T11" fmla="*/ 7708 h 10735"/>
                    <a:gd name="T12" fmla="*/ 6499 w 8467"/>
                    <a:gd name="T13" fmla="*/ 8362 h 10735"/>
                    <a:gd name="T14" fmla="*/ 6621 w 8467"/>
                    <a:gd name="T15" fmla="*/ 9038 h 10735"/>
                    <a:gd name="T16" fmla="*/ 6192 w 8467"/>
                    <a:gd name="T17" fmla="*/ 9388 h 10735"/>
                    <a:gd name="T18" fmla="*/ 5857 w 8467"/>
                    <a:gd name="T19" fmla="*/ 9829 h 10735"/>
                    <a:gd name="T20" fmla="*/ 6080 w 8467"/>
                    <a:gd name="T21" fmla="*/ 10202 h 10735"/>
                    <a:gd name="T22" fmla="*/ 5699 w 8467"/>
                    <a:gd name="T23" fmla="*/ 10610 h 10735"/>
                    <a:gd name="T24" fmla="*/ 5236 w 8467"/>
                    <a:gd name="T25" fmla="*/ 10412 h 10735"/>
                    <a:gd name="T26" fmla="*/ 5011 w 8467"/>
                    <a:gd name="T27" fmla="*/ 9890 h 10735"/>
                    <a:gd name="T28" fmla="*/ 4970 w 8467"/>
                    <a:gd name="T29" fmla="*/ 9410 h 10735"/>
                    <a:gd name="T30" fmla="*/ 4549 w 8467"/>
                    <a:gd name="T31" fmla="*/ 9412 h 10735"/>
                    <a:gd name="T32" fmla="*/ 4487 w 8467"/>
                    <a:gd name="T33" fmla="*/ 8890 h 10735"/>
                    <a:gd name="T34" fmla="*/ 3930 w 8467"/>
                    <a:gd name="T35" fmla="*/ 8413 h 10735"/>
                    <a:gd name="T36" fmla="*/ 3292 w 8467"/>
                    <a:gd name="T37" fmla="*/ 8722 h 10735"/>
                    <a:gd name="T38" fmla="*/ 2838 w 8467"/>
                    <a:gd name="T39" fmla="*/ 8785 h 10735"/>
                    <a:gd name="T40" fmla="*/ 2404 w 8467"/>
                    <a:gd name="T41" fmla="*/ 8447 h 10735"/>
                    <a:gd name="T42" fmla="*/ 2094 w 8467"/>
                    <a:gd name="T43" fmla="*/ 8183 h 10735"/>
                    <a:gd name="T44" fmla="*/ 1668 w 8467"/>
                    <a:gd name="T45" fmla="*/ 7773 h 10735"/>
                    <a:gd name="T46" fmla="*/ 1089 w 8467"/>
                    <a:gd name="T47" fmla="*/ 7306 h 10735"/>
                    <a:gd name="T48" fmla="*/ 804 w 8467"/>
                    <a:gd name="T49" fmla="*/ 6853 h 10735"/>
                    <a:gd name="T50" fmla="*/ 485 w 8467"/>
                    <a:gd name="T51" fmla="*/ 6602 h 10735"/>
                    <a:gd name="T52" fmla="*/ 191 w 8467"/>
                    <a:gd name="T53" fmla="*/ 6131 h 10735"/>
                    <a:gd name="T54" fmla="*/ 215 w 8467"/>
                    <a:gd name="T55" fmla="*/ 5421 h 10735"/>
                    <a:gd name="T56" fmla="*/ 154 w 8467"/>
                    <a:gd name="T57" fmla="*/ 5019 h 10735"/>
                    <a:gd name="T58" fmla="*/ 138 w 8467"/>
                    <a:gd name="T59" fmla="*/ 4371 h 10735"/>
                    <a:gd name="T60" fmla="*/ 182 w 8467"/>
                    <a:gd name="T61" fmla="*/ 3873 h 10735"/>
                    <a:gd name="T62" fmla="*/ 476 w 8467"/>
                    <a:gd name="T63" fmla="*/ 3309 h 10735"/>
                    <a:gd name="T64" fmla="*/ 731 w 8467"/>
                    <a:gd name="T65" fmla="*/ 2546 h 10735"/>
                    <a:gd name="T66" fmla="*/ 1554 w 8467"/>
                    <a:gd name="T67" fmla="*/ 2400 h 10735"/>
                    <a:gd name="T68" fmla="*/ 1885 w 8467"/>
                    <a:gd name="T69" fmla="*/ 2052 h 10735"/>
                    <a:gd name="T70" fmla="*/ 2240 w 8467"/>
                    <a:gd name="T71" fmla="*/ 1712 h 10735"/>
                    <a:gd name="T72" fmla="*/ 1851 w 8467"/>
                    <a:gd name="T73" fmla="*/ 1043 h 10735"/>
                    <a:gd name="T74" fmla="*/ 2339 w 8467"/>
                    <a:gd name="T75" fmla="*/ 699 h 10735"/>
                    <a:gd name="T76" fmla="*/ 2849 w 8467"/>
                    <a:gd name="T77" fmla="*/ 106 h 10735"/>
                    <a:gd name="T78" fmla="*/ 3090 w 8467"/>
                    <a:gd name="T79" fmla="*/ 482 h 10735"/>
                    <a:gd name="T80" fmla="*/ 3601 w 8467"/>
                    <a:gd name="T81" fmla="*/ 565 h 10735"/>
                    <a:gd name="T82" fmla="*/ 3997 w 8467"/>
                    <a:gd name="T83" fmla="*/ 977 h 10735"/>
                    <a:gd name="T84" fmla="*/ 4049 w 8467"/>
                    <a:gd name="T85" fmla="*/ 1425 h 10735"/>
                    <a:gd name="T86" fmla="*/ 3999 w 8467"/>
                    <a:gd name="T87" fmla="*/ 1854 h 10735"/>
                    <a:gd name="T88" fmla="*/ 4059 w 8467"/>
                    <a:gd name="T89" fmla="*/ 2262 h 10735"/>
                    <a:gd name="T90" fmla="*/ 3964 w 8467"/>
                    <a:gd name="T91" fmla="*/ 2910 h 10735"/>
                    <a:gd name="T92" fmla="*/ 4450 w 8467"/>
                    <a:gd name="T93" fmla="*/ 3472 h 10735"/>
                    <a:gd name="T94" fmla="*/ 4310 w 8467"/>
                    <a:gd name="T95" fmla="*/ 3837 h 10735"/>
                    <a:gd name="T96" fmla="*/ 4648 w 8467"/>
                    <a:gd name="T97" fmla="*/ 3998 h 10735"/>
                    <a:gd name="T98" fmla="*/ 4814 w 8467"/>
                    <a:gd name="T99" fmla="*/ 4424 h 10735"/>
                    <a:gd name="T100" fmla="*/ 5042 w 8467"/>
                    <a:gd name="T101" fmla="*/ 4277 h 10735"/>
                    <a:gd name="T102" fmla="*/ 5554 w 8467"/>
                    <a:gd name="T103" fmla="*/ 4545 h 10735"/>
                    <a:gd name="T104" fmla="*/ 5979 w 8467"/>
                    <a:gd name="T105" fmla="*/ 4842 h 10735"/>
                    <a:gd name="T106" fmla="*/ 6663 w 8467"/>
                    <a:gd name="T107" fmla="*/ 4723 h 10735"/>
                    <a:gd name="T108" fmla="*/ 7046 w 8467"/>
                    <a:gd name="T109" fmla="*/ 4907 h 10735"/>
                    <a:gd name="T110" fmla="*/ 7413 w 8467"/>
                    <a:gd name="T111" fmla="*/ 5219 h 10735"/>
                    <a:gd name="T112" fmla="*/ 7962 w 8467"/>
                    <a:gd name="T113" fmla="*/ 5462 h 10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467" h="10735">
                      <a:moveTo>
                        <a:pt x="8319" y="5578"/>
                      </a:moveTo>
                      <a:cubicBezTo>
                        <a:pt x="8322" y="5584"/>
                        <a:pt x="8322" y="5599"/>
                        <a:pt x="8321" y="5606"/>
                      </a:cubicBezTo>
                      <a:cubicBezTo>
                        <a:pt x="8318" y="5620"/>
                        <a:pt x="8295" y="5643"/>
                        <a:pt x="8294" y="5657"/>
                      </a:cubicBezTo>
                      <a:cubicBezTo>
                        <a:pt x="8293" y="5681"/>
                        <a:pt x="8330" y="5723"/>
                        <a:pt x="8328" y="5747"/>
                      </a:cubicBezTo>
                      <a:cubicBezTo>
                        <a:pt x="8326" y="5768"/>
                        <a:pt x="8276" y="5802"/>
                        <a:pt x="8286" y="5821"/>
                      </a:cubicBezTo>
                      <a:cubicBezTo>
                        <a:pt x="8303" y="5855"/>
                        <a:pt x="8407" y="5820"/>
                        <a:pt x="8438" y="5842"/>
                      </a:cubicBezTo>
                      <a:cubicBezTo>
                        <a:pt x="8451" y="5851"/>
                        <a:pt x="8466" y="5880"/>
                        <a:pt x="8467" y="5895"/>
                      </a:cubicBezTo>
                      <a:cubicBezTo>
                        <a:pt x="8467" y="5916"/>
                        <a:pt x="8441" y="5952"/>
                        <a:pt x="8429" y="5970"/>
                      </a:cubicBezTo>
                      <a:cubicBezTo>
                        <a:pt x="8419" y="5983"/>
                        <a:pt x="8386" y="6001"/>
                        <a:pt x="8385" y="6017"/>
                      </a:cubicBezTo>
                      <a:cubicBezTo>
                        <a:pt x="8385" y="6041"/>
                        <a:pt x="8441" y="6067"/>
                        <a:pt x="8445" y="6090"/>
                      </a:cubicBezTo>
                      <a:cubicBezTo>
                        <a:pt x="8449" y="6109"/>
                        <a:pt x="8439" y="6157"/>
                        <a:pt x="8420" y="6162"/>
                      </a:cubicBezTo>
                      <a:cubicBezTo>
                        <a:pt x="8393" y="6169"/>
                        <a:pt x="8361" y="6099"/>
                        <a:pt x="8335" y="6089"/>
                      </a:cubicBezTo>
                      <a:cubicBezTo>
                        <a:pt x="8304" y="6077"/>
                        <a:pt x="8234" y="6080"/>
                        <a:pt x="8201" y="6086"/>
                      </a:cubicBezTo>
                      <a:cubicBezTo>
                        <a:pt x="8161" y="6093"/>
                        <a:pt x="8083" y="6122"/>
                        <a:pt x="8050" y="6146"/>
                      </a:cubicBezTo>
                      <a:cubicBezTo>
                        <a:pt x="8029" y="6162"/>
                        <a:pt x="7988" y="6201"/>
                        <a:pt x="7984" y="6226"/>
                      </a:cubicBezTo>
                      <a:cubicBezTo>
                        <a:pt x="7981" y="6247"/>
                        <a:pt x="8019" y="6285"/>
                        <a:pt x="8015" y="6306"/>
                      </a:cubicBezTo>
                      <a:cubicBezTo>
                        <a:pt x="8011" y="6326"/>
                        <a:pt x="7959" y="6344"/>
                        <a:pt x="7959" y="6364"/>
                      </a:cubicBezTo>
                      <a:cubicBezTo>
                        <a:pt x="7958" y="6401"/>
                        <a:pt x="8042" y="6442"/>
                        <a:pt x="8061" y="6474"/>
                      </a:cubicBezTo>
                      <a:cubicBezTo>
                        <a:pt x="8071" y="6491"/>
                        <a:pt x="8087" y="6528"/>
                        <a:pt x="8084" y="6546"/>
                      </a:cubicBezTo>
                      <a:cubicBezTo>
                        <a:pt x="8076" y="6587"/>
                        <a:pt x="8018" y="6665"/>
                        <a:pt x="7977" y="6674"/>
                      </a:cubicBezTo>
                      <a:cubicBezTo>
                        <a:pt x="7948" y="6680"/>
                        <a:pt x="7898" y="6620"/>
                        <a:pt x="7868" y="6622"/>
                      </a:cubicBezTo>
                      <a:cubicBezTo>
                        <a:pt x="7836" y="6624"/>
                        <a:pt x="7788" y="6677"/>
                        <a:pt x="7758" y="6690"/>
                      </a:cubicBezTo>
                      <a:cubicBezTo>
                        <a:pt x="7730" y="6703"/>
                        <a:pt x="7671" y="6734"/>
                        <a:pt x="7641" y="6728"/>
                      </a:cubicBezTo>
                      <a:cubicBezTo>
                        <a:pt x="7616" y="6723"/>
                        <a:pt x="7589" y="6669"/>
                        <a:pt x="7565" y="6664"/>
                      </a:cubicBezTo>
                      <a:cubicBezTo>
                        <a:pt x="7539" y="6658"/>
                        <a:pt x="7480" y="6672"/>
                        <a:pt x="7462" y="6692"/>
                      </a:cubicBezTo>
                      <a:cubicBezTo>
                        <a:pt x="7444" y="6712"/>
                        <a:pt x="7440" y="6775"/>
                        <a:pt x="7447" y="6801"/>
                      </a:cubicBezTo>
                      <a:cubicBezTo>
                        <a:pt x="7454" y="6827"/>
                        <a:pt x="7511" y="6857"/>
                        <a:pt x="7514" y="6884"/>
                      </a:cubicBezTo>
                      <a:cubicBezTo>
                        <a:pt x="7517" y="6903"/>
                        <a:pt x="7489" y="6936"/>
                        <a:pt x="7482" y="6954"/>
                      </a:cubicBezTo>
                      <a:cubicBezTo>
                        <a:pt x="7469" y="6989"/>
                        <a:pt x="7428" y="7061"/>
                        <a:pt x="7439" y="7097"/>
                      </a:cubicBezTo>
                      <a:cubicBezTo>
                        <a:pt x="7451" y="7139"/>
                        <a:pt x="7545" y="7174"/>
                        <a:pt x="7572" y="7208"/>
                      </a:cubicBezTo>
                      <a:cubicBezTo>
                        <a:pt x="7587" y="7226"/>
                        <a:pt x="7618" y="7267"/>
                        <a:pt x="7615" y="7291"/>
                      </a:cubicBezTo>
                      <a:cubicBezTo>
                        <a:pt x="7610" y="7333"/>
                        <a:pt x="7525" y="7384"/>
                        <a:pt x="7499" y="7418"/>
                      </a:cubicBezTo>
                      <a:cubicBezTo>
                        <a:pt x="7480" y="7442"/>
                        <a:pt x="7446" y="7492"/>
                        <a:pt x="7433" y="7519"/>
                      </a:cubicBezTo>
                      <a:cubicBezTo>
                        <a:pt x="7415" y="7559"/>
                        <a:pt x="7422" y="7666"/>
                        <a:pt x="7384" y="7689"/>
                      </a:cubicBezTo>
                      <a:cubicBezTo>
                        <a:pt x="7349" y="7710"/>
                        <a:pt x="7259" y="7679"/>
                        <a:pt x="7224" y="7658"/>
                      </a:cubicBezTo>
                      <a:cubicBezTo>
                        <a:pt x="7203" y="7645"/>
                        <a:pt x="7187" y="7591"/>
                        <a:pt x="7165" y="7581"/>
                      </a:cubicBezTo>
                      <a:cubicBezTo>
                        <a:pt x="7137" y="7568"/>
                        <a:pt x="7069" y="7576"/>
                        <a:pt x="7040" y="7589"/>
                      </a:cubicBezTo>
                      <a:cubicBezTo>
                        <a:pt x="7015" y="7601"/>
                        <a:pt x="6990" y="7672"/>
                        <a:pt x="6963" y="7668"/>
                      </a:cubicBezTo>
                      <a:cubicBezTo>
                        <a:pt x="6931" y="7663"/>
                        <a:pt x="6934" y="7565"/>
                        <a:pt x="6904" y="7551"/>
                      </a:cubicBezTo>
                      <a:cubicBezTo>
                        <a:pt x="6888" y="7544"/>
                        <a:pt x="6847" y="7556"/>
                        <a:pt x="6836" y="7570"/>
                      </a:cubicBezTo>
                      <a:cubicBezTo>
                        <a:pt x="6817" y="7592"/>
                        <a:pt x="6845" y="7663"/>
                        <a:pt x="6827" y="7686"/>
                      </a:cubicBezTo>
                      <a:cubicBezTo>
                        <a:pt x="6816" y="7700"/>
                        <a:pt x="6773" y="7696"/>
                        <a:pt x="6760" y="7708"/>
                      </a:cubicBezTo>
                      <a:cubicBezTo>
                        <a:pt x="6736" y="7731"/>
                        <a:pt x="6713" y="7798"/>
                        <a:pt x="6714" y="7830"/>
                      </a:cubicBezTo>
                      <a:cubicBezTo>
                        <a:pt x="6714" y="7853"/>
                        <a:pt x="6745" y="7891"/>
                        <a:pt x="6747" y="7913"/>
                      </a:cubicBezTo>
                      <a:cubicBezTo>
                        <a:pt x="6749" y="7931"/>
                        <a:pt x="6740" y="7966"/>
                        <a:pt x="6732" y="7982"/>
                      </a:cubicBezTo>
                      <a:cubicBezTo>
                        <a:pt x="6724" y="7998"/>
                        <a:pt x="6693" y="8022"/>
                        <a:pt x="6686" y="8039"/>
                      </a:cubicBezTo>
                      <a:cubicBezTo>
                        <a:pt x="6677" y="8061"/>
                        <a:pt x="6684" y="8111"/>
                        <a:pt x="6677" y="8133"/>
                      </a:cubicBezTo>
                      <a:cubicBezTo>
                        <a:pt x="6668" y="8167"/>
                        <a:pt x="6635" y="8229"/>
                        <a:pt x="6614" y="8257"/>
                      </a:cubicBezTo>
                      <a:cubicBezTo>
                        <a:pt x="6590" y="8288"/>
                        <a:pt x="6492" y="8324"/>
                        <a:pt x="6499" y="8362"/>
                      </a:cubicBezTo>
                      <a:cubicBezTo>
                        <a:pt x="6504" y="8389"/>
                        <a:pt x="6586" y="8380"/>
                        <a:pt x="6599" y="8404"/>
                      </a:cubicBezTo>
                      <a:cubicBezTo>
                        <a:pt x="6612" y="8428"/>
                        <a:pt x="6589" y="8485"/>
                        <a:pt x="6582" y="8511"/>
                      </a:cubicBezTo>
                      <a:cubicBezTo>
                        <a:pt x="6576" y="8533"/>
                        <a:pt x="6546" y="8574"/>
                        <a:pt x="6547" y="8597"/>
                      </a:cubicBezTo>
                      <a:cubicBezTo>
                        <a:pt x="6547" y="8622"/>
                        <a:pt x="6583" y="8662"/>
                        <a:pt x="6587" y="8686"/>
                      </a:cubicBezTo>
                      <a:cubicBezTo>
                        <a:pt x="6594" y="8719"/>
                        <a:pt x="6590" y="8789"/>
                        <a:pt x="6583" y="8822"/>
                      </a:cubicBezTo>
                      <a:cubicBezTo>
                        <a:pt x="6577" y="8853"/>
                        <a:pt x="6530" y="8908"/>
                        <a:pt x="6536" y="8940"/>
                      </a:cubicBezTo>
                      <a:cubicBezTo>
                        <a:pt x="6541" y="8972"/>
                        <a:pt x="6614" y="9006"/>
                        <a:pt x="6621" y="9038"/>
                      </a:cubicBezTo>
                      <a:cubicBezTo>
                        <a:pt x="6630" y="9076"/>
                        <a:pt x="6608" y="9161"/>
                        <a:pt x="6582" y="9191"/>
                      </a:cubicBezTo>
                      <a:cubicBezTo>
                        <a:pt x="6567" y="9207"/>
                        <a:pt x="6511" y="9204"/>
                        <a:pt x="6498" y="9222"/>
                      </a:cubicBezTo>
                      <a:cubicBezTo>
                        <a:pt x="6467" y="9261"/>
                        <a:pt x="6519" y="9393"/>
                        <a:pt x="6477" y="9421"/>
                      </a:cubicBezTo>
                      <a:cubicBezTo>
                        <a:pt x="6433" y="9449"/>
                        <a:pt x="6321" y="9385"/>
                        <a:pt x="6278" y="9356"/>
                      </a:cubicBezTo>
                      <a:cubicBezTo>
                        <a:pt x="6250" y="9337"/>
                        <a:pt x="6224" y="9256"/>
                        <a:pt x="6191" y="9254"/>
                      </a:cubicBezTo>
                      <a:cubicBezTo>
                        <a:pt x="6165" y="9252"/>
                        <a:pt x="6116" y="9298"/>
                        <a:pt x="6116" y="9324"/>
                      </a:cubicBezTo>
                      <a:cubicBezTo>
                        <a:pt x="6117" y="9349"/>
                        <a:pt x="6184" y="9365"/>
                        <a:pt x="6192" y="9388"/>
                      </a:cubicBezTo>
                      <a:cubicBezTo>
                        <a:pt x="6206" y="9429"/>
                        <a:pt x="6191" y="9531"/>
                        <a:pt x="6156" y="9555"/>
                      </a:cubicBezTo>
                      <a:cubicBezTo>
                        <a:pt x="6131" y="9572"/>
                        <a:pt x="6068" y="9530"/>
                        <a:pt x="6039" y="9536"/>
                      </a:cubicBezTo>
                      <a:cubicBezTo>
                        <a:pt x="6023" y="9539"/>
                        <a:pt x="5992" y="9558"/>
                        <a:pt x="5983" y="9572"/>
                      </a:cubicBezTo>
                      <a:cubicBezTo>
                        <a:pt x="5966" y="9597"/>
                        <a:pt x="5986" y="9674"/>
                        <a:pt x="5961" y="9688"/>
                      </a:cubicBezTo>
                      <a:cubicBezTo>
                        <a:pt x="5941" y="9700"/>
                        <a:pt x="5898" y="9654"/>
                        <a:pt x="5876" y="9660"/>
                      </a:cubicBezTo>
                      <a:cubicBezTo>
                        <a:pt x="5854" y="9668"/>
                        <a:pt x="5825" y="9713"/>
                        <a:pt x="5822" y="9736"/>
                      </a:cubicBezTo>
                      <a:cubicBezTo>
                        <a:pt x="5819" y="9761"/>
                        <a:pt x="5844" y="9808"/>
                        <a:pt x="5857" y="9829"/>
                      </a:cubicBezTo>
                      <a:cubicBezTo>
                        <a:pt x="5871" y="9851"/>
                        <a:pt x="5926" y="9880"/>
                        <a:pt x="5931" y="9906"/>
                      </a:cubicBezTo>
                      <a:cubicBezTo>
                        <a:pt x="5939" y="9946"/>
                        <a:pt x="5874" y="10018"/>
                        <a:pt x="5874" y="10059"/>
                      </a:cubicBezTo>
                      <a:cubicBezTo>
                        <a:pt x="5873" y="10077"/>
                        <a:pt x="5880" y="10121"/>
                        <a:pt x="5897" y="10127"/>
                      </a:cubicBezTo>
                      <a:cubicBezTo>
                        <a:pt x="5926" y="10138"/>
                        <a:pt x="5978" y="10084"/>
                        <a:pt x="6003" y="10066"/>
                      </a:cubicBezTo>
                      <a:cubicBezTo>
                        <a:pt x="6021" y="10052"/>
                        <a:pt x="6048" y="9995"/>
                        <a:pt x="6070" y="10001"/>
                      </a:cubicBezTo>
                      <a:cubicBezTo>
                        <a:pt x="6097" y="10009"/>
                        <a:pt x="6099" y="10082"/>
                        <a:pt x="6099" y="10111"/>
                      </a:cubicBezTo>
                      <a:cubicBezTo>
                        <a:pt x="6100" y="10134"/>
                        <a:pt x="6087" y="10179"/>
                        <a:pt x="6080" y="10202"/>
                      </a:cubicBezTo>
                      <a:cubicBezTo>
                        <a:pt x="6071" y="10231"/>
                        <a:pt x="6042" y="10287"/>
                        <a:pt x="6034" y="10317"/>
                      </a:cubicBezTo>
                      <a:cubicBezTo>
                        <a:pt x="6027" y="10341"/>
                        <a:pt x="6027" y="10392"/>
                        <a:pt x="6019" y="10416"/>
                      </a:cubicBezTo>
                      <a:cubicBezTo>
                        <a:pt x="6019" y="10418"/>
                        <a:pt x="6017" y="10423"/>
                        <a:pt x="6015" y="10425"/>
                      </a:cubicBezTo>
                      <a:cubicBezTo>
                        <a:pt x="5991" y="10451"/>
                        <a:pt x="5926" y="10488"/>
                        <a:pt x="5891" y="10492"/>
                      </a:cubicBezTo>
                      <a:cubicBezTo>
                        <a:pt x="5865" y="10496"/>
                        <a:pt x="5806" y="10449"/>
                        <a:pt x="5787" y="10468"/>
                      </a:cubicBezTo>
                      <a:cubicBezTo>
                        <a:pt x="5767" y="10488"/>
                        <a:pt x="5829" y="10554"/>
                        <a:pt x="5815" y="10578"/>
                      </a:cubicBezTo>
                      <a:cubicBezTo>
                        <a:pt x="5800" y="10604"/>
                        <a:pt x="5728" y="10601"/>
                        <a:pt x="5699" y="10610"/>
                      </a:cubicBezTo>
                      <a:cubicBezTo>
                        <a:pt x="5659" y="10621"/>
                        <a:pt x="5578" y="10642"/>
                        <a:pt x="5541" y="10660"/>
                      </a:cubicBezTo>
                      <a:cubicBezTo>
                        <a:pt x="5511" y="10674"/>
                        <a:pt x="5463" y="10727"/>
                        <a:pt x="5430" y="10732"/>
                      </a:cubicBezTo>
                      <a:cubicBezTo>
                        <a:pt x="5403" y="10735"/>
                        <a:pt x="5353" y="10703"/>
                        <a:pt x="5327" y="10699"/>
                      </a:cubicBezTo>
                      <a:cubicBezTo>
                        <a:pt x="5291" y="10693"/>
                        <a:pt x="5212" y="10713"/>
                        <a:pt x="5180" y="10695"/>
                      </a:cubicBezTo>
                      <a:cubicBezTo>
                        <a:pt x="5155" y="10681"/>
                        <a:pt x="5108" y="10628"/>
                        <a:pt x="5110" y="10599"/>
                      </a:cubicBezTo>
                      <a:cubicBezTo>
                        <a:pt x="5113" y="10567"/>
                        <a:pt x="5175" y="10531"/>
                        <a:pt x="5192" y="10504"/>
                      </a:cubicBezTo>
                      <a:cubicBezTo>
                        <a:pt x="5205" y="10483"/>
                        <a:pt x="5241" y="10437"/>
                        <a:pt x="5236" y="10412"/>
                      </a:cubicBezTo>
                      <a:cubicBezTo>
                        <a:pt x="5233" y="10394"/>
                        <a:pt x="5203" y="10364"/>
                        <a:pt x="5185" y="10359"/>
                      </a:cubicBezTo>
                      <a:cubicBezTo>
                        <a:pt x="5163" y="10352"/>
                        <a:pt x="5117" y="10372"/>
                        <a:pt x="5094" y="10376"/>
                      </a:cubicBezTo>
                      <a:cubicBezTo>
                        <a:pt x="5089" y="10377"/>
                        <a:pt x="5080" y="10381"/>
                        <a:pt x="5076" y="10379"/>
                      </a:cubicBezTo>
                      <a:cubicBezTo>
                        <a:pt x="5047" y="10364"/>
                        <a:pt x="5038" y="10288"/>
                        <a:pt x="5020" y="10261"/>
                      </a:cubicBezTo>
                      <a:cubicBezTo>
                        <a:pt x="4997" y="10224"/>
                        <a:pt x="4922" y="10168"/>
                        <a:pt x="4910" y="10126"/>
                      </a:cubicBezTo>
                      <a:cubicBezTo>
                        <a:pt x="4899" y="10091"/>
                        <a:pt x="4927" y="9984"/>
                        <a:pt x="4934" y="9980"/>
                      </a:cubicBezTo>
                      <a:cubicBezTo>
                        <a:pt x="4942" y="9976"/>
                        <a:pt x="5004" y="9919"/>
                        <a:pt x="5011" y="9890"/>
                      </a:cubicBezTo>
                      <a:cubicBezTo>
                        <a:pt x="5017" y="9866"/>
                        <a:pt x="5009" y="9809"/>
                        <a:pt x="4990" y="9793"/>
                      </a:cubicBezTo>
                      <a:cubicBezTo>
                        <a:pt x="4978" y="9783"/>
                        <a:pt x="4938" y="9801"/>
                        <a:pt x="4929" y="9789"/>
                      </a:cubicBezTo>
                      <a:cubicBezTo>
                        <a:pt x="4914" y="9771"/>
                        <a:pt x="4951" y="9718"/>
                        <a:pt x="4942" y="9696"/>
                      </a:cubicBezTo>
                      <a:cubicBezTo>
                        <a:pt x="4930" y="9670"/>
                        <a:pt x="4859" y="9659"/>
                        <a:pt x="4848" y="9632"/>
                      </a:cubicBezTo>
                      <a:cubicBezTo>
                        <a:pt x="4840" y="9612"/>
                        <a:pt x="4852" y="9563"/>
                        <a:pt x="4867" y="9546"/>
                      </a:cubicBezTo>
                      <a:cubicBezTo>
                        <a:pt x="4887" y="9524"/>
                        <a:pt x="4963" y="9534"/>
                        <a:pt x="4979" y="9509"/>
                      </a:cubicBezTo>
                      <a:cubicBezTo>
                        <a:pt x="4993" y="9488"/>
                        <a:pt x="4985" y="9429"/>
                        <a:pt x="4970" y="9410"/>
                      </a:cubicBezTo>
                      <a:cubicBezTo>
                        <a:pt x="4952" y="9388"/>
                        <a:pt x="4884" y="9356"/>
                        <a:pt x="4863" y="9374"/>
                      </a:cubicBezTo>
                      <a:cubicBezTo>
                        <a:pt x="4845" y="9390"/>
                        <a:pt x="4893" y="9448"/>
                        <a:pt x="4880" y="9468"/>
                      </a:cubicBezTo>
                      <a:cubicBezTo>
                        <a:pt x="4869" y="9483"/>
                        <a:pt x="4824" y="9490"/>
                        <a:pt x="4807" y="9483"/>
                      </a:cubicBezTo>
                      <a:cubicBezTo>
                        <a:pt x="4792" y="9477"/>
                        <a:pt x="4785" y="9439"/>
                        <a:pt x="4771" y="9431"/>
                      </a:cubicBezTo>
                      <a:cubicBezTo>
                        <a:pt x="4755" y="9420"/>
                        <a:pt x="4711" y="9428"/>
                        <a:pt x="4693" y="9419"/>
                      </a:cubicBezTo>
                      <a:cubicBezTo>
                        <a:pt x="4672" y="9409"/>
                        <a:pt x="4647" y="9357"/>
                        <a:pt x="4624" y="9356"/>
                      </a:cubicBezTo>
                      <a:cubicBezTo>
                        <a:pt x="4600" y="9355"/>
                        <a:pt x="4571" y="9404"/>
                        <a:pt x="4549" y="9412"/>
                      </a:cubicBezTo>
                      <a:cubicBezTo>
                        <a:pt x="4523" y="9421"/>
                        <a:pt x="4464" y="9429"/>
                        <a:pt x="4440" y="9416"/>
                      </a:cubicBezTo>
                      <a:cubicBezTo>
                        <a:pt x="4423" y="9405"/>
                        <a:pt x="4408" y="9364"/>
                        <a:pt x="4403" y="9344"/>
                      </a:cubicBezTo>
                      <a:cubicBezTo>
                        <a:pt x="4398" y="9323"/>
                        <a:pt x="4408" y="9277"/>
                        <a:pt x="4405" y="9255"/>
                      </a:cubicBezTo>
                      <a:cubicBezTo>
                        <a:pt x="4401" y="9228"/>
                        <a:pt x="4382" y="9176"/>
                        <a:pt x="4373" y="9150"/>
                      </a:cubicBezTo>
                      <a:cubicBezTo>
                        <a:pt x="4360" y="9113"/>
                        <a:pt x="4296" y="9038"/>
                        <a:pt x="4315" y="9004"/>
                      </a:cubicBezTo>
                      <a:cubicBezTo>
                        <a:pt x="4332" y="8975"/>
                        <a:pt x="4422" y="9003"/>
                        <a:pt x="4448" y="8982"/>
                      </a:cubicBezTo>
                      <a:cubicBezTo>
                        <a:pt x="4468" y="8966"/>
                        <a:pt x="4477" y="8913"/>
                        <a:pt x="4487" y="8890"/>
                      </a:cubicBezTo>
                      <a:cubicBezTo>
                        <a:pt x="4496" y="8870"/>
                        <a:pt x="4524" y="8833"/>
                        <a:pt x="4525" y="8812"/>
                      </a:cubicBezTo>
                      <a:cubicBezTo>
                        <a:pt x="4526" y="8776"/>
                        <a:pt x="4499" y="8701"/>
                        <a:pt x="4472" y="8677"/>
                      </a:cubicBezTo>
                      <a:cubicBezTo>
                        <a:pt x="4455" y="8662"/>
                        <a:pt x="4402" y="8668"/>
                        <a:pt x="4384" y="8655"/>
                      </a:cubicBezTo>
                      <a:cubicBezTo>
                        <a:pt x="4362" y="8638"/>
                        <a:pt x="4348" y="8577"/>
                        <a:pt x="4328" y="8557"/>
                      </a:cubicBezTo>
                      <a:cubicBezTo>
                        <a:pt x="4294" y="8523"/>
                        <a:pt x="4208" y="8475"/>
                        <a:pt x="4162" y="8462"/>
                      </a:cubicBezTo>
                      <a:cubicBezTo>
                        <a:pt x="4141" y="8456"/>
                        <a:pt x="4096" y="8462"/>
                        <a:pt x="4074" y="8458"/>
                      </a:cubicBezTo>
                      <a:cubicBezTo>
                        <a:pt x="4037" y="8452"/>
                        <a:pt x="3967" y="8421"/>
                        <a:pt x="3930" y="8413"/>
                      </a:cubicBezTo>
                      <a:cubicBezTo>
                        <a:pt x="3907" y="8408"/>
                        <a:pt x="3860" y="8404"/>
                        <a:pt x="3837" y="8402"/>
                      </a:cubicBezTo>
                      <a:cubicBezTo>
                        <a:pt x="3796" y="8400"/>
                        <a:pt x="3711" y="8388"/>
                        <a:pt x="3672" y="8402"/>
                      </a:cubicBezTo>
                      <a:cubicBezTo>
                        <a:pt x="3645" y="8412"/>
                        <a:pt x="3604" y="8458"/>
                        <a:pt x="3584" y="8479"/>
                      </a:cubicBezTo>
                      <a:cubicBezTo>
                        <a:pt x="3566" y="8497"/>
                        <a:pt x="3524" y="8534"/>
                        <a:pt x="3519" y="8559"/>
                      </a:cubicBezTo>
                      <a:cubicBezTo>
                        <a:pt x="3510" y="8604"/>
                        <a:pt x="3602" y="8702"/>
                        <a:pt x="3569" y="8733"/>
                      </a:cubicBezTo>
                      <a:cubicBezTo>
                        <a:pt x="3537" y="8763"/>
                        <a:pt x="3449" y="8670"/>
                        <a:pt x="3405" y="8671"/>
                      </a:cubicBezTo>
                      <a:cubicBezTo>
                        <a:pt x="3374" y="8672"/>
                        <a:pt x="3323" y="8722"/>
                        <a:pt x="3292" y="8722"/>
                      </a:cubicBezTo>
                      <a:cubicBezTo>
                        <a:pt x="3273" y="8722"/>
                        <a:pt x="3238" y="8683"/>
                        <a:pt x="3220" y="8690"/>
                      </a:cubicBezTo>
                      <a:cubicBezTo>
                        <a:pt x="3203" y="8696"/>
                        <a:pt x="3196" y="8737"/>
                        <a:pt x="3188" y="8752"/>
                      </a:cubicBezTo>
                      <a:cubicBezTo>
                        <a:pt x="3177" y="8772"/>
                        <a:pt x="3164" y="8829"/>
                        <a:pt x="3141" y="8832"/>
                      </a:cubicBezTo>
                      <a:cubicBezTo>
                        <a:pt x="3113" y="8836"/>
                        <a:pt x="3088" y="8758"/>
                        <a:pt x="3061" y="8752"/>
                      </a:cubicBezTo>
                      <a:cubicBezTo>
                        <a:pt x="3037" y="8746"/>
                        <a:pt x="2987" y="8768"/>
                        <a:pt x="2967" y="8782"/>
                      </a:cubicBezTo>
                      <a:cubicBezTo>
                        <a:pt x="2952" y="8792"/>
                        <a:pt x="2940" y="8837"/>
                        <a:pt x="2922" y="8840"/>
                      </a:cubicBezTo>
                      <a:cubicBezTo>
                        <a:pt x="2898" y="8844"/>
                        <a:pt x="2861" y="8796"/>
                        <a:pt x="2838" y="8785"/>
                      </a:cubicBezTo>
                      <a:cubicBezTo>
                        <a:pt x="2818" y="8776"/>
                        <a:pt x="2772" y="8770"/>
                        <a:pt x="2754" y="8757"/>
                      </a:cubicBezTo>
                      <a:cubicBezTo>
                        <a:pt x="2730" y="8740"/>
                        <a:pt x="2709" y="8674"/>
                        <a:pt x="2681" y="8662"/>
                      </a:cubicBezTo>
                      <a:cubicBezTo>
                        <a:pt x="2642" y="8646"/>
                        <a:pt x="2553" y="8699"/>
                        <a:pt x="2515" y="8683"/>
                      </a:cubicBezTo>
                      <a:cubicBezTo>
                        <a:pt x="2496" y="8675"/>
                        <a:pt x="2476" y="8635"/>
                        <a:pt x="2468" y="8617"/>
                      </a:cubicBezTo>
                      <a:cubicBezTo>
                        <a:pt x="2460" y="8601"/>
                        <a:pt x="2463" y="8561"/>
                        <a:pt x="2451" y="8548"/>
                      </a:cubicBezTo>
                      <a:cubicBezTo>
                        <a:pt x="2442" y="8537"/>
                        <a:pt x="2404" y="8538"/>
                        <a:pt x="2397" y="8526"/>
                      </a:cubicBezTo>
                      <a:cubicBezTo>
                        <a:pt x="2387" y="8509"/>
                        <a:pt x="2398" y="8466"/>
                        <a:pt x="2404" y="8447"/>
                      </a:cubicBezTo>
                      <a:cubicBezTo>
                        <a:pt x="2409" y="8431"/>
                        <a:pt x="2446" y="8404"/>
                        <a:pt x="2438" y="8389"/>
                      </a:cubicBezTo>
                      <a:cubicBezTo>
                        <a:pt x="2421" y="8356"/>
                        <a:pt x="2327" y="8369"/>
                        <a:pt x="2290" y="8372"/>
                      </a:cubicBezTo>
                      <a:cubicBezTo>
                        <a:pt x="2267" y="8374"/>
                        <a:pt x="2222" y="8405"/>
                        <a:pt x="2199" y="8398"/>
                      </a:cubicBezTo>
                      <a:cubicBezTo>
                        <a:pt x="2183" y="8394"/>
                        <a:pt x="2169" y="8359"/>
                        <a:pt x="2156" y="8350"/>
                      </a:cubicBezTo>
                      <a:cubicBezTo>
                        <a:pt x="2139" y="8338"/>
                        <a:pt x="2093" y="8335"/>
                        <a:pt x="2079" y="8320"/>
                      </a:cubicBezTo>
                      <a:cubicBezTo>
                        <a:pt x="2064" y="8303"/>
                        <a:pt x="2052" y="8253"/>
                        <a:pt x="2057" y="8230"/>
                      </a:cubicBezTo>
                      <a:cubicBezTo>
                        <a:pt x="2060" y="8216"/>
                        <a:pt x="2082" y="8193"/>
                        <a:pt x="2094" y="8183"/>
                      </a:cubicBezTo>
                      <a:cubicBezTo>
                        <a:pt x="2118" y="8164"/>
                        <a:pt x="2202" y="8159"/>
                        <a:pt x="2202" y="8129"/>
                      </a:cubicBezTo>
                      <a:cubicBezTo>
                        <a:pt x="2202" y="8096"/>
                        <a:pt x="2101" y="8097"/>
                        <a:pt x="2083" y="8069"/>
                      </a:cubicBezTo>
                      <a:cubicBezTo>
                        <a:pt x="2065" y="8042"/>
                        <a:pt x="2100" y="7959"/>
                        <a:pt x="2074" y="7941"/>
                      </a:cubicBezTo>
                      <a:cubicBezTo>
                        <a:pt x="2053" y="7927"/>
                        <a:pt x="2000" y="7981"/>
                        <a:pt x="1977" y="7971"/>
                      </a:cubicBezTo>
                      <a:cubicBezTo>
                        <a:pt x="1952" y="7960"/>
                        <a:pt x="1949" y="7893"/>
                        <a:pt x="1929" y="7875"/>
                      </a:cubicBezTo>
                      <a:cubicBezTo>
                        <a:pt x="1909" y="7857"/>
                        <a:pt x="1854" y="7847"/>
                        <a:pt x="1829" y="7837"/>
                      </a:cubicBezTo>
                      <a:cubicBezTo>
                        <a:pt x="1789" y="7822"/>
                        <a:pt x="1711" y="7781"/>
                        <a:pt x="1668" y="7773"/>
                      </a:cubicBezTo>
                      <a:cubicBezTo>
                        <a:pt x="1617" y="7764"/>
                        <a:pt x="1498" y="7813"/>
                        <a:pt x="1461" y="7777"/>
                      </a:cubicBezTo>
                      <a:cubicBezTo>
                        <a:pt x="1448" y="7765"/>
                        <a:pt x="1459" y="7727"/>
                        <a:pt x="1459" y="7710"/>
                      </a:cubicBezTo>
                      <a:cubicBezTo>
                        <a:pt x="1459" y="7669"/>
                        <a:pt x="1474" y="7586"/>
                        <a:pt x="1461" y="7547"/>
                      </a:cubicBezTo>
                      <a:cubicBezTo>
                        <a:pt x="1442" y="7492"/>
                        <a:pt x="1357" y="7408"/>
                        <a:pt x="1318" y="7365"/>
                      </a:cubicBezTo>
                      <a:cubicBezTo>
                        <a:pt x="1288" y="7332"/>
                        <a:pt x="1231" y="7256"/>
                        <a:pt x="1189" y="7244"/>
                      </a:cubicBezTo>
                      <a:cubicBezTo>
                        <a:pt x="1168" y="7238"/>
                        <a:pt x="1121" y="7247"/>
                        <a:pt x="1104" y="7261"/>
                      </a:cubicBezTo>
                      <a:cubicBezTo>
                        <a:pt x="1095" y="7269"/>
                        <a:pt x="1095" y="7296"/>
                        <a:pt x="1089" y="7306"/>
                      </a:cubicBezTo>
                      <a:cubicBezTo>
                        <a:pt x="1071" y="7335"/>
                        <a:pt x="1026" y="7400"/>
                        <a:pt x="992" y="7401"/>
                      </a:cubicBezTo>
                      <a:cubicBezTo>
                        <a:pt x="957" y="7402"/>
                        <a:pt x="918" y="7326"/>
                        <a:pt x="887" y="7309"/>
                      </a:cubicBezTo>
                      <a:cubicBezTo>
                        <a:pt x="850" y="7288"/>
                        <a:pt x="736" y="7298"/>
                        <a:pt x="724" y="7257"/>
                      </a:cubicBezTo>
                      <a:cubicBezTo>
                        <a:pt x="716" y="7228"/>
                        <a:pt x="795" y="7195"/>
                        <a:pt x="801" y="7166"/>
                      </a:cubicBezTo>
                      <a:cubicBezTo>
                        <a:pt x="807" y="7140"/>
                        <a:pt x="771" y="7090"/>
                        <a:pt x="776" y="7065"/>
                      </a:cubicBezTo>
                      <a:cubicBezTo>
                        <a:pt x="781" y="7040"/>
                        <a:pt x="829" y="7008"/>
                        <a:pt x="834" y="6983"/>
                      </a:cubicBezTo>
                      <a:cubicBezTo>
                        <a:pt x="840" y="6951"/>
                        <a:pt x="825" y="6879"/>
                        <a:pt x="804" y="6853"/>
                      </a:cubicBezTo>
                      <a:cubicBezTo>
                        <a:pt x="790" y="6835"/>
                        <a:pt x="742" y="6803"/>
                        <a:pt x="720" y="6811"/>
                      </a:cubicBezTo>
                      <a:cubicBezTo>
                        <a:pt x="699" y="6818"/>
                        <a:pt x="699" y="6878"/>
                        <a:pt x="682" y="6892"/>
                      </a:cubicBezTo>
                      <a:cubicBezTo>
                        <a:pt x="663" y="6909"/>
                        <a:pt x="608" y="6925"/>
                        <a:pt x="583" y="6919"/>
                      </a:cubicBezTo>
                      <a:cubicBezTo>
                        <a:pt x="552" y="6912"/>
                        <a:pt x="514" y="6853"/>
                        <a:pt x="486" y="6838"/>
                      </a:cubicBezTo>
                      <a:cubicBezTo>
                        <a:pt x="462" y="6824"/>
                        <a:pt x="397" y="6826"/>
                        <a:pt x="382" y="6803"/>
                      </a:cubicBezTo>
                      <a:cubicBezTo>
                        <a:pt x="363" y="6772"/>
                        <a:pt x="384" y="6690"/>
                        <a:pt x="403" y="6659"/>
                      </a:cubicBezTo>
                      <a:cubicBezTo>
                        <a:pt x="416" y="6638"/>
                        <a:pt x="477" y="6626"/>
                        <a:pt x="485" y="6602"/>
                      </a:cubicBezTo>
                      <a:cubicBezTo>
                        <a:pt x="493" y="6574"/>
                        <a:pt x="468" y="6512"/>
                        <a:pt x="447" y="6493"/>
                      </a:cubicBezTo>
                      <a:cubicBezTo>
                        <a:pt x="422" y="6470"/>
                        <a:pt x="349" y="6448"/>
                        <a:pt x="316" y="6458"/>
                      </a:cubicBezTo>
                      <a:cubicBezTo>
                        <a:pt x="291" y="6465"/>
                        <a:pt x="274" y="6534"/>
                        <a:pt x="248" y="6536"/>
                      </a:cubicBezTo>
                      <a:cubicBezTo>
                        <a:pt x="198" y="6540"/>
                        <a:pt x="115" y="6455"/>
                        <a:pt x="93" y="6410"/>
                      </a:cubicBezTo>
                      <a:cubicBezTo>
                        <a:pt x="82" y="6386"/>
                        <a:pt x="81" y="6328"/>
                        <a:pt x="93" y="6305"/>
                      </a:cubicBezTo>
                      <a:cubicBezTo>
                        <a:pt x="106" y="6280"/>
                        <a:pt x="171" y="6265"/>
                        <a:pt x="184" y="6240"/>
                      </a:cubicBezTo>
                      <a:cubicBezTo>
                        <a:pt x="198" y="6216"/>
                        <a:pt x="205" y="6155"/>
                        <a:pt x="191" y="6131"/>
                      </a:cubicBezTo>
                      <a:cubicBezTo>
                        <a:pt x="184" y="6118"/>
                        <a:pt x="146" y="6116"/>
                        <a:pt x="138" y="6103"/>
                      </a:cubicBezTo>
                      <a:cubicBezTo>
                        <a:pt x="122" y="6073"/>
                        <a:pt x="148" y="6002"/>
                        <a:pt x="148" y="5968"/>
                      </a:cubicBezTo>
                      <a:cubicBezTo>
                        <a:pt x="148" y="5935"/>
                        <a:pt x="138" y="5870"/>
                        <a:pt x="140" y="5838"/>
                      </a:cubicBezTo>
                      <a:cubicBezTo>
                        <a:pt x="141" y="5802"/>
                        <a:pt x="147" y="5728"/>
                        <a:pt x="162" y="5696"/>
                      </a:cubicBezTo>
                      <a:cubicBezTo>
                        <a:pt x="170" y="5679"/>
                        <a:pt x="206" y="5656"/>
                        <a:pt x="214" y="5639"/>
                      </a:cubicBezTo>
                      <a:cubicBezTo>
                        <a:pt x="226" y="5614"/>
                        <a:pt x="229" y="5557"/>
                        <a:pt x="229" y="5529"/>
                      </a:cubicBezTo>
                      <a:cubicBezTo>
                        <a:pt x="230" y="5502"/>
                        <a:pt x="213" y="5448"/>
                        <a:pt x="215" y="5421"/>
                      </a:cubicBezTo>
                      <a:cubicBezTo>
                        <a:pt x="217" y="5401"/>
                        <a:pt x="231" y="5362"/>
                        <a:pt x="241" y="5344"/>
                      </a:cubicBezTo>
                      <a:cubicBezTo>
                        <a:pt x="253" y="5322"/>
                        <a:pt x="295" y="5290"/>
                        <a:pt x="304" y="5267"/>
                      </a:cubicBezTo>
                      <a:cubicBezTo>
                        <a:pt x="310" y="5250"/>
                        <a:pt x="312" y="5212"/>
                        <a:pt x="304" y="5197"/>
                      </a:cubicBezTo>
                      <a:cubicBezTo>
                        <a:pt x="282" y="5159"/>
                        <a:pt x="187" y="5134"/>
                        <a:pt x="154" y="5106"/>
                      </a:cubicBezTo>
                      <a:cubicBezTo>
                        <a:pt x="124" y="5080"/>
                        <a:pt x="46" y="5024"/>
                        <a:pt x="53" y="4985"/>
                      </a:cubicBezTo>
                      <a:cubicBezTo>
                        <a:pt x="56" y="4966"/>
                        <a:pt x="101" y="4937"/>
                        <a:pt x="120" y="4943"/>
                      </a:cubicBezTo>
                      <a:cubicBezTo>
                        <a:pt x="140" y="4949"/>
                        <a:pt x="137" y="5007"/>
                        <a:pt x="154" y="5019"/>
                      </a:cubicBezTo>
                      <a:cubicBezTo>
                        <a:pt x="168" y="5029"/>
                        <a:pt x="211" y="5035"/>
                        <a:pt x="227" y="5026"/>
                      </a:cubicBezTo>
                      <a:cubicBezTo>
                        <a:pt x="265" y="5003"/>
                        <a:pt x="294" y="4906"/>
                        <a:pt x="297" y="4862"/>
                      </a:cubicBezTo>
                      <a:cubicBezTo>
                        <a:pt x="299" y="4830"/>
                        <a:pt x="276" y="4768"/>
                        <a:pt x="262" y="4740"/>
                      </a:cubicBezTo>
                      <a:cubicBezTo>
                        <a:pt x="242" y="4703"/>
                        <a:pt x="164" y="4653"/>
                        <a:pt x="156" y="4612"/>
                      </a:cubicBezTo>
                      <a:cubicBezTo>
                        <a:pt x="153" y="4590"/>
                        <a:pt x="192" y="4550"/>
                        <a:pt x="186" y="4528"/>
                      </a:cubicBezTo>
                      <a:cubicBezTo>
                        <a:pt x="179" y="4501"/>
                        <a:pt x="108" y="4482"/>
                        <a:pt x="102" y="4455"/>
                      </a:cubicBezTo>
                      <a:cubicBezTo>
                        <a:pt x="97" y="4433"/>
                        <a:pt x="150" y="4391"/>
                        <a:pt x="138" y="4371"/>
                      </a:cubicBezTo>
                      <a:cubicBezTo>
                        <a:pt x="128" y="4354"/>
                        <a:pt x="74" y="4378"/>
                        <a:pt x="58" y="4365"/>
                      </a:cubicBezTo>
                      <a:cubicBezTo>
                        <a:pt x="39" y="4350"/>
                        <a:pt x="24" y="4294"/>
                        <a:pt x="29" y="4270"/>
                      </a:cubicBezTo>
                      <a:cubicBezTo>
                        <a:pt x="33" y="4248"/>
                        <a:pt x="85" y="4222"/>
                        <a:pt x="84" y="4200"/>
                      </a:cubicBezTo>
                      <a:cubicBezTo>
                        <a:pt x="81" y="4173"/>
                        <a:pt x="8" y="4155"/>
                        <a:pt x="4" y="4128"/>
                      </a:cubicBezTo>
                      <a:cubicBezTo>
                        <a:pt x="0" y="4103"/>
                        <a:pt x="48" y="4066"/>
                        <a:pt x="54" y="4041"/>
                      </a:cubicBezTo>
                      <a:cubicBezTo>
                        <a:pt x="63" y="4005"/>
                        <a:pt x="27" y="3921"/>
                        <a:pt x="51" y="3893"/>
                      </a:cubicBezTo>
                      <a:cubicBezTo>
                        <a:pt x="73" y="3868"/>
                        <a:pt x="149" y="3877"/>
                        <a:pt x="182" y="3873"/>
                      </a:cubicBezTo>
                      <a:cubicBezTo>
                        <a:pt x="223" y="3869"/>
                        <a:pt x="310" y="3884"/>
                        <a:pt x="346" y="3863"/>
                      </a:cubicBezTo>
                      <a:cubicBezTo>
                        <a:pt x="387" y="3839"/>
                        <a:pt x="438" y="3749"/>
                        <a:pt x="447" y="3702"/>
                      </a:cubicBezTo>
                      <a:cubicBezTo>
                        <a:pt x="455" y="3656"/>
                        <a:pt x="443" y="3553"/>
                        <a:pt x="412" y="3518"/>
                      </a:cubicBezTo>
                      <a:cubicBezTo>
                        <a:pt x="392" y="3496"/>
                        <a:pt x="312" y="3509"/>
                        <a:pt x="298" y="3483"/>
                      </a:cubicBezTo>
                      <a:cubicBezTo>
                        <a:pt x="285" y="3460"/>
                        <a:pt x="304" y="3399"/>
                        <a:pt x="325" y="3382"/>
                      </a:cubicBezTo>
                      <a:cubicBezTo>
                        <a:pt x="343" y="3368"/>
                        <a:pt x="398" y="3390"/>
                        <a:pt x="419" y="3379"/>
                      </a:cubicBezTo>
                      <a:cubicBezTo>
                        <a:pt x="439" y="3369"/>
                        <a:pt x="458" y="3324"/>
                        <a:pt x="476" y="3309"/>
                      </a:cubicBezTo>
                      <a:cubicBezTo>
                        <a:pt x="486" y="3302"/>
                        <a:pt x="514" y="3297"/>
                        <a:pt x="521" y="3287"/>
                      </a:cubicBezTo>
                      <a:cubicBezTo>
                        <a:pt x="545" y="3251"/>
                        <a:pt x="531" y="3158"/>
                        <a:pt x="536" y="3116"/>
                      </a:cubicBezTo>
                      <a:cubicBezTo>
                        <a:pt x="540" y="3086"/>
                        <a:pt x="559" y="3026"/>
                        <a:pt x="556" y="2995"/>
                      </a:cubicBezTo>
                      <a:cubicBezTo>
                        <a:pt x="554" y="2975"/>
                        <a:pt x="531" y="2938"/>
                        <a:pt x="525" y="2918"/>
                      </a:cubicBezTo>
                      <a:cubicBezTo>
                        <a:pt x="515" y="2884"/>
                        <a:pt x="495" y="2815"/>
                        <a:pt x="496" y="2779"/>
                      </a:cubicBezTo>
                      <a:cubicBezTo>
                        <a:pt x="497" y="2719"/>
                        <a:pt x="511" y="2582"/>
                        <a:pt x="559" y="2545"/>
                      </a:cubicBezTo>
                      <a:cubicBezTo>
                        <a:pt x="593" y="2519"/>
                        <a:pt x="692" y="2527"/>
                        <a:pt x="731" y="2546"/>
                      </a:cubicBezTo>
                      <a:cubicBezTo>
                        <a:pt x="753" y="2557"/>
                        <a:pt x="772" y="2610"/>
                        <a:pt x="793" y="2623"/>
                      </a:cubicBezTo>
                      <a:cubicBezTo>
                        <a:pt x="828" y="2645"/>
                        <a:pt x="915" y="2667"/>
                        <a:pt x="957" y="2662"/>
                      </a:cubicBezTo>
                      <a:cubicBezTo>
                        <a:pt x="1004" y="2656"/>
                        <a:pt x="1083" y="2594"/>
                        <a:pt x="1125" y="2574"/>
                      </a:cubicBezTo>
                      <a:cubicBezTo>
                        <a:pt x="1170" y="2553"/>
                        <a:pt x="1256" y="2494"/>
                        <a:pt x="1305" y="2497"/>
                      </a:cubicBezTo>
                      <a:cubicBezTo>
                        <a:pt x="1330" y="2499"/>
                        <a:pt x="1368" y="2555"/>
                        <a:pt x="1393" y="2550"/>
                      </a:cubicBezTo>
                      <a:cubicBezTo>
                        <a:pt x="1417" y="2545"/>
                        <a:pt x="1435" y="2487"/>
                        <a:pt x="1453" y="2469"/>
                      </a:cubicBezTo>
                      <a:cubicBezTo>
                        <a:pt x="1475" y="2448"/>
                        <a:pt x="1542" y="2429"/>
                        <a:pt x="1554" y="2400"/>
                      </a:cubicBezTo>
                      <a:cubicBezTo>
                        <a:pt x="1567" y="2367"/>
                        <a:pt x="1515" y="2296"/>
                        <a:pt x="1526" y="2262"/>
                      </a:cubicBezTo>
                      <a:cubicBezTo>
                        <a:pt x="1534" y="2233"/>
                        <a:pt x="1597" y="2204"/>
                        <a:pt x="1610" y="2178"/>
                      </a:cubicBezTo>
                      <a:cubicBezTo>
                        <a:pt x="1623" y="2150"/>
                        <a:pt x="1608" y="2082"/>
                        <a:pt x="1625" y="2056"/>
                      </a:cubicBezTo>
                      <a:cubicBezTo>
                        <a:pt x="1637" y="2038"/>
                        <a:pt x="1680" y="2006"/>
                        <a:pt x="1701" y="2013"/>
                      </a:cubicBezTo>
                      <a:cubicBezTo>
                        <a:pt x="1718" y="2019"/>
                        <a:pt x="1713" y="2072"/>
                        <a:pt x="1729" y="2079"/>
                      </a:cubicBezTo>
                      <a:cubicBezTo>
                        <a:pt x="1753" y="2087"/>
                        <a:pt x="1794" y="2036"/>
                        <a:pt x="1819" y="2034"/>
                      </a:cubicBezTo>
                      <a:cubicBezTo>
                        <a:pt x="1836" y="2032"/>
                        <a:pt x="1868" y="2057"/>
                        <a:pt x="1885" y="2052"/>
                      </a:cubicBezTo>
                      <a:cubicBezTo>
                        <a:pt x="1930" y="2041"/>
                        <a:pt x="2006" y="1965"/>
                        <a:pt x="2015" y="1920"/>
                      </a:cubicBezTo>
                      <a:cubicBezTo>
                        <a:pt x="2021" y="1894"/>
                        <a:pt x="1968" y="1847"/>
                        <a:pt x="1978" y="1822"/>
                      </a:cubicBezTo>
                      <a:cubicBezTo>
                        <a:pt x="1987" y="1801"/>
                        <a:pt x="2040" y="1792"/>
                        <a:pt x="2062" y="1785"/>
                      </a:cubicBezTo>
                      <a:cubicBezTo>
                        <a:pt x="2086" y="1777"/>
                        <a:pt x="2142" y="1746"/>
                        <a:pt x="2161" y="1763"/>
                      </a:cubicBezTo>
                      <a:cubicBezTo>
                        <a:pt x="2182" y="1781"/>
                        <a:pt x="2132" y="1856"/>
                        <a:pt x="2154" y="1873"/>
                      </a:cubicBezTo>
                      <a:cubicBezTo>
                        <a:pt x="2174" y="1888"/>
                        <a:pt x="2237" y="1859"/>
                        <a:pt x="2251" y="1837"/>
                      </a:cubicBezTo>
                      <a:cubicBezTo>
                        <a:pt x="2268" y="1811"/>
                        <a:pt x="2239" y="1744"/>
                        <a:pt x="2240" y="1712"/>
                      </a:cubicBezTo>
                      <a:cubicBezTo>
                        <a:pt x="2241" y="1676"/>
                        <a:pt x="2236" y="1598"/>
                        <a:pt x="2258" y="1570"/>
                      </a:cubicBezTo>
                      <a:cubicBezTo>
                        <a:pt x="2287" y="1534"/>
                        <a:pt x="2421" y="1550"/>
                        <a:pt x="2432" y="1505"/>
                      </a:cubicBezTo>
                      <a:cubicBezTo>
                        <a:pt x="2447" y="1445"/>
                        <a:pt x="2322" y="1354"/>
                        <a:pt x="2270" y="1323"/>
                      </a:cubicBezTo>
                      <a:cubicBezTo>
                        <a:pt x="2249" y="1311"/>
                        <a:pt x="2197" y="1317"/>
                        <a:pt x="2178" y="1303"/>
                      </a:cubicBezTo>
                      <a:cubicBezTo>
                        <a:pt x="2165" y="1293"/>
                        <a:pt x="2161" y="1253"/>
                        <a:pt x="2146" y="1247"/>
                      </a:cubicBezTo>
                      <a:cubicBezTo>
                        <a:pt x="2121" y="1236"/>
                        <a:pt x="2066" y="1280"/>
                        <a:pt x="2040" y="1271"/>
                      </a:cubicBezTo>
                      <a:cubicBezTo>
                        <a:pt x="1970" y="1247"/>
                        <a:pt x="1889" y="1106"/>
                        <a:pt x="1851" y="1043"/>
                      </a:cubicBezTo>
                      <a:cubicBezTo>
                        <a:pt x="1838" y="1021"/>
                        <a:pt x="1809" y="974"/>
                        <a:pt x="1814" y="949"/>
                      </a:cubicBezTo>
                      <a:cubicBezTo>
                        <a:pt x="1818" y="922"/>
                        <a:pt x="1883" y="894"/>
                        <a:pt x="1886" y="867"/>
                      </a:cubicBezTo>
                      <a:cubicBezTo>
                        <a:pt x="1890" y="842"/>
                        <a:pt x="1844" y="801"/>
                        <a:pt x="1843" y="775"/>
                      </a:cubicBezTo>
                      <a:cubicBezTo>
                        <a:pt x="1843" y="755"/>
                        <a:pt x="1855" y="709"/>
                        <a:pt x="1873" y="701"/>
                      </a:cubicBezTo>
                      <a:cubicBezTo>
                        <a:pt x="1908" y="684"/>
                        <a:pt x="1983" y="743"/>
                        <a:pt x="2021" y="745"/>
                      </a:cubicBezTo>
                      <a:cubicBezTo>
                        <a:pt x="2063" y="749"/>
                        <a:pt x="2144" y="727"/>
                        <a:pt x="2186" y="721"/>
                      </a:cubicBezTo>
                      <a:cubicBezTo>
                        <a:pt x="2224" y="716"/>
                        <a:pt x="2306" y="720"/>
                        <a:pt x="2339" y="699"/>
                      </a:cubicBezTo>
                      <a:cubicBezTo>
                        <a:pt x="2370" y="679"/>
                        <a:pt x="2385" y="590"/>
                        <a:pt x="2419" y="577"/>
                      </a:cubicBezTo>
                      <a:cubicBezTo>
                        <a:pt x="2441" y="569"/>
                        <a:pt x="2490" y="612"/>
                        <a:pt x="2509" y="600"/>
                      </a:cubicBezTo>
                      <a:cubicBezTo>
                        <a:pt x="2548" y="575"/>
                        <a:pt x="2534" y="465"/>
                        <a:pt x="2543" y="420"/>
                      </a:cubicBezTo>
                      <a:cubicBezTo>
                        <a:pt x="2553" y="367"/>
                        <a:pt x="2565" y="258"/>
                        <a:pt x="2588" y="209"/>
                      </a:cubicBezTo>
                      <a:cubicBezTo>
                        <a:pt x="2600" y="182"/>
                        <a:pt x="2638" y="135"/>
                        <a:pt x="2660" y="115"/>
                      </a:cubicBezTo>
                      <a:cubicBezTo>
                        <a:pt x="2688" y="92"/>
                        <a:pt x="2750" y="42"/>
                        <a:pt x="2786" y="46"/>
                      </a:cubicBezTo>
                      <a:cubicBezTo>
                        <a:pt x="2807" y="49"/>
                        <a:pt x="2827" y="107"/>
                        <a:pt x="2849" y="106"/>
                      </a:cubicBezTo>
                      <a:cubicBezTo>
                        <a:pt x="2872" y="105"/>
                        <a:pt x="2893" y="54"/>
                        <a:pt x="2911" y="41"/>
                      </a:cubicBezTo>
                      <a:cubicBezTo>
                        <a:pt x="2925" y="29"/>
                        <a:pt x="2957" y="0"/>
                        <a:pt x="2975" y="5"/>
                      </a:cubicBezTo>
                      <a:cubicBezTo>
                        <a:pt x="2980" y="7"/>
                        <a:pt x="2984" y="21"/>
                        <a:pt x="2986" y="27"/>
                      </a:cubicBezTo>
                      <a:cubicBezTo>
                        <a:pt x="2994" y="47"/>
                        <a:pt x="3010" y="91"/>
                        <a:pt x="3003" y="112"/>
                      </a:cubicBezTo>
                      <a:cubicBezTo>
                        <a:pt x="2998" y="129"/>
                        <a:pt x="2952" y="142"/>
                        <a:pt x="2951" y="160"/>
                      </a:cubicBezTo>
                      <a:cubicBezTo>
                        <a:pt x="2949" y="196"/>
                        <a:pt x="3032" y="235"/>
                        <a:pt x="3048" y="268"/>
                      </a:cubicBezTo>
                      <a:cubicBezTo>
                        <a:pt x="3072" y="317"/>
                        <a:pt x="3039" y="462"/>
                        <a:pt x="3090" y="482"/>
                      </a:cubicBezTo>
                      <a:cubicBezTo>
                        <a:pt x="3116" y="493"/>
                        <a:pt x="3153" y="425"/>
                        <a:pt x="3180" y="419"/>
                      </a:cubicBezTo>
                      <a:cubicBezTo>
                        <a:pt x="3208" y="414"/>
                        <a:pt x="3284" y="417"/>
                        <a:pt x="3293" y="444"/>
                      </a:cubicBezTo>
                      <a:cubicBezTo>
                        <a:pt x="3300" y="463"/>
                        <a:pt x="3247" y="487"/>
                        <a:pt x="3246" y="506"/>
                      </a:cubicBezTo>
                      <a:cubicBezTo>
                        <a:pt x="3244" y="540"/>
                        <a:pt x="3284" y="616"/>
                        <a:pt x="3317" y="620"/>
                      </a:cubicBezTo>
                      <a:cubicBezTo>
                        <a:pt x="3354" y="623"/>
                        <a:pt x="3387" y="531"/>
                        <a:pt x="3420" y="513"/>
                      </a:cubicBezTo>
                      <a:cubicBezTo>
                        <a:pt x="3443" y="501"/>
                        <a:pt x="3499" y="487"/>
                        <a:pt x="3525" y="495"/>
                      </a:cubicBezTo>
                      <a:cubicBezTo>
                        <a:pt x="3550" y="502"/>
                        <a:pt x="3575" y="559"/>
                        <a:pt x="3601" y="565"/>
                      </a:cubicBezTo>
                      <a:cubicBezTo>
                        <a:pt x="3644" y="576"/>
                        <a:pt x="3727" y="520"/>
                        <a:pt x="3772" y="519"/>
                      </a:cubicBezTo>
                      <a:cubicBezTo>
                        <a:pt x="3811" y="518"/>
                        <a:pt x="3892" y="534"/>
                        <a:pt x="3927" y="552"/>
                      </a:cubicBezTo>
                      <a:cubicBezTo>
                        <a:pt x="3973" y="577"/>
                        <a:pt x="4027" y="678"/>
                        <a:pt x="4074" y="697"/>
                      </a:cubicBezTo>
                      <a:cubicBezTo>
                        <a:pt x="4100" y="707"/>
                        <a:pt x="4164" y="676"/>
                        <a:pt x="4185" y="694"/>
                      </a:cubicBezTo>
                      <a:cubicBezTo>
                        <a:pt x="4205" y="712"/>
                        <a:pt x="4202" y="777"/>
                        <a:pt x="4194" y="803"/>
                      </a:cubicBezTo>
                      <a:cubicBezTo>
                        <a:pt x="4185" y="829"/>
                        <a:pt x="4143" y="867"/>
                        <a:pt x="4124" y="885"/>
                      </a:cubicBezTo>
                      <a:cubicBezTo>
                        <a:pt x="4095" y="911"/>
                        <a:pt x="4026" y="950"/>
                        <a:pt x="3997" y="977"/>
                      </a:cubicBezTo>
                      <a:cubicBezTo>
                        <a:pt x="3978" y="996"/>
                        <a:pt x="3940" y="1036"/>
                        <a:pt x="3930" y="1061"/>
                      </a:cubicBezTo>
                      <a:cubicBezTo>
                        <a:pt x="3923" y="1078"/>
                        <a:pt x="3935" y="1119"/>
                        <a:pt x="3924" y="1134"/>
                      </a:cubicBezTo>
                      <a:cubicBezTo>
                        <a:pt x="3914" y="1150"/>
                        <a:pt x="3871" y="1156"/>
                        <a:pt x="3857" y="1168"/>
                      </a:cubicBezTo>
                      <a:cubicBezTo>
                        <a:pt x="3844" y="1180"/>
                        <a:pt x="3814" y="1210"/>
                        <a:pt x="3818" y="1227"/>
                      </a:cubicBezTo>
                      <a:cubicBezTo>
                        <a:pt x="3825" y="1256"/>
                        <a:pt x="3893" y="1278"/>
                        <a:pt x="3922" y="1289"/>
                      </a:cubicBezTo>
                      <a:cubicBezTo>
                        <a:pt x="3953" y="1300"/>
                        <a:pt x="4032" y="1286"/>
                        <a:pt x="4053" y="1312"/>
                      </a:cubicBezTo>
                      <a:cubicBezTo>
                        <a:pt x="4071" y="1334"/>
                        <a:pt x="4037" y="1399"/>
                        <a:pt x="4049" y="1425"/>
                      </a:cubicBezTo>
                      <a:cubicBezTo>
                        <a:pt x="4061" y="1449"/>
                        <a:pt x="4121" y="1466"/>
                        <a:pt x="4136" y="1488"/>
                      </a:cubicBezTo>
                      <a:cubicBezTo>
                        <a:pt x="4150" y="1508"/>
                        <a:pt x="4145" y="1562"/>
                        <a:pt x="4160" y="1580"/>
                      </a:cubicBezTo>
                      <a:cubicBezTo>
                        <a:pt x="4184" y="1610"/>
                        <a:pt x="4288" y="1612"/>
                        <a:pt x="4297" y="1649"/>
                      </a:cubicBezTo>
                      <a:cubicBezTo>
                        <a:pt x="4303" y="1673"/>
                        <a:pt x="4250" y="1707"/>
                        <a:pt x="4240" y="1729"/>
                      </a:cubicBezTo>
                      <a:cubicBezTo>
                        <a:pt x="4231" y="1748"/>
                        <a:pt x="4234" y="1796"/>
                        <a:pt x="4220" y="1812"/>
                      </a:cubicBezTo>
                      <a:cubicBezTo>
                        <a:pt x="4198" y="1837"/>
                        <a:pt x="4126" y="1853"/>
                        <a:pt x="4093" y="1858"/>
                      </a:cubicBezTo>
                      <a:cubicBezTo>
                        <a:pt x="4069" y="1862"/>
                        <a:pt x="4017" y="1839"/>
                        <a:pt x="3999" y="1854"/>
                      </a:cubicBezTo>
                      <a:cubicBezTo>
                        <a:pt x="3986" y="1864"/>
                        <a:pt x="3980" y="1902"/>
                        <a:pt x="3986" y="1917"/>
                      </a:cubicBezTo>
                      <a:cubicBezTo>
                        <a:pt x="3996" y="1941"/>
                        <a:pt x="4070" y="1946"/>
                        <a:pt x="4074" y="1972"/>
                      </a:cubicBezTo>
                      <a:cubicBezTo>
                        <a:pt x="4079" y="1995"/>
                        <a:pt x="4017" y="2022"/>
                        <a:pt x="4016" y="2046"/>
                      </a:cubicBezTo>
                      <a:cubicBezTo>
                        <a:pt x="4014" y="2070"/>
                        <a:pt x="4047" y="2114"/>
                        <a:pt x="4065" y="2131"/>
                      </a:cubicBezTo>
                      <a:cubicBezTo>
                        <a:pt x="4082" y="2149"/>
                        <a:pt x="4141" y="2159"/>
                        <a:pt x="4150" y="2182"/>
                      </a:cubicBezTo>
                      <a:cubicBezTo>
                        <a:pt x="4156" y="2195"/>
                        <a:pt x="4145" y="2228"/>
                        <a:pt x="4135" y="2238"/>
                      </a:cubicBezTo>
                      <a:cubicBezTo>
                        <a:pt x="4121" y="2252"/>
                        <a:pt x="4070" y="2245"/>
                        <a:pt x="4059" y="2262"/>
                      </a:cubicBezTo>
                      <a:cubicBezTo>
                        <a:pt x="4038" y="2293"/>
                        <a:pt x="4088" y="2379"/>
                        <a:pt x="4072" y="2413"/>
                      </a:cubicBezTo>
                      <a:cubicBezTo>
                        <a:pt x="4063" y="2431"/>
                        <a:pt x="4016" y="2440"/>
                        <a:pt x="4007" y="2457"/>
                      </a:cubicBezTo>
                      <a:cubicBezTo>
                        <a:pt x="3993" y="2483"/>
                        <a:pt x="3998" y="2546"/>
                        <a:pt x="4006" y="2575"/>
                      </a:cubicBezTo>
                      <a:cubicBezTo>
                        <a:pt x="4012" y="2597"/>
                        <a:pt x="4058" y="2631"/>
                        <a:pt x="4058" y="2654"/>
                      </a:cubicBezTo>
                      <a:cubicBezTo>
                        <a:pt x="4058" y="2685"/>
                        <a:pt x="4009" y="2732"/>
                        <a:pt x="3990" y="2757"/>
                      </a:cubicBezTo>
                      <a:cubicBezTo>
                        <a:pt x="3977" y="2774"/>
                        <a:pt x="3938" y="2802"/>
                        <a:pt x="3934" y="2823"/>
                      </a:cubicBezTo>
                      <a:cubicBezTo>
                        <a:pt x="3930" y="2845"/>
                        <a:pt x="3944" y="2899"/>
                        <a:pt x="3964" y="2910"/>
                      </a:cubicBezTo>
                      <a:cubicBezTo>
                        <a:pt x="4002" y="2931"/>
                        <a:pt x="4090" y="2862"/>
                        <a:pt x="4133" y="2869"/>
                      </a:cubicBezTo>
                      <a:cubicBezTo>
                        <a:pt x="4196" y="2880"/>
                        <a:pt x="4294" y="2974"/>
                        <a:pt x="4347" y="3009"/>
                      </a:cubicBezTo>
                      <a:cubicBezTo>
                        <a:pt x="4373" y="3027"/>
                        <a:pt x="4441" y="3051"/>
                        <a:pt x="4452" y="3081"/>
                      </a:cubicBezTo>
                      <a:cubicBezTo>
                        <a:pt x="4462" y="3109"/>
                        <a:pt x="4411" y="3166"/>
                        <a:pt x="4415" y="3196"/>
                      </a:cubicBezTo>
                      <a:cubicBezTo>
                        <a:pt x="4419" y="3226"/>
                        <a:pt x="4472" y="3268"/>
                        <a:pt x="4481" y="3297"/>
                      </a:cubicBezTo>
                      <a:cubicBezTo>
                        <a:pt x="4489" y="3320"/>
                        <a:pt x="4493" y="3372"/>
                        <a:pt x="4488" y="3396"/>
                      </a:cubicBezTo>
                      <a:cubicBezTo>
                        <a:pt x="4484" y="3417"/>
                        <a:pt x="4455" y="3451"/>
                        <a:pt x="4450" y="3472"/>
                      </a:cubicBezTo>
                      <a:cubicBezTo>
                        <a:pt x="4443" y="3503"/>
                        <a:pt x="4459" y="3570"/>
                        <a:pt x="4450" y="3601"/>
                      </a:cubicBezTo>
                      <a:cubicBezTo>
                        <a:pt x="4444" y="3624"/>
                        <a:pt x="4422" y="3670"/>
                        <a:pt x="4403" y="3685"/>
                      </a:cubicBezTo>
                      <a:cubicBezTo>
                        <a:pt x="4388" y="3696"/>
                        <a:pt x="4350" y="3707"/>
                        <a:pt x="4333" y="3703"/>
                      </a:cubicBezTo>
                      <a:cubicBezTo>
                        <a:pt x="4310" y="3700"/>
                        <a:pt x="4280" y="3656"/>
                        <a:pt x="4258" y="3653"/>
                      </a:cubicBezTo>
                      <a:cubicBezTo>
                        <a:pt x="4235" y="3650"/>
                        <a:pt x="4185" y="3667"/>
                        <a:pt x="4171" y="3685"/>
                      </a:cubicBezTo>
                      <a:cubicBezTo>
                        <a:pt x="4154" y="3708"/>
                        <a:pt x="4148" y="3775"/>
                        <a:pt x="4164" y="3797"/>
                      </a:cubicBezTo>
                      <a:cubicBezTo>
                        <a:pt x="4186" y="3828"/>
                        <a:pt x="4276" y="3821"/>
                        <a:pt x="4310" y="3837"/>
                      </a:cubicBezTo>
                      <a:cubicBezTo>
                        <a:pt x="4331" y="3846"/>
                        <a:pt x="4372" y="3870"/>
                        <a:pt x="4384" y="3889"/>
                      </a:cubicBezTo>
                      <a:cubicBezTo>
                        <a:pt x="4398" y="3908"/>
                        <a:pt x="4415" y="3958"/>
                        <a:pt x="4407" y="3980"/>
                      </a:cubicBezTo>
                      <a:cubicBezTo>
                        <a:pt x="4399" y="4003"/>
                        <a:pt x="4332" y="4013"/>
                        <a:pt x="4328" y="4037"/>
                      </a:cubicBezTo>
                      <a:cubicBezTo>
                        <a:pt x="4324" y="4063"/>
                        <a:pt x="4366" y="4107"/>
                        <a:pt x="4387" y="4121"/>
                      </a:cubicBezTo>
                      <a:cubicBezTo>
                        <a:pt x="4406" y="4134"/>
                        <a:pt x="4453" y="4147"/>
                        <a:pt x="4476" y="4144"/>
                      </a:cubicBezTo>
                      <a:cubicBezTo>
                        <a:pt x="4507" y="4139"/>
                        <a:pt x="4559" y="4096"/>
                        <a:pt x="4584" y="4075"/>
                      </a:cubicBezTo>
                      <a:cubicBezTo>
                        <a:pt x="4602" y="4058"/>
                        <a:pt x="4625" y="4008"/>
                        <a:pt x="4648" y="3998"/>
                      </a:cubicBezTo>
                      <a:cubicBezTo>
                        <a:pt x="4676" y="3986"/>
                        <a:pt x="4750" y="3982"/>
                        <a:pt x="4769" y="4006"/>
                      </a:cubicBezTo>
                      <a:cubicBezTo>
                        <a:pt x="4781" y="4023"/>
                        <a:pt x="4761" y="4070"/>
                        <a:pt x="4752" y="4089"/>
                      </a:cubicBezTo>
                      <a:cubicBezTo>
                        <a:pt x="4743" y="4109"/>
                        <a:pt x="4701" y="4137"/>
                        <a:pt x="4697" y="4159"/>
                      </a:cubicBezTo>
                      <a:cubicBezTo>
                        <a:pt x="4693" y="4179"/>
                        <a:pt x="4703" y="4226"/>
                        <a:pt x="4720" y="4238"/>
                      </a:cubicBezTo>
                      <a:cubicBezTo>
                        <a:pt x="4742" y="4253"/>
                        <a:pt x="4806" y="4213"/>
                        <a:pt x="4828" y="4229"/>
                      </a:cubicBezTo>
                      <a:cubicBezTo>
                        <a:pt x="4846" y="4244"/>
                        <a:pt x="4846" y="4299"/>
                        <a:pt x="4844" y="4323"/>
                      </a:cubicBezTo>
                      <a:cubicBezTo>
                        <a:pt x="4843" y="4350"/>
                        <a:pt x="4795" y="4405"/>
                        <a:pt x="4814" y="4424"/>
                      </a:cubicBezTo>
                      <a:cubicBezTo>
                        <a:pt x="4832" y="4443"/>
                        <a:pt x="4890" y="4405"/>
                        <a:pt x="4914" y="4396"/>
                      </a:cubicBezTo>
                      <a:cubicBezTo>
                        <a:pt x="4941" y="4386"/>
                        <a:pt x="5013" y="4375"/>
                        <a:pt x="5015" y="4347"/>
                      </a:cubicBezTo>
                      <a:cubicBezTo>
                        <a:pt x="5017" y="4332"/>
                        <a:pt x="4980" y="4320"/>
                        <a:pt x="4968" y="4311"/>
                      </a:cubicBezTo>
                      <a:cubicBezTo>
                        <a:pt x="4954" y="4300"/>
                        <a:pt x="4917" y="4284"/>
                        <a:pt x="4914" y="4267"/>
                      </a:cubicBezTo>
                      <a:cubicBezTo>
                        <a:pt x="4912" y="4249"/>
                        <a:pt x="4940" y="4214"/>
                        <a:pt x="4957" y="4207"/>
                      </a:cubicBezTo>
                      <a:cubicBezTo>
                        <a:pt x="4974" y="4199"/>
                        <a:pt x="5019" y="4206"/>
                        <a:pt x="5032" y="4219"/>
                      </a:cubicBezTo>
                      <a:cubicBezTo>
                        <a:pt x="5043" y="4230"/>
                        <a:pt x="5029" y="4270"/>
                        <a:pt x="5042" y="4277"/>
                      </a:cubicBezTo>
                      <a:cubicBezTo>
                        <a:pt x="5058" y="4285"/>
                        <a:pt x="5088" y="4247"/>
                        <a:pt x="5105" y="4248"/>
                      </a:cubicBezTo>
                      <a:cubicBezTo>
                        <a:pt x="5123" y="4248"/>
                        <a:pt x="5153" y="4273"/>
                        <a:pt x="5168" y="4283"/>
                      </a:cubicBezTo>
                      <a:cubicBezTo>
                        <a:pt x="5190" y="4296"/>
                        <a:pt x="5230" y="4332"/>
                        <a:pt x="5255" y="4337"/>
                      </a:cubicBezTo>
                      <a:cubicBezTo>
                        <a:pt x="5279" y="4342"/>
                        <a:pt x="5326" y="4317"/>
                        <a:pt x="5349" y="4322"/>
                      </a:cubicBezTo>
                      <a:cubicBezTo>
                        <a:pt x="5382" y="4329"/>
                        <a:pt x="5448" y="4364"/>
                        <a:pt x="5461" y="4395"/>
                      </a:cubicBezTo>
                      <a:cubicBezTo>
                        <a:pt x="5472" y="4419"/>
                        <a:pt x="5432" y="4477"/>
                        <a:pt x="5445" y="4500"/>
                      </a:cubicBezTo>
                      <a:cubicBezTo>
                        <a:pt x="5459" y="4526"/>
                        <a:pt x="5528" y="4531"/>
                        <a:pt x="5554" y="4545"/>
                      </a:cubicBezTo>
                      <a:cubicBezTo>
                        <a:pt x="5571" y="4554"/>
                        <a:pt x="5608" y="4574"/>
                        <a:pt x="5620" y="4590"/>
                      </a:cubicBezTo>
                      <a:cubicBezTo>
                        <a:pt x="5635" y="4610"/>
                        <a:pt x="5626" y="4678"/>
                        <a:pt x="5649" y="4688"/>
                      </a:cubicBezTo>
                      <a:cubicBezTo>
                        <a:pt x="5669" y="4696"/>
                        <a:pt x="5703" y="4645"/>
                        <a:pt x="5725" y="4646"/>
                      </a:cubicBezTo>
                      <a:cubicBezTo>
                        <a:pt x="5736" y="4646"/>
                        <a:pt x="5749" y="4669"/>
                        <a:pt x="5760" y="4671"/>
                      </a:cubicBezTo>
                      <a:cubicBezTo>
                        <a:pt x="5795" y="4677"/>
                        <a:pt x="5867" y="4609"/>
                        <a:pt x="5896" y="4629"/>
                      </a:cubicBezTo>
                      <a:cubicBezTo>
                        <a:pt x="5925" y="4648"/>
                        <a:pt x="5893" y="4736"/>
                        <a:pt x="5907" y="4768"/>
                      </a:cubicBezTo>
                      <a:cubicBezTo>
                        <a:pt x="5918" y="4791"/>
                        <a:pt x="5954" y="4834"/>
                        <a:pt x="5979" y="4842"/>
                      </a:cubicBezTo>
                      <a:cubicBezTo>
                        <a:pt x="6004" y="4850"/>
                        <a:pt x="6055" y="4822"/>
                        <a:pt x="6081" y="4824"/>
                      </a:cubicBezTo>
                      <a:cubicBezTo>
                        <a:pt x="6112" y="4826"/>
                        <a:pt x="6185" y="4835"/>
                        <a:pt x="6200" y="4862"/>
                      </a:cubicBezTo>
                      <a:cubicBezTo>
                        <a:pt x="6209" y="4876"/>
                        <a:pt x="6177" y="4912"/>
                        <a:pt x="6185" y="4926"/>
                      </a:cubicBezTo>
                      <a:cubicBezTo>
                        <a:pt x="6199" y="4952"/>
                        <a:pt x="6268" y="4968"/>
                        <a:pt x="6297" y="4964"/>
                      </a:cubicBezTo>
                      <a:cubicBezTo>
                        <a:pt x="6343" y="4958"/>
                        <a:pt x="6418" y="4896"/>
                        <a:pt x="6451" y="4865"/>
                      </a:cubicBezTo>
                      <a:cubicBezTo>
                        <a:pt x="6479" y="4838"/>
                        <a:pt x="6506" y="4760"/>
                        <a:pt x="6538" y="4740"/>
                      </a:cubicBezTo>
                      <a:cubicBezTo>
                        <a:pt x="6565" y="4723"/>
                        <a:pt x="6637" y="4706"/>
                        <a:pt x="6663" y="4723"/>
                      </a:cubicBezTo>
                      <a:cubicBezTo>
                        <a:pt x="6683" y="4736"/>
                        <a:pt x="6692" y="4789"/>
                        <a:pt x="6691" y="4813"/>
                      </a:cubicBezTo>
                      <a:cubicBezTo>
                        <a:pt x="6690" y="4855"/>
                        <a:pt x="6620" y="4932"/>
                        <a:pt x="6632" y="4973"/>
                      </a:cubicBezTo>
                      <a:cubicBezTo>
                        <a:pt x="6641" y="5001"/>
                        <a:pt x="6701" y="5047"/>
                        <a:pt x="6730" y="5041"/>
                      </a:cubicBezTo>
                      <a:cubicBezTo>
                        <a:pt x="6752" y="5037"/>
                        <a:pt x="6757" y="4975"/>
                        <a:pt x="6777" y="4964"/>
                      </a:cubicBezTo>
                      <a:cubicBezTo>
                        <a:pt x="6797" y="4952"/>
                        <a:pt x="6850" y="4973"/>
                        <a:pt x="6871" y="4961"/>
                      </a:cubicBezTo>
                      <a:cubicBezTo>
                        <a:pt x="6895" y="4948"/>
                        <a:pt x="6906" y="4879"/>
                        <a:pt x="6932" y="4870"/>
                      </a:cubicBezTo>
                      <a:cubicBezTo>
                        <a:pt x="6961" y="4860"/>
                        <a:pt x="7025" y="4885"/>
                        <a:pt x="7046" y="4907"/>
                      </a:cubicBezTo>
                      <a:cubicBezTo>
                        <a:pt x="7057" y="4918"/>
                        <a:pt x="7052" y="4956"/>
                        <a:pt x="7063" y="4968"/>
                      </a:cubicBezTo>
                      <a:cubicBezTo>
                        <a:pt x="7076" y="4983"/>
                        <a:pt x="7125" y="4980"/>
                        <a:pt x="7134" y="4996"/>
                      </a:cubicBezTo>
                      <a:cubicBezTo>
                        <a:pt x="7141" y="5008"/>
                        <a:pt x="7118" y="5037"/>
                        <a:pt x="7125" y="5048"/>
                      </a:cubicBezTo>
                      <a:cubicBezTo>
                        <a:pt x="7139" y="5075"/>
                        <a:pt x="7208" y="5089"/>
                        <a:pt x="7238" y="5096"/>
                      </a:cubicBezTo>
                      <a:cubicBezTo>
                        <a:pt x="7254" y="5100"/>
                        <a:pt x="7291" y="5090"/>
                        <a:pt x="7303" y="5102"/>
                      </a:cubicBezTo>
                      <a:cubicBezTo>
                        <a:pt x="7318" y="5117"/>
                        <a:pt x="7298" y="5172"/>
                        <a:pt x="7312" y="5188"/>
                      </a:cubicBezTo>
                      <a:cubicBezTo>
                        <a:pt x="7329" y="5209"/>
                        <a:pt x="7398" y="5198"/>
                        <a:pt x="7413" y="5219"/>
                      </a:cubicBezTo>
                      <a:cubicBezTo>
                        <a:pt x="7427" y="5239"/>
                        <a:pt x="7397" y="5293"/>
                        <a:pt x="7409" y="5313"/>
                      </a:cubicBezTo>
                      <a:cubicBezTo>
                        <a:pt x="7426" y="5341"/>
                        <a:pt x="7505" y="5342"/>
                        <a:pt x="7526" y="5367"/>
                      </a:cubicBezTo>
                      <a:cubicBezTo>
                        <a:pt x="7560" y="5408"/>
                        <a:pt x="7529" y="5552"/>
                        <a:pt x="7577" y="5574"/>
                      </a:cubicBezTo>
                      <a:cubicBezTo>
                        <a:pt x="7603" y="5586"/>
                        <a:pt x="7650" y="5527"/>
                        <a:pt x="7678" y="5522"/>
                      </a:cubicBezTo>
                      <a:cubicBezTo>
                        <a:pt x="7704" y="5518"/>
                        <a:pt x="7757" y="5542"/>
                        <a:pt x="7782" y="5536"/>
                      </a:cubicBezTo>
                      <a:cubicBezTo>
                        <a:pt x="7814" y="5529"/>
                        <a:pt x="7859" y="5472"/>
                        <a:pt x="7890" y="5462"/>
                      </a:cubicBezTo>
                      <a:cubicBezTo>
                        <a:pt x="7907" y="5457"/>
                        <a:pt x="7947" y="5473"/>
                        <a:pt x="7962" y="5462"/>
                      </a:cubicBezTo>
                      <a:cubicBezTo>
                        <a:pt x="7996" y="5436"/>
                        <a:pt x="7969" y="5315"/>
                        <a:pt x="8008" y="5298"/>
                      </a:cubicBezTo>
                      <a:cubicBezTo>
                        <a:pt x="8042" y="5282"/>
                        <a:pt x="8124" y="5330"/>
                        <a:pt x="8143" y="5362"/>
                      </a:cubicBezTo>
                      <a:cubicBezTo>
                        <a:pt x="8155" y="5384"/>
                        <a:pt x="8123" y="5438"/>
                        <a:pt x="8133" y="5461"/>
                      </a:cubicBezTo>
                      <a:cubicBezTo>
                        <a:pt x="8142" y="5482"/>
                        <a:pt x="8189" y="5503"/>
                        <a:pt x="8209" y="5515"/>
                      </a:cubicBezTo>
                      <a:cubicBezTo>
                        <a:pt x="8235" y="5532"/>
                        <a:pt x="8302" y="5551"/>
                        <a:pt x="8319" y="5578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Freeform 20"/>
                <p:cNvSpPr>
                  <a:spLocks/>
                </p:cNvSpPr>
                <p:nvPr/>
              </p:nvSpPr>
              <p:spPr bwMode="auto">
                <a:xfrm>
                  <a:off x="2336" y="1089"/>
                  <a:ext cx="900" cy="858"/>
                </a:xfrm>
                <a:custGeom>
                  <a:avLst/>
                  <a:gdLst>
                    <a:gd name="T0" fmla="*/ 6107 w 6317"/>
                    <a:gd name="T1" fmla="*/ 2165 h 6028"/>
                    <a:gd name="T2" fmla="*/ 5974 w 6317"/>
                    <a:gd name="T3" fmla="*/ 1838 h 6028"/>
                    <a:gd name="T4" fmla="*/ 5473 w 6317"/>
                    <a:gd name="T5" fmla="*/ 1786 h 6028"/>
                    <a:gd name="T6" fmla="*/ 5142 w 6317"/>
                    <a:gd name="T7" fmla="*/ 1597 h 6028"/>
                    <a:gd name="T8" fmla="*/ 4980 w 6317"/>
                    <a:gd name="T9" fmla="*/ 1384 h 6028"/>
                    <a:gd name="T10" fmla="*/ 4952 w 6317"/>
                    <a:gd name="T11" fmla="*/ 980 h 6028"/>
                    <a:gd name="T12" fmla="*/ 4559 w 6317"/>
                    <a:gd name="T13" fmla="*/ 748 h 6028"/>
                    <a:gd name="T14" fmla="*/ 4006 w 6317"/>
                    <a:gd name="T15" fmla="*/ 717 h 6028"/>
                    <a:gd name="T16" fmla="*/ 3846 w 6317"/>
                    <a:gd name="T17" fmla="*/ 345 h 6028"/>
                    <a:gd name="T18" fmla="*/ 3354 w 6317"/>
                    <a:gd name="T19" fmla="*/ 424 h 6028"/>
                    <a:gd name="T20" fmla="*/ 2977 w 6317"/>
                    <a:gd name="T21" fmla="*/ 389 h 6028"/>
                    <a:gd name="T22" fmla="*/ 2566 w 6317"/>
                    <a:gd name="T23" fmla="*/ 140 h 6028"/>
                    <a:gd name="T24" fmla="*/ 2175 w 6317"/>
                    <a:gd name="T25" fmla="*/ 89 h 6028"/>
                    <a:gd name="T26" fmla="*/ 1781 w 6317"/>
                    <a:gd name="T27" fmla="*/ 125 h 6028"/>
                    <a:gd name="T28" fmla="*/ 1545 w 6317"/>
                    <a:gd name="T29" fmla="*/ 425 h 6028"/>
                    <a:gd name="T30" fmla="*/ 1224 w 6317"/>
                    <a:gd name="T31" fmla="*/ 662 h 6028"/>
                    <a:gd name="T32" fmla="*/ 997 w 6317"/>
                    <a:gd name="T33" fmla="*/ 836 h 6028"/>
                    <a:gd name="T34" fmla="*/ 629 w 6317"/>
                    <a:gd name="T35" fmla="*/ 711 h 6028"/>
                    <a:gd name="T36" fmla="*/ 380 w 6317"/>
                    <a:gd name="T37" fmla="*/ 1245 h 6028"/>
                    <a:gd name="T38" fmla="*/ 43 w 6317"/>
                    <a:gd name="T39" fmla="*/ 1610 h 6028"/>
                    <a:gd name="T40" fmla="*/ 322 w 6317"/>
                    <a:gd name="T41" fmla="*/ 1930 h 6028"/>
                    <a:gd name="T42" fmla="*/ 279 w 6317"/>
                    <a:gd name="T43" fmla="*/ 2300 h 6028"/>
                    <a:gd name="T44" fmla="*/ 251 w 6317"/>
                    <a:gd name="T45" fmla="*/ 2573 h 6028"/>
                    <a:gd name="T46" fmla="*/ 193 w 6317"/>
                    <a:gd name="T47" fmla="*/ 2899 h 6028"/>
                    <a:gd name="T48" fmla="*/ 150 w 6317"/>
                    <a:gd name="T49" fmla="*/ 3352 h 6028"/>
                    <a:gd name="T50" fmla="*/ 667 w 6317"/>
                    <a:gd name="T51" fmla="*/ 3739 h 6028"/>
                    <a:gd name="T52" fmla="*/ 519 w 6317"/>
                    <a:gd name="T53" fmla="*/ 4145 h 6028"/>
                    <a:gd name="T54" fmla="*/ 570 w 6317"/>
                    <a:gd name="T55" fmla="*/ 4331 h 6028"/>
                    <a:gd name="T56" fmla="*/ 770 w 6317"/>
                    <a:gd name="T57" fmla="*/ 4517 h 6028"/>
                    <a:gd name="T58" fmla="*/ 906 w 6317"/>
                    <a:gd name="T59" fmla="*/ 4680 h 6028"/>
                    <a:gd name="T60" fmla="*/ 1201 w 6317"/>
                    <a:gd name="T61" fmla="*/ 4789 h 6028"/>
                    <a:gd name="T62" fmla="*/ 1228 w 6317"/>
                    <a:gd name="T63" fmla="*/ 4719 h 6028"/>
                    <a:gd name="T64" fmla="*/ 1647 w 6317"/>
                    <a:gd name="T65" fmla="*/ 4837 h 6028"/>
                    <a:gd name="T66" fmla="*/ 1911 w 6317"/>
                    <a:gd name="T67" fmla="*/ 5088 h 6028"/>
                    <a:gd name="T68" fmla="*/ 2267 w 6317"/>
                    <a:gd name="T69" fmla="*/ 5266 h 6028"/>
                    <a:gd name="T70" fmla="*/ 2724 w 6317"/>
                    <a:gd name="T71" fmla="*/ 5182 h 6028"/>
                    <a:gd name="T72" fmla="*/ 2963 w 6317"/>
                    <a:gd name="T73" fmla="*/ 5406 h 6028"/>
                    <a:gd name="T74" fmla="*/ 3320 w 6317"/>
                    <a:gd name="T75" fmla="*/ 5438 h 6028"/>
                    <a:gd name="T76" fmla="*/ 3599 w 6317"/>
                    <a:gd name="T77" fmla="*/ 5661 h 6028"/>
                    <a:gd name="T78" fmla="*/ 3968 w 6317"/>
                    <a:gd name="T79" fmla="*/ 5978 h 6028"/>
                    <a:gd name="T80" fmla="*/ 4319 w 6317"/>
                    <a:gd name="T81" fmla="*/ 5903 h 6028"/>
                    <a:gd name="T82" fmla="*/ 4853 w 6317"/>
                    <a:gd name="T83" fmla="*/ 5940 h 6028"/>
                    <a:gd name="T84" fmla="*/ 5151 w 6317"/>
                    <a:gd name="T85" fmla="*/ 5679 h 6028"/>
                    <a:gd name="T86" fmla="*/ 5335 w 6317"/>
                    <a:gd name="T87" fmla="*/ 5415 h 6028"/>
                    <a:gd name="T88" fmla="*/ 5209 w 6317"/>
                    <a:gd name="T89" fmla="*/ 5141 h 6028"/>
                    <a:gd name="T90" fmla="*/ 5483 w 6317"/>
                    <a:gd name="T91" fmla="*/ 4948 h 6028"/>
                    <a:gd name="T92" fmla="*/ 5564 w 6317"/>
                    <a:gd name="T93" fmla="*/ 4628 h 6028"/>
                    <a:gd name="T94" fmla="*/ 5648 w 6317"/>
                    <a:gd name="T95" fmla="*/ 4214 h 6028"/>
                    <a:gd name="T96" fmla="*/ 5491 w 6317"/>
                    <a:gd name="T97" fmla="*/ 3875 h 6028"/>
                    <a:gd name="T98" fmla="*/ 5495 w 6317"/>
                    <a:gd name="T99" fmla="*/ 3534 h 6028"/>
                    <a:gd name="T100" fmla="*/ 5863 w 6317"/>
                    <a:gd name="T101" fmla="*/ 3413 h 6028"/>
                    <a:gd name="T102" fmla="*/ 6135 w 6317"/>
                    <a:gd name="T103" fmla="*/ 3383 h 6028"/>
                    <a:gd name="T104" fmla="*/ 5981 w 6317"/>
                    <a:gd name="T105" fmla="*/ 2989 h 6028"/>
                    <a:gd name="T106" fmla="*/ 6093 w 6317"/>
                    <a:gd name="T107" fmla="*/ 2738 h 6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317" h="6028">
                      <a:moveTo>
                        <a:pt x="6316" y="2595"/>
                      </a:moveTo>
                      <a:cubicBezTo>
                        <a:pt x="6317" y="2557"/>
                        <a:pt x="6269" y="2488"/>
                        <a:pt x="6268" y="2450"/>
                      </a:cubicBezTo>
                      <a:cubicBezTo>
                        <a:pt x="6266" y="2420"/>
                        <a:pt x="6312" y="2359"/>
                        <a:pt x="6296" y="2334"/>
                      </a:cubicBezTo>
                      <a:cubicBezTo>
                        <a:pt x="6273" y="2299"/>
                        <a:pt x="6161" y="2333"/>
                        <a:pt x="6131" y="2304"/>
                      </a:cubicBezTo>
                      <a:cubicBezTo>
                        <a:pt x="6106" y="2279"/>
                        <a:pt x="6088" y="2195"/>
                        <a:pt x="6107" y="2165"/>
                      </a:cubicBezTo>
                      <a:cubicBezTo>
                        <a:pt x="6119" y="2146"/>
                        <a:pt x="6179" y="2159"/>
                        <a:pt x="6193" y="2141"/>
                      </a:cubicBezTo>
                      <a:cubicBezTo>
                        <a:pt x="6211" y="2118"/>
                        <a:pt x="6215" y="2049"/>
                        <a:pt x="6198" y="2025"/>
                      </a:cubicBezTo>
                      <a:cubicBezTo>
                        <a:pt x="6185" y="2005"/>
                        <a:pt x="6122" y="2014"/>
                        <a:pt x="6107" y="1995"/>
                      </a:cubicBezTo>
                      <a:cubicBezTo>
                        <a:pt x="6086" y="1971"/>
                        <a:pt x="6111" y="1892"/>
                        <a:pt x="6090" y="1868"/>
                      </a:cubicBezTo>
                      <a:cubicBezTo>
                        <a:pt x="6070" y="1846"/>
                        <a:pt x="6004" y="1835"/>
                        <a:pt x="5974" y="1838"/>
                      </a:cubicBezTo>
                      <a:cubicBezTo>
                        <a:pt x="5939" y="1842"/>
                        <a:pt x="5883" y="1895"/>
                        <a:pt x="5849" y="1904"/>
                      </a:cubicBezTo>
                      <a:cubicBezTo>
                        <a:pt x="5810" y="1913"/>
                        <a:pt x="5717" y="1932"/>
                        <a:pt x="5688" y="1904"/>
                      </a:cubicBezTo>
                      <a:cubicBezTo>
                        <a:pt x="5661" y="1878"/>
                        <a:pt x="5712" y="1780"/>
                        <a:pt x="5684" y="1756"/>
                      </a:cubicBezTo>
                      <a:cubicBezTo>
                        <a:pt x="5659" y="1734"/>
                        <a:pt x="5583" y="1766"/>
                        <a:pt x="5550" y="1771"/>
                      </a:cubicBezTo>
                      <a:cubicBezTo>
                        <a:pt x="5530" y="1774"/>
                        <a:pt x="5491" y="1793"/>
                        <a:pt x="5473" y="1786"/>
                      </a:cubicBezTo>
                      <a:cubicBezTo>
                        <a:pt x="5446" y="1775"/>
                        <a:pt x="5429" y="1711"/>
                        <a:pt x="5407" y="1692"/>
                      </a:cubicBezTo>
                      <a:cubicBezTo>
                        <a:pt x="5393" y="1680"/>
                        <a:pt x="5348" y="1674"/>
                        <a:pt x="5338" y="1657"/>
                      </a:cubicBezTo>
                      <a:cubicBezTo>
                        <a:pt x="5326" y="1637"/>
                        <a:pt x="5357" y="1581"/>
                        <a:pt x="5342" y="1563"/>
                      </a:cubicBezTo>
                      <a:cubicBezTo>
                        <a:pt x="5319" y="1536"/>
                        <a:pt x="5236" y="1534"/>
                        <a:pt x="5202" y="1545"/>
                      </a:cubicBezTo>
                      <a:cubicBezTo>
                        <a:pt x="5183" y="1550"/>
                        <a:pt x="5152" y="1580"/>
                        <a:pt x="5142" y="1597"/>
                      </a:cubicBezTo>
                      <a:cubicBezTo>
                        <a:pt x="5133" y="1612"/>
                        <a:pt x="5146" y="1657"/>
                        <a:pt x="5131" y="1666"/>
                      </a:cubicBezTo>
                      <a:cubicBezTo>
                        <a:pt x="5108" y="1679"/>
                        <a:pt x="5056" y="1644"/>
                        <a:pt x="5035" y="1629"/>
                      </a:cubicBezTo>
                      <a:cubicBezTo>
                        <a:pt x="5007" y="1609"/>
                        <a:pt x="4939" y="1559"/>
                        <a:pt x="4946" y="1525"/>
                      </a:cubicBezTo>
                      <a:cubicBezTo>
                        <a:pt x="4950" y="1500"/>
                        <a:pt x="5028" y="1502"/>
                        <a:pt x="5034" y="1477"/>
                      </a:cubicBezTo>
                      <a:cubicBezTo>
                        <a:pt x="5042" y="1451"/>
                        <a:pt x="4987" y="1410"/>
                        <a:pt x="4980" y="1384"/>
                      </a:cubicBezTo>
                      <a:cubicBezTo>
                        <a:pt x="4975" y="1361"/>
                        <a:pt x="4991" y="1312"/>
                        <a:pt x="4984" y="1289"/>
                      </a:cubicBezTo>
                      <a:cubicBezTo>
                        <a:pt x="4978" y="1268"/>
                        <a:pt x="4947" y="1232"/>
                        <a:pt x="4932" y="1216"/>
                      </a:cubicBezTo>
                      <a:cubicBezTo>
                        <a:pt x="4918" y="1201"/>
                        <a:pt x="4872" y="1184"/>
                        <a:pt x="4871" y="1164"/>
                      </a:cubicBezTo>
                      <a:cubicBezTo>
                        <a:pt x="4869" y="1135"/>
                        <a:pt x="4940" y="1105"/>
                        <a:pt x="4951" y="1077"/>
                      </a:cubicBezTo>
                      <a:cubicBezTo>
                        <a:pt x="4960" y="1055"/>
                        <a:pt x="4968" y="998"/>
                        <a:pt x="4952" y="980"/>
                      </a:cubicBezTo>
                      <a:cubicBezTo>
                        <a:pt x="4937" y="962"/>
                        <a:pt x="4874" y="989"/>
                        <a:pt x="4859" y="971"/>
                      </a:cubicBezTo>
                      <a:cubicBezTo>
                        <a:pt x="4843" y="951"/>
                        <a:pt x="4879" y="893"/>
                        <a:pt x="4867" y="871"/>
                      </a:cubicBezTo>
                      <a:cubicBezTo>
                        <a:pt x="4851" y="842"/>
                        <a:pt x="4780" y="822"/>
                        <a:pt x="4750" y="806"/>
                      </a:cubicBezTo>
                      <a:cubicBezTo>
                        <a:pt x="4743" y="802"/>
                        <a:pt x="4728" y="793"/>
                        <a:pt x="4720" y="790"/>
                      </a:cubicBezTo>
                      <a:cubicBezTo>
                        <a:pt x="4681" y="774"/>
                        <a:pt x="4600" y="753"/>
                        <a:pt x="4559" y="748"/>
                      </a:cubicBezTo>
                      <a:cubicBezTo>
                        <a:pt x="4513" y="742"/>
                        <a:pt x="4420" y="741"/>
                        <a:pt x="4375" y="750"/>
                      </a:cubicBezTo>
                      <a:cubicBezTo>
                        <a:pt x="4342" y="757"/>
                        <a:pt x="4277" y="783"/>
                        <a:pt x="4249" y="801"/>
                      </a:cubicBezTo>
                      <a:cubicBezTo>
                        <a:pt x="4235" y="810"/>
                        <a:pt x="4216" y="847"/>
                        <a:pt x="4200" y="846"/>
                      </a:cubicBezTo>
                      <a:cubicBezTo>
                        <a:pt x="4171" y="844"/>
                        <a:pt x="4153" y="774"/>
                        <a:pt x="4129" y="757"/>
                      </a:cubicBezTo>
                      <a:cubicBezTo>
                        <a:pt x="4103" y="739"/>
                        <a:pt x="4038" y="722"/>
                        <a:pt x="4006" y="717"/>
                      </a:cubicBezTo>
                      <a:cubicBezTo>
                        <a:pt x="3947" y="707"/>
                        <a:pt x="3817" y="751"/>
                        <a:pt x="3768" y="718"/>
                      </a:cubicBezTo>
                      <a:cubicBezTo>
                        <a:pt x="3751" y="707"/>
                        <a:pt x="3738" y="663"/>
                        <a:pt x="3737" y="642"/>
                      </a:cubicBezTo>
                      <a:cubicBezTo>
                        <a:pt x="3735" y="616"/>
                        <a:pt x="3753" y="564"/>
                        <a:pt x="3766" y="541"/>
                      </a:cubicBezTo>
                      <a:cubicBezTo>
                        <a:pt x="3789" y="502"/>
                        <a:pt x="3890" y="458"/>
                        <a:pt x="3894" y="412"/>
                      </a:cubicBezTo>
                      <a:cubicBezTo>
                        <a:pt x="3896" y="392"/>
                        <a:pt x="3866" y="350"/>
                        <a:pt x="3846" y="345"/>
                      </a:cubicBezTo>
                      <a:cubicBezTo>
                        <a:pt x="3816" y="337"/>
                        <a:pt x="3765" y="397"/>
                        <a:pt x="3734" y="397"/>
                      </a:cubicBezTo>
                      <a:cubicBezTo>
                        <a:pt x="3704" y="397"/>
                        <a:pt x="3655" y="352"/>
                        <a:pt x="3626" y="345"/>
                      </a:cubicBezTo>
                      <a:cubicBezTo>
                        <a:pt x="3610" y="341"/>
                        <a:pt x="3576" y="337"/>
                        <a:pt x="3562" y="344"/>
                      </a:cubicBezTo>
                      <a:cubicBezTo>
                        <a:pt x="3536" y="356"/>
                        <a:pt x="3518" y="423"/>
                        <a:pt x="3491" y="435"/>
                      </a:cubicBezTo>
                      <a:cubicBezTo>
                        <a:pt x="3460" y="449"/>
                        <a:pt x="3376" y="397"/>
                        <a:pt x="3354" y="424"/>
                      </a:cubicBezTo>
                      <a:cubicBezTo>
                        <a:pt x="3336" y="445"/>
                        <a:pt x="3401" y="510"/>
                        <a:pt x="3382" y="530"/>
                      </a:cubicBezTo>
                      <a:cubicBezTo>
                        <a:pt x="3354" y="561"/>
                        <a:pt x="3246" y="533"/>
                        <a:pt x="3217" y="504"/>
                      </a:cubicBezTo>
                      <a:cubicBezTo>
                        <a:pt x="3194" y="481"/>
                        <a:pt x="3218" y="404"/>
                        <a:pt x="3198" y="379"/>
                      </a:cubicBezTo>
                      <a:cubicBezTo>
                        <a:pt x="3184" y="361"/>
                        <a:pt x="3137" y="345"/>
                        <a:pt x="3114" y="344"/>
                      </a:cubicBezTo>
                      <a:cubicBezTo>
                        <a:pt x="3078" y="342"/>
                        <a:pt x="3012" y="380"/>
                        <a:pt x="2977" y="389"/>
                      </a:cubicBezTo>
                      <a:cubicBezTo>
                        <a:pt x="2925" y="402"/>
                        <a:pt x="2816" y="446"/>
                        <a:pt x="2765" y="429"/>
                      </a:cubicBezTo>
                      <a:cubicBezTo>
                        <a:pt x="2738" y="421"/>
                        <a:pt x="2712" y="358"/>
                        <a:pt x="2685" y="347"/>
                      </a:cubicBezTo>
                      <a:cubicBezTo>
                        <a:pt x="2650" y="331"/>
                        <a:pt x="2515" y="345"/>
                        <a:pt x="2532" y="337"/>
                      </a:cubicBezTo>
                      <a:cubicBezTo>
                        <a:pt x="2549" y="328"/>
                        <a:pt x="2607" y="252"/>
                        <a:pt x="2607" y="216"/>
                      </a:cubicBezTo>
                      <a:cubicBezTo>
                        <a:pt x="2606" y="195"/>
                        <a:pt x="2586" y="149"/>
                        <a:pt x="2566" y="140"/>
                      </a:cubicBezTo>
                      <a:cubicBezTo>
                        <a:pt x="2540" y="129"/>
                        <a:pt x="2486" y="172"/>
                        <a:pt x="2458" y="170"/>
                      </a:cubicBezTo>
                      <a:cubicBezTo>
                        <a:pt x="2438" y="169"/>
                        <a:pt x="2404" y="141"/>
                        <a:pt x="2384" y="139"/>
                      </a:cubicBezTo>
                      <a:cubicBezTo>
                        <a:pt x="2365" y="137"/>
                        <a:pt x="2327" y="161"/>
                        <a:pt x="2311" y="153"/>
                      </a:cubicBezTo>
                      <a:cubicBezTo>
                        <a:pt x="2290" y="143"/>
                        <a:pt x="2288" y="82"/>
                        <a:pt x="2267" y="72"/>
                      </a:cubicBezTo>
                      <a:cubicBezTo>
                        <a:pt x="2246" y="61"/>
                        <a:pt x="2196" y="98"/>
                        <a:pt x="2175" y="89"/>
                      </a:cubicBezTo>
                      <a:cubicBezTo>
                        <a:pt x="2150" y="78"/>
                        <a:pt x="2141" y="0"/>
                        <a:pt x="2114" y="2"/>
                      </a:cubicBezTo>
                      <a:cubicBezTo>
                        <a:pt x="2066" y="4"/>
                        <a:pt x="2035" y="126"/>
                        <a:pt x="2018" y="171"/>
                      </a:cubicBezTo>
                      <a:cubicBezTo>
                        <a:pt x="2010" y="191"/>
                        <a:pt x="1999" y="251"/>
                        <a:pt x="1995" y="251"/>
                      </a:cubicBezTo>
                      <a:cubicBezTo>
                        <a:pt x="1991" y="251"/>
                        <a:pt x="1901" y="265"/>
                        <a:pt x="1875" y="251"/>
                      </a:cubicBezTo>
                      <a:cubicBezTo>
                        <a:pt x="1839" y="234"/>
                        <a:pt x="1816" y="142"/>
                        <a:pt x="1781" y="125"/>
                      </a:cubicBezTo>
                      <a:cubicBezTo>
                        <a:pt x="1752" y="111"/>
                        <a:pt x="1685" y="126"/>
                        <a:pt x="1653" y="126"/>
                      </a:cubicBezTo>
                      <a:cubicBezTo>
                        <a:pt x="1628" y="127"/>
                        <a:pt x="1563" y="105"/>
                        <a:pt x="1553" y="128"/>
                      </a:cubicBezTo>
                      <a:cubicBezTo>
                        <a:pt x="1538" y="165"/>
                        <a:pt x="1660" y="202"/>
                        <a:pt x="1666" y="241"/>
                      </a:cubicBezTo>
                      <a:cubicBezTo>
                        <a:pt x="1669" y="265"/>
                        <a:pt x="1632" y="305"/>
                        <a:pt x="1619" y="326"/>
                      </a:cubicBezTo>
                      <a:cubicBezTo>
                        <a:pt x="1603" y="352"/>
                        <a:pt x="1575" y="416"/>
                        <a:pt x="1545" y="425"/>
                      </a:cubicBezTo>
                      <a:cubicBezTo>
                        <a:pt x="1522" y="432"/>
                        <a:pt x="1476" y="405"/>
                        <a:pt x="1454" y="396"/>
                      </a:cubicBezTo>
                      <a:cubicBezTo>
                        <a:pt x="1432" y="386"/>
                        <a:pt x="1394" y="341"/>
                        <a:pt x="1371" y="347"/>
                      </a:cubicBezTo>
                      <a:cubicBezTo>
                        <a:pt x="1333" y="357"/>
                        <a:pt x="1313" y="451"/>
                        <a:pt x="1291" y="484"/>
                      </a:cubicBezTo>
                      <a:cubicBezTo>
                        <a:pt x="1271" y="514"/>
                        <a:pt x="1211" y="562"/>
                        <a:pt x="1204" y="598"/>
                      </a:cubicBezTo>
                      <a:cubicBezTo>
                        <a:pt x="1201" y="614"/>
                        <a:pt x="1219" y="646"/>
                        <a:pt x="1224" y="662"/>
                      </a:cubicBezTo>
                      <a:cubicBezTo>
                        <a:pt x="1232" y="687"/>
                        <a:pt x="1270" y="742"/>
                        <a:pt x="1255" y="763"/>
                      </a:cubicBezTo>
                      <a:cubicBezTo>
                        <a:pt x="1239" y="785"/>
                        <a:pt x="1173" y="771"/>
                        <a:pt x="1147" y="764"/>
                      </a:cubicBezTo>
                      <a:cubicBezTo>
                        <a:pt x="1133" y="761"/>
                        <a:pt x="1110" y="734"/>
                        <a:pt x="1098" y="739"/>
                      </a:cubicBezTo>
                      <a:cubicBezTo>
                        <a:pt x="1085" y="745"/>
                        <a:pt x="1092" y="782"/>
                        <a:pt x="1084" y="792"/>
                      </a:cubicBezTo>
                      <a:cubicBezTo>
                        <a:pt x="1068" y="811"/>
                        <a:pt x="1021" y="838"/>
                        <a:pt x="997" y="836"/>
                      </a:cubicBezTo>
                      <a:cubicBezTo>
                        <a:pt x="968" y="833"/>
                        <a:pt x="933" y="762"/>
                        <a:pt x="904" y="764"/>
                      </a:cubicBezTo>
                      <a:cubicBezTo>
                        <a:pt x="887" y="766"/>
                        <a:pt x="871" y="808"/>
                        <a:pt x="855" y="815"/>
                      </a:cubicBezTo>
                      <a:cubicBezTo>
                        <a:pt x="836" y="823"/>
                        <a:pt x="789" y="829"/>
                        <a:pt x="772" y="816"/>
                      </a:cubicBezTo>
                      <a:cubicBezTo>
                        <a:pt x="736" y="789"/>
                        <a:pt x="768" y="655"/>
                        <a:pt x="725" y="640"/>
                      </a:cubicBezTo>
                      <a:cubicBezTo>
                        <a:pt x="696" y="630"/>
                        <a:pt x="658" y="702"/>
                        <a:pt x="629" y="711"/>
                      </a:cubicBezTo>
                      <a:cubicBezTo>
                        <a:pt x="602" y="720"/>
                        <a:pt x="539" y="691"/>
                        <a:pt x="514" y="706"/>
                      </a:cubicBezTo>
                      <a:cubicBezTo>
                        <a:pt x="481" y="726"/>
                        <a:pt x="460" y="809"/>
                        <a:pt x="450" y="846"/>
                      </a:cubicBezTo>
                      <a:cubicBezTo>
                        <a:pt x="437" y="891"/>
                        <a:pt x="444" y="988"/>
                        <a:pt x="429" y="1032"/>
                      </a:cubicBezTo>
                      <a:cubicBezTo>
                        <a:pt x="420" y="1059"/>
                        <a:pt x="376" y="1103"/>
                        <a:pt x="370" y="1130"/>
                      </a:cubicBezTo>
                      <a:cubicBezTo>
                        <a:pt x="363" y="1159"/>
                        <a:pt x="389" y="1218"/>
                        <a:pt x="380" y="1245"/>
                      </a:cubicBezTo>
                      <a:cubicBezTo>
                        <a:pt x="371" y="1271"/>
                        <a:pt x="329" y="1309"/>
                        <a:pt x="310" y="1327"/>
                      </a:cubicBezTo>
                      <a:cubicBezTo>
                        <a:pt x="281" y="1353"/>
                        <a:pt x="212" y="1392"/>
                        <a:pt x="183" y="1419"/>
                      </a:cubicBezTo>
                      <a:cubicBezTo>
                        <a:pt x="164" y="1438"/>
                        <a:pt x="126" y="1478"/>
                        <a:pt x="116" y="1503"/>
                      </a:cubicBezTo>
                      <a:cubicBezTo>
                        <a:pt x="109" y="1520"/>
                        <a:pt x="121" y="1561"/>
                        <a:pt x="110" y="1576"/>
                      </a:cubicBezTo>
                      <a:cubicBezTo>
                        <a:pt x="100" y="1592"/>
                        <a:pt x="57" y="1598"/>
                        <a:pt x="43" y="1610"/>
                      </a:cubicBezTo>
                      <a:cubicBezTo>
                        <a:pt x="30" y="1622"/>
                        <a:pt x="0" y="1652"/>
                        <a:pt x="4" y="1669"/>
                      </a:cubicBezTo>
                      <a:cubicBezTo>
                        <a:pt x="11" y="1698"/>
                        <a:pt x="79" y="1720"/>
                        <a:pt x="108" y="1731"/>
                      </a:cubicBezTo>
                      <a:cubicBezTo>
                        <a:pt x="139" y="1742"/>
                        <a:pt x="218" y="1728"/>
                        <a:pt x="239" y="1754"/>
                      </a:cubicBezTo>
                      <a:cubicBezTo>
                        <a:pt x="257" y="1776"/>
                        <a:pt x="223" y="1841"/>
                        <a:pt x="235" y="1867"/>
                      </a:cubicBezTo>
                      <a:cubicBezTo>
                        <a:pt x="247" y="1891"/>
                        <a:pt x="307" y="1908"/>
                        <a:pt x="322" y="1930"/>
                      </a:cubicBezTo>
                      <a:cubicBezTo>
                        <a:pt x="336" y="1950"/>
                        <a:pt x="331" y="2004"/>
                        <a:pt x="346" y="2022"/>
                      </a:cubicBezTo>
                      <a:cubicBezTo>
                        <a:pt x="370" y="2052"/>
                        <a:pt x="474" y="2054"/>
                        <a:pt x="483" y="2091"/>
                      </a:cubicBezTo>
                      <a:cubicBezTo>
                        <a:pt x="489" y="2115"/>
                        <a:pt x="436" y="2149"/>
                        <a:pt x="426" y="2171"/>
                      </a:cubicBezTo>
                      <a:cubicBezTo>
                        <a:pt x="417" y="2190"/>
                        <a:pt x="420" y="2238"/>
                        <a:pt x="406" y="2254"/>
                      </a:cubicBezTo>
                      <a:cubicBezTo>
                        <a:pt x="384" y="2279"/>
                        <a:pt x="312" y="2295"/>
                        <a:pt x="279" y="2300"/>
                      </a:cubicBezTo>
                      <a:cubicBezTo>
                        <a:pt x="255" y="2304"/>
                        <a:pt x="203" y="2281"/>
                        <a:pt x="185" y="2296"/>
                      </a:cubicBezTo>
                      <a:cubicBezTo>
                        <a:pt x="172" y="2306"/>
                        <a:pt x="166" y="2344"/>
                        <a:pt x="172" y="2359"/>
                      </a:cubicBezTo>
                      <a:cubicBezTo>
                        <a:pt x="182" y="2383"/>
                        <a:pt x="256" y="2388"/>
                        <a:pt x="260" y="2414"/>
                      </a:cubicBezTo>
                      <a:cubicBezTo>
                        <a:pt x="265" y="2437"/>
                        <a:pt x="203" y="2464"/>
                        <a:pt x="202" y="2488"/>
                      </a:cubicBezTo>
                      <a:cubicBezTo>
                        <a:pt x="200" y="2512"/>
                        <a:pt x="233" y="2556"/>
                        <a:pt x="251" y="2573"/>
                      </a:cubicBezTo>
                      <a:cubicBezTo>
                        <a:pt x="268" y="2591"/>
                        <a:pt x="327" y="2601"/>
                        <a:pt x="336" y="2624"/>
                      </a:cubicBezTo>
                      <a:cubicBezTo>
                        <a:pt x="342" y="2637"/>
                        <a:pt x="331" y="2670"/>
                        <a:pt x="321" y="2680"/>
                      </a:cubicBezTo>
                      <a:cubicBezTo>
                        <a:pt x="307" y="2694"/>
                        <a:pt x="256" y="2687"/>
                        <a:pt x="245" y="2704"/>
                      </a:cubicBezTo>
                      <a:cubicBezTo>
                        <a:pt x="224" y="2735"/>
                        <a:pt x="274" y="2821"/>
                        <a:pt x="258" y="2855"/>
                      </a:cubicBezTo>
                      <a:cubicBezTo>
                        <a:pt x="249" y="2873"/>
                        <a:pt x="202" y="2882"/>
                        <a:pt x="193" y="2899"/>
                      </a:cubicBezTo>
                      <a:cubicBezTo>
                        <a:pt x="179" y="2925"/>
                        <a:pt x="184" y="2988"/>
                        <a:pt x="192" y="3017"/>
                      </a:cubicBezTo>
                      <a:cubicBezTo>
                        <a:pt x="198" y="3039"/>
                        <a:pt x="244" y="3073"/>
                        <a:pt x="244" y="3096"/>
                      </a:cubicBezTo>
                      <a:cubicBezTo>
                        <a:pt x="244" y="3127"/>
                        <a:pt x="195" y="3174"/>
                        <a:pt x="176" y="3199"/>
                      </a:cubicBezTo>
                      <a:cubicBezTo>
                        <a:pt x="163" y="3216"/>
                        <a:pt x="124" y="3244"/>
                        <a:pt x="120" y="3265"/>
                      </a:cubicBezTo>
                      <a:cubicBezTo>
                        <a:pt x="116" y="3287"/>
                        <a:pt x="130" y="3341"/>
                        <a:pt x="150" y="3352"/>
                      </a:cubicBezTo>
                      <a:cubicBezTo>
                        <a:pt x="188" y="3373"/>
                        <a:pt x="276" y="3304"/>
                        <a:pt x="319" y="3311"/>
                      </a:cubicBezTo>
                      <a:cubicBezTo>
                        <a:pt x="382" y="3322"/>
                        <a:pt x="480" y="3416"/>
                        <a:pt x="533" y="3451"/>
                      </a:cubicBezTo>
                      <a:cubicBezTo>
                        <a:pt x="559" y="3469"/>
                        <a:pt x="627" y="3493"/>
                        <a:pt x="638" y="3523"/>
                      </a:cubicBezTo>
                      <a:cubicBezTo>
                        <a:pt x="648" y="3551"/>
                        <a:pt x="597" y="3608"/>
                        <a:pt x="601" y="3638"/>
                      </a:cubicBezTo>
                      <a:cubicBezTo>
                        <a:pt x="605" y="3668"/>
                        <a:pt x="658" y="3710"/>
                        <a:pt x="667" y="3739"/>
                      </a:cubicBezTo>
                      <a:cubicBezTo>
                        <a:pt x="675" y="3762"/>
                        <a:pt x="679" y="3814"/>
                        <a:pt x="674" y="3838"/>
                      </a:cubicBezTo>
                      <a:cubicBezTo>
                        <a:pt x="670" y="3859"/>
                        <a:pt x="641" y="3893"/>
                        <a:pt x="636" y="3914"/>
                      </a:cubicBezTo>
                      <a:cubicBezTo>
                        <a:pt x="629" y="3945"/>
                        <a:pt x="645" y="4012"/>
                        <a:pt x="636" y="4043"/>
                      </a:cubicBezTo>
                      <a:cubicBezTo>
                        <a:pt x="630" y="4066"/>
                        <a:pt x="608" y="4112"/>
                        <a:pt x="589" y="4127"/>
                      </a:cubicBezTo>
                      <a:cubicBezTo>
                        <a:pt x="574" y="4138"/>
                        <a:pt x="536" y="4149"/>
                        <a:pt x="519" y="4145"/>
                      </a:cubicBezTo>
                      <a:cubicBezTo>
                        <a:pt x="496" y="4142"/>
                        <a:pt x="466" y="4098"/>
                        <a:pt x="444" y="4095"/>
                      </a:cubicBezTo>
                      <a:cubicBezTo>
                        <a:pt x="421" y="4092"/>
                        <a:pt x="371" y="4109"/>
                        <a:pt x="357" y="4127"/>
                      </a:cubicBezTo>
                      <a:cubicBezTo>
                        <a:pt x="340" y="4150"/>
                        <a:pt x="334" y="4217"/>
                        <a:pt x="350" y="4239"/>
                      </a:cubicBezTo>
                      <a:cubicBezTo>
                        <a:pt x="372" y="4270"/>
                        <a:pt x="462" y="4263"/>
                        <a:pt x="496" y="4279"/>
                      </a:cubicBezTo>
                      <a:cubicBezTo>
                        <a:pt x="517" y="4288"/>
                        <a:pt x="558" y="4312"/>
                        <a:pt x="570" y="4331"/>
                      </a:cubicBezTo>
                      <a:cubicBezTo>
                        <a:pt x="584" y="4350"/>
                        <a:pt x="601" y="4400"/>
                        <a:pt x="593" y="4422"/>
                      </a:cubicBezTo>
                      <a:cubicBezTo>
                        <a:pt x="585" y="4445"/>
                        <a:pt x="518" y="4455"/>
                        <a:pt x="514" y="4479"/>
                      </a:cubicBezTo>
                      <a:cubicBezTo>
                        <a:pt x="510" y="4505"/>
                        <a:pt x="552" y="4549"/>
                        <a:pt x="573" y="4563"/>
                      </a:cubicBezTo>
                      <a:cubicBezTo>
                        <a:pt x="592" y="4576"/>
                        <a:pt x="639" y="4589"/>
                        <a:pt x="662" y="4586"/>
                      </a:cubicBezTo>
                      <a:cubicBezTo>
                        <a:pt x="693" y="4581"/>
                        <a:pt x="745" y="4538"/>
                        <a:pt x="770" y="4517"/>
                      </a:cubicBezTo>
                      <a:cubicBezTo>
                        <a:pt x="788" y="4500"/>
                        <a:pt x="811" y="4450"/>
                        <a:pt x="834" y="4440"/>
                      </a:cubicBezTo>
                      <a:cubicBezTo>
                        <a:pt x="862" y="4428"/>
                        <a:pt x="936" y="4424"/>
                        <a:pt x="955" y="4448"/>
                      </a:cubicBezTo>
                      <a:cubicBezTo>
                        <a:pt x="967" y="4465"/>
                        <a:pt x="947" y="4512"/>
                        <a:pt x="938" y="4531"/>
                      </a:cubicBezTo>
                      <a:cubicBezTo>
                        <a:pt x="929" y="4551"/>
                        <a:pt x="887" y="4579"/>
                        <a:pt x="883" y="4601"/>
                      </a:cubicBezTo>
                      <a:cubicBezTo>
                        <a:pt x="879" y="4621"/>
                        <a:pt x="889" y="4668"/>
                        <a:pt x="906" y="4680"/>
                      </a:cubicBezTo>
                      <a:cubicBezTo>
                        <a:pt x="928" y="4695"/>
                        <a:pt x="992" y="4655"/>
                        <a:pt x="1014" y="4671"/>
                      </a:cubicBezTo>
                      <a:cubicBezTo>
                        <a:pt x="1032" y="4686"/>
                        <a:pt x="1032" y="4741"/>
                        <a:pt x="1030" y="4765"/>
                      </a:cubicBezTo>
                      <a:cubicBezTo>
                        <a:pt x="1029" y="4792"/>
                        <a:pt x="981" y="4847"/>
                        <a:pt x="1000" y="4866"/>
                      </a:cubicBezTo>
                      <a:cubicBezTo>
                        <a:pt x="1018" y="4885"/>
                        <a:pt x="1076" y="4847"/>
                        <a:pt x="1100" y="4838"/>
                      </a:cubicBezTo>
                      <a:cubicBezTo>
                        <a:pt x="1127" y="4828"/>
                        <a:pt x="1199" y="4817"/>
                        <a:pt x="1201" y="4789"/>
                      </a:cubicBezTo>
                      <a:cubicBezTo>
                        <a:pt x="1203" y="4774"/>
                        <a:pt x="1166" y="4762"/>
                        <a:pt x="1154" y="4753"/>
                      </a:cubicBezTo>
                      <a:cubicBezTo>
                        <a:pt x="1140" y="4742"/>
                        <a:pt x="1103" y="4726"/>
                        <a:pt x="1100" y="4709"/>
                      </a:cubicBezTo>
                      <a:cubicBezTo>
                        <a:pt x="1098" y="4691"/>
                        <a:pt x="1126" y="4656"/>
                        <a:pt x="1143" y="4649"/>
                      </a:cubicBezTo>
                      <a:cubicBezTo>
                        <a:pt x="1160" y="4641"/>
                        <a:pt x="1205" y="4648"/>
                        <a:pt x="1218" y="4661"/>
                      </a:cubicBezTo>
                      <a:cubicBezTo>
                        <a:pt x="1229" y="4672"/>
                        <a:pt x="1215" y="4712"/>
                        <a:pt x="1228" y="4719"/>
                      </a:cubicBezTo>
                      <a:cubicBezTo>
                        <a:pt x="1244" y="4727"/>
                        <a:pt x="1274" y="4689"/>
                        <a:pt x="1291" y="4690"/>
                      </a:cubicBezTo>
                      <a:cubicBezTo>
                        <a:pt x="1309" y="4690"/>
                        <a:pt x="1339" y="4715"/>
                        <a:pt x="1354" y="4725"/>
                      </a:cubicBezTo>
                      <a:cubicBezTo>
                        <a:pt x="1376" y="4738"/>
                        <a:pt x="1416" y="4774"/>
                        <a:pt x="1441" y="4779"/>
                      </a:cubicBezTo>
                      <a:cubicBezTo>
                        <a:pt x="1465" y="4784"/>
                        <a:pt x="1512" y="4759"/>
                        <a:pt x="1535" y="4764"/>
                      </a:cubicBezTo>
                      <a:cubicBezTo>
                        <a:pt x="1568" y="4771"/>
                        <a:pt x="1634" y="4806"/>
                        <a:pt x="1647" y="4837"/>
                      </a:cubicBezTo>
                      <a:cubicBezTo>
                        <a:pt x="1658" y="4861"/>
                        <a:pt x="1618" y="4919"/>
                        <a:pt x="1631" y="4942"/>
                      </a:cubicBezTo>
                      <a:cubicBezTo>
                        <a:pt x="1645" y="4968"/>
                        <a:pt x="1714" y="4973"/>
                        <a:pt x="1740" y="4987"/>
                      </a:cubicBezTo>
                      <a:cubicBezTo>
                        <a:pt x="1757" y="4996"/>
                        <a:pt x="1794" y="5016"/>
                        <a:pt x="1806" y="5032"/>
                      </a:cubicBezTo>
                      <a:cubicBezTo>
                        <a:pt x="1821" y="5052"/>
                        <a:pt x="1812" y="5120"/>
                        <a:pt x="1835" y="5130"/>
                      </a:cubicBezTo>
                      <a:cubicBezTo>
                        <a:pt x="1855" y="5138"/>
                        <a:pt x="1889" y="5087"/>
                        <a:pt x="1911" y="5088"/>
                      </a:cubicBezTo>
                      <a:cubicBezTo>
                        <a:pt x="1922" y="5088"/>
                        <a:pt x="1935" y="5111"/>
                        <a:pt x="1946" y="5113"/>
                      </a:cubicBezTo>
                      <a:cubicBezTo>
                        <a:pt x="1981" y="5119"/>
                        <a:pt x="2053" y="5051"/>
                        <a:pt x="2082" y="5071"/>
                      </a:cubicBezTo>
                      <a:cubicBezTo>
                        <a:pt x="2111" y="5090"/>
                        <a:pt x="2079" y="5178"/>
                        <a:pt x="2093" y="5210"/>
                      </a:cubicBezTo>
                      <a:cubicBezTo>
                        <a:pt x="2104" y="5233"/>
                        <a:pt x="2140" y="5276"/>
                        <a:pt x="2165" y="5284"/>
                      </a:cubicBezTo>
                      <a:cubicBezTo>
                        <a:pt x="2190" y="5292"/>
                        <a:pt x="2241" y="5264"/>
                        <a:pt x="2267" y="5266"/>
                      </a:cubicBezTo>
                      <a:cubicBezTo>
                        <a:pt x="2298" y="5268"/>
                        <a:pt x="2371" y="5277"/>
                        <a:pt x="2386" y="5304"/>
                      </a:cubicBezTo>
                      <a:cubicBezTo>
                        <a:pt x="2395" y="5318"/>
                        <a:pt x="2363" y="5354"/>
                        <a:pt x="2371" y="5368"/>
                      </a:cubicBezTo>
                      <a:cubicBezTo>
                        <a:pt x="2385" y="5394"/>
                        <a:pt x="2454" y="5410"/>
                        <a:pt x="2483" y="5406"/>
                      </a:cubicBezTo>
                      <a:cubicBezTo>
                        <a:pt x="2529" y="5400"/>
                        <a:pt x="2604" y="5338"/>
                        <a:pt x="2637" y="5307"/>
                      </a:cubicBezTo>
                      <a:cubicBezTo>
                        <a:pt x="2665" y="5280"/>
                        <a:pt x="2692" y="5202"/>
                        <a:pt x="2724" y="5182"/>
                      </a:cubicBezTo>
                      <a:cubicBezTo>
                        <a:pt x="2751" y="5165"/>
                        <a:pt x="2823" y="5148"/>
                        <a:pt x="2849" y="5165"/>
                      </a:cubicBezTo>
                      <a:cubicBezTo>
                        <a:pt x="2869" y="5178"/>
                        <a:pt x="2878" y="5231"/>
                        <a:pt x="2877" y="5255"/>
                      </a:cubicBezTo>
                      <a:cubicBezTo>
                        <a:pt x="2876" y="5297"/>
                        <a:pt x="2806" y="5374"/>
                        <a:pt x="2818" y="5415"/>
                      </a:cubicBezTo>
                      <a:cubicBezTo>
                        <a:pt x="2827" y="5443"/>
                        <a:pt x="2887" y="5489"/>
                        <a:pt x="2916" y="5483"/>
                      </a:cubicBezTo>
                      <a:cubicBezTo>
                        <a:pt x="2938" y="5479"/>
                        <a:pt x="2943" y="5417"/>
                        <a:pt x="2963" y="5406"/>
                      </a:cubicBezTo>
                      <a:cubicBezTo>
                        <a:pt x="2983" y="5394"/>
                        <a:pt x="3036" y="5415"/>
                        <a:pt x="3057" y="5403"/>
                      </a:cubicBezTo>
                      <a:cubicBezTo>
                        <a:pt x="3081" y="5390"/>
                        <a:pt x="3092" y="5321"/>
                        <a:pt x="3118" y="5312"/>
                      </a:cubicBezTo>
                      <a:cubicBezTo>
                        <a:pt x="3147" y="5302"/>
                        <a:pt x="3211" y="5327"/>
                        <a:pt x="3232" y="5349"/>
                      </a:cubicBezTo>
                      <a:cubicBezTo>
                        <a:pt x="3243" y="5360"/>
                        <a:pt x="3238" y="5398"/>
                        <a:pt x="3249" y="5410"/>
                      </a:cubicBezTo>
                      <a:cubicBezTo>
                        <a:pt x="3262" y="5425"/>
                        <a:pt x="3311" y="5422"/>
                        <a:pt x="3320" y="5438"/>
                      </a:cubicBezTo>
                      <a:cubicBezTo>
                        <a:pt x="3327" y="5450"/>
                        <a:pt x="3304" y="5479"/>
                        <a:pt x="3311" y="5490"/>
                      </a:cubicBezTo>
                      <a:cubicBezTo>
                        <a:pt x="3325" y="5517"/>
                        <a:pt x="3394" y="5531"/>
                        <a:pt x="3424" y="5538"/>
                      </a:cubicBezTo>
                      <a:cubicBezTo>
                        <a:pt x="3440" y="5542"/>
                        <a:pt x="3477" y="5532"/>
                        <a:pt x="3489" y="5544"/>
                      </a:cubicBezTo>
                      <a:cubicBezTo>
                        <a:pt x="3504" y="5559"/>
                        <a:pt x="3484" y="5614"/>
                        <a:pt x="3498" y="5630"/>
                      </a:cubicBezTo>
                      <a:cubicBezTo>
                        <a:pt x="3515" y="5651"/>
                        <a:pt x="3584" y="5640"/>
                        <a:pt x="3599" y="5661"/>
                      </a:cubicBezTo>
                      <a:cubicBezTo>
                        <a:pt x="3613" y="5681"/>
                        <a:pt x="3583" y="5735"/>
                        <a:pt x="3595" y="5755"/>
                      </a:cubicBezTo>
                      <a:cubicBezTo>
                        <a:pt x="3612" y="5783"/>
                        <a:pt x="3691" y="5784"/>
                        <a:pt x="3712" y="5809"/>
                      </a:cubicBezTo>
                      <a:cubicBezTo>
                        <a:pt x="3746" y="5850"/>
                        <a:pt x="3715" y="5994"/>
                        <a:pt x="3763" y="6016"/>
                      </a:cubicBezTo>
                      <a:cubicBezTo>
                        <a:pt x="3789" y="6028"/>
                        <a:pt x="3836" y="5969"/>
                        <a:pt x="3864" y="5964"/>
                      </a:cubicBezTo>
                      <a:cubicBezTo>
                        <a:pt x="3890" y="5960"/>
                        <a:pt x="3943" y="5984"/>
                        <a:pt x="3968" y="5978"/>
                      </a:cubicBezTo>
                      <a:cubicBezTo>
                        <a:pt x="4000" y="5971"/>
                        <a:pt x="4045" y="5914"/>
                        <a:pt x="4076" y="5904"/>
                      </a:cubicBezTo>
                      <a:cubicBezTo>
                        <a:pt x="4093" y="5899"/>
                        <a:pt x="4133" y="5915"/>
                        <a:pt x="4148" y="5904"/>
                      </a:cubicBezTo>
                      <a:cubicBezTo>
                        <a:pt x="4182" y="5878"/>
                        <a:pt x="4155" y="5757"/>
                        <a:pt x="4194" y="5740"/>
                      </a:cubicBezTo>
                      <a:cubicBezTo>
                        <a:pt x="4228" y="5724"/>
                        <a:pt x="4310" y="5772"/>
                        <a:pt x="4329" y="5804"/>
                      </a:cubicBezTo>
                      <a:cubicBezTo>
                        <a:pt x="4341" y="5826"/>
                        <a:pt x="4309" y="5880"/>
                        <a:pt x="4319" y="5903"/>
                      </a:cubicBezTo>
                      <a:cubicBezTo>
                        <a:pt x="4328" y="5924"/>
                        <a:pt x="4375" y="5944"/>
                        <a:pt x="4395" y="5957"/>
                      </a:cubicBezTo>
                      <a:cubicBezTo>
                        <a:pt x="4420" y="5974"/>
                        <a:pt x="4469" y="6018"/>
                        <a:pt x="4500" y="6020"/>
                      </a:cubicBezTo>
                      <a:cubicBezTo>
                        <a:pt x="4538" y="6023"/>
                        <a:pt x="4603" y="5967"/>
                        <a:pt x="4641" y="5964"/>
                      </a:cubicBezTo>
                      <a:cubicBezTo>
                        <a:pt x="4667" y="5963"/>
                        <a:pt x="4716" y="5992"/>
                        <a:pt x="4742" y="5989"/>
                      </a:cubicBezTo>
                      <a:cubicBezTo>
                        <a:pt x="4772" y="5987"/>
                        <a:pt x="4823" y="5943"/>
                        <a:pt x="4853" y="5940"/>
                      </a:cubicBezTo>
                      <a:cubicBezTo>
                        <a:pt x="4881" y="5938"/>
                        <a:pt x="4934" y="5978"/>
                        <a:pt x="4960" y="5968"/>
                      </a:cubicBezTo>
                      <a:cubicBezTo>
                        <a:pt x="4980" y="5961"/>
                        <a:pt x="5002" y="5918"/>
                        <a:pt x="5012" y="5898"/>
                      </a:cubicBezTo>
                      <a:cubicBezTo>
                        <a:pt x="5024" y="5873"/>
                        <a:pt x="5026" y="5811"/>
                        <a:pt x="5047" y="5792"/>
                      </a:cubicBezTo>
                      <a:cubicBezTo>
                        <a:pt x="5065" y="5774"/>
                        <a:pt x="5130" y="5788"/>
                        <a:pt x="5146" y="5768"/>
                      </a:cubicBezTo>
                      <a:cubicBezTo>
                        <a:pt x="5160" y="5751"/>
                        <a:pt x="5159" y="5700"/>
                        <a:pt x="5151" y="5679"/>
                      </a:cubicBezTo>
                      <a:cubicBezTo>
                        <a:pt x="5141" y="5652"/>
                        <a:pt x="5071" y="5628"/>
                        <a:pt x="5070" y="5600"/>
                      </a:cubicBezTo>
                      <a:cubicBezTo>
                        <a:pt x="5069" y="5583"/>
                        <a:pt x="5098" y="5556"/>
                        <a:pt x="5112" y="5549"/>
                      </a:cubicBezTo>
                      <a:cubicBezTo>
                        <a:pt x="5131" y="5540"/>
                        <a:pt x="5176" y="5555"/>
                        <a:pt x="5195" y="5547"/>
                      </a:cubicBezTo>
                      <a:cubicBezTo>
                        <a:pt x="5231" y="5531"/>
                        <a:pt x="5274" y="5459"/>
                        <a:pt x="5305" y="5434"/>
                      </a:cubicBezTo>
                      <a:cubicBezTo>
                        <a:pt x="5312" y="5428"/>
                        <a:pt x="5332" y="5423"/>
                        <a:pt x="5335" y="5415"/>
                      </a:cubicBezTo>
                      <a:cubicBezTo>
                        <a:pt x="5345" y="5394"/>
                        <a:pt x="5317" y="5345"/>
                        <a:pt x="5324" y="5323"/>
                      </a:cubicBezTo>
                      <a:cubicBezTo>
                        <a:pt x="5331" y="5304"/>
                        <a:pt x="5386" y="5287"/>
                        <a:pt x="5382" y="5267"/>
                      </a:cubicBezTo>
                      <a:cubicBezTo>
                        <a:pt x="5376" y="5243"/>
                        <a:pt x="5312" y="5241"/>
                        <a:pt x="5288" y="5234"/>
                      </a:cubicBezTo>
                      <a:cubicBezTo>
                        <a:pt x="5263" y="5226"/>
                        <a:pt x="5201" y="5232"/>
                        <a:pt x="5188" y="5210"/>
                      </a:cubicBezTo>
                      <a:cubicBezTo>
                        <a:pt x="5179" y="5194"/>
                        <a:pt x="5194" y="5150"/>
                        <a:pt x="5209" y="5141"/>
                      </a:cubicBezTo>
                      <a:cubicBezTo>
                        <a:pt x="5238" y="5125"/>
                        <a:pt x="5314" y="5199"/>
                        <a:pt x="5335" y="5175"/>
                      </a:cubicBezTo>
                      <a:cubicBezTo>
                        <a:pt x="5349" y="5159"/>
                        <a:pt x="5309" y="5118"/>
                        <a:pt x="5303" y="5098"/>
                      </a:cubicBezTo>
                      <a:cubicBezTo>
                        <a:pt x="5300" y="5086"/>
                        <a:pt x="5286" y="5059"/>
                        <a:pt x="5293" y="5050"/>
                      </a:cubicBezTo>
                      <a:cubicBezTo>
                        <a:pt x="5313" y="5025"/>
                        <a:pt x="5393" y="5063"/>
                        <a:pt x="5421" y="5047"/>
                      </a:cubicBezTo>
                      <a:cubicBezTo>
                        <a:pt x="5446" y="5033"/>
                        <a:pt x="5478" y="4976"/>
                        <a:pt x="5483" y="4948"/>
                      </a:cubicBezTo>
                      <a:cubicBezTo>
                        <a:pt x="5487" y="4921"/>
                        <a:pt x="5476" y="4863"/>
                        <a:pt x="5457" y="4844"/>
                      </a:cubicBezTo>
                      <a:cubicBezTo>
                        <a:pt x="5439" y="4825"/>
                        <a:pt x="5370" y="4837"/>
                        <a:pt x="5355" y="4814"/>
                      </a:cubicBezTo>
                      <a:cubicBezTo>
                        <a:pt x="5347" y="4802"/>
                        <a:pt x="5356" y="4769"/>
                        <a:pt x="5364" y="4757"/>
                      </a:cubicBezTo>
                      <a:cubicBezTo>
                        <a:pt x="5383" y="4724"/>
                        <a:pt x="5450" y="4684"/>
                        <a:pt x="5483" y="4664"/>
                      </a:cubicBezTo>
                      <a:cubicBezTo>
                        <a:pt x="5502" y="4653"/>
                        <a:pt x="5554" y="4648"/>
                        <a:pt x="5564" y="4628"/>
                      </a:cubicBezTo>
                      <a:cubicBezTo>
                        <a:pt x="5579" y="4596"/>
                        <a:pt x="5528" y="4527"/>
                        <a:pt x="5530" y="4492"/>
                      </a:cubicBezTo>
                      <a:cubicBezTo>
                        <a:pt x="5532" y="4463"/>
                        <a:pt x="5546" y="4390"/>
                        <a:pt x="5574" y="4385"/>
                      </a:cubicBezTo>
                      <a:cubicBezTo>
                        <a:pt x="5606" y="4379"/>
                        <a:pt x="5664" y="4483"/>
                        <a:pt x="5666" y="4479"/>
                      </a:cubicBezTo>
                      <a:cubicBezTo>
                        <a:pt x="5669" y="4475"/>
                        <a:pt x="5705" y="4343"/>
                        <a:pt x="5696" y="4298"/>
                      </a:cubicBezTo>
                      <a:cubicBezTo>
                        <a:pt x="5691" y="4275"/>
                        <a:pt x="5647" y="4218"/>
                        <a:pt x="5648" y="4214"/>
                      </a:cubicBezTo>
                      <a:cubicBezTo>
                        <a:pt x="5650" y="4210"/>
                        <a:pt x="5668" y="4162"/>
                        <a:pt x="5661" y="4147"/>
                      </a:cubicBezTo>
                      <a:cubicBezTo>
                        <a:pt x="5653" y="4130"/>
                        <a:pt x="5607" y="4123"/>
                        <a:pt x="5596" y="4108"/>
                      </a:cubicBezTo>
                      <a:cubicBezTo>
                        <a:pt x="5585" y="4092"/>
                        <a:pt x="5592" y="4048"/>
                        <a:pt x="5579" y="4035"/>
                      </a:cubicBezTo>
                      <a:cubicBezTo>
                        <a:pt x="5561" y="4015"/>
                        <a:pt x="5490" y="4024"/>
                        <a:pt x="5476" y="4001"/>
                      </a:cubicBezTo>
                      <a:cubicBezTo>
                        <a:pt x="5459" y="3974"/>
                        <a:pt x="5473" y="3901"/>
                        <a:pt x="5491" y="3875"/>
                      </a:cubicBezTo>
                      <a:cubicBezTo>
                        <a:pt x="5507" y="3850"/>
                        <a:pt x="5567" y="3830"/>
                        <a:pt x="5593" y="3817"/>
                      </a:cubicBezTo>
                      <a:cubicBezTo>
                        <a:pt x="5616" y="3806"/>
                        <a:pt x="5680" y="3802"/>
                        <a:pt x="5686" y="3778"/>
                      </a:cubicBezTo>
                      <a:cubicBezTo>
                        <a:pt x="5696" y="3742"/>
                        <a:pt x="5614" y="3691"/>
                        <a:pt x="5595" y="3659"/>
                      </a:cubicBezTo>
                      <a:cubicBezTo>
                        <a:pt x="5581" y="3635"/>
                        <a:pt x="5570" y="3576"/>
                        <a:pt x="5550" y="3556"/>
                      </a:cubicBezTo>
                      <a:cubicBezTo>
                        <a:pt x="5539" y="3546"/>
                        <a:pt x="5503" y="3547"/>
                        <a:pt x="5495" y="3534"/>
                      </a:cubicBezTo>
                      <a:cubicBezTo>
                        <a:pt x="5483" y="3513"/>
                        <a:pt x="5487" y="3450"/>
                        <a:pt x="5508" y="3440"/>
                      </a:cubicBezTo>
                      <a:cubicBezTo>
                        <a:pt x="5535" y="3427"/>
                        <a:pt x="5582" y="3498"/>
                        <a:pt x="5612" y="3502"/>
                      </a:cubicBezTo>
                      <a:cubicBezTo>
                        <a:pt x="5638" y="3505"/>
                        <a:pt x="5687" y="3478"/>
                        <a:pt x="5713" y="3475"/>
                      </a:cubicBezTo>
                      <a:cubicBezTo>
                        <a:pt x="5740" y="3472"/>
                        <a:pt x="5797" y="3490"/>
                        <a:pt x="5821" y="3478"/>
                      </a:cubicBezTo>
                      <a:cubicBezTo>
                        <a:pt x="5838" y="3469"/>
                        <a:pt x="5866" y="3432"/>
                        <a:pt x="5863" y="3413"/>
                      </a:cubicBezTo>
                      <a:cubicBezTo>
                        <a:pt x="5859" y="3389"/>
                        <a:pt x="5790" y="3376"/>
                        <a:pt x="5786" y="3352"/>
                      </a:cubicBezTo>
                      <a:cubicBezTo>
                        <a:pt x="5782" y="3336"/>
                        <a:pt x="5802" y="3299"/>
                        <a:pt x="5818" y="3294"/>
                      </a:cubicBezTo>
                      <a:cubicBezTo>
                        <a:pt x="5845" y="3286"/>
                        <a:pt x="5895" y="3333"/>
                        <a:pt x="5919" y="3349"/>
                      </a:cubicBezTo>
                      <a:cubicBezTo>
                        <a:pt x="5953" y="3371"/>
                        <a:pt x="6008" y="3449"/>
                        <a:pt x="6049" y="3448"/>
                      </a:cubicBezTo>
                      <a:cubicBezTo>
                        <a:pt x="6076" y="3448"/>
                        <a:pt x="6136" y="3410"/>
                        <a:pt x="6135" y="3383"/>
                      </a:cubicBezTo>
                      <a:cubicBezTo>
                        <a:pt x="6134" y="3359"/>
                        <a:pt x="6067" y="3352"/>
                        <a:pt x="6056" y="3331"/>
                      </a:cubicBezTo>
                      <a:cubicBezTo>
                        <a:pt x="6044" y="3307"/>
                        <a:pt x="6052" y="3250"/>
                        <a:pt x="6062" y="3226"/>
                      </a:cubicBezTo>
                      <a:cubicBezTo>
                        <a:pt x="6070" y="3205"/>
                        <a:pt x="6121" y="3181"/>
                        <a:pt x="6119" y="3160"/>
                      </a:cubicBezTo>
                      <a:cubicBezTo>
                        <a:pt x="6117" y="3126"/>
                        <a:pt x="6036" y="3100"/>
                        <a:pt x="6016" y="3073"/>
                      </a:cubicBezTo>
                      <a:cubicBezTo>
                        <a:pt x="6002" y="3054"/>
                        <a:pt x="5972" y="3010"/>
                        <a:pt x="5981" y="2989"/>
                      </a:cubicBezTo>
                      <a:cubicBezTo>
                        <a:pt x="5990" y="2964"/>
                        <a:pt x="6074" y="2971"/>
                        <a:pt x="6079" y="2945"/>
                      </a:cubicBezTo>
                      <a:cubicBezTo>
                        <a:pt x="6083" y="2922"/>
                        <a:pt x="6020" y="2901"/>
                        <a:pt x="6014" y="2879"/>
                      </a:cubicBezTo>
                      <a:cubicBezTo>
                        <a:pt x="6009" y="2860"/>
                        <a:pt x="6020" y="2815"/>
                        <a:pt x="6035" y="2803"/>
                      </a:cubicBezTo>
                      <a:cubicBezTo>
                        <a:pt x="6047" y="2794"/>
                        <a:pt x="6085" y="2814"/>
                        <a:pt x="6096" y="2803"/>
                      </a:cubicBezTo>
                      <a:cubicBezTo>
                        <a:pt x="6107" y="2792"/>
                        <a:pt x="6081" y="2749"/>
                        <a:pt x="6093" y="2738"/>
                      </a:cubicBezTo>
                      <a:cubicBezTo>
                        <a:pt x="6107" y="2723"/>
                        <a:pt x="6157" y="2750"/>
                        <a:pt x="6175" y="2740"/>
                      </a:cubicBezTo>
                      <a:cubicBezTo>
                        <a:pt x="6189" y="2733"/>
                        <a:pt x="6198" y="2699"/>
                        <a:pt x="6209" y="2687"/>
                      </a:cubicBezTo>
                      <a:cubicBezTo>
                        <a:pt x="6230" y="2664"/>
                        <a:pt x="6290" y="2637"/>
                        <a:pt x="6309" y="2612"/>
                      </a:cubicBezTo>
                      <a:cubicBezTo>
                        <a:pt x="6312" y="2608"/>
                        <a:pt x="6316" y="2600"/>
                        <a:pt x="6316" y="2595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Freeform 21"/>
                <p:cNvSpPr>
                  <a:spLocks/>
                </p:cNvSpPr>
                <p:nvPr/>
              </p:nvSpPr>
              <p:spPr bwMode="auto">
                <a:xfrm>
                  <a:off x="3009" y="676"/>
                  <a:ext cx="1291" cy="795"/>
                </a:xfrm>
                <a:custGeom>
                  <a:avLst/>
                  <a:gdLst>
                    <a:gd name="T0" fmla="*/ 1423 w 9062"/>
                    <a:gd name="T1" fmla="*/ 347 h 5580"/>
                    <a:gd name="T2" fmla="*/ 1663 w 9062"/>
                    <a:gd name="T3" fmla="*/ 104 h 5580"/>
                    <a:gd name="T4" fmla="*/ 8921 w 9062"/>
                    <a:gd name="T5" fmla="*/ 185 h 5580"/>
                    <a:gd name="T6" fmla="*/ 8897 w 9062"/>
                    <a:gd name="T7" fmla="*/ 537 h 5580"/>
                    <a:gd name="T8" fmla="*/ 8527 w 9062"/>
                    <a:gd name="T9" fmla="*/ 662 h 5580"/>
                    <a:gd name="T10" fmla="*/ 8327 w 9062"/>
                    <a:gd name="T11" fmla="*/ 817 h 5580"/>
                    <a:gd name="T12" fmla="*/ 8488 w 9062"/>
                    <a:gd name="T13" fmla="*/ 1124 h 5580"/>
                    <a:gd name="T14" fmla="*/ 8518 w 9062"/>
                    <a:gd name="T15" fmla="*/ 1481 h 5580"/>
                    <a:gd name="T16" fmla="*/ 8929 w 9062"/>
                    <a:gd name="T17" fmla="*/ 1943 h 5580"/>
                    <a:gd name="T18" fmla="*/ 9026 w 9062"/>
                    <a:gd name="T19" fmla="*/ 2311 h 5580"/>
                    <a:gd name="T20" fmla="*/ 8843 w 9062"/>
                    <a:gd name="T21" fmla="*/ 2720 h 5580"/>
                    <a:gd name="T22" fmla="*/ 8650 w 9062"/>
                    <a:gd name="T23" fmla="*/ 2900 h 5580"/>
                    <a:gd name="T24" fmla="*/ 8286 w 9062"/>
                    <a:gd name="T25" fmla="*/ 2990 h 5580"/>
                    <a:gd name="T26" fmla="*/ 7687 w 9062"/>
                    <a:gd name="T27" fmla="*/ 3541 h 5580"/>
                    <a:gd name="T28" fmla="*/ 7018 w 9062"/>
                    <a:gd name="T29" fmla="*/ 3895 h 5580"/>
                    <a:gd name="T30" fmla="*/ 6392 w 9062"/>
                    <a:gd name="T31" fmla="*/ 3973 h 5580"/>
                    <a:gd name="T32" fmla="*/ 5775 w 9062"/>
                    <a:gd name="T33" fmla="*/ 4113 h 5580"/>
                    <a:gd name="T34" fmla="*/ 5429 w 9062"/>
                    <a:gd name="T35" fmla="*/ 4349 h 5580"/>
                    <a:gd name="T36" fmla="*/ 4804 w 9062"/>
                    <a:gd name="T37" fmla="*/ 4693 h 5580"/>
                    <a:gd name="T38" fmla="*/ 4529 w 9062"/>
                    <a:gd name="T39" fmla="*/ 4725 h 5580"/>
                    <a:gd name="T40" fmla="*/ 4073 w 9062"/>
                    <a:gd name="T41" fmla="*/ 4803 h 5580"/>
                    <a:gd name="T42" fmla="*/ 3649 w 9062"/>
                    <a:gd name="T43" fmla="*/ 5147 h 5580"/>
                    <a:gd name="T44" fmla="*/ 3241 w 9062"/>
                    <a:gd name="T45" fmla="*/ 5207 h 5580"/>
                    <a:gd name="T46" fmla="*/ 2863 w 9062"/>
                    <a:gd name="T47" fmla="*/ 5576 h 5580"/>
                    <a:gd name="T48" fmla="*/ 2443 w 9062"/>
                    <a:gd name="T49" fmla="*/ 5441 h 5580"/>
                    <a:gd name="T50" fmla="*/ 1960 w 9062"/>
                    <a:gd name="T51" fmla="*/ 5413 h 5580"/>
                    <a:gd name="T52" fmla="*/ 1818 w 9062"/>
                    <a:gd name="T53" fmla="*/ 5488 h 5580"/>
                    <a:gd name="T54" fmla="*/ 1542 w 9062"/>
                    <a:gd name="T55" fmla="*/ 5346 h 5580"/>
                    <a:gd name="T56" fmla="*/ 1467 w 9062"/>
                    <a:gd name="T57" fmla="*/ 5037 h 5580"/>
                    <a:gd name="T58" fmla="*/ 1248 w 9062"/>
                    <a:gd name="T59" fmla="*/ 4734 h 5580"/>
                    <a:gd name="T60" fmla="*/ 824 w 9062"/>
                    <a:gd name="T61" fmla="*/ 4667 h 5580"/>
                    <a:gd name="T62" fmla="*/ 616 w 9062"/>
                    <a:gd name="T63" fmla="*/ 4459 h 5580"/>
                    <a:gd name="T64" fmla="*/ 309 w 9062"/>
                    <a:gd name="T65" fmla="*/ 4525 h 5580"/>
                    <a:gd name="T66" fmla="*/ 258 w 9062"/>
                    <a:gd name="T67" fmla="*/ 4185 h 5580"/>
                    <a:gd name="T68" fmla="*/ 226 w 9062"/>
                    <a:gd name="T69" fmla="*/ 3876 h 5580"/>
                    <a:gd name="T70" fmla="*/ 7 w 9062"/>
                    <a:gd name="T71" fmla="*/ 3595 h 5580"/>
                    <a:gd name="T72" fmla="*/ 303 w 9062"/>
                    <a:gd name="T73" fmla="*/ 3121 h 5580"/>
                    <a:gd name="T74" fmla="*/ 639 w 9062"/>
                    <a:gd name="T75" fmla="*/ 2733 h 5580"/>
                    <a:gd name="T76" fmla="*/ 909 w 9062"/>
                    <a:gd name="T77" fmla="*/ 2720 h 5580"/>
                    <a:gd name="T78" fmla="*/ 1074 w 9062"/>
                    <a:gd name="T79" fmla="*/ 2293 h 5580"/>
                    <a:gd name="T80" fmla="*/ 727 w 9062"/>
                    <a:gd name="T81" fmla="*/ 2315 h 5580"/>
                    <a:gd name="T82" fmla="*/ 661 w 9062"/>
                    <a:gd name="T83" fmla="*/ 1995 h 5580"/>
                    <a:gd name="T84" fmla="*/ 344 w 9062"/>
                    <a:gd name="T85" fmla="*/ 1854 h 5580"/>
                    <a:gd name="T86" fmla="*/ 322 w 9062"/>
                    <a:gd name="T87" fmla="*/ 1605 h 5580"/>
                    <a:gd name="T88" fmla="*/ 466 w 9062"/>
                    <a:gd name="T89" fmla="*/ 1205 h 5580"/>
                    <a:gd name="T90" fmla="*/ 466 w 9062"/>
                    <a:gd name="T91" fmla="*/ 872 h 5580"/>
                    <a:gd name="T92" fmla="*/ 614 w 9062"/>
                    <a:gd name="T93" fmla="*/ 1110 h 5580"/>
                    <a:gd name="T94" fmla="*/ 980 w 9062"/>
                    <a:gd name="T95" fmla="*/ 584 h 5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062" h="5580">
                      <a:moveTo>
                        <a:pt x="1249" y="552"/>
                      </a:moveTo>
                      <a:cubicBezTo>
                        <a:pt x="1281" y="534"/>
                        <a:pt x="1336" y="479"/>
                        <a:pt x="1350" y="445"/>
                      </a:cubicBezTo>
                      <a:cubicBezTo>
                        <a:pt x="1359" y="423"/>
                        <a:pt x="1333" y="367"/>
                        <a:pt x="1350" y="350"/>
                      </a:cubicBezTo>
                      <a:cubicBezTo>
                        <a:pt x="1363" y="336"/>
                        <a:pt x="1408" y="357"/>
                        <a:pt x="1423" y="347"/>
                      </a:cubicBezTo>
                      <a:cubicBezTo>
                        <a:pt x="1449" y="329"/>
                        <a:pt x="1473" y="261"/>
                        <a:pt x="1473" y="229"/>
                      </a:cubicBezTo>
                      <a:cubicBezTo>
                        <a:pt x="1473" y="212"/>
                        <a:pt x="1439" y="181"/>
                        <a:pt x="1448" y="167"/>
                      </a:cubicBezTo>
                      <a:cubicBezTo>
                        <a:pt x="1465" y="141"/>
                        <a:pt x="1542" y="172"/>
                        <a:pt x="1571" y="162"/>
                      </a:cubicBezTo>
                      <a:cubicBezTo>
                        <a:pt x="1590" y="155"/>
                        <a:pt x="1663" y="104"/>
                        <a:pt x="1663" y="104"/>
                      </a:cubicBezTo>
                      <a:cubicBezTo>
                        <a:pt x="1663" y="104"/>
                        <a:pt x="1773" y="136"/>
                        <a:pt x="1818" y="142"/>
                      </a:cubicBezTo>
                      <a:cubicBezTo>
                        <a:pt x="2467" y="233"/>
                        <a:pt x="3763" y="434"/>
                        <a:pt x="4417" y="467"/>
                      </a:cubicBezTo>
                      <a:cubicBezTo>
                        <a:pt x="5020" y="498"/>
                        <a:pt x="6230" y="455"/>
                        <a:pt x="6833" y="415"/>
                      </a:cubicBezTo>
                      <a:cubicBezTo>
                        <a:pt x="7357" y="381"/>
                        <a:pt x="8430" y="0"/>
                        <a:pt x="8921" y="185"/>
                      </a:cubicBezTo>
                      <a:cubicBezTo>
                        <a:pt x="8943" y="193"/>
                        <a:pt x="8983" y="231"/>
                        <a:pt x="8985" y="254"/>
                      </a:cubicBezTo>
                      <a:cubicBezTo>
                        <a:pt x="8987" y="277"/>
                        <a:pt x="8939" y="308"/>
                        <a:pt x="8935" y="331"/>
                      </a:cubicBezTo>
                      <a:cubicBezTo>
                        <a:pt x="8929" y="358"/>
                        <a:pt x="8956" y="414"/>
                        <a:pt x="8951" y="441"/>
                      </a:cubicBezTo>
                      <a:cubicBezTo>
                        <a:pt x="8946" y="468"/>
                        <a:pt x="8924" y="532"/>
                        <a:pt x="8897" y="537"/>
                      </a:cubicBezTo>
                      <a:cubicBezTo>
                        <a:pt x="8881" y="539"/>
                        <a:pt x="8863" y="494"/>
                        <a:pt x="8847" y="494"/>
                      </a:cubicBezTo>
                      <a:cubicBezTo>
                        <a:pt x="8803" y="493"/>
                        <a:pt x="8755" y="599"/>
                        <a:pt x="8712" y="602"/>
                      </a:cubicBezTo>
                      <a:cubicBezTo>
                        <a:pt x="8674" y="605"/>
                        <a:pt x="8616" y="511"/>
                        <a:pt x="8579" y="523"/>
                      </a:cubicBezTo>
                      <a:cubicBezTo>
                        <a:pt x="8544" y="536"/>
                        <a:pt x="8559" y="643"/>
                        <a:pt x="8527" y="662"/>
                      </a:cubicBezTo>
                      <a:cubicBezTo>
                        <a:pt x="8506" y="674"/>
                        <a:pt x="8449" y="632"/>
                        <a:pt x="8430" y="647"/>
                      </a:cubicBezTo>
                      <a:cubicBezTo>
                        <a:pt x="8412" y="661"/>
                        <a:pt x="8440" y="724"/>
                        <a:pt x="8422" y="739"/>
                      </a:cubicBezTo>
                      <a:cubicBezTo>
                        <a:pt x="8404" y="753"/>
                        <a:pt x="8349" y="709"/>
                        <a:pt x="8331" y="724"/>
                      </a:cubicBezTo>
                      <a:cubicBezTo>
                        <a:pt x="8312" y="738"/>
                        <a:pt x="8337" y="796"/>
                        <a:pt x="8327" y="817"/>
                      </a:cubicBezTo>
                      <a:cubicBezTo>
                        <a:pt x="8310" y="850"/>
                        <a:pt x="8213" y="873"/>
                        <a:pt x="8211" y="911"/>
                      </a:cubicBezTo>
                      <a:cubicBezTo>
                        <a:pt x="8209" y="945"/>
                        <a:pt x="8288" y="982"/>
                        <a:pt x="8306" y="1011"/>
                      </a:cubicBezTo>
                      <a:cubicBezTo>
                        <a:pt x="8331" y="1052"/>
                        <a:pt x="8324" y="1172"/>
                        <a:pt x="8368" y="1189"/>
                      </a:cubicBezTo>
                      <a:cubicBezTo>
                        <a:pt x="8400" y="1201"/>
                        <a:pt x="8455" y="1115"/>
                        <a:pt x="8488" y="1124"/>
                      </a:cubicBezTo>
                      <a:cubicBezTo>
                        <a:pt x="8519" y="1132"/>
                        <a:pt x="8536" y="1208"/>
                        <a:pt x="8555" y="1234"/>
                      </a:cubicBezTo>
                      <a:cubicBezTo>
                        <a:pt x="8573" y="1258"/>
                        <a:pt x="8640" y="1294"/>
                        <a:pt x="8635" y="1324"/>
                      </a:cubicBezTo>
                      <a:cubicBezTo>
                        <a:pt x="8631" y="1350"/>
                        <a:pt x="8560" y="1358"/>
                        <a:pt x="8544" y="1380"/>
                      </a:cubicBezTo>
                      <a:cubicBezTo>
                        <a:pt x="8528" y="1401"/>
                        <a:pt x="8511" y="1455"/>
                        <a:pt x="8518" y="1481"/>
                      </a:cubicBezTo>
                      <a:cubicBezTo>
                        <a:pt x="8524" y="1506"/>
                        <a:pt x="8567" y="1542"/>
                        <a:pt x="8587" y="1559"/>
                      </a:cubicBezTo>
                      <a:cubicBezTo>
                        <a:pt x="8628" y="1597"/>
                        <a:pt x="8737" y="1642"/>
                        <a:pt x="8768" y="1688"/>
                      </a:cubicBezTo>
                      <a:cubicBezTo>
                        <a:pt x="8788" y="1719"/>
                        <a:pt x="8783" y="1799"/>
                        <a:pt x="8802" y="1830"/>
                      </a:cubicBezTo>
                      <a:cubicBezTo>
                        <a:pt x="8824" y="1867"/>
                        <a:pt x="8899" y="1913"/>
                        <a:pt x="8929" y="1943"/>
                      </a:cubicBezTo>
                      <a:cubicBezTo>
                        <a:pt x="8952" y="1966"/>
                        <a:pt x="9006" y="2009"/>
                        <a:pt x="9017" y="2040"/>
                      </a:cubicBezTo>
                      <a:cubicBezTo>
                        <a:pt x="9024" y="2061"/>
                        <a:pt x="9007" y="2108"/>
                        <a:pt x="9011" y="2130"/>
                      </a:cubicBezTo>
                      <a:cubicBezTo>
                        <a:pt x="9017" y="2158"/>
                        <a:pt x="9061" y="2205"/>
                        <a:pt x="9062" y="2234"/>
                      </a:cubicBezTo>
                      <a:cubicBezTo>
                        <a:pt x="9062" y="2255"/>
                        <a:pt x="9032" y="2309"/>
                        <a:pt x="9026" y="2311"/>
                      </a:cubicBezTo>
                      <a:cubicBezTo>
                        <a:pt x="9021" y="2313"/>
                        <a:pt x="8931" y="2343"/>
                        <a:pt x="8916" y="2371"/>
                      </a:cubicBezTo>
                      <a:cubicBezTo>
                        <a:pt x="8896" y="2406"/>
                        <a:pt x="8938" y="2494"/>
                        <a:pt x="8923" y="2532"/>
                      </a:cubicBezTo>
                      <a:cubicBezTo>
                        <a:pt x="8912" y="2561"/>
                        <a:pt x="8846" y="2590"/>
                        <a:pt x="8835" y="2619"/>
                      </a:cubicBezTo>
                      <a:cubicBezTo>
                        <a:pt x="8827" y="2643"/>
                        <a:pt x="8857" y="2699"/>
                        <a:pt x="8843" y="2720"/>
                      </a:cubicBezTo>
                      <a:cubicBezTo>
                        <a:pt x="8835" y="2732"/>
                        <a:pt x="8803" y="2729"/>
                        <a:pt x="8792" y="2737"/>
                      </a:cubicBezTo>
                      <a:cubicBezTo>
                        <a:pt x="8774" y="2752"/>
                        <a:pt x="8765" y="2811"/>
                        <a:pt x="8742" y="2816"/>
                      </a:cubicBezTo>
                      <a:cubicBezTo>
                        <a:pt x="8716" y="2821"/>
                        <a:pt x="8677" y="2746"/>
                        <a:pt x="8654" y="2758"/>
                      </a:cubicBezTo>
                      <a:cubicBezTo>
                        <a:pt x="8623" y="2774"/>
                        <a:pt x="8680" y="2880"/>
                        <a:pt x="8650" y="2900"/>
                      </a:cubicBezTo>
                      <a:cubicBezTo>
                        <a:pt x="8633" y="2911"/>
                        <a:pt x="8594" y="2869"/>
                        <a:pt x="8574" y="2870"/>
                      </a:cubicBezTo>
                      <a:cubicBezTo>
                        <a:pt x="8542" y="2871"/>
                        <a:pt x="8482" y="2902"/>
                        <a:pt x="8460" y="2924"/>
                      </a:cubicBezTo>
                      <a:cubicBezTo>
                        <a:pt x="8441" y="2943"/>
                        <a:pt x="8438" y="3008"/>
                        <a:pt x="8415" y="3020"/>
                      </a:cubicBezTo>
                      <a:cubicBezTo>
                        <a:pt x="8385" y="3034"/>
                        <a:pt x="8312" y="2969"/>
                        <a:pt x="8286" y="2990"/>
                      </a:cubicBezTo>
                      <a:cubicBezTo>
                        <a:pt x="8251" y="3017"/>
                        <a:pt x="8324" y="3149"/>
                        <a:pt x="8284" y="3167"/>
                      </a:cubicBezTo>
                      <a:cubicBezTo>
                        <a:pt x="8257" y="3180"/>
                        <a:pt x="8222" y="3093"/>
                        <a:pt x="8192" y="3091"/>
                      </a:cubicBezTo>
                      <a:cubicBezTo>
                        <a:pt x="8147" y="3087"/>
                        <a:pt x="8069" y="3154"/>
                        <a:pt x="8033" y="3182"/>
                      </a:cubicBezTo>
                      <a:cubicBezTo>
                        <a:pt x="7935" y="3259"/>
                        <a:pt x="7782" y="3460"/>
                        <a:pt x="7687" y="3541"/>
                      </a:cubicBezTo>
                      <a:cubicBezTo>
                        <a:pt x="7601" y="3615"/>
                        <a:pt x="7386" y="3715"/>
                        <a:pt x="7317" y="3805"/>
                      </a:cubicBezTo>
                      <a:cubicBezTo>
                        <a:pt x="7295" y="3833"/>
                        <a:pt x="7300" y="3927"/>
                        <a:pt x="7267" y="3940"/>
                      </a:cubicBezTo>
                      <a:cubicBezTo>
                        <a:pt x="7242" y="3949"/>
                        <a:pt x="7200" y="3897"/>
                        <a:pt x="7175" y="3891"/>
                      </a:cubicBezTo>
                      <a:cubicBezTo>
                        <a:pt x="7137" y="3882"/>
                        <a:pt x="7051" y="3874"/>
                        <a:pt x="7018" y="3895"/>
                      </a:cubicBezTo>
                      <a:cubicBezTo>
                        <a:pt x="6982" y="3917"/>
                        <a:pt x="6967" y="4011"/>
                        <a:pt x="6939" y="4042"/>
                      </a:cubicBezTo>
                      <a:cubicBezTo>
                        <a:pt x="6913" y="4073"/>
                        <a:pt x="6849" y="4134"/>
                        <a:pt x="6809" y="4138"/>
                      </a:cubicBezTo>
                      <a:cubicBezTo>
                        <a:pt x="6749" y="4143"/>
                        <a:pt x="6651" y="4053"/>
                        <a:pt x="6595" y="4031"/>
                      </a:cubicBezTo>
                      <a:cubicBezTo>
                        <a:pt x="6546" y="4012"/>
                        <a:pt x="6444" y="3969"/>
                        <a:pt x="6392" y="3973"/>
                      </a:cubicBezTo>
                      <a:cubicBezTo>
                        <a:pt x="6356" y="3976"/>
                        <a:pt x="6296" y="4028"/>
                        <a:pt x="6261" y="4035"/>
                      </a:cubicBezTo>
                      <a:cubicBezTo>
                        <a:pt x="6198" y="4046"/>
                        <a:pt x="6066" y="3992"/>
                        <a:pt x="6006" y="4014"/>
                      </a:cubicBezTo>
                      <a:cubicBezTo>
                        <a:pt x="5979" y="4025"/>
                        <a:pt x="5949" y="4086"/>
                        <a:pt x="5922" y="4098"/>
                      </a:cubicBezTo>
                      <a:cubicBezTo>
                        <a:pt x="5889" y="4114"/>
                        <a:pt x="5806" y="4094"/>
                        <a:pt x="5775" y="4113"/>
                      </a:cubicBezTo>
                      <a:cubicBezTo>
                        <a:pt x="5751" y="4128"/>
                        <a:pt x="5720" y="4180"/>
                        <a:pt x="5715" y="4207"/>
                      </a:cubicBezTo>
                      <a:cubicBezTo>
                        <a:pt x="5712" y="4222"/>
                        <a:pt x="5734" y="4255"/>
                        <a:pt x="5724" y="4267"/>
                      </a:cubicBezTo>
                      <a:cubicBezTo>
                        <a:pt x="5692" y="4308"/>
                        <a:pt x="5565" y="4265"/>
                        <a:pt x="5517" y="4284"/>
                      </a:cubicBezTo>
                      <a:cubicBezTo>
                        <a:pt x="5491" y="4293"/>
                        <a:pt x="5456" y="4344"/>
                        <a:pt x="5429" y="4349"/>
                      </a:cubicBezTo>
                      <a:cubicBezTo>
                        <a:pt x="5404" y="4353"/>
                        <a:pt x="5357" y="4318"/>
                        <a:pt x="5331" y="4321"/>
                      </a:cubicBezTo>
                      <a:cubicBezTo>
                        <a:pt x="5260" y="4330"/>
                        <a:pt x="5130" y="4413"/>
                        <a:pt x="5081" y="4467"/>
                      </a:cubicBezTo>
                      <a:cubicBezTo>
                        <a:pt x="5058" y="4492"/>
                        <a:pt x="5047" y="4566"/>
                        <a:pt x="5023" y="4590"/>
                      </a:cubicBezTo>
                      <a:cubicBezTo>
                        <a:pt x="4980" y="4633"/>
                        <a:pt x="4865" y="4697"/>
                        <a:pt x="4804" y="4693"/>
                      </a:cubicBezTo>
                      <a:cubicBezTo>
                        <a:pt x="4756" y="4690"/>
                        <a:pt x="4687" y="4607"/>
                        <a:pt x="4642" y="4590"/>
                      </a:cubicBezTo>
                      <a:cubicBezTo>
                        <a:pt x="4612" y="4579"/>
                        <a:pt x="4547" y="4559"/>
                        <a:pt x="4518" y="4570"/>
                      </a:cubicBezTo>
                      <a:cubicBezTo>
                        <a:pt x="4493" y="4579"/>
                        <a:pt x="4449" y="4625"/>
                        <a:pt x="4451" y="4652"/>
                      </a:cubicBezTo>
                      <a:cubicBezTo>
                        <a:pt x="4453" y="4679"/>
                        <a:pt x="4532" y="4698"/>
                        <a:pt x="4529" y="4725"/>
                      </a:cubicBezTo>
                      <a:cubicBezTo>
                        <a:pt x="4526" y="4754"/>
                        <a:pt x="4458" y="4783"/>
                        <a:pt x="4428" y="4785"/>
                      </a:cubicBezTo>
                      <a:cubicBezTo>
                        <a:pt x="4411" y="4786"/>
                        <a:pt x="4381" y="4752"/>
                        <a:pt x="4365" y="4757"/>
                      </a:cubicBezTo>
                      <a:cubicBezTo>
                        <a:pt x="4325" y="4769"/>
                        <a:pt x="4315" y="4885"/>
                        <a:pt x="4275" y="4897"/>
                      </a:cubicBezTo>
                      <a:cubicBezTo>
                        <a:pt x="4222" y="4912"/>
                        <a:pt x="4128" y="4809"/>
                        <a:pt x="4073" y="4803"/>
                      </a:cubicBezTo>
                      <a:cubicBezTo>
                        <a:pt x="4036" y="4799"/>
                        <a:pt x="3955" y="4811"/>
                        <a:pt x="3927" y="4835"/>
                      </a:cubicBezTo>
                      <a:cubicBezTo>
                        <a:pt x="3887" y="4871"/>
                        <a:pt x="3895" y="5004"/>
                        <a:pt x="3854" y="5039"/>
                      </a:cubicBezTo>
                      <a:cubicBezTo>
                        <a:pt x="3827" y="5062"/>
                        <a:pt x="3745" y="5049"/>
                        <a:pt x="3714" y="5067"/>
                      </a:cubicBezTo>
                      <a:cubicBezTo>
                        <a:pt x="3692" y="5080"/>
                        <a:pt x="3670" y="5132"/>
                        <a:pt x="3649" y="5147"/>
                      </a:cubicBezTo>
                      <a:cubicBezTo>
                        <a:pt x="3624" y="5165"/>
                        <a:pt x="3567" y="5191"/>
                        <a:pt x="3537" y="5190"/>
                      </a:cubicBezTo>
                      <a:cubicBezTo>
                        <a:pt x="3505" y="5190"/>
                        <a:pt x="3449" y="5155"/>
                        <a:pt x="3419" y="5144"/>
                      </a:cubicBezTo>
                      <a:cubicBezTo>
                        <a:pt x="3394" y="5135"/>
                        <a:pt x="3343" y="5102"/>
                        <a:pt x="3318" y="5110"/>
                      </a:cubicBezTo>
                      <a:cubicBezTo>
                        <a:pt x="3288" y="5119"/>
                        <a:pt x="3258" y="5181"/>
                        <a:pt x="3241" y="5207"/>
                      </a:cubicBezTo>
                      <a:cubicBezTo>
                        <a:pt x="3214" y="5249"/>
                        <a:pt x="3189" y="5352"/>
                        <a:pt x="3151" y="5385"/>
                      </a:cubicBezTo>
                      <a:cubicBezTo>
                        <a:pt x="3130" y="5404"/>
                        <a:pt x="3060" y="5401"/>
                        <a:pt x="3043" y="5424"/>
                      </a:cubicBezTo>
                      <a:cubicBezTo>
                        <a:pt x="3030" y="5441"/>
                        <a:pt x="3048" y="5493"/>
                        <a:pt x="3035" y="5510"/>
                      </a:cubicBezTo>
                      <a:cubicBezTo>
                        <a:pt x="3008" y="5547"/>
                        <a:pt x="2909" y="5580"/>
                        <a:pt x="2863" y="5576"/>
                      </a:cubicBezTo>
                      <a:cubicBezTo>
                        <a:pt x="2829" y="5572"/>
                        <a:pt x="2779" y="5513"/>
                        <a:pt x="2746" y="5503"/>
                      </a:cubicBezTo>
                      <a:cubicBezTo>
                        <a:pt x="2706" y="5490"/>
                        <a:pt x="2617" y="5474"/>
                        <a:pt x="2579" y="5491"/>
                      </a:cubicBezTo>
                      <a:cubicBezTo>
                        <a:pt x="2564" y="5498"/>
                        <a:pt x="2555" y="5545"/>
                        <a:pt x="2538" y="5546"/>
                      </a:cubicBezTo>
                      <a:cubicBezTo>
                        <a:pt x="2503" y="5547"/>
                        <a:pt x="2476" y="5452"/>
                        <a:pt x="2443" y="5441"/>
                      </a:cubicBezTo>
                      <a:cubicBezTo>
                        <a:pt x="2402" y="5428"/>
                        <a:pt x="2316" y="5462"/>
                        <a:pt x="2276" y="5476"/>
                      </a:cubicBezTo>
                      <a:cubicBezTo>
                        <a:pt x="2242" y="5489"/>
                        <a:pt x="2183" y="5553"/>
                        <a:pt x="2147" y="5546"/>
                      </a:cubicBezTo>
                      <a:cubicBezTo>
                        <a:pt x="2124" y="5541"/>
                        <a:pt x="2107" y="5484"/>
                        <a:pt x="2087" y="5469"/>
                      </a:cubicBezTo>
                      <a:cubicBezTo>
                        <a:pt x="2060" y="5448"/>
                        <a:pt x="1974" y="5445"/>
                        <a:pt x="1960" y="5413"/>
                      </a:cubicBezTo>
                      <a:cubicBezTo>
                        <a:pt x="1948" y="5385"/>
                        <a:pt x="2011" y="5325"/>
                        <a:pt x="2000" y="5297"/>
                      </a:cubicBezTo>
                      <a:cubicBezTo>
                        <a:pt x="1991" y="5275"/>
                        <a:pt x="1938" y="5252"/>
                        <a:pt x="1915" y="5256"/>
                      </a:cubicBezTo>
                      <a:cubicBezTo>
                        <a:pt x="1869" y="5265"/>
                        <a:pt x="1796" y="5349"/>
                        <a:pt x="1786" y="5396"/>
                      </a:cubicBezTo>
                      <a:cubicBezTo>
                        <a:pt x="1782" y="5420"/>
                        <a:pt x="1822" y="5464"/>
                        <a:pt x="1818" y="5488"/>
                      </a:cubicBezTo>
                      <a:cubicBezTo>
                        <a:pt x="1815" y="5511"/>
                        <a:pt x="1784" y="5561"/>
                        <a:pt x="1760" y="5564"/>
                      </a:cubicBezTo>
                      <a:cubicBezTo>
                        <a:pt x="1730" y="5568"/>
                        <a:pt x="1693" y="5497"/>
                        <a:pt x="1663" y="5488"/>
                      </a:cubicBezTo>
                      <a:cubicBezTo>
                        <a:pt x="1646" y="5482"/>
                        <a:pt x="1605" y="5502"/>
                        <a:pt x="1590" y="5491"/>
                      </a:cubicBezTo>
                      <a:cubicBezTo>
                        <a:pt x="1558" y="5470"/>
                        <a:pt x="1543" y="5384"/>
                        <a:pt x="1542" y="5346"/>
                      </a:cubicBezTo>
                      <a:cubicBezTo>
                        <a:pt x="1540" y="5316"/>
                        <a:pt x="1586" y="5255"/>
                        <a:pt x="1570" y="5230"/>
                      </a:cubicBezTo>
                      <a:cubicBezTo>
                        <a:pt x="1547" y="5195"/>
                        <a:pt x="1435" y="5229"/>
                        <a:pt x="1405" y="5200"/>
                      </a:cubicBezTo>
                      <a:cubicBezTo>
                        <a:pt x="1380" y="5175"/>
                        <a:pt x="1362" y="5091"/>
                        <a:pt x="1381" y="5061"/>
                      </a:cubicBezTo>
                      <a:cubicBezTo>
                        <a:pt x="1393" y="5042"/>
                        <a:pt x="1453" y="5055"/>
                        <a:pt x="1467" y="5037"/>
                      </a:cubicBezTo>
                      <a:cubicBezTo>
                        <a:pt x="1485" y="5014"/>
                        <a:pt x="1489" y="4945"/>
                        <a:pt x="1472" y="4921"/>
                      </a:cubicBezTo>
                      <a:cubicBezTo>
                        <a:pt x="1459" y="4901"/>
                        <a:pt x="1396" y="4910"/>
                        <a:pt x="1381" y="4891"/>
                      </a:cubicBezTo>
                      <a:cubicBezTo>
                        <a:pt x="1360" y="4867"/>
                        <a:pt x="1385" y="4788"/>
                        <a:pt x="1364" y="4764"/>
                      </a:cubicBezTo>
                      <a:cubicBezTo>
                        <a:pt x="1344" y="4742"/>
                        <a:pt x="1278" y="4731"/>
                        <a:pt x="1248" y="4734"/>
                      </a:cubicBezTo>
                      <a:cubicBezTo>
                        <a:pt x="1213" y="4738"/>
                        <a:pt x="1157" y="4791"/>
                        <a:pt x="1123" y="4800"/>
                      </a:cubicBezTo>
                      <a:cubicBezTo>
                        <a:pt x="1084" y="4809"/>
                        <a:pt x="991" y="4828"/>
                        <a:pt x="962" y="4800"/>
                      </a:cubicBezTo>
                      <a:cubicBezTo>
                        <a:pt x="935" y="4774"/>
                        <a:pt x="986" y="4676"/>
                        <a:pt x="958" y="4652"/>
                      </a:cubicBezTo>
                      <a:cubicBezTo>
                        <a:pt x="933" y="4630"/>
                        <a:pt x="857" y="4662"/>
                        <a:pt x="824" y="4667"/>
                      </a:cubicBezTo>
                      <a:cubicBezTo>
                        <a:pt x="804" y="4670"/>
                        <a:pt x="765" y="4689"/>
                        <a:pt x="747" y="4682"/>
                      </a:cubicBezTo>
                      <a:cubicBezTo>
                        <a:pt x="720" y="4671"/>
                        <a:pt x="703" y="4607"/>
                        <a:pt x="681" y="4588"/>
                      </a:cubicBezTo>
                      <a:cubicBezTo>
                        <a:pt x="667" y="4576"/>
                        <a:pt x="622" y="4570"/>
                        <a:pt x="612" y="4553"/>
                      </a:cubicBezTo>
                      <a:cubicBezTo>
                        <a:pt x="600" y="4533"/>
                        <a:pt x="631" y="4477"/>
                        <a:pt x="616" y="4459"/>
                      </a:cubicBezTo>
                      <a:cubicBezTo>
                        <a:pt x="593" y="4432"/>
                        <a:pt x="510" y="4430"/>
                        <a:pt x="476" y="4441"/>
                      </a:cubicBezTo>
                      <a:cubicBezTo>
                        <a:pt x="457" y="4446"/>
                        <a:pt x="426" y="4476"/>
                        <a:pt x="416" y="4493"/>
                      </a:cubicBezTo>
                      <a:cubicBezTo>
                        <a:pt x="407" y="4508"/>
                        <a:pt x="420" y="4553"/>
                        <a:pt x="405" y="4562"/>
                      </a:cubicBezTo>
                      <a:cubicBezTo>
                        <a:pt x="382" y="4575"/>
                        <a:pt x="330" y="4540"/>
                        <a:pt x="309" y="4525"/>
                      </a:cubicBezTo>
                      <a:cubicBezTo>
                        <a:pt x="281" y="4505"/>
                        <a:pt x="213" y="4455"/>
                        <a:pt x="220" y="4421"/>
                      </a:cubicBezTo>
                      <a:cubicBezTo>
                        <a:pt x="224" y="4396"/>
                        <a:pt x="302" y="4398"/>
                        <a:pt x="308" y="4373"/>
                      </a:cubicBezTo>
                      <a:cubicBezTo>
                        <a:pt x="316" y="4347"/>
                        <a:pt x="261" y="4306"/>
                        <a:pt x="254" y="4280"/>
                      </a:cubicBezTo>
                      <a:cubicBezTo>
                        <a:pt x="249" y="4257"/>
                        <a:pt x="265" y="4208"/>
                        <a:pt x="258" y="4185"/>
                      </a:cubicBezTo>
                      <a:cubicBezTo>
                        <a:pt x="252" y="4164"/>
                        <a:pt x="221" y="4128"/>
                        <a:pt x="206" y="4112"/>
                      </a:cubicBezTo>
                      <a:cubicBezTo>
                        <a:pt x="192" y="4097"/>
                        <a:pt x="146" y="4080"/>
                        <a:pt x="145" y="4060"/>
                      </a:cubicBezTo>
                      <a:cubicBezTo>
                        <a:pt x="143" y="4031"/>
                        <a:pt x="214" y="4001"/>
                        <a:pt x="225" y="3973"/>
                      </a:cubicBezTo>
                      <a:cubicBezTo>
                        <a:pt x="234" y="3951"/>
                        <a:pt x="242" y="3894"/>
                        <a:pt x="226" y="3876"/>
                      </a:cubicBezTo>
                      <a:cubicBezTo>
                        <a:pt x="211" y="3858"/>
                        <a:pt x="148" y="3885"/>
                        <a:pt x="133" y="3867"/>
                      </a:cubicBezTo>
                      <a:cubicBezTo>
                        <a:pt x="117" y="3847"/>
                        <a:pt x="153" y="3789"/>
                        <a:pt x="141" y="3767"/>
                      </a:cubicBezTo>
                      <a:cubicBezTo>
                        <a:pt x="125" y="3738"/>
                        <a:pt x="43" y="3730"/>
                        <a:pt x="24" y="3702"/>
                      </a:cubicBezTo>
                      <a:cubicBezTo>
                        <a:pt x="9" y="3680"/>
                        <a:pt x="0" y="3621"/>
                        <a:pt x="7" y="3595"/>
                      </a:cubicBezTo>
                      <a:cubicBezTo>
                        <a:pt x="18" y="3560"/>
                        <a:pt x="74" y="3502"/>
                        <a:pt x="107" y="3487"/>
                      </a:cubicBezTo>
                      <a:cubicBezTo>
                        <a:pt x="136" y="3475"/>
                        <a:pt x="210" y="3511"/>
                        <a:pt x="231" y="3488"/>
                      </a:cubicBezTo>
                      <a:cubicBezTo>
                        <a:pt x="271" y="3444"/>
                        <a:pt x="195" y="3309"/>
                        <a:pt x="210" y="3251"/>
                      </a:cubicBezTo>
                      <a:cubicBezTo>
                        <a:pt x="221" y="3213"/>
                        <a:pt x="272" y="3147"/>
                        <a:pt x="303" y="3121"/>
                      </a:cubicBezTo>
                      <a:cubicBezTo>
                        <a:pt x="335" y="3095"/>
                        <a:pt x="433" y="3086"/>
                        <a:pt x="453" y="3050"/>
                      </a:cubicBezTo>
                      <a:cubicBezTo>
                        <a:pt x="475" y="3009"/>
                        <a:pt x="425" y="2913"/>
                        <a:pt x="431" y="2868"/>
                      </a:cubicBezTo>
                      <a:cubicBezTo>
                        <a:pt x="435" y="2835"/>
                        <a:pt x="456" y="2766"/>
                        <a:pt x="482" y="2747"/>
                      </a:cubicBezTo>
                      <a:cubicBezTo>
                        <a:pt x="514" y="2723"/>
                        <a:pt x="601" y="2724"/>
                        <a:pt x="639" y="2733"/>
                      </a:cubicBezTo>
                      <a:cubicBezTo>
                        <a:pt x="677" y="2741"/>
                        <a:pt x="741" y="2790"/>
                        <a:pt x="772" y="2813"/>
                      </a:cubicBezTo>
                      <a:cubicBezTo>
                        <a:pt x="792" y="2827"/>
                        <a:pt x="824" y="2877"/>
                        <a:pt x="849" y="2877"/>
                      </a:cubicBezTo>
                      <a:cubicBezTo>
                        <a:pt x="873" y="2876"/>
                        <a:pt x="912" y="2833"/>
                        <a:pt x="920" y="2810"/>
                      </a:cubicBezTo>
                      <a:cubicBezTo>
                        <a:pt x="928" y="2789"/>
                        <a:pt x="903" y="2742"/>
                        <a:pt x="909" y="2720"/>
                      </a:cubicBezTo>
                      <a:cubicBezTo>
                        <a:pt x="916" y="2696"/>
                        <a:pt x="963" y="2664"/>
                        <a:pt x="972" y="2640"/>
                      </a:cubicBezTo>
                      <a:cubicBezTo>
                        <a:pt x="982" y="2612"/>
                        <a:pt x="966" y="2549"/>
                        <a:pt x="977" y="2522"/>
                      </a:cubicBezTo>
                      <a:cubicBezTo>
                        <a:pt x="990" y="2491"/>
                        <a:pt x="1055" y="2455"/>
                        <a:pt x="1068" y="2424"/>
                      </a:cubicBezTo>
                      <a:cubicBezTo>
                        <a:pt x="1080" y="2394"/>
                        <a:pt x="1064" y="2324"/>
                        <a:pt x="1074" y="2293"/>
                      </a:cubicBezTo>
                      <a:cubicBezTo>
                        <a:pt x="1081" y="2273"/>
                        <a:pt x="1127" y="2242"/>
                        <a:pt x="1121" y="2221"/>
                      </a:cubicBezTo>
                      <a:cubicBezTo>
                        <a:pt x="1110" y="2185"/>
                        <a:pt x="1019" y="2163"/>
                        <a:pt x="982" y="2160"/>
                      </a:cubicBezTo>
                      <a:cubicBezTo>
                        <a:pt x="941" y="2157"/>
                        <a:pt x="858" y="2180"/>
                        <a:pt x="824" y="2202"/>
                      </a:cubicBezTo>
                      <a:cubicBezTo>
                        <a:pt x="792" y="2221"/>
                        <a:pt x="764" y="2308"/>
                        <a:pt x="727" y="2315"/>
                      </a:cubicBezTo>
                      <a:cubicBezTo>
                        <a:pt x="701" y="2320"/>
                        <a:pt x="658" y="2273"/>
                        <a:pt x="633" y="2264"/>
                      </a:cubicBezTo>
                      <a:cubicBezTo>
                        <a:pt x="606" y="2255"/>
                        <a:pt x="538" y="2270"/>
                        <a:pt x="522" y="2247"/>
                      </a:cubicBezTo>
                      <a:cubicBezTo>
                        <a:pt x="496" y="2213"/>
                        <a:pt x="524" y="2116"/>
                        <a:pt x="546" y="2080"/>
                      </a:cubicBezTo>
                      <a:cubicBezTo>
                        <a:pt x="564" y="2049"/>
                        <a:pt x="663" y="2031"/>
                        <a:pt x="661" y="1995"/>
                      </a:cubicBezTo>
                      <a:cubicBezTo>
                        <a:pt x="659" y="1961"/>
                        <a:pt x="567" y="1950"/>
                        <a:pt x="540" y="1928"/>
                      </a:cubicBezTo>
                      <a:cubicBezTo>
                        <a:pt x="521" y="1912"/>
                        <a:pt x="502" y="1854"/>
                        <a:pt x="478" y="1852"/>
                      </a:cubicBezTo>
                      <a:cubicBezTo>
                        <a:pt x="457" y="1850"/>
                        <a:pt x="437" y="1905"/>
                        <a:pt x="417" y="1906"/>
                      </a:cubicBezTo>
                      <a:cubicBezTo>
                        <a:pt x="394" y="1907"/>
                        <a:pt x="351" y="1875"/>
                        <a:pt x="344" y="1854"/>
                      </a:cubicBezTo>
                      <a:cubicBezTo>
                        <a:pt x="336" y="1830"/>
                        <a:pt x="386" y="1780"/>
                        <a:pt x="374" y="1758"/>
                      </a:cubicBezTo>
                      <a:cubicBezTo>
                        <a:pt x="359" y="1732"/>
                        <a:pt x="276" y="1750"/>
                        <a:pt x="257" y="1727"/>
                      </a:cubicBezTo>
                      <a:cubicBezTo>
                        <a:pt x="245" y="1712"/>
                        <a:pt x="244" y="1667"/>
                        <a:pt x="252" y="1650"/>
                      </a:cubicBezTo>
                      <a:cubicBezTo>
                        <a:pt x="262" y="1632"/>
                        <a:pt x="318" y="1625"/>
                        <a:pt x="322" y="1605"/>
                      </a:cubicBezTo>
                      <a:cubicBezTo>
                        <a:pt x="328" y="1571"/>
                        <a:pt x="243" y="1527"/>
                        <a:pt x="240" y="1493"/>
                      </a:cubicBezTo>
                      <a:cubicBezTo>
                        <a:pt x="237" y="1464"/>
                        <a:pt x="284" y="1416"/>
                        <a:pt x="290" y="1387"/>
                      </a:cubicBezTo>
                      <a:cubicBezTo>
                        <a:pt x="294" y="1365"/>
                        <a:pt x="273" y="1317"/>
                        <a:pt x="284" y="1298"/>
                      </a:cubicBezTo>
                      <a:cubicBezTo>
                        <a:pt x="309" y="1253"/>
                        <a:pt x="446" y="1252"/>
                        <a:pt x="466" y="1205"/>
                      </a:cubicBezTo>
                      <a:cubicBezTo>
                        <a:pt x="479" y="1171"/>
                        <a:pt x="437" y="1100"/>
                        <a:pt x="422" y="1067"/>
                      </a:cubicBezTo>
                      <a:cubicBezTo>
                        <a:pt x="403" y="1025"/>
                        <a:pt x="336" y="957"/>
                        <a:pt x="326" y="912"/>
                      </a:cubicBezTo>
                      <a:cubicBezTo>
                        <a:pt x="321" y="891"/>
                        <a:pt x="336" y="824"/>
                        <a:pt x="336" y="824"/>
                      </a:cubicBezTo>
                      <a:cubicBezTo>
                        <a:pt x="336" y="824"/>
                        <a:pt x="433" y="862"/>
                        <a:pt x="466" y="872"/>
                      </a:cubicBezTo>
                      <a:cubicBezTo>
                        <a:pt x="483" y="877"/>
                        <a:pt x="521" y="878"/>
                        <a:pt x="535" y="889"/>
                      </a:cubicBezTo>
                      <a:cubicBezTo>
                        <a:pt x="552" y="904"/>
                        <a:pt x="571" y="948"/>
                        <a:pt x="570" y="969"/>
                      </a:cubicBezTo>
                      <a:cubicBezTo>
                        <a:pt x="569" y="994"/>
                        <a:pt x="515" y="1030"/>
                        <a:pt x="521" y="1054"/>
                      </a:cubicBezTo>
                      <a:cubicBezTo>
                        <a:pt x="528" y="1080"/>
                        <a:pt x="588" y="1119"/>
                        <a:pt x="614" y="1110"/>
                      </a:cubicBezTo>
                      <a:cubicBezTo>
                        <a:pt x="654" y="1094"/>
                        <a:pt x="659" y="987"/>
                        <a:pt x="666" y="944"/>
                      </a:cubicBezTo>
                      <a:cubicBezTo>
                        <a:pt x="669" y="920"/>
                        <a:pt x="654" y="867"/>
                        <a:pt x="666" y="845"/>
                      </a:cubicBezTo>
                      <a:cubicBezTo>
                        <a:pt x="689" y="800"/>
                        <a:pt x="794" y="764"/>
                        <a:pt x="832" y="732"/>
                      </a:cubicBezTo>
                      <a:cubicBezTo>
                        <a:pt x="873" y="699"/>
                        <a:pt x="932" y="606"/>
                        <a:pt x="980" y="584"/>
                      </a:cubicBezTo>
                      <a:cubicBezTo>
                        <a:pt x="1015" y="567"/>
                        <a:pt x="1097" y="578"/>
                        <a:pt x="1135" y="573"/>
                      </a:cubicBezTo>
                      <a:cubicBezTo>
                        <a:pt x="1164" y="569"/>
                        <a:pt x="1224" y="565"/>
                        <a:pt x="1249" y="552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Freeform 22"/>
                <p:cNvSpPr>
                  <a:spLocks/>
                </p:cNvSpPr>
                <p:nvPr/>
              </p:nvSpPr>
              <p:spPr bwMode="auto">
                <a:xfrm>
                  <a:off x="3926" y="1917"/>
                  <a:ext cx="967" cy="1213"/>
                </a:xfrm>
                <a:custGeom>
                  <a:avLst/>
                  <a:gdLst>
                    <a:gd name="T0" fmla="*/ 5248 w 6789"/>
                    <a:gd name="T1" fmla="*/ 8338 h 8515"/>
                    <a:gd name="T2" fmla="*/ 5076 w 6789"/>
                    <a:gd name="T3" fmla="*/ 8150 h 8515"/>
                    <a:gd name="T4" fmla="*/ 4889 w 6789"/>
                    <a:gd name="T5" fmla="*/ 7860 h 8515"/>
                    <a:gd name="T6" fmla="*/ 4072 w 6789"/>
                    <a:gd name="T7" fmla="*/ 8386 h 8515"/>
                    <a:gd name="T8" fmla="*/ 3221 w 6789"/>
                    <a:gd name="T9" fmla="*/ 8389 h 8515"/>
                    <a:gd name="T10" fmla="*/ 2942 w 6789"/>
                    <a:gd name="T11" fmla="*/ 8300 h 8515"/>
                    <a:gd name="T12" fmla="*/ 2821 w 6789"/>
                    <a:gd name="T13" fmla="*/ 8262 h 8515"/>
                    <a:gd name="T14" fmla="*/ 2336 w 6789"/>
                    <a:gd name="T15" fmla="*/ 8066 h 8515"/>
                    <a:gd name="T16" fmla="*/ 2619 w 6789"/>
                    <a:gd name="T17" fmla="*/ 7752 h 8515"/>
                    <a:gd name="T18" fmla="*/ 2600 w 6789"/>
                    <a:gd name="T19" fmla="*/ 7675 h 8515"/>
                    <a:gd name="T20" fmla="*/ 2581 w 6789"/>
                    <a:gd name="T21" fmla="*/ 7436 h 8515"/>
                    <a:gd name="T22" fmla="*/ 2385 w 6789"/>
                    <a:gd name="T23" fmla="*/ 7258 h 8515"/>
                    <a:gd name="T24" fmla="*/ 1813 w 6789"/>
                    <a:gd name="T25" fmla="*/ 7013 h 8515"/>
                    <a:gd name="T26" fmla="*/ 1718 w 6789"/>
                    <a:gd name="T27" fmla="*/ 6583 h 8515"/>
                    <a:gd name="T28" fmla="*/ 1192 w 6789"/>
                    <a:gd name="T29" fmla="*/ 6458 h 8515"/>
                    <a:gd name="T30" fmla="*/ 818 w 6789"/>
                    <a:gd name="T31" fmla="*/ 6415 h 8515"/>
                    <a:gd name="T32" fmla="*/ 635 w 6789"/>
                    <a:gd name="T33" fmla="*/ 5914 h 8515"/>
                    <a:gd name="T34" fmla="*/ 670 w 6789"/>
                    <a:gd name="T35" fmla="*/ 5452 h 8515"/>
                    <a:gd name="T36" fmla="*/ 538 w 6789"/>
                    <a:gd name="T37" fmla="*/ 5022 h 8515"/>
                    <a:gd name="T38" fmla="*/ 715 w 6789"/>
                    <a:gd name="T39" fmla="*/ 4480 h 8515"/>
                    <a:gd name="T40" fmla="*/ 708 w 6789"/>
                    <a:gd name="T41" fmla="*/ 4111 h 8515"/>
                    <a:gd name="T42" fmla="*/ 513 w 6789"/>
                    <a:gd name="T43" fmla="*/ 3848 h 8515"/>
                    <a:gd name="T44" fmla="*/ 654 w 6789"/>
                    <a:gd name="T45" fmla="*/ 3588 h 8515"/>
                    <a:gd name="T46" fmla="*/ 272 w 6789"/>
                    <a:gd name="T47" fmla="*/ 3225 h 8515"/>
                    <a:gd name="T48" fmla="*/ 48 w 6789"/>
                    <a:gd name="T49" fmla="*/ 2844 h 8515"/>
                    <a:gd name="T50" fmla="*/ 416 w 6789"/>
                    <a:gd name="T51" fmla="*/ 2934 h 8515"/>
                    <a:gd name="T52" fmla="*/ 678 w 6789"/>
                    <a:gd name="T53" fmla="*/ 2593 h 8515"/>
                    <a:gd name="T54" fmla="*/ 732 w 6789"/>
                    <a:gd name="T55" fmla="*/ 2326 h 8515"/>
                    <a:gd name="T56" fmla="*/ 687 w 6789"/>
                    <a:gd name="T57" fmla="*/ 2081 h 8515"/>
                    <a:gd name="T58" fmla="*/ 691 w 6789"/>
                    <a:gd name="T59" fmla="*/ 1866 h 8515"/>
                    <a:gd name="T60" fmla="*/ 663 w 6789"/>
                    <a:gd name="T61" fmla="*/ 1486 h 8515"/>
                    <a:gd name="T62" fmla="*/ 1106 w 6789"/>
                    <a:gd name="T63" fmla="*/ 1307 h 8515"/>
                    <a:gd name="T64" fmla="*/ 1650 w 6789"/>
                    <a:gd name="T65" fmla="*/ 1331 h 8515"/>
                    <a:gd name="T66" fmla="*/ 1882 w 6789"/>
                    <a:gd name="T67" fmla="*/ 1367 h 8515"/>
                    <a:gd name="T68" fmla="*/ 2196 w 6789"/>
                    <a:gd name="T69" fmla="*/ 1054 h 8515"/>
                    <a:gd name="T70" fmla="*/ 2514 w 6789"/>
                    <a:gd name="T71" fmla="*/ 1253 h 8515"/>
                    <a:gd name="T72" fmla="*/ 2725 w 6789"/>
                    <a:gd name="T73" fmla="*/ 811 h 8515"/>
                    <a:gd name="T74" fmla="*/ 3010 w 6789"/>
                    <a:gd name="T75" fmla="*/ 961 h 8515"/>
                    <a:gd name="T76" fmla="*/ 3228 w 6789"/>
                    <a:gd name="T77" fmla="*/ 836 h 8515"/>
                    <a:gd name="T78" fmla="*/ 3507 w 6789"/>
                    <a:gd name="T79" fmla="*/ 555 h 8515"/>
                    <a:gd name="T80" fmla="*/ 3625 w 6789"/>
                    <a:gd name="T81" fmla="*/ 256 h 8515"/>
                    <a:gd name="T82" fmla="*/ 3873 w 6789"/>
                    <a:gd name="T83" fmla="*/ 80 h 8515"/>
                    <a:gd name="T84" fmla="*/ 4320 w 6789"/>
                    <a:gd name="T85" fmla="*/ 344 h 8515"/>
                    <a:gd name="T86" fmla="*/ 4651 w 6789"/>
                    <a:gd name="T87" fmla="*/ 486 h 8515"/>
                    <a:gd name="T88" fmla="*/ 4879 w 6789"/>
                    <a:gd name="T89" fmla="*/ 628 h 8515"/>
                    <a:gd name="T90" fmla="*/ 5236 w 6789"/>
                    <a:gd name="T91" fmla="*/ 1069 h 8515"/>
                    <a:gd name="T92" fmla="*/ 5145 w 6789"/>
                    <a:gd name="T93" fmla="*/ 1507 h 8515"/>
                    <a:gd name="T94" fmla="*/ 5236 w 6789"/>
                    <a:gd name="T95" fmla="*/ 1941 h 8515"/>
                    <a:gd name="T96" fmla="*/ 4950 w 6789"/>
                    <a:gd name="T97" fmla="*/ 2324 h 8515"/>
                    <a:gd name="T98" fmla="*/ 5135 w 6789"/>
                    <a:gd name="T99" fmla="*/ 2954 h 8515"/>
                    <a:gd name="T100" fmla="*/ 5399 w 6789"/>
                    <a:gd name="T101" fmla="*/ 3341 h 8515"/>
                    <a:gd name="T102" fmla="*/ 5521 w 6789"/>
                    <a:gd name="T103" fmla="*/ 3586 h 8515"/>
                    <a:gd name="T104" fmla="*/ 5414 w 6789"/>
                    <a:gd name="T105" fmla="*/ 4132 h 8515"/>
                    <a:gd name="T106" fmla="*/ 5646 w 6789"/>
                    <a:gd name="T107" fmla="*/ 4474 h 8515"/>
                    <a:gd name="T108" fmla="*/ 5966 w 6789"/>
                    <a:gd name="T109" fmla="*/ 4837 h 8515"/>
                    <a:gd name="T110" fmla="*/ 6276 w 6789"/>
                    <a:gd name="T111" fmla="*/ 5319 h 8515"/>
                    <a:gd name="T112" fmla="*/ 6637 w 6789"/>
                    <a:gd name="T113" fmla="*/ 5942 h 8515"/>
                    <a:gd name="T114" fmla="*/ 6512 w 6789"/>
                    <a:gd name="T115" fmla="*/ 6249 h 8515"/>
                    <a:gd name="T116" fmla="*/ 6613 w 6789"/>
                    <a:gd name="T117" fmla="*/ 6594 h 8515"/>
                    <a:gd name="T118" fmla="*/ 6682 w 6789"/>
                    <a:gd name="T119" fmla="*/ 7357 h 8515"/>
                    <a:gd name="T120" fmla="*/ 5931 w 6789"/>
                    <a:gd name="T121" fmla="*/ 7823 h 8515"/>
                    <a:gd name="T122" fmla="*/ 5512 w 6789"/>
                    <a:gd name="T123" fmla="*/ 8458 h 8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789" h="8515">
                      <a:moveTo>
                        <a:pt x="5377" y="8513"/>
                      </a:moveTo>
                      <a:cubicBezTo>
                        <a:pt x="5377" y="8513"/>
                        <a:pt x="5362" y="8476"/>
                        <a:pt x="5352" y="8468"/>
                      </a:cubicBezTo>
                      <a:cubicBezTo>
                        <a:pt x="5336" y="8455"/>
                        <a:pt x="5289" y="8455"/>
                        <a:pt x="5275" y="8440"/>
                      </a:cubicBezTo>
                      <a:cubicBezTo>
                        <a:pt x="5257" y="8420"/>
                        <a:pt x="5269" y="8354"/>
                        <a:pt x="5248" y="8338"/>
                      </a:cubicBezTo>
                      <a:cubicBezTo>
                        <a:pt x="5235" y="8326"/>
                        <a:pt x="5195" y="8336"/>
                        <a:pt x="5178" y="8333"/>
                      </a:cubicBezTo>
                      <a:cubicBezTo>
                        <a:pt x="5152" y="8330"/>
                        <a:pt x="5103" y="8314"/>
                        <a:pt x="5077" y="8311"/>
                      </a:cubicBezTo>
                      <a:cubicBezTo>
                        <a:pt x="5058" y="8308"/>
                        <a:pt x="5010" y="8323"/>
                        <a:pt x="5000" y="8307"/>
                      </a:cubicBezTo>
                      <a:cubicBezTo>
                        <a:pt x="4978" y="8269"/>
                        <a:pt x="5087" y="8192"/>
                        <a:pt x="5076" y="8150"/>
                      </a:cubicBezTo>
                      <a:cubicBezTo>
                        <a:pt x="5067" y="8118"/>
                        <a:pt x="4995" y="8090"/>
                        <a:pt x="4965" y="8075"/>
                      </a:cubicBezTo>
                      <a:cubicBezTo>
                        <a:pt x="4945" y="8065"/>
                        <a:pt x="4892" y="8065"/>
                        <a:pt x="4879" y="8045"/>
                      </a:cubicBezTo>
                      <a:cubicBezTo>
                        <a:pt x="4862" y="8019"/>
                        <a:pt x="4892" y="7952"/>
                        <a:pt x="4892" y="7920"/>
                      </a:cubicBezTo>
                      <a:cubicBezTo>
                        <a:pt x="4893" y="7905"/>
                        <a:pt x="4902" y="7867"/>
                        <a:pt x="4889" y="7860"/>
                      </a:cubicBezTo>
                      <a:cubicBezTo>
                        <a:pt x="4797" y="7818"/>
                        <a:pt x="4664" y="8104"/>
                        <a:pt x="4563" y="8100"/>
                      </a:cubicBezTo>
                      <a:cubicBezTo>
                        <a:pt x="4516" y="8097"/>
                        <a:pt x="4469" y="7974"/>
                        <a:pt x="4421" y="7974"/>
                      </a:cubicBezTo>
                      <a:cubicBezTo>
                        <a:pt x="4348" y="7974"/>
                        <a:pt x="4249" y="8112"/>
                        <a:pt x="4202" y="8169"/>
                      </a:cubicBezTo>
                      <a:cubicBezTo>
                        <a:pt x="4162" y="8217"/>
                        <a:pt x="4116" y="8340"/>
                        <a:pt x="4072" y="8386"/>
                      </a:cubicBezTo>
                      <a:cubicBezTo>
                        <a:pt x="4053" y="8405"/>
                        <a:pt x="4006" y="8437"/>
                        <a:pt x="3980" y="8444"/>
                      </a:cubicBezTo>
                      <a:cubicBezTo>
                        <a:pt x="3907" y="8461"/>
                        <a:pt x="3757" y="8419"/>
                        <a:pt x="3683" y="8416"/>
                      </a:cubicBezTo>
                      <a:cubicBezTo>
                        <a:pt x="3613" y="8412"/>
                        <a:pt x="3472" y="8419"/>
                        <a:pt x="3402" y="8414"/>
                      </a:cubicBezTo>
                      <a:cubicBezTo>
                        <a:pt x="3357" y="8411"/>
                        <a:pt x="3266" y="8383"/>
                        <a:pt x="3221" y="8389"/>
                      </a:cubicBezTo>
                      <a:cubicBezTo>
                        <a:pt x="3180" y="8396"/>
                        <a:pt x="3112" y="8458"/>
                        <a:pt x="3071" y="8459"/>
                      </a:cubicBezTo>
                      <a:cubicBezTo>
                        <a:pt x="3034" y="8459"/>
                        <a:pt x="2968" y="8417"/>
                        <a:pt x="2937" y="8397"/>
                      </a:cubicBezTo>
                      <a:cubicBezTo>
                        <a:pt x="2919" y="8386"/>
                        <a:pt x="2870" y="8364"/>
                        <a:pt x="2871" y="8343"/>
                      </a:cubicBezTo>
                      <a:cubicBezTo>
                        <a:pt x="2873" y="8322"/>
                        <a:pt x="2922" y="8306"/>
                        <a:pt x="2942" y="8300"/>
                      </a:cubicBezTo>
                      <a:cubicBezTo>
                        <a:pt x="2976" y="8290"/>
                        <a:pt x="3058" y="8319"/>
                        <a:pt x="3083" y="8294"/>
                      </a:cubicBezTo>
                      <a:cubicBezTo>
                        <a:pt x="3098" y="8278"/>
                        <a:pt x="3100" y="8220"/>
                        <a:pt x="3084" y="8204"/>
                      </a:cubicBezTo>
                      <a:cubicBezTo>
                        <a:pt x="3061" y="8182"/>
                        <a:pt x="2987" y="8203"/>
                        <a:pt x="2955" y="8210"/>
                      </a:cubicBezTo>
                      <a:cubicBezTo>
                        <a:pt x="2920" y="8217"/>
                        <a:pt x="2857" y="8258"/>
                        <a:pt x="2821" y="8262"/>
                      </a:cubicBezTo>
                      <a:cubicBezTo>
                        <a:pt x="2771" y="8268"/>
                        <a:pt x="2674" y="8236"/>
                        <a:pt x="2624" y="8232"/>
                      </a:cubicBezTo>
                      <a:cubicBezTo>
                        <a:pt x="2589" y="8230"/>
                        <a:pt x="2511" y="8253"/>
                        <a:pt x="2482" y="8232"/>
                      </a:cubicBezTo>
                      <a:cubicBezTo>
                        <a:pt x="2457" y="8214"/>
                        <a:pt x="2465" y="8134"/>
                        <a:pt x="2443" y="8111"/>
                      </a:cubicBezTo>
                      <a:cubicBezTo>
                        <a:pt x="2424" y="8090"/>
                        <a:pt x="2344" y="8094"/>
                        <a:pt x="2336" y="8066"/>
                      </a:cubicBezTo>
                      <a:cubicBezTo>
                        <a:pt x="2325" y="8023"/>
                        <a:pt x="2434" y="7969"/>
                        <a:pt x="2445" y="7926"/>
                      </a:cubicBezTo>
                      <a:cubicBezTo>
                        <a:pt x="2453" y="7895"/>
                        <a:pt x="2408" y="7825"/>
                        <a:pt x="2426" y="7799"/>
                      </a:cubicBezTo>
                      <a:cubicBezTo>
                        <a:pt x="2436" y="7784"/>
                        <a:pt x="2478" y="7786"/>
                        <a:pt x="2495" y="7782"/>
                      </a:cubicBezTo>
                      <a:cubicBezTo>
                        <a:pt x="2526" y="7774"/>
                        <a:pt x="2592" y="7735"/>
                        <a:pt x="2619" y="7752"/>
                      </a:cubicBezTo>
                      <a:cubicBezTo>
                        <a:pt x="2646" y="7768"/>
                        <a:pt x="2618" y="7866"/>
                        <a:pt x="2649" y="7873"/>
                      </a:cubicBezTo>
                      <a:cubicBezTo>
                        <a:pt x="2704" y="7886"/>
                        <a:pt x="2824" y="7748"/>
                        <a:pt x="2795" y="7699"/>
                      </a:cubicBezTo>
                      <a:cubicBezTo>
                        <a:pt x="2779" y="7673"/>
                        <a:pt x="2704" y="7732"/>
                        <a:pt x="2673" y="7726"/>
                      </a:cubicBezTo>
                      <a:cubicBezTo>
                        <a:pt x="2651" y="7721"/>
                        <a:pt x="2597" y="7697"/>
                        <a:pt x="2600" y="7675"/>
                      </a:cubicBezTo>
                      <a:cubicBezTo>
                        <a:pt x="2605" y="7641"/>
                        <a:pt x="2709" y="7658"/>
                        <a:pt x="2729" y="7630"/>
                      </a:cubicBezTo>
                      <a:cubicBezTo>
                        <a:pt x="2739" y="7617"/>
                        <a:pt x="2741" y="7575"/>
                        <a:pt x="2729" y="7563"/>
                      </a:cubicBezTo>
                      <a:cubicBezTo>
                        <a:pt x="2711" y="7544"/>
                        <a:pt x="2644" y="7573"/>
                        <a:pt x="2623" y="7557"/>
                      </a:cubicBezTo>
                      <a:cubicBezTo>
                        <a:pt x="2597" y="7538"/>
                        <a:pt x="2579" y="7468"/>
                        <a:pt x="2581" y="7436"/>
                      </a:cubicBezTo>
                      <a:cubicBezTo>
                        <a:pt x="2585" y="7396"/>
                        <a:pt x="2673" y="7331"/>
                        <a:pt x="2658" y="7294"/>
                      </a:cubicBezTo>
                      <a:cubicBezTo>
                        <a:pt x="2647" y="7266"/>
                        <a:pt x="2575" y="7253"/>
                        <a:pt x="2546" y="7256"/>
                      </a:cubicBezTo>
                      <a:cubicBezTo>
                        <a:pt x="2528" y="7258"/>
                        <a:pt x="2502" y="7292"/>
                        <a:pt x="2484" y="7294"/>
                      </a:cubicBezTo>
                      <a:cubicBezTo>
                        <a:pt x="2458" y="7296"/>
                        <a:pt x="2411" y="7262"/>
                        <a:pt x="2385" y="7258"/>
                      </a:cubicBezTo>
                      <a:cubicBezTo>
                        <a:pt x="2360" y="7255"/>
                        <a:pt x="2311" y="7272"/>
                        <a:pt x="2286" y="7268"/>
                      </a:cubicBezTo>
                      <a:cubicBezTo>
                        <a:pt x="2230" y="7258"/>
                        <a:pt x="2134" y="7187"/>
                        <a:pt x="2078" y="7172"/>
                      </a:cubicBezTo>
                      <a:cubicBezTo>
                        <a:pt x="2038" y="7161"/>
                        <a:pt x="1948" y="7177"/>
                        <a:pt x="1912" y="7155"/>
                      </a:cubicBezTo>
                      <a:cubicBezTo>
                        <a:pt x="1875" y="7133"/>
                        <a:pt x="1850" y="7036"/>
                        <a:pt x="1813" y="7013"/>
                      </a:cubicBezTo>
                      <a:cubicBezTo>
                        <a:pt x="1767" y="6986"/>
                        <a:pt x="1628" y="7033"/>
                        <a:pt x="1600" y="6987"/>
                      </a:cubicBezTo>
                      <a:cubicBezTo>
                        <a:pt x="1585" y="6963"/>
                        <a:pt x="1630" y="6906"/>
                        <a:pt x="1637" y="6879"/>
                      </a:cubicBezTo>
                      <a:cubicBezTo>
                        <a:pt x="1649" y="6833"/>
                        <a:pt x="1657" y="6739"/>
                        <a:pt x="1671" y="6694"/>
                      </a:cubicBezTo>
                      <a:cubicBezTo>
                        <a:pt x="1679" y="6665"/>
                        <a:pt x="1728" y="6611"/>
                        <a:pt x="1718" y="6583"/>
                      </a:cubicBezTo>
                      <a:cubicBezTo>
                        <a:pt x="1704" y="6548"/>
                        <a:pt x="1606" y="6548"/>
                        <a:pt x="1581" y="6520"/>
                      </a:cubicBezTo>
                      <a:cubicBezTo>
                        <a:pt x="1562" y="6498"/>
                        <a:pt x="1566" y="6429"/>
                        <a:pt x="1546" y="6407"/>
                      </a:cubicBezTo>
                      <a:cubicBezTo>
                        <a:pt x="1511" y="6371"/>
                        <a:pt x="1408" y="6330"/>
                        <a:pt x="1359" y="6336"/>
                      </a:cubicBezTo>
                      <a:cubicBezTo>
                        <a:pt x="1308" y="6343"/>
                        <a:pt x="1236" y="6431"/>
                        <a:pt x="1192" y="6458"/>
                      </a:cubicBezTo>
                      <a:cubicBezTo>
                        <a:pt x="1158" y="6479"/>
                        <a:pt x="1086" y="6516"/>
                        <a:pt x="1048" y="6529"/>
                      </a:cubicBezTo>
                      <a:cubicBezTo>
                        <a:pt x="1027" y="6536"/>
                        <a:pt x="981" y="6550"/>
                        <a:pt x="958" y="6546"/>
                      </a:cubicBezTo>
                      <a:cubicBezTo>
                        <a:pt x="916" y="6538"/>
                        <a:pt x="831" y="6492"/>
                        <a:pt x="813" y="6452"/>
                      </a:cubicBezTo>
                      <a:cubicBezTo>
                        <a:pt x="809" y="6444"/>
                        <a:pt x="818" y="6424"/>
                        <a:pt x="818" y="6415"/>
                      </a:cubicBezTo>
                      <a:cubicBezTo>
                        <a:pt x="819" y="6394"/>
                        <a:pt x="818" y="6351"/>
                        <a:pt x="813" y="6331"/>
                      </a:cubicBezTo>
                      <a:cubicBezTo>
                        <a:pt x="797" y="6278"/>
                        <a:pt x="720" y="6190"/>
                        <a:pt x="708" y="6136"/>
                      </a:cubicBezTo>
                      <a:cubicBezTo>
                        <a:pt x="699" y="6095"/>
                        <a:pt x="734" y="6006"/>
                        <a:pt x="715" y="5968"/>
                      </a:cubicBezTo>
                      <a:cubicBezTo>
                        <a:pt x="704" y="5946"/>
                        <a:pt x="646" y="5935"/>
                        <a:pt x="635" y="5914"/>
                      </a:cubicBezTo>
                      <a:cubicBezTo>
                        <a:pt x="615" y="5874"/>
                        <a:pt x="650" y="5778"/>
                        <a:pt x="641" y="5734"/>
                      </a:cubicBezTo>
                      <a:cubicBezTo>
                        <a:pt x="634" y="5704"/>
                        <a:pt x="591" y="5653"/>
                        <a:pt x="585" y="5622"/>
                      </a:cubicBezTo>
                      <a:cubicBezTo>
                        <a:pt x="579" y="5598"/>
                        <a:pt x="578" y="5547"/>
                        <a:pt x="588" y="5525"/>
                      </a:cubicBezTo>
                      <a:cubicBezTo>
                        <a:pt x="600" y="5500"/>
                        <a:pt x="657" y="5476"/>
                        <a:pt x="670" y="5452"/>
                      </a:cubicBezTo>
                      <a:cubicBezTo>
                        <a:pt x="681" y="5434"/>
                        <a:pt x="692" y="5390"/>
                        <a:pt x="687" y="5370"/>
                      </a:cubicBezTo>
                      <a:cubicBezTo>
                        <a:pt x="682" y="5348"/>
                        <a:pt x="643" y="5319"/>
                        <a:pt x="631" y="5301"/>
                      </a:cubicBezTo>
                      <a:cubicBezTo>
                        <a:pt x="624" y="5289"/>
                        <a:pt x="614" y="5264"/>
                        <a:pt x="609" y="5252"/>
                      </a:cubicBezTo>
                      <a:cubicBezTo>
                        <a:pt x="587" y="5196"/>
                        <a:pt x="541" y="5082"/>
                        <a:pt x="538" y="5022"/>
                      </a:cubicBezTo>
                      <a:cubicBezTo>
                        <a:pt x="535" y="4972"/>
                        <a:pt x="574" y="4877"/>
                        <a:pt x="579" y="4828"/>
                      </a:cubicBezTo>
                      <a:cubicBezTo>
                        <a:pt x="582" y="4795"/>
                        <a:pt x="574" y="4729"/>
                        <a:pt x="575" y="4697"/>
                      </a:cubicBezTo>
                      <a:cubicBezTo>
                        <a:pt x="577" y="4651"/>
                        <a:pt x="568" y="4549"/>
                        <a:pt x="598" y="4513"/>
                      </a:cubicBezTo>
                      <a:cubicBezTo>
                        <a:pt x="617" y="4490"/>
                        <a:pt x="711" y="4510"/>
                        <a:pt x="715" y="4480"/>
                      </a:cubicBezTo>
                      <a:cubicBezTo>
                        <a:pt x="721" y="4436"/>
                        <a:pt x="568" y="4432"/>
                        <a:pt x="562" y="4388"/>
                      </a:cubicBezTo>
                      <a:cubicBezTo>
                        <a:pt x="559" y="4361"/>
                        <a:pt x="630" y="4335"/>
                        <a:pt x="641" y="4310"/>
                      </a:cubicBezTo>
                      <a:cubicBezTo>
                        <a:pt x="653" y="4280"/>
                        <a:pt x="630" y="4211"/>
                        <a:pt x="642" y="4181"/>
                      </a:cubicBezTo>
                      <a:cubicBezTo>
                        <a:pt x="651" y="4159"/>
                        <a:pt x="705" y="4135"/>
                        <a:pt x="708" y="4111"/>
                      </a:cubicBezTo>
                      <a:cubicBezTo>
                        <a:pt x="712" y="4076"/>
                        <a:pt x="665" y="4005"/>
                        <a:pt x="633" y="3988"/>
                      </a:cubicBezTo>
                      <a:cubicBezTo>
                        <a:pt x="617" y="3979"/>
                        <a:pt x="578" y="3997"/>
                        <a:pt x="560" y="3992"/>
                      </a:cubicBezTo>
                      <a:cubicBezTo>
                        <a:pt x="526" y="3982"/>
                        <a:pt x="443" y="3949"/>
                        <a:pt x="441" y="3913"/>
                      </a:cubicBezTo>
                      <a:cubicBezTo>
                        <a:pt x="439" y="3889"/>
                        <a:pt x="497" y="3866"/>
                        <a:pt x="513" y="3848"/>
                      </a:cubicBezTo>
                      <a:cubicBezTo>
                        <a:pt x="523" y="3837"/>
                        <a:pt x="534" y="3807"/>
                        <a:pt x="547" y="3801"/>
                      </a:cubicBezTo>
                      <a:cubicBezTo>
                        <a:pt x="570" y="3790"/>
                        <a:pt x="627" y="3821"/>
                        <a:pt x="650" y="3809"/>
                      </a:cubicBezTo>
                      <a:cubicBezTo>
                        <a:pt x="687" y="3788"/>
                        <a:pt x="737" y="3702"/>
                        <a:pt x="730" y="3661"/>
                      </a:cubicBezTo>
                      <a:cubicBezTo>
                        <a:pt x="726" y="3635"/>
                        <a:pt x="663" y="3613"/>
                        <a:pt x="654" y="3588"/>
                      </a:cubicBezTo>
                      <a:cubicBezTo>
                        <a:pt x="640" y="3551"/>
                        <a:pt x="679" y="3469"/>
                        <a:pt x="670" y="3431"/>
                      </a:cubicBezTo>
                      <a:cubicBezTo>
                        <a:pt x="659" y="3378"/>
                        <a:pt x="608" y="3266"/>
                        <a:pt x="558" y="3244"/>
                      </a:cubicBezTo>
                      <a:cubicBezTo>
                        <a:pt x="531" y="3232"/>
                        <a:pt x="472" y="3267"/>
                        <a:pt x="442" y="3266"/>
                      </a:cubicBezTo>
                      <a:cubicBezTo>
                        <a:pt x="399" y="3265"/>
                        <a:pt x="314" y="3238"/>
                        <a:pt x="272" y="3225"/>
                      </a:cubicBezTo>
                      <a:cubicBezTo>
                        <a:pt x="235" y="3214"/>
                        <a:pt x="161" y="3190"/>
                        <a:pt x="128" y="3169"/>
                      </a:cubicBezTo>
                      <a:cubicBezTo>
                        <a:pt x="91" y="3145"/>
                        <a:pt x="4" y="3088"/>
                        <a:pt x="1" y="3044"/>
                      </a:cubicBezTo>
                      <a:cubicBezTo>
                        <a:pt x="0" y="3026"/>
                        <a:pt x="40" y="3005"/>
                        <a:pt x="46" y="2988"/>
                      </a:cubicBezTo>
                      <a:cubicBezTo>
                        <a:pt x="58" y="2954"/>
                        <a:pt x="19" y="2865"/>
                        <a:pt x="48" y="2844"/>
                      </a:cubicBezTo>
                      <a:cubicBezTo>
                        <a:pt x="87" y="2814"/>
                        <a:pt x="201" y="2864"/>
                        <a:pt x="239" y="2896"/>
                      </a:cubicBezTo>
                      <a:cubicBezTo>
                        <a:pt x="267" y="2921"/>
                        <a:pt x="269" y="3012"/>
                        <a:pt x="298" y="3036"/>
                      </a:cubicBezTo>
                      <a:cubicBezTo>
                        <a:pt x="317" y="3052"/>
                        <a:pt x="374" y="3069"/>
                        <a:pt x="394" y="3055"/>
                      </a:cubicBezTo>
                      <a:cubicBezTo>
                        <a:pt x="419" y="3038"/>
                        <a:pt x="395" y="2956"/>
                        <a:pt x="416" y="2934"/>
                      </a:cubicBezTo>
                      <a:cubicBezTo>
                        <a:pt x="445" y="2903"/>
                        <a:pt x="547" y="2923"/>
                        <a:pt x="577" y="2894"/>
                      </a:cubicBezTo>
                      <a:cubicBezTo>
                        <a:pt x="600" y="2872"/>
                        <a:pt x="594" y="2796"/>
                        <a:pt x="614" y="2771"/>
                      </a:cubicBezTo>
                      <a:cubicBezTo>
                        <a:pt x="638" y="2742"/>
                        <a:pt x="734" y="2735"/>
                        <a:pt x="743" y="2700"/>
                      </a:cubicBezTo>
                      <a:cubicBezTo>
                        <a:pt x="751" y="2670"/>
                        <a:pt x="686" y="2623"/>
                        <a:pt x="678" y="2593"/>
                      </a:cubicBezTo>
                      <a:cubicBezTo>
                        <a:pt x="674" y="2581"/>
                        <a:pt x="684" y="2552"/>
                        <a:pt x="678" y="2541"/>
                      </a:cubicBezTo>
                      <a:cubicBezTo>
                        <a:pt x="663" y="2514"/>
                        <a:pt x="585" y="2506"/>
                        <a:pt x="575" y="2477"/>
                      </a:cubicBezTo>
                      <a:cubicBezTo>
                        <a:pt x="568" y="2456"/>
                        <a:pt x="592" y="2408"/>
                        <a:pt x="607" y="2391"/>
                      </a:cubicBezTo>
                      <a:cubicBezTo>
                        <a:pt x="630" y="2365"/>
                        <a:pt x="699" y="2337"/>
                        <a:pt x="732" y="2326"/>
                      </a:cubicBezTo>
                      <a:cubicBezTo>
                        <a:pt x="765" y="2315"/>
                        <a:pt x="846" y="2331"/>
                        <a:pt x="869" y="2305"/>
                      </a:cubicBezTo>
                      <a:cubicBezTo>
                        <a:pt x="886" y="2285"/>
                        <a:pt x="875" y="2226"/>
                        <a:pt x="869" y="2201"/>
                      </a:cubicBezTo>
                      <a:cubicBezTo>
                        <a:pt x="861" y="2166"/>
                        <a:pt x="835" y="2093"/>
                        <a:pt x="805" y="2075"/>
                      </a:cubicBezTo>
                      <a:cubicBezTo>
                        <a:pt x="780" y="2061"/>
                        <a:pt x="715" y="2070"/>
                        <a:pt x="687" y="2081"/>
                      </a:cubicBezTo>
                      <a:cubicBezTo>
                        <a:pt x="666" y="2089"/>
                        <a:pt x="638" y="2146"/>
                        <a:pt x="616" y="2139"/>
                      </a:cubicBezTo>
                      <a:cubicBezTo>
                        <a:pt x="591" y="2131"/>
                        <a:pt x="574" y="2061"/>
                        <a:pt x="586" y="2038"/>
                      </a:cubicBezTo>
                      <a:cubicBezTo>
                        <a:pt x="598" y="2017"/>
                        <a:pt x="663" y="2028"/>
                        <a:pt x="678" y="2010"/>
                      </a:cubicBezTo>
                      <a:cubicBezTo>
                        <a:pt x="701" y="1982"/>
                        <a:pt x="680" y="1900"/>
                        <a:pt x="691" y="1866"/>
                      </a:cubicBezTo>
                      <a:cubicBezTo>
                        <a:pt x="696" y="1851"/>
                        <a:pt x="721" y="1829"/>
                        <a:pt x="723" y="1814"/>
                      </a:cubicBezTo>
                      <a:cubicBezTo>
                        <a:pt x="728" y="1776"/>
                        <a:pt x="694" y="1702"/>
                        <a:pt x="678" y="1668"/>
                      </a:cubicBezTo>
                      <a:cubicBezTo>
                        <a:pt x="667" y="1644"/>
                        <a:pt x="624" y="1607"/>
                        <a:pt x="622" y="1582"/>
                      </a:cubicBezTo>
                      <a:cubicBezTo>
                        <a:pt x="620" y="1556"/>
                        <a:pt x="643" y="1503"/>
                        <a:pt x="663" y="1486"/>
                      </a:cubicBezTo>
                      <a:cubicBezTo>
                        <a:pt x="680" y="1472"/>
                        <a:pt x="727" y="1473"/>
                        <a:pt x="747" y="1466"/>
                      </a:cubicBezTo>
                      <a:cubicBezTo>
                        <a:pt x="791" y="1450"/>
                        <a:pt x="877" y="1413"/>
                        <a:pt x="914" y="1384"/>
                      </a:cubicBezTo>
                      <a:cubicBezTo>
                        <a:pt x="938" y="1364"/>
                        <a:pt x="962" y="1295"/>
                        <a:pt x="992" y="1284"/>
                      </a:cubicBezTo>
                      <a:cubicBezTo>
                        <a:pt x="1019" y="1274"/>
                        <a:pt x="1080" y="1295"/>
                        <a:pt x="1106" y="1307"/>
                      </a:cubicBezTo>
                      <a:cubicBezTo>
                        <a:pt x="1147" y="1325"/>
                        <a:pt x="1206" y="1424"/>
                        <a:pt x="1250" y="1415"/>
                      </a:cubicBezTo>
                      <a:cubicBezTo>
                        <a:pt x="1293" y="1407"/>
                        <a:pt x="1298" y="1279"/>
                        <a:pt x="1340" y="1264"/>
                      </a:cubicBezTo>
                      <a:cubicBezTo>
                        <a:pt x="1390" y="1246"/>
                        <a:pt x="1487" y="1327"/>
                        <a:pt x="1540" y="1335"/>
                      </a:cubicBezTo>
                      <a:cubicBezTo>
                        <a:pt x="1567" y="1339"/>
                        <a:pt x="1629" y="1349"/>
                        <a:pt x="1650" y="1331"/>
                      </a:cubicBezTo>
                      <a:cubicBezTo>
                        <a:pt x="1675" y="1311"/>
                        <a:pt x="1649" y="1222"/>
                        <a:pt x="1676" y="1206"/>
                      </a:cubicBezTo>
                      <a:cubicBezTo>
                        <a:pt x="1700" y="1192"/>
                        <a:pt x="1768" y="1213"/>
                        <a:pt x="1783" y="1236"/>
                      </a:cubicBezTo>
                      <a:cubicBezTo>
                        <a:pt x="1803" y="1266"/>
                        <a:pt x="1738" y="1356"/>
                        <a:pt x="1764" y="1382"/>
                      </a:cubicBezTo>
                      <a:cubicBezTo>
                        <a:pt x="1785" y="1403"/>
                        <a:pt x="1858" y="1384"/>
                        <a:pt x="1882" y="1367"/>
                      </a:cubicBezTo>
                      <a:cubicBezTo>
                        <a:pt x="1904" y="1351"/>
                        <a:pt x="1908" y="1285"/>
                        <a:pt x="1931" y="1271"/>
                      </a:cubicBezTo>
                      <a:cubicBezTo>
                        <a:pt x="1952" y="1258"/>
                        <a:pt x="2009" y="1282"/>
                        <a:pt x="2032" y="1271"/>
                      </a:cubicBezTo>
                      <a:cubicBezTo>
                        <a:pt x="2066" y="1255"/>
                        <a:pt x="2104" y="1185"/>
                        <a:pt x="2127" y="1155"/>
                      </a:cubicBezTo>
                      <a:cubicBezTo>
                        <a:pt x="2145" y="1131"/>
                        <a:pt x="2168" y="1067"/>
                        <a:pt x="2196" y="1054"/>
                      </a:cubicBezTo>
                      <a:cubicBezTo>
                        <a:pt x="2214" y="1046"/>
                        <a:pt x="2258" y="1054"/>
                        <a:pt x="2275" y="1064"/>
                      </a:cubicBezTo>
                      <a:cubicBezTo>
                        <a:pt x="2312" y="1086"/>
                        <a:pt x="2335" y="1192"/>
                        <a:pt x="2376" y="1206"/>
                      </a:cubicBezTo>
                      <a:cubicBezTo>
                        <a:pt x="2404" y="1216"/>
                        <a:pt x="2464" y="1158"/>
                        <a:pt x="2490" y="1172"/>
                      </a:cubicBezTo>
                      <a:cubicBezTo>
                        <a:pt x="2508" y="1182"/>
                        <a:pt x="2495" y="1244"/>
                        <a:pt x="2514" y="1253"/>
                      </a:cubicBezTo>
                      <a:cubicBezTo>
                        <a:pt x="2541" y="1265"/>
                        <a:pt x="2601" y="1225"/>
                        <a:pt x="2621" y="1204"/>
                      </a:cubicBezTo>
                      <a:cubicBezTo>
                        <a:pt x="2643" y="1181"/>
                        <a:pt x="2669" y="1116"/>
                        <a:pt x="2667" y="1084"/>
                      </a:cubicBezTo>
                      <a:cubicBezTo>
                        <a:pt x="2666" y="1048"/>
                        <a:pt x="2597" y="990"/>
                        <a:pt x="2602" y="953"/>
                      </a:cubicBezTo>
                      <a:cubicBezTo>
                        <a:pt x="2608" y="907"/>
                        <a:pt x="2679" y="804"/>
                        <a:pt x="2725" y="811"/>
                      </a:cubicBezTo>
                      <a:cubicBezTo>
                        <a:pt x="2750" y="815"/>
                        <a:pt x="2744" y="890"/>
                        <a:pt x="2765" y="905"/>
                      </a:cubicBezTo>
                      <a:cubicBezTo>
                        <a:pt x="2792" y="924"/>
                        <a:pt x="2872" y="891"/>
                        <a:pt x="2897" y="912"/>
                      </a:cubicBezTo>
                      <a:cubicBezTo>
                        <a:pt x="2919" y="930"/>
                        <a:pt x="2899" y="1011"/>
                        <a:pt x="2925" y="1021"/>
                      </a:cubicBezTo>
                      <a:cubicBezTo>
                        <a:pt x="2950" y="1030"/>
                        <a:pt x="2984" y="967"/>
                        <a:pt x="3010" y="961"/>
                      </a:cubicBezTo>
                      <a:cubicBezTo>
                        <a:pt x="3042" y="953"/>
                        <a:pt x="3111" y="972"/>
                        <a:pt x="3142" y="983"/>
                      </a:cubicBezTo>
                      <a:cubicBezTo>
                        <a:pt x="3173" y="994"/>
                        <a:pt x="3226" y="1061"/>
                        <a:pt x="3256" y="1049"/>
                      </a:cubicBezTo>
                      <a:cubicBezTo>
                        <a:pt x="3277" y="1040"/>
                        <a:pt x="3282" y="984"/>
                        <a:pt x="3281" y="961"/>
                      </a:cubicBezTo>
                      <a:cubicBezTo>
                        <a:pt x="3279" y="927"/>
                        <a:pt x="3211" y="865"/>
                        <a:pt x="3228" y="836"/>
                      </a:cubicBezTo>
                      <a:cubicBezTo>
                        <a:pt x="3254" y="793"/>
                        <a:pt x="3403" y="865"/>
                        <a:pt x="3427" y="821"/>
                      </a:cubicBezTo>
                      <a:cubicBezTo>
                        <a:pt x="3445" y="785"/>
                        <a:pt x="3337" y="720"/>
                        <a:pt x="3346" y="680"/>
                      </a:cubicBezTo>
                      <a:cubicBezTo>
                        <a:pt x="3353" y="649"/>
                        <a:pt x="3428" y="630"/>
                        <a:pt x="3453" y="609"/>
                      </a:cubicBezTo>
                      <a:cubicBezTo>
                        <a:pt x="3468" y="597"/>
                        <a:pt x="3489" y="561"/>
                        <a:pt x="3507" y="555"/>
                      </a:cubicBezTo>
                      <a:cubicBezTo>
                        <a:pt x="3536" y="545"/>
                        <a:pt x="3603" y="586"/>
                        <a:pt x="3630" y="572"/>
                      </a:cubicBezTo>
                      <a:cubicBezTo>
                        <a:pt x="3648" y="563"/>
                        <a:pt x="3670" y="520"/>
                        <a:pt x="3668" y="499"/>
                      </a:cubicBezTo>
                      <a:cubicBezTo>
                        <a:pt x="3664" y="464"/>
                        <a:pt x="3586" y="422"/>
                        <a:pt x="3580" y="387"/>
                      </a:cubicBezTo>
                      <a:cubicBezTo>
                        <a:pt x="3574" y="353"/>
                        <a:pt x="3601" y="281"/>
                        <a:pt x="3625" y="256"/>
                      </a:cubicBezTo>
                      <a:cubicBezTo>
                        <a:pt x="3655" y="224"/>
                        <a:pt x="3763" y="225"/>
                        <a:pt x="3787" y="189"/>
                      </a:cubicBezTo>
                      <a:cubicBezTo>
                        <a:pt x="3811" y="153"/>
                        <a:pt x="3757" y="48"/>
                        <a:pt x="3787" y="17"/>
                      </a:cubicBezTo>
                      <a:cubicBezTo>
                        <a:pt x="3802" y="2"/>
                        <a:pt x="3854" y="0"/>
                        <a:pt x="3870" y="14"/>
                      </a:cubicBezTo>
                      <a:cubicBezTo>
                        <a:pt x="3882" y="25"/>
                        <a:pt x="3862" y="68"/>
                        <a:pt x="3873" y="80"/>
                      </a:cubicBezTo>
                      <a:cubicBezTo>
                        <a:pt x="3894" y="102"/>
                        <a:pt x="3973" y="68"/>
                        <a:pt x="3993" y="90"/>
                      </a:cubicBezTo>
                      <a:cubicBezTo>
                        <a:pt x="4026" y="125"/>
                        <a:pt x="3967" y="243"/>
                        <a:pt x="3995" y="282"/>
                      </a:cubicBezTo>
                      <a:cubicBezTo>
                        <a:pt x="4024" y="323"/>
                        <a:pt x="4134" y="342"/>
                        <a:pt x="4184" y="350"/>
                      </a:cubicBezTo>
                      <a:cubicBezTo>
                        <a:pt x="4218" y="355"/>
                        <a:pt x="4286" y="339"/>
                        <a:pt x="4320" y="344"/>
                      </a:cubicBezTo>
                      <a:cubicBezTo>
                        <a:pt x="4355" y="349"/>
                        <a:pt x="4419" y="381"/>
                        <a:pt x="4453" y="389"/>
                      </a:cubicBezTo>
                      <a:cubicBezTo>
                        <a:pt x="4470" y="393"/>
                        <a:pt x="4509" y="385"/>
                        <a:pt x="4520" y="398"/>
                      </a:cubicBezTo>
                      <a:cubicBezTo>
                        <a:pt x="4535" y="415"/>
                        <a:pt x="4507" y="471"/>
                        <a:pt x="4522" y="486"/>
                      </a:cubicBezTo>
                      <a:cubicBezTo>
                        <a:pt x="4545" y="509"/>
                        <a:pt x="4621" y="498"/>
                        <a:pt x="4651" y="486"/>
                      </a:cubicBezTo>
                      <a:cubicBezTo>
                        <a:pt x="4673" y="477"/>
                        <a:pt x="4695" y="425"/>
                        <a:pt x="4719" y="421"/>
                      </a:cubicBezTo>
                      <a:cubicBezTo>
                        <a:pt x="4753" y="415"/>
                        <a:pt x="4835" y="445"/>
                        <a:pt x="4844" y="479"/>
                      </a:cubicBezTo>
                      <a:cubicBezTo>
                        <a:pt x="4853" y="517"/>
                        <a:pt x="4732" y="568"/>
                        <a:pt x="4747" y="606"/>
                      </a:cubicBezTo>
                      <a:cubicBezTo>
                        <a:pt x="4759" y="637"/>
                        <a:pt x="4849" y="614"/>
                        <a:pt x="4879" y="628"/>
                      </a:cubicBezTo>
                      <a:cubicBezTo>
                        <a:pt x="4910" y="642"/>
                        <a:pt x="4950" y="704"/>
                        <a:pt x="4982" y="712"/>
                      </a:cubicBezTo>
                      <a:cubicBezTo>
                        <a:pt x="5003" y="717"/>
                        <a:pt x="5044" y="690"/>
                        <a:pt x="5064" y="695"/>
                      </a:cubicBezTo>
                      <a:cubicBezTo>
                        <a:pt x="5124" y="713"/>
                        <a:pt x="5219" y="810"/>
                        <a:pt x="5242" y="867"/>
                      </a:cubicBezTo>
                      <a:cubicBezTo>
                        <a:pt x="5261" y="914"/>
                        <a:pt x="5224" y="1020"/>
                        <a:pt x="5236" y="1069"/>
                      </a:cubicBezTo>
                      <a:cubicBezTo>
                        <a:pt x="5245" y="1105"/>
                        <a:pt x="5308" y="1160"/>
                        <a:pt x="5308" y="1197"/>
                      </a:cubicBezTo>
                      <a:cubicBezTo>
                        <a:pt x="5307" y="1240"/>
                        <a:pt x="5230" y="1304"/>
                        <a:pt x="5218" y="1346"/>
                      </a:cubicBezTo>
                      <a:cubicBezTo>
                        <a:pt x="5213" y="1364"/>
                        <a:pt x="5222" y="1402"/>
                        <a:pt x="5216" y="1419"/>
                      </a:cubicBezTo>
                      <a:cubicBezTo>
                        <a:pt x="5206" y="1446"/>
                        <a:pt x="5148" y="1479"/>
                        <a:pt x="5145" y="1507"/>
                      </a:cubicBezTo>
                      <a:cubicBezTo>
                        <a:pt x="5141" y="1544"/>
                        <a:pt x="5224" y="1602"/>
                        <a:pt x="5214" y="1638"/>
                      </a:cubicBezTo>
                      <a:cubicBezTo>
                        <a:pt x="5205" y="1671"/>
                        <a:pt x="5115" y="1681"/>
                        <a:pt x="5098" y="1711"/>
                      </a:cubicBezTo>
                      <a:cubicBezTo>
                        <a:pt x="5078" y="1745"/>
                        <a:pt x="5070" y="1837"/>
                        <a:pt x="5091" y="1872"/>
                      </a:cubicBezTo>
                      <a:cubicBezTo>
                        <a:pt x="5111" y="1906"/>
                        <a:pt x="5215" y="1906"/>
                        <a:pt x="5236" y="1941"/>
                      </a:cubicBezTo>
                      <a:cubicBezTo>
                        <a:pt x="5255" y="1970"/>
                        <a:pt x="5249" y="2048"/>
                        <a:pt x="5235" y="2079"/>
                      </a:cubicBezTo>
                      <a:cubicBezTo>
                        <a:pt x="5222" y="2107"/>
                        <a:pt x="5168" y="2143"/>
                        <a:pt x="5143" y="2159"/>
                      </a:cubicBezTo>
                      <a:cubicBezTo>
                        <a:pt x="5101" y="2187"/>
                        <a:pt x="4993" y="2206"/>
                        <a:pt x="4963" y="2245"/>
                      </a:cubicBezTo>
                      <a:cubicBezTo>
                        <a:pt x="4952" y="2261"/>
                        <a:pt x="4940" y="2307"/>
                        <a:pt x="4950" y="2324"/>
                      </a:cubicBezTo>
                      <a:cubicBezTo>
                        <a:pt x="4963" y="2344"/>
                        <a:pt x="5027" y="2332"/>
                        <a:pt x="5040" y="2352"/>
                      </a:cubicBezTo>
                      <a:cubicBezTo>
                        <a:pt x="5070" y="2397"/>
                        <a:pt x="5022" y="2515"/>
                        <a:pt x="5020" y="2569"/>
                      </a:cubicBezTo>
                      <a:cubicBezTo>
                        <a:pt x="5016" y="2636"/>
                        <a:pt x="4992" y="2774"/>
                        <a:pt x="5018" y="2836"/>
                      </a:cubicBezTo>
                      <a:cubicBezTo>
                        <a:pt x="5033" y="2875"/>
                        <a:pt x="5119" y="2916"/>
                        <a:pt x="5135" y="2954"/>
                      </a:cubicBezTo>
                      <a:cubicBezTo>
                        <a:pt x="5152" y="2995"/>
                        <a:pt x="5111" y="3095"/>
                        <a:pt x="5137" y="3130"/>
                      </a:cubicBezTo>
                      <a:cubicBezTo>
                        <a:pt x="5154" y="3153"/>
                        <a:pt x="5225" y="3144"/>
                        <a:pt x="5246" y="3164"/>
                      </a:cubicBezTo>
                      <a:cubicBezTo>
                        <a:pt x="5272" y="3189"/>
                        <a:pt x="5268" y="3274"/>
                        <a:pt x="5293" y="3300"/>
                      </a:cubicBezTo>
                      <a:cubicBezTo>
                        <a:pt x="5312" y="3321"/>
                        <a:pt x="5390" y="3314"/>
                        <a:pt x="5399" y="3341"/>
                      </a:cubicBezTo>
                      <a:cubicBezTo>
                        <a:pt x="5408" y="3369"/>
                        <a:pt x="5342" y="3412"/>
                        <a:pt x="5334" y="3440"/>
                      </a:cubicBezTo>
                      <a:cubicBezTo>
                        <a:pt x="5330" y="3455"/>
                        <a:pt x="5325" y="3490"/>
                        <a:pt x="5336" y="3500"/>
                      </a:cubicBezTo>
                      <a:cubicBezTo>
                        <a:pt x="5355" y="3519"/>
                        <a:pt x="5419" y="3489"/>
                        <a:pt x="5444" y="3500"/>
                      </a:cubicBezTo>
                      <a:cubicBezTo>
                        <a:pt x="5470" y="3512"/>
                        <a:pt x="5520" y="3557"/>
                        <a:pt x="5521" y="3586"/>
                      </a:cubicBezTo>
                      <a:cubicBezTo>
                        <a:pt x="5522" y="3611"/>
                        <a:pt x="5471" y="3642"/>
                        <a:pt x="5461" y="3665"/>
                      </a:cubicBezTo>
                      <a:cubicBezTo>
                        <a:pt x="5450" y="3690"/>
                        <a:pt x="5449" y="3747"/>
                        <a:pt x="5440" y="3773"/>
                      </a:cubicBezTo>
                      <a:cubicBezTo>
                        <a:pt x="5426" y="3816"/>
                        <a:pt x="5362" y="3889"/>
                        <a:pt x="5358" y="3934"/>
                      </a:cubicBezTo>
                      <a:cubicBezTo>
                        <a:pt x="5353" y="3985"/>
                        <a:pt x="5374" y="4100"/>
                        <a:pt x="5414" y="4132"/>
                      </a:cubicBezTo>
                      <a:cubicBezTo>
                        <a:pt x="5433" y="4148"/>
                        <a:pt x="5491" y="4126"/>
                        <a:pt x="5513" y="4138"/>
                      </a:cubicBezTo>
                      <a:cubicBezTo>
                        <a:pt x="5538" y="4150"/>
                        <a:pt x="5566" y="4201"/>
                        <a:pt x="5582" y="4224"/>
                      </a:cubicBezTo>
                      <a:cubicBezTo>
                        <a:pt x="5602" y="4251"/>
                        <a:pt x="5645" y="4307"/>
                        <a:pt x="5653" y="4340"/>
                      </a:cubicBezTo>
                      <a:cubicBezTo>
                        <a:pt x="5662" y="4372"/>
                        <a:pt x="5628" y="4446"/>
                        <a:pt x="5646" y="4474"/>
                      </a:cubicBezTo>
                      <a:cubicBezTo>
                        <a:pt x="5668" y="4509"/>
                        <a:pt x="5764" y="4515"/>
                        <a:pt x="5797" y="4540"/>
                      </a:cubicBezTo>
                      <a:cubicBezTo>
                        <a:pt x="5830" y="4564"/>
                        <a:pt x="5868" y="4642"/>
                        <a:pt x="5900" y="4667"/>
                      </a:cubicBezTo>
                      <a:cubicBezTo>
                        <a:pt x="5927" y="4687"/>
                        <a:pt x="6011" y="4691"/>
                        <a:pt x="6022" y="4723"/>
                      </a:cubicBezTo>
                      <a:cubicBezTo>
                        <a:pt x="6032" y="4753"/>
                        <a:pt x="5966" y="4805"/>
                        <a:pt x="5966" y="4837"/>
                      </a:cubicBezTo>
                      <a:cubicBezTo>
                        <a:pt x="5965" y="4880"/>
                        <a:pt x="6010" y="4963"/>
                        <a:pt x="6040" y="4994"/>
                      </a:cubicBezTo>
                      <a:cubicBezTo>
                        <a:pt x="6067" y="5022"/>
                        <a:pt x="6158" y="5032"/>
                        <a:pt x="6177" y="5065"/>
                      </a:cubicBezTo>
                      <a:cubicBezTo>
                        <a:pt x="6204" y="5112"/>
                        <a:pt x="6135" y="5237"/>
                        <a:pt x="6166" y="5282"/>
                      </a:cubicBezTo>
                      <a:cubicBezTo>
                        <a:pt x="6182" y="5306"/>
                        <a:pt x="6254" y="5300"/>
                        <a:pt x="6276" y="5319"/>
                      </a:cubicBezTo>
                      <a:cubicBezTo>
                        <a:pt x="6326" y="5364"/>
                        <a:pt x="6345" y="5513"/>
                        <a:pt x="6388" y="5564"/>
                      </a:cubicBezTo>
                      <a:cubicBezTo>
                        <a:pt x="6439" y="5623"/>
                        <a:pt x="6582" y="5693"/>
                        <a:pt x="6646" y="5736"/>
                      </a:cubicBezTo>
                      <a:cubicBezTo>
                        <a:pt x="6682" y="5760"/>
                        <a:pt x="6788" y="5790"/>
                        <a:pt x="6788" y="5834"/>
                      </a:cubicBezTo>
                      <a:cubicBezTo>
                        <a:pt x="6789" y="5880"/>
                        <a:pt x="6682" y="5931"/>
                        <a:pt x="6637" y="5942"/>
                      </a:cubicBezTo>
                      <a:cubicBezTo>
                        <a:pt x="6606" y="5949"/>
                        <a:pt x="6542" y="5914"/>
                        <a:pt x="6512" y="5923"/>
                      </a:cubicBezTo>
                      <a:cubicBezTo>
                        <a:pt x="6468" y="5937"/>
                        <a:pt x="6399" y="6006"/>
                        <a:pt x="6377" y="6047"/>
                      </a:cubicBezTo>
                      <a:cubicBezTo>
                        <a:pt x="6363" y="6074"/>
                        <a:pt x="6344" y="6141"/>
                        <a:pt x="6358" y="6168"/>
                      </a:cubicBezTo>
                      <a:cubicBezTo>
                        <a:pt x="6378" y="6207"/>
                        <a:pt x="6500" y="6207"/>
                        <a:pt x="6512" y="6249"/>
                      </a:cubicBezTo>
                      <a:cubicBezTo>
                        <a:pt x="6522" y="6283"/>
                        <a:pt x="6427" y="6340"/>
                        <a:pt x="6439" y="6374"/>
                      </a:cubicBezTo>
                      <a:cubicBezTo>
                        <a:pt x="6447" y="6397"/>
                        <a:pt x="6510" y="6398"/>
                        <a:pt x="6532" y="6409"/>
                      </a:cubicBezTo>
                      <a:cubicBezTo>
                        <a:pt x="6562" y="6425"/>
                        <a:pt x="6634" y="6451"/>
                        <a:pt x="6646" y="6482"/>
                      </a:cubicBezTo>
                      <a:cubicBezTo>
                        <a:pt x="6656" y="6510"/>
                        <a:pt x="6604" y="6566"/>
                        <a:pt x="6613" y="6594"/>
                      </a:cubicBezTo>
                      <a:cubicBezTo>
                        <a:pt x="6623" y="6630"/>
                        <a:pt x="6713" y="6657"/>
                        <a:pt x="6727" y="6692"/>
                      </a:cubicBezTo>
                      <a:cubicBezTo>
                        <a:pt x="6748" y="6745"/>
                        <a:pt x="6703" y="6863"/>
                        <a:pt x="6704" y="6920"/>
                      </a:cubicBezTo>
                      <a:cubicBezTo>
                        <a:pt x="6706" y="6982"/>
                        <a:pt x="6748" y="7104"/>
                        <a:pt x="6743" y="7167"/>
                      </a:cubicBezTo>
                      <a:cubicBezTo>
                        <a:pt x="6740" y="7217"/>
                        <a:pt x="6696" y="7309"/>
                        <a:pt x="6682" y="7357"/>
                      </a:cubicBezTo>
                      <a:cubicBezTo>
                        <a:pt x="6664" y="7415"/>
                        <a:pt x="6642" y="7535"/>
                        <a:pt x="6618" y="7591"/>
                      </a:cubicBezTo>
                      <a:cubicBezTo>
                        <a:pt x="6598" y="7639"/>
                        <a:pt x="6557" y="7745"/>
                        <a:pt x="6512" y="7769"/>
                      </a:cubicBezTo>
                      <a:cubicBezTo>
                        <a:pt x="6450" y="7801"/>
                        <a:pt x="6303" y="7746"/>
                        <a:pt x="6233" y="7752"/>
                      </a:cubicBezTo>
                      <a:cubicBezTo>
                        <a:pt x="6156" y="7758"/>
                        <a:pt x="6004" y="7795"/>
                        <a:pt x="5931" y="7823"/>
                      </a:cubicBezTo>
                      <a:cubicBezTo>
                        <a:pt x="5892" y="7838"/>
                        <a:pt x="5807" y="7869"/>
                        <a:pt x="5782" y="7903"/>
                      </a:cubicBezTo>
                      <a:cubicBezTo>
                        <a:pt x="5742" y="7958"/>
                        <a:pt x="5772" y="8115"/>
                        <a:pt x="5733" y="8171"/>
                      </a:cubicBezTo>
                      <a:cubicBezTo>
                        <a:pt x="5700" y="8219"/>
                        <a:pt x="5565" y="8243"/>
                        <a:pt x="5533" y="8293"/>
                      </a:cubicBezTo>
                      <a:cubicBezTo>
                        <a:pt x="5510" y="8328"/>
                        <a:pt x="5536" y="8424"/>
                        <a:pt x="5512" y="8458"/>
                      </a:cubicBezTo>
                      <a:cubicBezTo>
                        <a:pt x="5492" y="8485"/>
                        <a:pt x="5425" y="8508"/>
                        <a:pt x="5393" y="8514"/>
                      </a:cubicBezTo>
                      <a:cubicBezTo>
                        <a:pt x="5389" y="8515"/>
                        <a:pt x="5377" y="8513"/>
                        <a:pt x="5377" y="8513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Freeform 23"/>
                <p:cNvSpPr>
                  <a:spLocks/>
                </p:cNvSpPr>
                <p:nvPr/>
              </p:nvSpPr>
              <p:spPr bwMode="auto">
                <a:xfrm>
                  <a:off x="3859" y="668"/>
                  <a:ext cx="983" cy="1267"/>
                </a:xfrm>
                <a:custGeom>
                  <a:avLst/>
                  <a:gdLst>
                    <a:gd name="T0" fmla="*/ 4975 w 6058"/>
                    <a:gd name="T1" fmla="*/ 7687 h 8829"/>
                    <a:gd name="T2" fmla="*/ 5836 w 6058"/>
                    <a:gd name="T3" fmla="*/ 7194 h 8829"/>
                    <a:gd name="T4" fmla="*/ 6001 w 6058"/>
                    <a:gd name="T5" fmla="*/ 6543 h 8829"/>
                    <a:gd name="T6" fmla="*/ 5998 w 6058"/>
                    <a:gd name="T7" fmla="*/ 5674 h 8829"/>
                    <a:gd name="T8" fmla="*/ 5928 w 6058"/>
                    <a:gd name="T9" fmla="*/ 5152 h 8829"/>
                    <a:gd name="T10" fmla="*/ 5550 w 6058"/>
                    <a:gd name="T11" fmla="*/ 4594 h 8829"/>
                    <a:gd name="T12" fmla="*/ 4888 w 6058"/>
                    <a:gd name="T13" fmla="*/ 2662 h 8829"/>
                    <a:gd name="T14" fmla="*/ 4731 w 6058"/>
                    <a:gd name="T15" fmla="*/ 2196 h 8829"/>
                    <a:gd name="T16" fmla="*/ 4557 w 6058"/>
                    <a:gd name="T17" fmla="*/ 1705 h 8829"/>
                    <a:gd name="T18" fmla="*/ 4666 w 6058"/>
                    <a:gd name="T19" fmla="*/ 1391 h 8829"/>
                    <a:gd name="T20" fmla="*/ 4599 w 6058"/>
                    <a:gd name="T21" fmla="*/ 1060 h 8829"/>
                    <a:gd name="T22" fmla="*/ 4313 w 6058"/>
                    <a:gd name="T23" fmla="*/ 743 h 8829"/>
                    <a:gd name="T24" fmla="*/ 3828 w 6058"/>
                    <a:gd name="T25" fmla="*/ 477 h 8829"/>
                    <a:gd name="T26" fmla="*/ 3609 w 6058"/>
                    <a:gd name="T27" fmla="*/ 452 h 8829"/>
                    <a:gd name="T28" fmla="*/ 3494 w 6058"/>
                    <a:gd name="T29" fmla="*/ 247 h 8829"/>
                    <a:gd name="T30" fmla="*/ 3188 w 6058"/>
                    <a:gd name="T31" fmla="*/ 78 h 8829"/>
                    <a:gd name="T32" fmla="*/ 2797 w 6058"/>
                    <a:gd name="T33" fmla="*/ 214 h 8829"/>
                    <a:gd name="T34" fmla="*/ 2827 w 6058"/>
                    <a:gd name="T35" fmla="*/ 470 h 8829"/>
                    <a:gd name="T36" fmla="*/ 2588 w 6058"/>
                    <a:gd name="T37" fmla="*/ 631 h 8829"/>
                    <a:gd name="T38" fmla="*/ 2306 w 6058"/>
                    <a:gd name="T39" fmla="*/ 676 h 8829"/>
                    <a:gd name="T40" fmla="*/ 2203 w 6058"/>
                    <a:gd name="T41" fmla="*/ 846 h 8829"/>
                    <a:gd name="T42" fmla="*/ 2244 w 6058"/>
                    <a:gd name="T43" fmla="*/ 1218 h 8829"/>
                    <a:gd name="T44" fmla="*/ 2511 w 6058"/>
                    <a:gd name="T45" fmla="*/ 1353 h 8829"/>
                    <a:gd name="T46" fmla="*/ 2463 w 6058"/>
                    <a:gd name="T47" fmla="*/ 1588 h 8829"/>
                    <a:gd name="T48" fmla="*/ 2805 w 6058"/>
                    <a:gd name="T49" fmla="*/ 1972 h 8829"/>
                    <a:gd name="T50" fmla="*/ 2938 w 6058"/>
                    <a:gd name="T51" fmla="*/ 2263 h 8829"/>
                    <a:gd name="T52" fmla="*/ 2799 w 6058"/>
                    <a:gd name="T53" fmla="*/ 2561 h 8829"/>
                    <a:gd name="T54" fmla="*/ 2668 w 6058"/>
                    <a:gd name="T55" fmla="*/ 2766 h 8829"/>
                    <a:gd name="T56" fmla="*/ 2526 w 6058"/>
                    <a:gd name="T57" fmla="*/ 2929 h 8829"/>
                    <a:gd name="T58" fmla="*/ 2291 w 6058"/>
                    <a:gd name="T59" fmla="*/ 3049 h 8829"/>
                    <a:gd name="T60" fmla="*/ 2068 w 6058"/>
                    <a:gd name="T61" fmla="*/ 3120 h 8829"/>
                    <a:gd name="T62" fmla="*/ 1193 w 6058"/>
                    <a:gd name="T63" fmla="*/ 3834 h 8829"/>
                    <a:gd name="T64" fmla="*/ 894 w 6058"/>
                    <a:gd name="T65" fmla="*/ 3924 h 8829"/>
                    <a:gd name="T66" fmla="*/ 471 w 6058"/>
                    <a:gd name="T67" fmla="*/ 4060 h 8829"/>
                    <a:gd name="T68" fmla="*/ 34 w 6058"/>
                    <a:gd name="T69" fmla="*/ 4056 h 8829"/>
                    <a:gd name="T70" fmla="*/ 243 w 6058"/>
                    <a:gd name="T71" fmla="*/ 4507 h 8829"/>
                    <a:gd name="T72" fmla="*/ 353 w 6058"/>
                    <a:gd name="T73" fmla="*/ 4785 h 8829"/>
                    <a:gd name="T74" fmla="*/ 182 w 6058"/>
                    <a:gd name="T75" fmla="*/ 5015 h 8829"/>
                    <a:gd name="T76" fmla="*/ 337 w 6058"/>
                    <a:gd name="T77" fmla="*/ 5560 h 8829"/>
                    <a:gd name="T78" fmla="*/ 722 w 6058"/>
                    <a:gd name="T79" fmla="*/ 5728 h 8829"/>
                    <a:gd name="T80" fmla="*/ 958 w 6058"/>
                    <a:gd name="T81" fmla="*/ 5747 h 8829"/>
                    <a:gd name="T82" fmla="*/ 823 w 6058"/>
                    <a:gd name="T83" fmla="*/ 5990 h 8829"/>
                    <a:gd name="T84" fmla="*/ 1103 w 6058"/>
                    <a:gd name="T85" fmla="*/ 6171 h 8829"/>
                    <a:gd name="T86" fmla="*/ 1137 w 6058"/>
                    <a:gd name="T87" fmla="*/ 6379 h 8829"/>
                    <a:gd name="T88" fmla="*/ 1275 w 6058"/>
                    <a:gd name="T89" fmla="*/ 6609 h 8829"/>
                    <a:gd name="T90" fmla="*/ 1483 w 6058"/>
                    <a:gd name="T91" fmla="*/ 6652 h 8829"/>
                    <a:gd name="T92" fmla="*/ 1670 w 6058"/>
                    <a:gd name="T93" fmla="*/ 6438 h 8829"/>
                    <a:gd name="T94" fmla="*/ 1857 w 6058"/>
                    <a:gd name="T95" fmla="*/ 6470 h 8829"/>
                    <a:gd name="T96" fmla="*/ 1795 w 6058"/>
                    <a:gd name="T97" fmla="*/ 6605 h 8829"/>
                    <a:gd name="T98" fmla="*/ 1889 w 6058"/>
                    <a:gd name="T99" fmla="*/ 6870 h 8829"/>
                    <a:gd name="T100" fmla="*/ 2023 w 6058"/>
                    <a:gd name="T101" fmla="*/ 6923 h 8829"/>
                    <a:gd name="T102" fmla="*/ 2270 w 6058"/>
                    <a:gd name="T103" fmla="*/ 6803 h 8829"/>
                    <a:gd name="T104" fmla="*/ 2330 w 6058"/>
                    <a:gd name="T105" fmla="*/ 7250 h 8829"/>
                    <a:gd name="T106" fmla="*/ 2317 w 6058"/>
                    <a:gd name="T107" fmla="*/ 7529 h 8829"/>
                    <a:gd name="T108" fmla="*/ 2410 w 6058"/>
                    <a:gd name="T109" fmla="*/ 7781 h 8829"/>
                    <a:gd name="T110" fmla="*/ 2558 w 6058"/>
                    <a:gd name="T111" fmla="*/ 8116 h 8829"/>
                    <a:gd name="T112" fmla="*/ 2743 w 6058"/>
                    <a:gd name="T113" fmla="*/ 8439 h 8829"/>
                    <a:gd name="T114" fmla="*/ 3110 w 6058"/>
                    <a:gd name="T115" fmla="*/ 8514 h 8829"/>
                    <a:gd name="T116" fmla="*/ 3381 w 6058"/>
                    <a:gd name="T117" fmla="*/ 8557 h 8829"/>
                    <a:gd name="T118" fmla="*/ 3745 w 6058"/>
                    <a:gd name="T119" fmla="*/ 8639 h 8829"/>
                    <a:gd name="T120" fmla="*/ 4013 w 6058"/>
                    <a:gd name="T121" fmla="*/ 8826 h 8829"/>
                    <a:gd name="T122" fmla="*/ 4372 w 6058"/>
                    <a:gd name="T123" fmla="*/ 8523 h 8829"/>
                    <a:gd name="connsiteX0" fmla="*/ 7185 w 9958"/>
                    <a:gd name="connsiteY0" fmla="*/ 9651 h 9995"/>
                    <a:gd name="connsiteX1" fmla="*/ 7685 w 9958"/>
                    <a:gd name="connsiteY1" fmla="*/ 9102 h 9995"/>
                    <a:gd name="connsiteX2" fmla="*/ 8676 w 9958"/>
                    <a:gd name="connsiteY2" fmla="*/ 9980 h 9995"/>
                    <a:gd name="connsiteX3" fmla="*/ 8883 w 9958"/>
                    <a:gd name="connsiteY3" fmla="*/ 8438 h 9995"/>
                    <a:gd name="connsiteX4" fmla="*/ 9184 w 9958"/>
                    <a:gd name="connsiteY4" fmla="*/ 8444 h 9995"/>
                    <a:gd name="connsiteX5" fmla="*/ 9602 w 9958"/>
                    <a:gd name="connsiteY5" fmla="*/ 8146 h 9995"/>
                    <a:gd name="connsiteX6" fmla="*/ 9846 w 9958"/>
                    <a:gd name="connsiteY6" fmla="*/ 8032 h 9995"/>
                    <a:gd name="connsiteX7" fmla="*/ 9958 w 9958"/>
                    <a:gd name="connsiteY7" fmla="*/ 7787 h 9995"/>
                    <a:gd name="connsiteX8" fmla="*/ 9874 w 9958"/>
                    <a:gd name="connsiteY8" fmla="*/ 7409 h 9995"/>
                    <a:gd name="connsiteX9" fmla="*/ 9796 w 9958"/>
                    <a:gd name="connsiteY9" fmla="*/ 6930 h 9995"/>
                    <a:gd name="connsiteX10" fmla="*/ 9897 w 9958"/>
                    <a:gd name="connsiteY10" fmla="*/ 6640 h 9995"/>
                    <a:gd name="connsiteX11" fmla="*/ 9869 w 9958"/>
                    <a:gd name="connsiteY11" fmla="*/ 6425 h 9995"/>
                    <a:gd name="connsiteX12" fmla="*/ 9610 w 9958"/>
                    <a:gd name="connsiteY12" fmla="*/ 6237 h 9995"/>
                    <a:gd name="connsiteX13" fmla="*/ 9569 w 9958"/>
                    <a:gd name="connsiteY13" fmla="*/ 5999 h 9995"/>
                    <a:gd name="connsiteX14" fmla="*/ 9753 w 9958"/>
                    <a:gd name="connsiteY14" fmla="*/ 5833 h 9995"/>
                    <a:gd name="connsiteX15" fmla="*/ 9458 w 9958"/>
                    <a:gd name="connsiteY15" fmla="*/ 5665 h 9995"/>
                    <a:gd name="connsiteX16" fmla="*/ 9412 w 9958"/>
                    <a:gd name="connsiteY16" fmla="*/ 5497 h 9995"/>
                    <a:gd name="connsiteX17" fmla="*/ 9129 w 9958"/>
                    <a:gd name="connsiteY17" fmla="*/ 5201 h 9995"/>
                    <a:gd name="connsiteX18" fmla="*/ 8786 w 9958"/>
                    <a:gd name="connsiteY18" fmla="*/ 4559 h 9995"/>
                    <a:gd name="connsiteX19" fmla="*/ 8180 w 9958"/>
                    <a:gd name="connsiteY19" fmla="*/ 3327 h 9995"/>
                    <a:gd name="connsiteX20" fmla="*/ 8037 w 9958"/>
                    <a:gd name="connsiteY20" fmla="*/ 3013 h 9995"/>
                    <a:gd name="connsiteX21" fmla="*/ 7878 w 9958"/>
                    <a:gd name="connsiteY21" fmla="*/ 2879 h 9995"/>
                    <a:gd name="connsiteX22" fmla="*/ 7878 w 9958"/>
                    <a:gd name="connsiteY22" fmla="*/ 2596 h 9995"/>
                    <a:gd name="connsiteX23" fmla="*/ 7778 w 9958"/>
                    <a:gd name="connsiteY23" fmla="*/ 2485 h 9995"/>
                    <a:gd name="connsiteX24" fmla="*/ 7773 w 9958"/>
                    <a:gd name="connsiteY24" fmla="*/ 2135 h 9995"/>
                    <a:gd name="connsiteX25" fmla="*/ 7588 w 9958"/>
                    <a:gd name="connsiteY25" fmla="*/ 2012 h 9995"/>
                    <a:gd name="connsiteX26" fmla="*/ 7490 w 9958"/>
                    <a:gd name="connsiteY26" fmla="*/ 1929 h 9995"/>
                    <a:gd name="connsiteX27" fmla="*/ 7573 w 9958"/>
                    <a:gd name="connsiteY27" fmla="*/ 1822 h 9995"/>
                    <a:gd name="connsiteX28" fmla="*/ 7740 w 9958"/>
                    <a:gd name="connsiteY28" fmla="*/ 1751 h 9995"/>
                    <a:gd name="connsiteX29" fmla="*/ 7670 w 9958"/>
                    <a:gd name="connsiteY29" fmla="*/ 1573 h 9995"/>
                    <a:gd name="connsiteX30" fmla="*/ 7670 w 9958"/>
                    <a:gd name="connsiteY30" fmla="*/ 1431 h 9995"/>
                    <a:gd name="connsiteX31" fmla="*/ 7560 w 9958"/>
                    <a:gd name="connsiteY31" fmla="*/ 1367 h 9995"/>
                    <a:gd name="connsiteX32" fmla="*/ 7560 w 9958"/>
                    <a:gd name="connsiteY32" fmla="*/ 1199 h 9995"/>
                    <a:gd name="connsiteX33" fmla="*/ 7406 w 9958"/>
                    <a:gd name="connsiteY33" fmla="*/ 1094 h 9995"/>
                    <a:gd name="connsiteX34" fmla="*/ 7236 w 9958"/>
                    <a:gd name="connsiteY34" fmla="*/ 1091 h 9995"/>
                    <a:gd name="connsiteX35" fmla="*/ 7088 w 9958"/>
                    <a:gd name="connsiteY35" fmla="*/ 840 h 9995"/>
                    <a:gd name="connsiteX36" fmla="*/ 6837 w 9958"/>
                    <a:gd name="connsiteY36" fmla="*/ 697 h 9995"/>
                    <a:gd name="connsiteX37" fmla="*/ 6495 w 9958"/>
                    <a:gd name="connsiteY37" fmla="*/ 697 h 9995"/>
                    <a:gd name="connsiteX38" fmla="*/ 6287 w 9958"/>
                    <a:gd name="connsiteY38" fmla="*/ 538 h 9995"/>
                    <a:gd name="connsiteX39" fmla="*/ 6152 w 9958"/>
                    <a:gd name="connsiteY39" fmla="*/ 535 h 9995"/>
                    <a:gd name="connsiteX40" fmla="*/ 6036 w 9958"/>
                    <a:gd name="connsiteY40" fmla="*/ 465 h 9995"/>
                    <a:gd name="connsiteX41" fmla="*/ 5925 w 9958"/>
                    <a:gd name="connsiteY41" fmla="*/ 510 h 9995"/>
                    <a:gd name="connsiteX42" fmla="*/ 5656 w 9958"/>
                    <a:gd name="connsiteY42" fmla="*/ 456 h 9995"/>
                    <a:gd name="connsiteX43" fmla="*/ 5648 w 9958"/>
                    <a:gd name="connsiteY43" fmla="*/ 385 h 9995"/>
                    <a:gd name="connsiteX44" fmla="*/ 5736 w 9958"/>
                    <a:gd name="connsiteY44" fmla="*/ 278 h 9995"/>
                    <a:gd name="connsiteX45" fmla="*/ 5453 w 9958"/>
                    <a:gd name="connsiteY45" fmla="*/ 246 h 9995"/>
                    <a:gd name="connsiteX46" fmla="*/ 5467 w 9958"/>
                    <a:gd name="connsiteY46" fmla="*/ 157 h 9995"/>
                    <a:gd name="connsiteX47" fmla="*/ 5230 w 9958"/>
                    <a:gd name="connsiteY47" fmla="*/ 86 h 9995"/>
                    <a:gd name="connsiteX48" fmla="*/ 4907 w 9958"/>
                    <a:gd name="connsiteY48" fmla="*/ 1 h 9995"/>
                    <a:gd name="connsiteX49" fmla="*/ 4707 w 9958"/>
                    <a:gd name="connsiteY49" fmla="*/ 74 h 9995"/>
                    <a:gd name="connsiteX50" fmla="*/ 4585 w 9958"/>
                    <a:gd name="connsiteY50" fmla="*/ 240 h 9995"/>
                    <a:gd name="connsiteX51" fmla="*/ 4691 w 9958"/>
                    <a:gd name="connsiteY51" fmla="*/ 319 h 9995"/>
                    <a:gd name="connsiteX52" fmla="*/ 4608 w 9958"/>
                    <a:gd name="connsiteY52" fmla="*/ 406 h 9995"/>
                    <a:gd name="connsiteX53" fmla="*/ 4635 w 9958"/>
                    <a:gd name="connsiteY53" fmla="*/ 530 h 9995"/>
                    <a:gd name="connsiteX54" fmla="*/ 4545 w 9958"/>
                    <a:gd name="connsiteY54" fmla="*/ 639 h 9995"/>
                    <a:gd name="connsiteX55" fmla="*/ 4463 w 9958"/>
                    <a:gd name="connsiteY55" fmla="*/ 590 h 9995"/>
                    <a:gd name="connsiteX56" fmla="*/ 4240 w 9958"/>
                    <a:gd name="connsiteY56" fmla="*/ 713 h 9995"/>
                    <a:gd name="connsiteX57" fmla="*/ 4020 w 9958"/>
                    <a:gd name="connsiteY57" fmla="*/ 623 h 9995"/>
                    <a:gd name="connsiteX58" fmla="*/ 3935 w 9958"/>
                    <a:gd name="connsiteY58" fmla="*/ 781 h 9995"/>
                    <a:gd name="connsiteX59" fmla="*/ 3775 w 9958"/>
                    <a:gd name="connsiteY59" fmla="*/ 764 h 9995"/>
                    <a:gd name="connsiteX60" fmla="*/ 3761 w 9958"/>
                    <a:gd name="connsiteY60" fmla="*/ 868 h 9995"/>
                    <a:gd name="connsiteX61" fmla="*/ 3611 w 9958"/>
                    <a:gd name="connsiteY61" fmla="*/ 851 h 9995"/>
                    <a:gd name="connsiteX62" fmla="*/ 3605 w 9958"/>
                    <a:gd name="connsiteY62" fmla="*/ 956 h 9995"/>
                    <a:gd name="connsiteX63" fmla="*/ 3413 w 9958"/>
                    <a:gd name="connsiteY63" fmla="*/ 1063 h 9995"/>
                    <a:gd name="connsiteX64" fmla="*/ 3570 w 9958"/>
                    <a:gd name="connsiteY64" fmla="*/ 1176 h 9995"/>
                    <a:gd name="connsiteX65" fmla="*/ 3672 w 9958"/>
                    <a:gd name="connsiteY65" fmla="*/ 1378 h 9995"/>
                    <a:gd name="connsiteX66" fmla="*/ 3870 w 9958"/>
                    <a:gd name="connsiteY66" fmla="*/ 1304 h 9995"/>
                    <a:gd name="connsiteX67" fmla="*/ 3981 w 9958"/>
                    <a:gd name="connsiteY67" fmla="*/ 1429 h 9995"/>
                    <a:gd name="connsiteX68" fmla="*/ 4113 w 9958"/>
                    <a:gd name="connsiteY68" fmla="*/ 1530 h 9995"/>
                    <a:gd name="connsiteX69" fmla="*/ 3963 w 9958"/>
                    <a:gd name="connsiteY69" fmla="*/ 1594 h 9995"/>
                    <a:gd name="connsiteX70" fmla="*/ 3920 w 9958"/>
                    <a:gd name="connsiteY70" fmla="*/ 1708 h 9995"/>
                    <a:gd name="connsiteX71" fmla="*/ 4034 w 9958"/>
                    <a:gd name="connsiteY71" fmla="*/ 1797 h 9995"/>
                    <a:gd name="connsiteX72" fmla="*/ 4332 w 9958"/>
                    <a:gd name="connsiteY72" fmla="*/ 1943 h 9995"/>
                    <a:gd name="connsiteX73" fmla="*/ 4389 w 9958"/>
                    <a:gd name="connsiteY73" fmla="*/ 2104 h 9995"/>
                    <a:gd name="connsiteX74" fmla="*/ 4598 w 9958"/>
                    <a:gd name="connsiteY74" fmla="*/ 2232 h 9995"/>
                    <a:gd name="connsiteX75" fmla="*/ 4744 w 9958"/>
                    <a:gd name="connsiteY75" fmla="*/ 2341 h 9995"/>
                    <a:gd name="connsiteX76" fmla="*/ 4734 w 9958"/>
                    <a:gd name="connsiteY76" fmla="*/ 2443 h 9995"/>
                    <a:gd name="connsiteX77" fmla="*/ 4818 w 9958"/>
                    <a:gd name="connsiteY77" fmla="*/ 2561 h 9995"/>
                    <a:gd name="connsiteX78" fmla="*/ 4758 w 9958"/>
                    <a:gd name="connsiteY78" fmla="*/ 2648 h 9995"/>
                    <a:gd name="connsiteX79" fmla="*/ 4577 w 9958"/>
                    <a:gd name="connsiteY79" fmla="*/ 2716 h 9995"/>
                    <a:gd name="connsiteX80" fmla="*/ 4588 w 9958"/>
                    <a:gd name="connsiteY80" fmla="*/ 2899 h 9995"/>
                    <a:gd name="connsiteX81" fmla="*/ 4443 w 9958"/>
                    <a:gd name="connsiteY81" fmla="*/ 2997 h 9995"/>
                    <a:gd name="connsiteX82" fmla="*/ 4456 w 9958"/>
                    <a:gd name="connsiteY82" fmla="*/ 3112 h 9995"/>
                    <a:gd name="connsiteX83" fmla="*/ 4372 w 9958"/>
                    <a:gd name="connsiteY83" fmla="*/ 3131 h 9995"/>
                    <a:gd name="connsiteX84" fmla="*/ 4290 w 9958"/>
                    <a:gd name="connsiteY84" fmla="*/ 3220 h 9995"/>
                    <a:gd name="connsiteX85" fmla="*/ 4144 w 9958"/>
                    <a:gd name="connsiteY85" fmla="*/ 3155 h 9995"/>
                    <a:gd name="connsiteX86" fmla="*/ 4138 w 9958"/>
                    <a:gd name="connsiteY86" fmla="*/ 3315 h 9995"/>
                    <a:gd name="connsiteX87" fmla="*/ 4012 w 9958"/>
                    <a:gd name="connsiteY87" fmla="*/ 3281 h 9995"/>
                    <a:gd name="connsiteX88" fmla="*/ 3824 w 9958"/>
                    <a:gd name="connsiteY88" fmla="*/ 3343 h 9995"/>
                    <a:gd name="connsiteX89" fmla="*/ 3750 w 9958"/>
                    <a:gd name="connsiteY89" fmla="*/ 3451 h 9995"/>
                    <a:gd name="connsiteX90" fmla="*/ 3537 w 9958"/>
                    <a:gd name="connsiteY90" fmla="*/ 3417 h 9995"/>
                    <a:gd name="connsiteX91" fmla="*/ 3534 w 9958"/>
                    <a:gd name="connsiteY91" fmla="*/ 3618 h 9995"/>
                    <a:gd name="connsiteX92" fmla="*/ 3382 w 9958"/>
                    <a:gd name="connsiteY92" fmla="*/ 3532 h 9995"/>
                    <a:gd name="connsiteX93" fmla="*/ 3119 w 9958"/>
                    <a:gd name="connsiteY93" fmla="*/ 3635 h 9995"/>
                    <a:gd name="connsiteX94" fmla="*/ 2548 w 9958"/>
                    <a:gd name="connsiteY94" fmla="*/ 4041 h 9995"/>
                    <a:gd name="connsiteX95" fmla="*/ 1937 w 9958"/>
                    <a:gd name="connsiteY95" fmla="*/ 4341 h 9995"/>
                    <a:gd name="connsiteX96" fmla="*/ 1855 w 9958"/>
                    <a:gd name="connsiteY96" fmla="*/ 4493 h 9995"/>
                    <a:gd name="connsiteX97" fmla="*/ 1703 w 9958"/>
                    <a:gd name="connsiteY97" fmla="*/ 4438 h 9995"/>
                    <a:gd name="connsiteX98" fmla="*/ 1444 w 9958"/>
                    <a:gd name="connsiteY98" fmla="*/ 4442 h 9995"/>
                    <a:gd name="connsiteX99" fmla="*/ 1313 w 9958"/>
                    <a:gd name="connsiteY99" fmla="*/ 4609 h 9995"/>
                    <a:gd name="connsiteX100" fmla="*/ 1099 w 9958"/>
                    <a:gd name="connsiteY100" fmla="*/ 4718 h 9995"/>
                    <a:gd name="connsiteX101" fmla="*/ 745 w 9958"/>
                    <a:gd name="connsiteY101" fmla="*/ 4596 h 9995"/>
                    <a:gd name="connsiteX102" fmla="*/ 410 w 9958"/>
                    <a:gd name="connsiteY102" fmla="*/ 4531 h 9995"/>
                    <a:gd name="connsiteX103" fmla="*/ 194 w 9958"/>
                    <a:gd name="connsiteY103" fmla="*/ 4601 h 9995"/>
                    <a:gd name="connsiteX104" fmla="*/ 24 w 9958"/>
                    <a:gd name="connsiteY104" fmla="*/ 4592 h 9995"/>
                    <a:gd name="connsiteX105" fmla="*/ 46 w 9958"/>
                    <a:gd name="connsiteY105" fmla="*/ 4811 h 9995"/>
                    <a:gd name="connsiteX106" fmla="*/ 166 w 9958"/>
                    <a:gd name="connsiteY106" fmla="*/ 4982 h 9995"/>
                    <a:gd name="connsiteX107" fmla="*/ 369 w 9958"/>
                    <a:gd name="connsiteY107" fmla="*/ 5103 h 9995"/>
                    <a:gd name="connsiteX108" fmla="*/ 402 w 9958"/>
                    <a:gd name="connsiteY108" fmla="*/ 5249 h 9995"/>
                    <a:gd name="connsiteX109" fmla="*/ 592 w 9958"/>
                    <a:gd name="connsiteY109" fmla="*/ 5316 h 9995"/>
                    <a:gd name="connsiteX110" fmla="*/ 551 w 9958"/>
                    <a:gd name="connsiteY110" fmla="*/ 5418 h 9995"/>
                    <a:gd name="connsiteX111" fmla="*/ 272 w 9958"/>
                    <a:gd name="connsiteY111" fmla="*/ 5370 h 9995"/>
                    <a:gd name="connsiteX112" fmla="*/ 369 w 9958"/>
                    <a:gd name="connsiteY112" fmla="*/ 5569 h 9995"/>
                    <a:gd name="connsiteX113" fmla="*/ 268 w 9958"/>
                    <a:gd name="connsiteY113" fmla="*/ 5678 h 9995"/>
                    <a:gd name="connsiteX114" fmla="*/ 402 w 9958"/>
                    <a:gd name="connsiteY114" fmla="*/ 5858 h 9995"/>
                    <a:gd name="connsiteX115" fmla="*/ 597 w 9958"/>
                    <a:gd name="connsiteY115" fmla="*/ 6129 h 9995"/>
                    <a:gd name="connsiteX116" fmla="*/ 524 w 9958"/>
                    <a:gd name="connsiteY116" fmla="*/ 6295 h 9995"/>
                    <a:gd name="connsiteX117" fmla="*/ 727 w 9958"/>
                    <a:gd name="connsiteY117" fmla="*/ 6359 h 9995"/>
                    <a:gd name="connsiteX118" fmla="*/ 1064 w 9958"/>
                    <a:gd name="connsiteY118" fmla="*/ 6318 h 9995"/>
                    <a:gd name="connsiteX119" fmla="*/ 1160 w 9958"/>
                    <a:gd name="connsiteY119" fmla="*/ 6486 h 9995"/>
                    <a:gd name="connsiteX120" fmla="*/ 1330 w 9958"/>
                    <a:gd name="connsiteY120" fmla="*/ 6551 h 9995"/>
                    <a:gd name="connsiteX121" fmla="*/ 1468 w 9958"/>
                    <a:gd name="connsiteY121" fmla="*/ 6476 h 9995"/>
                    <a:gd name="connsiteX122" fmla="*/ 1549 w 9958"/>
                    <a:gd name="connsiteY122" fmla="*/ 6507 h 9995"/>
                    <a:gd name="connsiteX123" fmla="*/ 1518 w 9958"/>
                    <a:gd name="connsiteY123" fmla="*/ 6627 h 9995"/>
                    <a:gd name="connsiteX124" fmla="*/ 1338 w 9958"/>
                    <a:gd name="connsiteY124" fmla="*/ 6627 h 9995"/>
                    <a:gd name="connsiteX125" fmla="*/ 1327 w 9958"/>
                    <a:gd name="connsiteY125" fmla="*/ 6782 h 9995"/>
                    <a:gd name="connsiteX126" fmla="*/ 1518 w 9958"/>
                    <a:gd name="connsiteY126" fmla="*/ 6924 h 9995"/>
                    <a:gd name="connsiteX127" fmla="*/ 1780 w 9958"/>
                    <a:gd name="connsiteY127" fmla="*/ 6899 h 9995"/>
                    <a:gd name="connsiteX128" fmla="*/ 1789 w 9958"/>
                    <a:gd name="connsiteY128" fmla="*/ 6987 h 9995"/>
                    <a:gd name="connsiteX129" fmla="*/ 1929 w 9958"/>
                    <a:gd name="connsiteY129" fmla="*/ 7038 h 9995"/>
                    <a:gd name="connsiteX130" fmla="*/ 1934 w 9958"/>
                    <a:gd name="connsiteY130" fmla="*/ 7151 h 9995"/>
                    <a:gd name="connsiteX131" fmla="*/ 1845 w 9958"/>
                    <a:gd name="connsiteY131" fmla="*/ 7223 h 9995"/>
                    <a:gd name="connsiteX132" fmla="*/ 1898 w 9958"/>
                    <a:gd name="connsiteY132" fmla="*/ 7356 h 9995"/>
                    <a:gd name="connsiteX133" fmla="*/ 2012 w 9958"/>
                    <a:gd name="connsiteY133" fmla="*/ 7367 h 9995"/>
                    <a:gd name="connsiteX134" fmla="*/ 2073 w 9958"/>
                    <a:gd name="connsiteY134" fmla="*/ 7484 h 9995"/>
                    <a:gd name="connsiteX135" fmla="*/ 2246 w 9958"/>
                    <a:gd name="connsiteY135" fmla="*/ 7474 h 9995"/>
                    <a:gd name="connsiteX136" fmla="*/ 2348 w 9958"/>
                    <a:gd name="connsiteY136" fmla="*/ 7424 h 9995"/>
                    <a:gd name="connsiteX137" fmla="*/ 2416 w 9958"/>
                    <a:gd name="connsiteY137" fmla="*/ 7532 h 9995"/>
                    <a:gd name="connsiteX138" fmla="*/ 2522 w 9958"/>
                    <a:gd name="connsiteY138" fmla="*/ 7462 h 9995"/>
                    <a:gd name="connsiteX139" fmla="*/ 2725 w 9958"/>
                    <a:gd name="connsiteY139" fmla="*/ 7424 h 9995"/>
                    <a:gd name="connsiteX140" fmla="*/ 2725 w 9958"/>
                    <a:gd name="connsiteY140" fmla="*/ 7290 h 9995"/>
                    <a:gd name="connsiteX141" fmla="*/ 2888 w 9958"/>
                    <a:gd name="connsiteY141" fmla="*/ 7303 h 9995"/>
                    <a:gd name="connsiteX142" fmla="*/ 2969 w 9958"/>
                    <a:gd name="connsiteY142" fmla="*/ 7240 h 9995"/>
                    <a:gd name="connsiteX143" fmla="*/ 3033 w 9958"/>
                    <a:gd name="connsiteY143" fmla="*/ 7326 h 9995"/>
                    <a:gd name="connsiteX144" fmla="*/ 3116 w 9958"/>
                    <a:gd name="connsiteY144" fmla="*/ 7386 h 9995"/>
                    <a:gd name="connsiteX145" fmla="*/ 3172 w 9958"/>
                    <a:gd name="connsiteY145" fmla="*/ 7511 h 9995"/>
                    <a:gd name="connsiteX146" fmla="*/ 2931 w 9958"/>
                    <a:gd name="connsiteY146" fmla="*/ 7479 h 9995"/>
                    <a:gd name="connsiteX147" fmla="*/ 2870 w 9958"/>
                    <a:gd name="connsiteY147" fmla="*/ 7540 h 9995"/>
                    <a:gd name="connsiteX148" fmla="*/ 2959 w 9958"/>
                    <a:gd name="connsiteY148" fmla="*/ 7638 h 9995"/>
                    <a:gd name="connsiteX149" fmla="*/ 3086 w 9958"/>
                    <a:gd name="connsiteY149" fmla="*/ 7779 h 9995"/>
                    <a:gd name="connsiteX150" fmla="*/ 3136 w 9958"/>
                    <a:gd name="connsiteY150" fmla="*/ 7883 h 9995"/>
                    <a:gd name="connsiteX151" fmla="*/ 3281 w 9958"/>
                    <a:gd name="connsiteY151" fmla="*/ 7903 h 9995"/>
                    <a:gd name="connsiteX152" fmla="*/ 3307 w 9958"/>
                    <a:gd name="connsiteY152" fmla="*/ 7839 h 9995"/>
                    <a:gd name="connsiteX153" fmla="*/ 3449 w 9958"/>
                    <a:gd name="connsiteY153" fmla="*/ 7713 h 9995"/>
                    <a:gd name="connsiteX154" fmla="*/ 3583 w 9958"/>
                    <a:gd name="connsiteY154" fmla="*/ 7678 h 9995"/>
                    <a:gd name="connsiteX155" fmla="*/ 3715 w 9958"/>
                    <a:gd name="connsiteY155" fmla="*/ 7703 h 9995"/>
                    <a:gd name="connsiteX156" fmla="*/ 3778 w 9958"/>
                    <a:gd name="connsiteY156" fmla="*/ 7856 h 9995"/>
                    <a:gd name="connsiteX157" fmla="*/ 3755 w 9958"/>
                    <a:gd name="connsiteY157" fmla="*/ 8093 h 9995"/>
                    <a:gd name="connsiteX158" fmla="*/ 3814 w 9958"/>
                    <a:gd name="connsiteY158" fmla="*/ 8210 h 9995"/>
                    <a:gd name="connsiteX159" fmla="*/ 3796 w 9958"/>
                    <a:gd name="connsiteY159" fmla="*/ 8341 h 9995"/>
                    <a:gd name="connsiteX160" fmla="*/ 3950 w 9958"/>
                    <a:gd name="connsiteY160" fmla="*/ 8404 h 9995"/>
                    <a:gd name="connsiteX161" fmla="*/ 3793 w 9958"/>
                    <a:gd name="connsiteY161" fmla="*/ 8526 h 9995"/>
                    <a:gd name="connsiteX162" fmla="*/ 3657 w 9958"/>
                    <a:gd name="connsiteY162" fmla="*/ 8643 h 9995"/>
                    <a:gd name="connsiteX163" fmla="*/ 3888 w 9958"/>
                    <a:gd name="connsiteY163" fmla="*/ 8697 h 9995"/>
                    <a:gd name="connsiteX164" fmla="*/ 3946 w 9958"/>
                    <a:gd name="connsiteY164" fmla="*/ 8811 h 9995"/>
                    <a:gd name="connsiteX165" fmla="*/ 4212 w 9958"/>
                    <a:gd name="connsiteY165" fmla="*/ 8987 h 9995"/>
                    <a:gd name="connsiteX166" fmla="*/ 4176 w 9958"/>
                    <a:gd name="connsiteY166" fmla="*/ 9057 h 9995"/>
                    <a:gd name="connsiteX167" fmla="*/ 4191 w 9958"/>
                    <a:gd name="connsiteY167" fmla="*/ 9190 h 9995"/>
                    <a:gd name="connsiteX168" fmla="*/ 4304 w 9958"/>
                    <a:gd name="connsiteY168" fmla="*/ 9279 h 9995"/>
                    <a:gd name="connsiteX169" fmla="*/ 4304 w 9958"/>
                    <a:gd name="connsiteY169" fmla="*/ 9452 h 9995"/>
                    <a:gd name="connsiteX170" fmla="*/ 4496 w 9958"/>
                    <a:gd name="connsiteY170" fmla="*/ 9556 h 9995"/>
                    <a:gd name="connsiteX171" fmla="*/ 4656 w 9958"/>
                    <a:gd name="connsiteY171" fmla="*/ 9578 h 9995"/>
                    <a:gd name="connsiteX172" fmla="*/ 4922 w 9958"/>
                    <a:gd name="connsiteY172" fmla="*/ 9552 h 9995"/>
                    <a:gd name="connsiteX173" fmla="*/ 5102 w 9958"/>
                    <a:gd name="connsiteY173" fmla="*/ 9641 h 9995"/>
                    <a:gd name="connsiteX174" fmla="*/ 5197 w 9958"/>
                    <a:gd name="connsiteY174" fmla="*/ 9576 h 9995"/>
                    <a:gd name="connsiteX175" fmla="*/ 5394 w 9958"/>
                    <a:gd name="connsiteY175" fmla="*/ 9629 h 9995"/>
                    <a:gd name="connsiteX176" fmla="*/ 5549 w 9958"/>
                    <a:gd name="connsiteY176" fmla="*/ 9690 h 9995"/>
                    <a:gd name="connsiteX177" fmla="*/ 5863 w 9958"/>
                    <a:gd name="connsiteY177" fmla="*/ 9588 h 9995"/>
                    <a:gd name="connsiteX178" fmla="*/ 6057 w 9958"/>
                    <a:gd name="connsiteY178" fmla="*/ 9610 h 9995"/>
                    <a:gd name="connsiteX179" fmla="*/ 6150 w 9958"/>
                    <a:gd name="connsiteY179" fmla="*/ 9783 h 9995"/>
                    <a:gd name="connsiteX180" fmla="*/ 6475 w 9958"/>
                    <a:gd name="connsiteY180" fmla="*/ 9807 h 9995"/>
                    <a:gd name="connsiteX181" fmla="*/ 6483 w 9958"/>
                    <a:gd name="connsiteY181" fmla="*/ 9919 h 9995"/>
                    <a:gd name="connsiteX182" fmla="*/ 6592 w 9958"/>
                    <a:gd name="connsiteY182" fmla="*/ 9995 h 9995"/>
                    <a:gd name="connsiteX183" fmla="*/ 6743 w 9958"/>
                    <a:gd name="connsiteY183" fmla="*/ 9921 h 9995"/>
                    <a:gd name="connsiteX184" fmla="*/ 6880 w 9958"/>
                    <a:gd name="connsiteY184" fmla="*/ 9918 h 9995"/>
                    <a:gd name="connsiteX185" fmla="*/ 7185 w 9958"/>
                    <a:gd name="connsiteY185" fmla="*/ 9651 h 9995"/>
                    <a:gd name="connsiteX0" fmla="*/ 7215 w 10000"/>
                    <a:gd name="connsiteY0" fmla="*/ 9656 h 10082"/>
                    <a:gd name="connsiteX1" fmla="*/ 7717 w 10000"/>
                    <a:gd name="connsiteY1" fmla="*/ 9892 h 10082"/>
                    <a:gd name="connsiteX2" fmla="*/ 8713 w 10000"/>
                    <a:gd name="connsiteY2" fmla="*/ 9985 h 10082"/>
                    <a:gd name="connsiteX3" fmla="*/ 8920 w 10000"/>
                    <a:gd name="connsiteY3" fmla="*/ 8442 h 10082"/>
                    <a:gd name="connsiteX4" fmla="*/ 9223 w 10000"/>
                    <a:gd name="connsiteY4" fmla="*/ 8448 h 10082"/>
                    <a:gd name="connsiteX5" fmla="*/ 9642 w 10000"/>
                    <a:gd name="connsiteY5" fmla="*/ 8150 h 10082"/>
                    <a:gd name="connsiteX6" fmla="*/ 9888 w 10000"/>
                    <a:gd name="connsiteY6" fmla="*/ 8036 h 10082"/>
                    <a:gd name="connsiteX7" fmla="*/ 10000 w 10000"/>
                    <a:gd name="connsiteY7" fmla="*/ 7791 h 10082"/>
                    <a:gd name="connsiteX8" fmla="*/ 9916 w 10000"/>
                    <a:gd name="connsiteY8" fmla="*/ 7413 h 10082"/>
                    <a:gd name="connsiteX9" fmla="*/ 9837 w 10000"/>
                    <a:gd name="connsiteY9" fmla="*/ 6933 h 10082"/>
                    <a:gd name="connsiteX10" fmla="*/ 9939 w 10000"/>
                    <a:gd name="connsiteY10" fmla="*/ 6643 h 10082"/>
                    <a:gd name="connsiteX11" fmla="*/ 9911 w 10000"/>
                    <a:gd name="connsiteY11" fmla="*/ 6428 h 10082"/>
                    <a:gd name="connsiteX12" fmla="*/ 9651 w 10000"/>
                    <a:gd name="connsiteY12" fmla="*/ 6240 h 10082"/>
                    <a:gd name="connsiteX13" fmla="*/ 9609 w 10000"/>
                    <a:gd name="connsiteY13" fmla="*/ 6002 h 10082"/>
                    <a:gd name="connsiteX14" fmla="*/ 9794 w 10000"/>
                    <a:gd name="connsiteY14" fmla="*/ 5836 h 10082"/>
                    <a:gd name="connsiteX15" fmla="*/ 9498 w 10000"/>
                    <a:gd name="connsiteY15" fmla="*/ 5668 h 10082"/>
                    <a:gd name="connsiteX16" fmla="*/ 9452 w 10000"/>
                    <a:gd name="connsiteY16" fmla="*/ 5500 h 10082"/>
                    <a:gd name="connsiteX17" fmla="*/ 9168 w 10000"/>
                    <a:gd name="connsiteY17" fmla="*/ 5204 h 10082"/>
                    <a:gd name="connsiteX18" fmla="*/ 8823 w 10000"/>
                    <a:gd name="connsiteY18" fmla="*/ 4561 h 10082"/>
                    <a:gd name="connsiteX19" fmla="*/ 8215 w 10000"/>
                    <a:gd name="connsiteY19" fmla="*/ 3329 h 10082"/>
                    <a:gd name="connsiteX20" fmla="*/ 8071 w 10000"/>
                    <a:gd name="connsiteY20" fmla="*/ 3015 h 10082"/>
                    <a:gd name="connsiteX21" fmla="*/ 7911 w 10000"/>
                    <a:gd name="connsiteY21" fmla="*/ 2880 h 10082"/>
                    <a:gd name="connsiteX22" fmla="*/ 7911 w 10000"/>
                    <a:gd name="connsiteY22" fmla="*/ 2597 h 10082"/>
                    <a:gd name="connsiteX23" fmla="*/ 7811 w 10000"/>
                    <a:gd name="connsiteY23" fmla="*/ 2486 h 10082"/>
                    <a:gd name="connsiteX24" fmla="*/ 7806 w 10000"/>
                    <a:gd name="connsiteY24" fmla="*/ 2136 h 10082"/>
                    <a:gd name="connsiteX25" fmla="*/ 7620 w 10000"/>
                    <a:gd name="connsiteY25" fmla="*/ 2013 h 10082"/>
                    <a:gd name="connsiteX26" fmla="*/ 7522 w 10000"/>
                    <a:gd name="connsiteY26" fmla="*/ 1930 h 10082"/>
                    <a:gd name="connsiteX27" fmla="*/ 7605 w 10000"/>
                    <a:gd name="connsiteY27" fmla="*/ 1823 h 10082"/>
                    <a:gd name="connsiteX28" fmla="*/ 7773 w 10000"/>
                    <a:gd name="connsiteY28" fmla="*/ 1752 h 10082"/>
                    <a:gd name="connsiteX29" fmla="*/ 7702 w 10000"/>
                    <a:gd name="connsiteY29" fmla="*/ 1574 h 10082"/>
                    <a:gd name="connsiteX30" fmla="*/ 7702 w 10000"/>
                    <a:gd name="connsiteY30" fmla="*/ 1432 h 10082"/>
                    <a:gd name="connsiteX31" fmla="*/ 7592 w 10000"/>
                    <a:gd name="connsiteY31" fmla="*/ 1368 h 10082"/>
                    <a:gd name="connsiteX32" fmla="*/ 7592 w 10000"/>
                    <a:gd name="connsiteY32" fmla="*/ 1200 h 10082"/>
                    <a:gd name="connsiteX33" fmla="*/ 7437 w 10000"/>
                    <a:gd name="connsiteY33" fmla="*/ 1095 h 10082"/>
                    <a:gd name="connsiteX34" fmla="*/ 7267 w 10000"/>
                    <a:gd name="connsiteY34" fmla="*/ 1092 h 10082"/>
                    <a:gd name="connsiteX35" fmla="*/ 7118 w 10000"/>
                    <a:gd name="connsiteY35" fmla="*/ 840 h 10082"/>
                    <a:gd name="connsiteX36" fmla="*/ 6866 w 10000"/>
                    <a:gd name="connsiteY36" fmla="*/ 697 h 10082"/>
                    <a:gd name="connsiteX37" fmla="*/ 6522 w 10000"/>
                    <a:gd name="connsiteY37" fmla="*/ 697 h 10082"/>
                    <a:gd name="connsiteX38" fmla="*/ 6314 w 10000"/>
                    <a:gd name="connsiteY38" fmla="*/ 538 h 10082"/>
                    <a:gd name="connsiteX39" fmla="*/ 6178 w 10000"/>
                    <a:gd name="connsiteY39" fmla="*/ 535 h 10082"/>
                    <a:gd name="connsiteX40" fmla="*/ 6061 w 10000"/>
                    <a:gd name="connsiteY40" fmla="*/ 465 h 10082"/>
                    <a:gd name="connsiteX41" fmla="*/ 5950 w 10000"/>
                    <a:gd name="connsiteY41" fmla="*/ 510 h 10082"/>
                    <a:gd name="connsiteX42" fmla="*/ 5680 w 10000"/>
                    <a:gd name="connsiteY42" fmla="*/ 456 h 10082"/>
                    <a:gd name="connsiteX43" fmla="*/ 5672 w 10000"/>
                    <a:gd name="connsiteY43" fmla="*/ 385 h 10082"/>
                    <a:gd name="connsiteX44" fmla="*/ 5760 w 10000"/>
                    <a:gd name="connsiteY44" fmla="*/ 278 h 10082"/>
                    <a:gd name="connsiteX45" fmla="*/ 5476 w 10000"/>
                    <a:gd name="connsiteY45" fmla="*/ 246 h 10082"/>
                    <a:gd name="connsiteX46" fmla="*/ 5490 w 10000"/>
                    <a:gd name="connsiteY46" fmla="*/ 157 h 10082"/>
                    <a:gd name="connsiteX47" fmla="*/ 5252 w 10000"/>
                    <a:gd name="connsiteY47" fmla="*/ 86 h 10082"/>
                    <a:gd name="connsiteX48" fmla="*/ 4928 w 10000"/>
                    <a:gd name="connsiteY48" fmla="*/ 1 h 10082"/>
                    <a:gd name="connsiteX49" fmla="*/ 4727 w 10000"/>
                    <a:gd name="connsiteY49" fmla="*/ 74 h 10082"/>
                    <a:gd name="connsiteX50" fmla="*/ 4604 w 10000"/>
                    <a:gd name="connsiteY50" fmla="*/ 240 h 10082"/>
                    <a:gd name="connsiteX51" fmla="*/ 4711 w 10000"/>
                    <a:gd name="connsiteY51" fmla="*/ 319 h 10082"/>
                    <a:gd name="connsiteX52" fmla="*/ 4627 w 10000"/>
                    <a:gd name="connsiteY52" fmla="*/ 406 h 10082"/>
                    <a:gd name="connsiteX53" fmla="*/ 4655 w 10000"/>
                    <a:gd name="connsiteY53" fmla="*/ 530 h 10082"/>
                    <a:gd name="connsiteX54" fmla="*/ 4564 w 10000"/>
                    <a:gd name="connsiteY54" fmla="*/ 639 h 10082"/>
                    <a:gd name="connsiteX55" fmla="*/ 4482 w 10000"/>
                    <a:gd name="connsiteY55" fmla="*/ 590 h 10082"/>
                    <a:gd name="connsiteX56" fmla="*/ 4258 w 10000"/>
                    <a:gd name="connsiteY56" fmla="*/ 713 h 10082"/>
                    <a:gd name="connsiteX57" fmla="*/ 4037 w 10000"/>
                    <a:gd name="connsiteY57" fmla="*/ 623 h 10082"/>
                    <a:gd name="connsiteX58" fmla="*/ 3952 w 10000"/>
                    <a:gd name="connsiteY58" fmla="*/ 781 h 10082"/>
                    <a:gd name="connsiteX59" fmla="*/ 3791 w 10000"/>
                    <a:gd name="connsiteY59" fmla="*/ 764 h 10082"/>
                    <a:gd name="connsiteX60" fmla="*/ 3777 w 10000"/>
                    <a:gd name="connsiteY60" fmla="*/ 868 h 10082"/>
                    <a:gd name="connsiteX61" fmla="*/ 3626 w 10000"/>
                    <a:gd name="connsiteY61" fmla="*/ 851 h 10082"/>
                    <a:gd name="connsiteX62" fmla="*/ 3620 w 10000"/>
                    <a:gd name="connsiteY62" fmla="*/ 956 h 10082"/>
                    <a:gd name="connsiteX63" fmla="*/ 3427 w 10000"/>
                    <a:gd name="connsiteY63" fmla="*/ 1064 h 10082"/>
                    <a:gd name="connsiteX64" fmla="*/ 3585 w 10000"/>
                    <a:gd name="connsiteY64" fmla="*/ 1177 h 10082"/>
                    <a:gd name="connsiteX65" fmla="*/ 3687 w 10000"/>
                    <a:gd name="connsiteY65" fmla="*/ 1379 h 10082"/>
                    <a:gd name="connsiteX66" fmla="*/ 3886 w 10000"/>
                    <a:gd name="connsiteY66" fmla="*/ 1305 h 10082"/>
                    <a:gd name="connsiteX67" fmla="*/ 3998 w 10000"/>
                    <a:gd name="connsiteY67" fmla="*/ 1430 h 10082"/>
                    <a:gd name="connsiteX68" fmla="*/ 4130 w 10000"/>
                    <a:gd name="connsiteY68" fmla="*/ 1531 h 10082"/>
                    <a:gd name="connsiteX69" fmla="*/ 3980 w 10000"/>
                    <a:gd name="connsiteY69" fmla="*/ 1595 h 10082"/>
                    <a:gd name="connsiteX70" fmla="*/ 3937 w 10000"/>
                    <a:gd name="connsiteY70" fmla="*/ 1709 h 10082"/>
                    <a:gd name="connsiteX71" fmla="*/ 4051 w 10000"/>
                    <a:gd name="connsiteY71" fmla="*/ 1798 h 10082"/>
                    <a:gd name="connsiteX72" fmla="*/ 4350 w 10000"/>
                    <a:gd name="connsiteY72" fmla="*/ 1944 h 10082"/>
                    <a:gd name="connsiteX73" fmla="*/ 4408 w 10000"/>
                    <a:gd name="connsiteY73" fmla="*/ 2105 h 10082"/>
                    <a:gd name="connsiteX74" fmla="*/ 4617 w 10000"/>
                    <a:gd name="connsiteY74" fmla="*/ 2233 h 10082"/>
                    <a:gd name="connsiteX75" fmla="*/ 4764 w 10000"/>
                    <a:gd name="connsiteY75" fmla="*/ 2342 h 10082"/>
                    <a:gd name="connsiteX76" fmla="*/ 4754 w 10000"/>
                    <a:gd name="connsiteY76" fmla="*/ 2444 h 10082"/>
                    <a:gd name="connsiteX77" fmla="*/ 4838 w 10000"/>
                    <a:gd name="connsiteY77" fmla="*/ 2562 h 10082"/>
                    <a:gd name="connsiteX78" fmla="*/ 4778 w 10000"/>
                    <a:gd name="connsiteY78" fmla="*/ 2649 h 10082"/>
                    <a:gd name="connsiteX79" fmla="*/ 4596 w 10000"/>
                    <a:gd name="connsiteY79" fmla="*/ 2717 h 10082"/>
                    <a:gd name="connsiteX80" fmla="*/ 4607 w 10000"/>
                    <a:gd name="connsiteY80" fmla="*/ 2900 h 10082"/>
                    <a:gd name="connsiteX81" fmla="*/ 4462 w 10000"/>
                    <a:gd name="connsiteY81" fmla="*/ 2998 h 10082"/>
                    <a:gd name="connsiteX82" fmla="*/ 4475 w 10000"/>
                    <a:gd name="connsiteY82" fmla="*/ 3114 h 10082"/>
                    <a:gd name="connsiteX83" fmla="*/ 4390 w 10000"/>
                    <a:gd name="connsiteY83" fmla="*/ 3133 h 10082"/>
                    <a:gd name="connsiteX84" fmla="*/ 4308 w 10000"/>
                    <a:gd name="connsiteY84" fmla="*/ 3222 h 10082"/>
                    <a:gd name="connsiteX85" fmla="*/ 4161 w 10000"/>
                    <a:gd name="connsiteY85" fmla="*/ 3157 h 10082"/>
                    <a:gd name="connsiteX86" fmla="*/ 4155 w 10000"/>
                    <a:gd name="connsiteY86" fmla="*/ 3317 h 10082"/>
                    <a:gd name="connsiteX87" fmla="*/ 4029 w 10000"/>
                    <a:gd name="connsiteY87" fmla="*/ 3283 h 10082"/>
                    <a:gd name="connsiteX88" fmla="*/ 3840 w 10000"/>
                    <a:gd name="connsiteY88" fmla="*/ 3345 h 10082"/>
                    <a:gd name="connsiteX89" fmla="*/ 3766 w 10000"/>
                    <a:gd name="connsiteY89" fmla="*/ 3453 h 10082"/>
                    <a:gd name="connsiteX90" fmla="*/ 3552 w 10000"/>
                    <a:gd name="connsiteY90" fmla="*/ 3419 h 10082"/>
                    <a:gd name="connsiteX91" fmla="*/ 3549 w 10000"/>
                    <a:gd name="connsiteY91" fmla="*/ 3620 h 10082"/>
                    <a:gd name="connsiteX92" fmla="*/ 3396 w 10000"/>
                    <a:gd name="connsiteY92" fmla="*/ 3534 h 10082"/>
                    <a:gd name="connsiteX93" fmla="*/ 3132 w 10000"/>
                    <a:gd name="connsiteY93" fmla="*/ 3637 h 10082"/>
                    <a:gd name="connsiteX94" fmla="*/ 2559 w 10000"/>
                    <a:gd name="connsiteY94" fmla="*/ 4043 h 10082"/>
                    <a:gd name="connsiteX95" fmla="*/ 1945 w 10000"/>
                    <a:gd name="connsiteY95" fmla="*/ 4343 h 10082"/>
                    <a:gd name="connsiteX96" fmla="*/ 1863 w 10000"/>
                    <a:gd name="connsiteY96" fmla="*/ 4495 h 10082"/>
                    <a:gd name="connsiteX97" fmla="*/ 1710 w 10000"/>
                    <a:gd name="connsiteY97" fmla="*/ 4440 h 10082"/>
                    <a:gd name="connsiteX98" fmla="*/ 1450 w 10000"/>
                    <a:gd name="connsiteY98" fmla="*/ 4444 h 10082"/>
                    <a:gd name="connsiteX99" fmla="*/ 1319 w 10000"/>
                    <a:gd name="connsiteY99" fmla="*/ 4611 h 10082"/>
                    <a:gd name="connsiteX100" fmla="*/ 1104 w 10000"/>
                    <a:gd name="connsiteY100" fmla="*/ 4720 h 10082"/>
                    <a:gd name="connsiteX101" fmla="*/ 748 w 10000"/>
                    <a:gd name="connsiteY101" fmla="*/ 4598 h 10082"/>
                    <a:gd name="connsiteX102" fmla="*/ 412 w 10000"/>
                    <a:gd name="connsiteY102" fmla="*/ 4533 h 10082"/>
                    <a:gd name="connsiteX103" fmla="*/ 195 w 10000"/>
                    <a:gd name="connsiteY103" fmla="*/ 4603 h 10082"/>
                    <a:gd name="connsiteX104" fmla="*/ 24 w 10000"/>
                    <a:gd name="connsiteY104" fmla="*/ 4594 h 10082"/>
                    <a:gd name="connsiteX105" fmla="*/ 46 w 10000"/>
                    <a:gd name="connsiteY105" fmla="*/ 4813 h 10082"/>
                    <a:gd name="connsiteX106" fmla="*/ 167 w 10000"/>
                    <a:gd name="connsiteY106" fmla="*/ 4984 h 10082"/>
                    <a:gd name="connsiteX107" fmla="*/ 371 w 10000"/>
                    <a:gd name="connsiteY107" fmla="*/ 5106 h 10082"/>
                    <a:gd name="connsiteX108" fmla="*/ 404 w 10000"/>
                    <a:gd name="connsiteY108" fmla="*/ 5252 h 10082"/>
                    <a:gd name="connsiteX109" fmla="*/ 594 w 10000"/>
                    <a:gd name="connsiteY109" fmla="*/ 5319 h 10082"/>
                    <a:gd name="connsiteX110" fmla="*/ 553 w 10000"/>
                    <a:gd name="connsiteY110" fmla="*/ 5421 h 10082"/>
                    <a:gd name="connsiteX111" fmla="*/ 273 w 10000"/>
                    <a:gd name="connsiteY111" fmla="*/ 5373 h 10082"/>
                    <a:gd name="connsiteX112" fmla="*/ 371 w 10000"/>
                    <a:gd name="connsiteY112" fmla="*/ 5572 h 10082"/>
                    <a:gd name="connsiteX113" fmla="*/ 269 w 10000"/>
                    <a:gd name="connsiteY113" fmla="*/ 5681 h 10082"/>
                    <a:gd name="connsiteX114" fmla="*/ 404 w 10000"/>
                    <a:gd name="connsiteY114" fmla="*/ 5861 h 10082"/>
                    <a:gd name="connsiteX115" fmla="*/ 600 w 10000"/>
                    <a:gd name="connsiteY115" fmla="*/ 6132 h 10082"/>
                    <a:gd name="connsiteX116" fmla="*/ 526 w 10000"/>
                    <a:gd name="connsiteY116" fmla="*/ 6298 h 10082"/>
                    <a:gd name="connsiteX117" fmla="*/ 730 w 10000"/>
                    <a:gd name="connsiteY117" fmla="*/ 6362 h 10082"/>
                    <a:gd name="connsiteX118" fmla="*/ 1068 w 10000"/>
                    <a:gd name="connsiteY118" fmla="*/ 6321 h 10082"/>
                    <a:gd name="connsiteX119" fmla="*/ 1165 w 10000"/>
                    <a:gd name="connsiteY119" fmla="*/ 6489 h 10082"/>
                    <a:gd name="connsiteX120" fmla="*/ 1336 w 10000"/>
                    <a:gd name="connsiteY120" fmla="*/ 6554 h 10082"/>
                    <a:gd name="connsiteX121" fmla="*/ 1474 w 10000"/>
                    <a:gd name="connsiteY121" fmla="*/ 6479 h 10082"/>
                    <a:gd name="connsiteX122" fmla="*/ 1556 w 10000"/>
                    <a:gd name="connsiteY122" fmla="*/ 6510 h 10082"/>
                    <a:gd name="connsiteX123" fmla="*/ 1524 w 10000"/>
                    <a:gd name="connsiteY123" fmla="*/ 6630 h 10082"/>
                    <a:gd name="connsiteX124" fmla="*/ 1344 w 10000"/>
                    <a:gd name="connsiteY124" fmla="*/ 6630 h 10082"/>
                    <a:gd name="connsiteX125" fmla="*/ 1333 w 10000"/>
                    <a:gd name="connsiteY125" fmla="*/ 6785 h 10082"/>
                    <a:gd name="connsiteX126" fmla="*/ 1524 w 10000"/>
                    <a:gd name="connsiteY126" fmla="*/ 6927 h 10082"/>
                    <a:gd name="connsiteX127" fmla="*/ 1788 w 10000"/>
                    <a:gd name="connsiteY127" fmla="*/ 6902 h 10082"/>
                    <a:gd name="connsiteX128" fmla="*/ 1797 w 10000"/>
                    <a:gd name="connsiteY128" fmla="*/ 6990 h 10082"/>
                    <a:gd name="connsiteX129" fmla="*/ 1937 w 10000"/>
                    <a:gd name="connsiteY129" fmla="*/ 7042 h 10082"/>
                    <a:gd name="connsiteX130" fmla="*/ 1942 w 10000"/>
                    <a:gd name="connsiteY130" fmla="*/ 7155 h 10082"/>
                    <a:gd name="connsiteX131" fmla="*/ 1853 w 10000"/>
                    <a:gd name="connsiteY131" fmla="*/ 7227 h 10082"/>
                    <a:gd name="connsiteX132" fmla="*/ 1906 w 10000"/>
                    <a:gd name="connsiteY132" fmla="*/ 7360 h 10082"/>
                    <a:gd name="connsiteX133" fmla="*/ 2020 w 10000"/>
                    <a:gd name="connsiteY133" fmla="*/ 7371 h 10082"/>
                    <a:gd name="connsiteX134" fmla="*/ 2082 w 10000"/>
                    <a:gd name="connsiteY134" fmla="*/ 7488 h 10082"/>
                    <a:gd name="connsiteX135" fmla="*/ 2255 w 10000"/>
                    <a:gd name="connsiteY135" fmla="*/ 7478 h 10082"/>
                    <a:gd name="connsiteX136" fmla="*/ 2358 w 10000"/>
                    <a:gd name="connsiteY136" fmla="*/ 7428 h 10082"/>
                    <a:gd name="connsiteX137" fmla="*/ 2426 w 10000"/>
                    <a:gd name="connsiteY137" fmla="*/ 7536 h 10082"/>
                    <a:gd name="connsiteX138" fmla="*/ 2533 w 10000"/>
                    <a:gd name="connsiteY138" fmla="*/ 7466 h 10082"/>
                    <a:gd name="connsiteX139" fmla="*/ 2736 w 10000"/>
                    <a:gd name="connsiteY139" fmla="*/ 7428 h 10082"/>
                    <a:gd name="connsiteX140" fmla="*/ 2736 w 10000"/>
                    <a:gd name="connsiteY140" fmla="*/ 7294 h 10082"/>
                    <a:gd name="connsiteX141" fmla="*/ 2900 w 10000"/>
                    <a:gd name="connsiteY141" fmla="*/ 7307 h 10082"/>
                    <a:gd name="connsiteX142" fmla="*/ 2982 w 10000"/>
                    <a:gd name="connsiteY142" fmla="*/ 7244 h 10082"/>
                    <a:gd name="connsiteX143" fmla="*/ 3046 w 10000"/>
                    <a:gd name="connsiteY143" fmla="*/ 7330 h 10082"/>
                    <a:gd name="connsiteX144" fmla="*/ 3129 w 10000"/>
                    <a:gd name="connsiteY144" fmla="*/ 7390 h 10082"/>
                    <a:gd name="connsiteX145" fmla="*/ 3185 w 10000"/>
                    <a:gd name="connsiteY145" fmla="*/ 7515 h 10082"/>
                    <a:gd name="connsiteX146" fmla="*/ 2943 w 10000"/>
                    <a:gd name="connsiteY146" fmla="*/ 7483 h 10082"/>
                    <a:gd name="connsiteX147" fmla="*/ 2882 w 10000"/>
                    <a:gd name="connsiteY147" fmla="*/ 7544 h 10082"/>
                    <a:gd name="connsiteX148" fmla="*/ 2971 w 10000"/>
                    <a:gd name="connsiteY148" fmla="*/ 7642 h 10082"/>
                    <a:gd name="connsiteX149" fmla="*/ 3099 w 10000"/>
                    <a:gd name="connsiteY149" fmla="*/ 7783 h 10082"/>
                    <a:gd name="connsiteX150" fmla="*/ 3149 w 10000"/>
                    <a:gd name="connsiteY150" fmla="*/ 7887 h 10082"/>
                    <a:gd name="connsiteX151" fmla="*/ 3295 w 10000"/>
                    <a:gd name="connsiteY151" fmla="*/ 7907 h 10082"/>
                    <a:gd name="connsiteX152" fmla="*/ 3321 w 10000"/>
                    <a:gd name="connsiteY152" fmla="*/ 7843 h 10082"/>
                    <a:gd name="connsiteX153" fmla="*/ 3464 w 10000"/>
                    <a:gd name="connsiteY153" fmla="*/ 7717 h 10082"/>
                    <a:gd name="connsiteX154" fmla="*/ 3598 w 10000"/>
                    <a:gd name="connsiteY154" fmla="*/ 7682 h 10082"/>
                    <a:gd name="connsiteX155" fmla="*/ 3731 w 10000"/>
                    <a:gd name="connsiteY155" fmla="*/ 7707 h 10082"/>
                    <a:gd name="connsiteX156" fmla="*/ 3794 w 10000"/>
                    <a:gd name="connsiteY156" fmla="*/ 7860 h 10082"/>
                    <a:gd name="connsiteX157" fmla="*/ 3771 w 10000"/>
                    <a:gd name="connsiteY157" fmla="*/ 8097 h 10082"/>
                    <a:gd name="connsiteX158" fmla="*/ 3830 w 10000"/>
                    <a:gd name="connsiteY158" fmla="*/ 8214 h 10082"/>
                    <a:gd name="connsiteX159" fmla="*/ 3812 w 10000"/>
                    <a:gd name="connsiteY159" fmla="*/ 8345 h 10082"/>
                    <a:gd name="connsiteX160" fmla="*/ 3967 w 10000"/>
                    <a:gd name="connsiteY160" fmla="*/ 8408 h 10082"/>
                    <a:gd name="connsiteX161" fmla="*/ 3809 w 10000"/>
                    <a:gd name="connsiteY161" fmla="*/ 8530 h 10082"/>
                    <a:gd name="connsiteX162" fmla="*/ 3672 w 10000"/>
                    <a:gd name="connsiteY162" fmla="*/ 8647 h 10082"/>
                    <a:gd name="connsiteX163" fmla="*/ 3904 w 10000"/>
                    <a:gd name="connsiteY163" fmla="*/ 8701 h 10082"/>
                    <a:gd name="connsiteX164" fmla="*/ 3963 w 10000"/>
                    <a:gd name="connsiteY164" fmla="*/ 8815 h 10082"/>
                    <a:gd name="connsiteX165" fmla="*/ 4230 w 10000"/>
                    <a:gd name="connsiteY165" fmla="*/ 8991 h 10082"/>
                    <a:gd name="connsiteX166" fmla="*/ 4194 w 10000"/>
                    <a:gd name="connsiteY166" fmla="*/ 9062 h 10082"/>
                    <a:gd name="connsiteX167" fmla="*/ 4209 w 10000"/>
                    <a:gd name="connsiteY167" fmla="*/ 9195 h 10082"/>
                    <a:gd name="connsiteX168" fmla="*/ 4322 w 10000"/>
                    <a:gd name="connsiteY168" fmla="*/ 9284 h 10082"/>
                    <a:gd name="connsiteX169" fmla="*/ 4322 w 10000"/>
                    <a:gd name="connsiteY169" fmla="*/ 9457 h 10082"/>
                    <a:gd name="connsiteX170" fmla="*/ 4515 w 10000"/>
                    <a:gd name="connsiteY170" fmla="*/ 9561 h 10082"/>
                    <a:gd name="connsiteX171" fmla="*/ 4676 w 10000"/>
                    <a:gd name="connsiteY171" fmla="*/ 9583 h 10082"/>
                    <a:gd name="connsiteX172" fmla="*/ 4943 w 10000"/>
                    <a:gd name="connsiteY172" fmla="*/ 9557 h 10082"/>
                    <a:gd name="connsiteX173" fmla="*/ 5124 w 10000"/>
                    <a:gd name="connsiteY173" fmla="*/ 9646 h 10082"/>
                    <a:gd name="connsiteX174" fmla="*/ 5219 w 10000"/>
                    <a:gd name="connsiteY174" fmla="*/ 9581 h 10082"/>
                    <a:gd name="connsiteX175" fmla="*/ 5417 w 10000"/>
                    <a:gd name="connsiteY175" fmla="*/ 9634 h 10082"/>
                    <a:gd name="connsiteX176" fmla="*/ 5572 w 10000"/>
                    <a:gd name="connsiteY176" fmla="*/ 9695 h 10082"/>
                    <a:gd name="connsiteX177" fmla="*/ 5888 w 10000"/>
                    <a:gd name="connsiteY177" fmla="*/ 9593 h 10082"/>
                    <a:gd name="connsiteX178" fmla="*/ 6083 w 10000"/>
                    <a:gd name="connsiteY178" fmla="*/ 9615 h 10082"/>
                    <a:gd name="connsiteX179" fmla="*/ 6176 w 10000"/>
                    <a:gd name="connsiteY179" fmla="*/ 9788 h 10082"/>
                    <a:gd name="connsiteX180" fmla="*/ 6502 w 10000"/>
                    <a:gd name="connsiteY180" fmla="*/ 9812 h 10082"/>
                    <a:gd name="connsiteX181" fmla="*/ 6510 w 10000"/>
                    <a:gd name="connsiteY181" fmla="*/ 9924 h 10082"/>
                    <a:gd name="connsiteX182" fmla="*/ 6620 w 10000"/>
                    <a:gd name="connsiteY182" fmla="*/ 10000 h 10082"/>
                    <a:gd name="connsiteX183" fmla="*/ 6771 w 10000"/>
                    <a:gd name="connsiteY183" fmla="*/ 9926 h 10082"/>
                    <a:gd name="connsiteX184" fmla="*/ 6909 w 10000"/>
                    <a:gd name="connsiteY184" fmla="*/ 9923 h 10082"/>
                    <a:gd name="connsiteX185" fmla="*/ 7215 w 10000"/>
                    <a:gd name="connsiteY185" fmla="*/ 9656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</a:cxnLst>
                  <a:rect l="l" t="t" r="r" b="b"/>
                  <a:pathLst>
                    <a:path w="10000" h="10082">
                      <a:moveTo>
                        <a:pt x="7215" y="9656"/>
                      </a:moveTo>
                      <a:cubicBezTo>
                        <a:pt x="7351" y="9524"/>
                        <a:pt x="7468" y="9837"/>
                        <a:pt x="7717" y="9892"/>
                      </a:cubicBezTo>
                      <a:cubicBezTo>
                        <a:pt x="7966" y="9947"/>
                        <a:pt x="8513" y="10227"/>
                        <a:pt x="8713" y="9985"/>
                      </a:cubicBezTo>
                      <a:cubicBezTo>
                        <a:pt x="8913" y="9743"/>
                        <a:pt x="8835" y="8698"/>
                        <a:pt x="8920" y="8442"/>
                      </a:cubicBezTo>
                      <a:cubicBezTo>
                        <a:pt x="9006" y="8186"/>
                        <a:pt x="9153" y="8468"/>
                        <a:pt x="9223" y="8448"/>
                      </a:cubicBezTo>
                      <a:cubicBezTo>
                        <a:pt x="9363" y="8410"/>
                        <a:pt x="9526" y="8217"/>
                        <a:pt x="9642" y="8150"/>
                      </a:cubicBezTo>
                      <a:cubicBezTo>
                        <a:pt x="9699" y="8117"/>
                        <a:pt x="9844" y="8077"/>
                        <a:pt x="9888" y="8036"/>
                      </a:cubicBezTo>
                      <a:cubicBezTo>
                        <a:pt x="9944" y="7984"/>
                        <a:pt x="9992" y="7855"/>
                        <a:pt x="10000" y="7791"/>
                      </a:cubicBezTo>
                      <a:cubicBezTo>
                        <a:pt x="10010" y="7696"/>
                        <a:pt x="9934" y="7508"/>
                        <a:pt x="9916" y="7413"/>
                      </a:cubicBezTo>
                      <a:cubicBezTo>
                        <a:pt x="9893" y="7294"/>
                        <a:pt x="9826" y="7054"/>
                        <a:pt x="9837" y="6933"/>
                      </a:cubicBezTo>
                      <a:cubicBezTo>
                        <a:pt x="9844" y="6858"/>
                        <a:pt x="9931" y="6718"/>
                        <a:pt x="9939" y="6643"/>
                      </a:cubicBezTo>
                      <a:cubicBezTo>
                        <a:pt x="9946" y="6590"/>
                        <a:pt x="9944" y="6476"/>
                        <a:pt x="9911" y="6428"/>
                      </a:cubicBezTo>
                      <a:cubicBezTo>
                        <a:pt x="9872" y="6369"/>
                        <a:pt x="9692" y="6298"/>
                        <a:pt x="9651" y="6240"/>
                      </a:cubicBezTo>
                      <a:cubicBezTo>
                        <a:pt x="9613" y="6185"/>
                        <a:pt x="9585" y="6059"/>
                        <a:pt x="9609" y="6002"/>
                      </a:cubicBezTo>
                      <a:cubicBezTo>
                        <a:pt x="9628" y="5952"/>
                        <a:pt x="9803" y="5888"/>
                        <a:pt x="9794" y="5836"/>
                      </a:cubicBezTo>
                      <a:cubicBezTo>
                        <a:pt x="9785" y="5771"/>
                        <a:pt x="9546" y="5725"/>
                        <a:pt x="9498" y="5668"/>
                      </a:cubicBezTo>
                      <a:cubicBezTo>
                        <a:pt x="9467" y="5631"/>
                        <a:pt x="9475" y="5540"/>
                        <a:pt x="9452" y="5500"/>
                      </a:cubicBezTo>
                      <a:cubicBezTo>
                        <a:pt x="9403" y="5417"/>
                        <a:pt x="9226" y="5284"/>
                        <a:pt x="9168" y="5204"/>
                      </a:cubicBezTo>
                      <a:cubicBezTo>
                        <a:pt x="9055" y="5051"/>
                        <a:pt x="8906" y="4723"/>
                        <a:pt x="8823" y="4561"/>
                      </a:cubicBezTo>
                      <a:cubicBezTo>
                        <a:pt x="8665" y="4255"/>
                        <a:pt x="8362" y="3638"/>
                        <a:pt x="8215" y="3329"/>
                      </a:cubicBezTo>
                      <a:cubicBezTo>
                        <a:pt x="8176" y="3251"/>
                        <a:pt x="8127" y="3088"/>
                        <a:pt x="8071" y="3015"/>
                      </a:cubicBezTo>
                      <a:cubicBezTo>
                        <a:pt x="8041" y="2976"/>
                        <a:pt x="7933" y="2920"/>
                        <a:pt x="7911" y="2880"/>
                      </a:cubicBezTo>
                      <a:cubicBezTo>
                        <a:pt x="7878" y="2814"/>
                        <a:pt x="7941" y="2665"/>
                        <a:pt x="7911" y="2597"/>
                      </a:cubicBezTo>
                      <a:cubicBezTo>
                        <a:pt x="7898" y="2566"/>
                        <a:pt x="7824" y="2518"/>
                        <a:pt x="7811" y="2486"/>
                      </a:cubicBezTo>
                      <a:cubicBezTo>
                        <a:pt x="7774" y="2402"/>
                        <a:pt x="7855" y="2217"/>
                        <a:pt x="7806" y="2136"/>
                      </a:cubicBezTo>
                      <a:cubicBezTo>
                        <a:pt x="7781" y="2096"/>
                        <a:pt x="7663" y="2046"/>
                        <a:pt x="7620" y="2013"/>
                      </a:cubicBezTo>
                      <a:cubicBezTo>
                        <a:pt x="7593" y="1994"/>
                        <a:pt x="7526" y="1957"/>
                        <a:pt x="7522" y="1930"/>
                      </a:cubicBezTo>
                      <a:cubicBezTo>
                        <a:pt x="7517" y="1900"/>
                        <a:pt x="7575" y="1844"/>
                        <a:pt x="7605" y="1823"/>
                      </a:cubicBezTo>
                      <a:cubicBezTo>
                        <a:pt x="7639" y="1798"/>
                        <a:pt x="7754" y="1784"/>
                        <a:pt x="7773" y="1752"/>
                      </a:cubicBezTo>
                      <a:cubicBezTo>
                        <a:pt x="7797" y="1709"/>
                        <a:pt x="7712" y="1620"/>
                        <a:pt x="7702" y="1574"/>
                      </a:cubicBezTo>
                      <a:cubicBezTo>
                        <a:pt x="7696" y="1539"/>
                        <a:pt x="7725" y="1463"/>
                        <a:pt x="7702" y="1432"/>
                      </a:cubicBezTo>
                      <a:cubicBezTo>
                        <a:pt x="7687" y="1409"/>
                        <a:pt x="7606" y="1391"/>
                        <a:pt x="7592" y="1368"/>
                      </a:cubicBezTo>
                      <a:cubicBezTo>
                        <a:pt x="7565" y="1330"/>
                        <a:pt x="7615" y="1238"/>
                        <a:pt x="7592" y="1200"/>
                      </a:cubicBezTo>
                      <a:cubicBezTo>
                        <a:pt x="7570" y="1166"/>
                        <a:pt x="7487" y="1109"/>
                        <a:pt x="7437" y="1095"/>
                      </a:cubicBezTo>
                      <a:cubicBezTo>
                        <a:pt x="7399" y="1083"/>
                        <a:pt x="7302" y="1109"/>
                        <a:pt x="7267" y="1092"/>
                      </a:cubicBezTo>
                      <a:cubicBezTo>
                        <a:pt x="7185" y="1053"/>
                        <a:pt x="7175" y="894"/>
                        <a:pt x="7118" y="840"/>
                      </a:cubicBezTo>
                      <a:cubicBezTo>
                        <a:pt x="7070" y="794"/>
                        <a:pt x="6943" y="716"/>
                        <a:pt x="6866" y="697"/>
                      </a:cubicBezTo>
                      <a:cubicBezTo>
                        <a:pt x="6785" y="676"/>
                        <a:pt x="6600" y="721"/>
                        <a:pt x="6522" y="697"/>
                      </a:cubicBezTo>
                      <a:cubicBezTo>
                        <a:pt x="6451" y="675"/>
                        <a:pt x="6383" y="561"/>
                        <a:pt x="6314" y="538"/>
                      </a:cubicBezTo>
                      <a:cubicBezTo>
                        <a:pt x="6282" y="528"/>
                        <a:pt x="6209" y="543"/>
                        <a:pt x="6178" y="535"/>
                      </a:cubicBezTo>
                      <a:cubicBezTo>
                        <a:pt x="6143" y="525"/>
                        <a:pt x="6100" y="468"/>
                        <a:pt x="6061" y="465"/>
                      </a:cubicBezTo>
                      <a:cubicBezTo>
                        <a:pt x="6030" y="462"/>
                        <a:pt x="5982" y="507"/>
                        <a:pt x="5950" y="510"/>
                      </a:cubicBezTo>
                      <a:cubicBezTo>
                        <a:pt x="5881" y="516"/>
                        <a:pt x="5725" y="493"/>
                        <a:pt x="5680" y="456"/>
                      </a:cubicBezTo>
                      <a:cubicBezTo>
                        <a:pt x="5664" y="442"/>
                        <a:pt x="5665" y="402"/>
                        <a:pt x="5672" y="385"/>
                      </a:cubicBezTo>
                      <a:cubicBezTo>
                        <a:pt x="5680" y="355"/>
                        <a:pt x="5779" y="305"/>
                        <a:pt x="5760" y="278"/>
                      </a:cubicBezTo>
                      <a:cubicBezTo>
                        <a:pt x="5728" y="234"/>
                        <a:pt x="5519" y="285"/>
                        <a:pt x="5476" y="246"/>
                      </a:cubicBezTo>
                      <a:cubicBezTo>
                        <a:pt x="5457" y="228"/>
                        <a:pt x="5506" y="176"/>
                        <a:pt x="5490" y="157"/>
                      </a:cubicBezTo>
                      <a:cubicBezTo>
                        <a:pt x="5458" y="119"/>
                        <a:pt x="5312" y="103"/>
                        <a:pt x="5252" y="86"/>
                      </a:cubicBezTo>
                      <a:cubicBezTo>
                        <a:pt x="5173" y="65"/>
                        <a:pt x="5014" y="-2"/>
                        <a:pt x="4928" y="1"/>
                      </a:cubicBezTo>
                      <a:cubicBezTo>
                        <a:pt x="4871" y="4"/>
                        <a:pt x="4767" y="47"/>
                        <a:pt x="4727" y="74"/>
                      </a:cubicBezTo>
                      <a:cubicBezTo>
                        <a:pt x="4681" y="108"/>
                        <a:pt x="4596" y="194"/>
                        <a:pt x="4604" y="240"/>
                      </a:cubicBezTo>
                      <a:cubicBezTo>
                        <a:pt x="4611" y="266"/>
                        <a:pt x="4707" y="292"/>
                        <a:pt x="4711" y="319"/>
                      </a:cubicBezTo>
                      <a:cubicBezTo>
                        <a:pt x="4714" y="345"/>
                        <a:pt x="4634" y="380"/>
                        <a:pt x="4627" y="406"/>
                      </a:cubicBezTo>
                      <a:cubicBezTo>
                        <a:pt x="4617" y="436"/>
                        <a:pt x="4663" y="500"/>
                        <a:pt x="4655" y="530"/>
                      </a:cubicBezTo>
                      <a:cubicBezTo>
                        <a:pt x="4646" y="561"/>
                        <a:pt x="4609" y="633"/>
                        <a:pt x="4564" y="639"/>
                      </a:cubicBezTo>
                      <a:cubicBezTo>
                        <a:pt x="4538" y="641"/>
                        <a:pt x="4508" y="590"/>
                        <a:pt x="4482" y="590"/>
                      </a:cubicBezTo>
                      <a:cubicBezTo>
                        <a:pt x="4409" y="589"/>
                        <a:pt x="4329" y="709"/>
                        <a:pt x="4258" y="713"/>
                      </a:cubicBezTo>
                      <a:cubicBezTo>
                        <a:pt x="4195" y="716"/>
                        <a:pt x="4099" y="610"/>
                        <a:pt x="4037" y="623"/>
                      </a:cubicBezTo>
                      <a:cubicBezTo>
                        <a:pt x="3980" y="638"/>
                        <a:pt x="4004" y="759"/>
                        <a:pt x="3952" y="781"/>
                      </a:cubicBezTo>
                      <a:cubicBezTo>
                        <a:pt x="3916" y="794"/>
                        <a:pt x="3822" y="747"/>
                        <a:pt x="3791" y="764"/>
                      </a:cubicBezTo>
                      <a:cubicBezTo>
                        <a:pt x="3761" y="780"/>
                        <a:pt x="3807" y="851"/>
                        <a:pt x="3777" y="868"/>
                      </a:cubicBezTo>
                      <a:cubicBezTo>
                        <a:pt x="3748" y="884"/>
                        <a:pt x="3656" y="834"/>
                        <a:pt x="3626" y="851"/>
                      </a:cubicBezTo>
                      <a:cubicBezTo>
                        <a:pt x="3595" y="867"/>
                        <a:pt x="3636" y="932"/>
                        <a:pt x="3620" y="956"/>
                      </a:cubicBezTo>
                      <a:cubicBezTo>
                        <a:pt x="3591" y="994"/>
                        <a:pt x="3430" y="1021"/>
                        <a:pt x="3427" y="1064"/>
                      </a:cubicBezTo>
                      <a:cubicBezTo>
                        <a:pt x="3424" y="1102"/>
                        <a:pt x="3555" y="1144"/>
                        <a:pt x="3585" y="1177"/>
                      </a:cubicBezTo>
                      <a:cubicBezTo>
                        <a:pt x="3626" y="1223"/>
                        <a:pt x="3615" y="1359"/>
                        <a:pt x="3687" y="1379"/>
                      </a:cubicBezTo>
                      <a:cubicBezTo>
                        <a:pt x="3741" y="1392"/>
                        <a:pt x="3832" y="1295"/>
                        <a:pt x="3886" y="1305"/>
                      </a:cubicBezTo>
                      <a:cubicBezTo>
                        <a:pt x="3938" y="1314"/>
                        <a:pt x="3967" y="1400"/>
                        <a:pt x="3998" y="1430"/>
                      </a:cubicBezTo>
                      <a:cubicBezTo>
                        <a:pt x="4028" y="1457"/>
                        <a:pt x="4138" y="1497"/>
                        <a:pt x="4130" y="1531"/>
                      </a:cubicBezTo>
                      <a:cubicBezTo>
                        <a:pt x="4123" y="1561"/>
                        <a:pt x="4006" y="1570"/>
                        <a:pt x="3980" y="1595"/>
                      </a:cubicBezTo>
                      <a:cubicBezTo>
                        <a:pt x="3953" y="1619"/>
                        <a:pt x="3924" y="1680"/>
                        <a:pt x="3937" y="1709"/>
                      </a:cubicBezTo>
                      <a:cubicBezTo>
                        <a:pt x="3947" y="1738"/>
                        <a:pt x="4018" y="1778"/>
                        <a:pt x="4051" y="1798"/>
                      </a:cubicBezTo>
                      <a:cubicBezTo>
                        <a:pt x="4118" y="1841"/>
                        <a:pt x="4299" y="1892"/>
                        <a:pt x="4350" y="1944"/>
                      </a:cubicBezTo>
                      <a:cubicBezTo>
                        <a:pt x="4383" y="1979"/>
                        <a:pt x="4375" y="2069"/>
                        <a:pt x="4408" y="2105"/>
                      </a:cubicBezTo>
                      <a:cubicBezTo>
                        <a:pt x="4444" y="2146"/>
                        <a:pt x="4568" y="2199"/>
                        <a:pt x="4617" y="2233"/>
                      </a:cubicBezTo>
                      <a:cubicBezTo>
                        <a:pt x="4656" y="2259"/>
                        <a:pt x="4745" y="2307"/>
                        <a:pt x="4764" y="2342"/>
                      </a:cubicBezTo>
                      <a:cubicBezTo>
                        <a:pt x="4775" y="2366"/>
                        <a:pt x="4747" y="2419"/>
                        <a:pt x="4754" y="2444"/>
                      </a:cubicBezTo>
                      <a:cubicBezTo>
                        <a:pt x="4764" y="2476"/>
                        <a:pt x="4836" y="2529"/>
                        <a:pt x="4838" y="2562"/>
                      </a:cubicBezTo>
                      <a:cubicBezTo>
                        <a:pt x="4838" y="2586"/>
                        <a:pt x="4788" y="2647"/>
                        <a:pt x="4778" y="2649"/>
                      </a:cubicBezTo>
                      <a:cubicBezTo>
                        <a:pt x="4770" y="2652"/>
                        <a:pt x="4621" y="2686"/>
                        <a:pt x="4596" y="2717"/>
                      </a:cubicBezTo>
                      <a:cubicBezTo>
                        <a:pt x="4563" y="2757"/>
                        <a:pt x="4632" y="2857"/>
                        <a:pt x="4607" y="2900"/>
                      </a:cubicBezTo>
                      <a:cubicBezTo>
                        <a:pt x="4589" y="2933"/>
                        <a:pt x="4480" y="2965"/>
                        <a:pt x="4462" y="2998"/>
                      </a:cubicBezTo>
                      <a:cubicBezTo>
                        <a:pt x="4449" y="3026"/>
                        <a:pt x="4498" y="3090"/>
                        <a:pt x="4475" y="3114"/>
                      </a:cubicBezTo>
                      <a:cubicBezTo>
                        <a:pt x="4462" y="3127"/>
                        <a:pt x="4409" y="3124"/>
                        <a:pt x="4390" y="3133"/>
                      </a:cubicBezTo>
                      <a:cubicBezTo>
                        <a:pt x="4360" y="3150"/>
                        <a:pt x="4346" y="3217"/>
                        <a:pt x="4308" y="3222"/>
                      </a:cubicBezTo>
                      <a:cubicBezTo>
                        <a:pt x="4265" y="3228"/>
                        <a:pt x="4200" y="3143"/>
                        <a:pt x="4161" y="3157"/>
                      </a:cubicBezTo>
                      <a:cubicBezTo>
                        <a:pt x="4110" y="3175"/>
                        <a:pt x="4205" y="3295"/>
                        <a:pt x="4155" y="3317"/>
                      </a:cubicBezTo>
                      <a:cubicBezTo>
                        <a:pt x="4127" y="3330"/>
                        <a:pt x="4062" y="3282"/>
                        <a:pt x="4029" y="3283"/>
                      </a:cubicBezTo>
                      <a:cubicBezTo>
                        <a:pt x="3976" y="3285"/>
                        <a:pt x="3876" y="3320"/>
                        <a:pt x="3840" y="3345"/>
                      </a:cubicBezTo>
                      <a:cubicBezTo>
                        <a:pt x="3809" y="3366"/>
                        <a:pt x="3804" y="3440"/>
                        <a:pt x="3766" y="3453"/>
                      </a:cubicBezTo>
                      <a:cubicBezTo>
                        <a:pt x="3716" y="3469"/>
                        <a:pt x="3595" y="3396"/>
                        <a:pt x="3552" y="3419"/>
                      </a:cubicBezTo>
                      <a:cubicBezTo>
                        <a:pt x="3494" y="3450"/>
                        <a:pt x="3615" y="3600"/>
                        <a:pt x="3549" y="3620"/>
                      </a:cubicBezTo>
                      <a:cubicBezTo>
                        <a:pt x="3504" y="3635"/>
                        <a:pt x="3445" y="3536"/>
                        <a:pt x="3396" y="3534"/>
                      </a:cubicBezTo>
                      <a:cubicBezTo>
                        <a:pt x="3321" y="3529"/>
                        <a:pt x="3192" y="3605"/>
                        <a:pt x="3132" y="3637"/>
                      </a:cubicBezTo>
                      <a:cubicBezTo>
                        <a:pt x="2969" y="3724"/>
                        <a:pt x="2716" y="3952"/>
                        <a:pt x="2559" y="4043"/>
                      </a:cubicBezTo>
                      <a:cubicBezTo>
                        <a:pt x="2416" y="4127"/>
                        <a:pt x="2060" y="4241"/>
                        <a:pt x="1945" y="4343"/>
                      </a:cubicBezTo>
                      <a:cubicBezTo>
                        <a:pt x="1909" y="4374"/>
                        <a:pt x="1917" y="4481"/>
                        <a:pt x="1863" y="4495"/>
                      </a:cubicBezTo>
                      <a:cubicBezTo>
                        <a:pt x="1821" y="4506"/>
                        <a:pt x="1751" y="4447"/>
                        <a:pt x="1710" y="4440"/>
                      </a:cubicBezTo>
                      <a:cubicBezTo>
                        <a:pt x="1647" y="4430"/>
                        <a:pt x="1504" y="4421"/>
                        <a:pt x="1450" y="4444"/>
                      </a:cubicBezTo>
                      <a:cubicBezTo>
                        <a:pt x="1390" y="4469"/>
                        <a:pt x="1366" y="4576"/>
                        <a:pt x="1319" y="4611"/>
                      </a:cubicBezTo>
                      <a:cubicBezTo>
                        <a:pt x="1275" y="4646"/>
                        <a:pt x="1170" y="4715"/>
                        <a:pt x="1104" y="4720"/>
                      </a:cubicBezTo>
                      <a:cubicBezTo>
                        <a:pt x="1004" y="4725"/>
                        <a:pt x="842" y="4623"/>
                        <a:pt x="748" y="4598"/>
                      </a:cubicBezTo>
                      <a:cubicBezTo>
                        <a:pt x="668" y="4577"/>
                        <a:pt x="498" y="4528"/>
                        <a:pt x="412" y="4533"/>
                      </a:cubicBezTo>
                      <a:cubicBezTo>
                        <a:pt x="352" y="4536"/>
                        <a:pt x="253" y="4595"/>
                        <a:pt x="195" y="4603"/>
                      </a:cubicBezTo>
                      <a:cubicBezTo>
                        <a:pt x="154" y="4608"/>
                        <a:pt x="55" y="4574"/>
                        <a:pt x="24" y="4594"/>
                      </a:cubicBezTo>
                      <a:cubicBezTo>
                        <a:pt x="-32" y="4632"/>
                        <a:pt x="26" y="4759"/>
                        <a:pt x="46" y="4813"/>
                      </a:cubicBezTo>
                      <a:cubicBezTo>
                        <a:pt x="64" y="4859"/>
                        <a:pt x="124" y="4946"/>
                        <a:pt x="167" y="4984"/>
                      </a:cubicBezTo>
                      <a:cubicBezTo>
                        <a:pt x="208" y="5022"/>
                        <a:pt x="339" y="5065"/>
                        <a:pt x="371" y="5106"/>
                      </a:cubicBezTo>
                      <a:cubicBezTo>
                        <a:pt x="398" y="5139"/>
                        <a:pt x="373" y="5222"/>
                        <a:pt x="404" y="5252"/>
                      </a:cubicBezTo>
                      <a:cubicBezTo>
                        <a:pt x="436" y="5281"/>
                        <a:pt x="573" y="5285"/>
                        <a:pt x="594" y="5319"/>
                      </a:cubicBezTo>
                      <a:cubicBezTo>
                        <a:pt x="610" y="5342"/>
                        <a:pt x="586" y="5407"/>
                        <a:pt x="553" y="5421"/>
                      </a:cubicBezTo>
                      <a:cubicBezTo>
                        <a:pt x="490" y="5444"/>
                        <a:pt x="322" y="5337"/>
                        <a:pt x="273" y="5373"/>
                      </a:cubicBezTo>
                      <a:cubicBezTo>
                        <a:pt x="222" y="5412"/>
                        <a:pt x="381" y="5520"/>
                        <a:pt x="371" y="5572"/>
                      </a:cubicBezTo>
                      <a:cubicBezTo>
                        <a:pt x="366" y="5604"/>
                        <a:pt x="271" y="5648"/>
                        <a:pt x="269" y="5681"/>
                      </a:cubicBezTo>
                      <a:cubicBezTo>
                        <a:pt x="264" y="5731"/>
                        <a:pt x="371" y="5816"/>
                        <a:pt x="404" y="5861"/>
                      </a:cubicBezTo>
                      <a:cubicBezTo>
                        <a:pt x="454" y="5929"/>
                        <a:pt x="589" y="6057"/>
                        <a:pt x="600" y="6132"/>
                      </a:cubicBezTo>
                      <a:cubicBezTo>
                        <a:pt x="605" y="6175"/>
                        <a:pt x="500" y="6259"/>
                        <a:pt x="526" y="6298"/>
                      </a:cubicBezTo>
                      <a:cubicBezTo>
                        <a:pt x="549" y="6334"/>
                        <a:pt x="676" y="6356"/>
                        <a:pt x="730" y="6362"/>
                      </a:cubicBezTo>
                      <a:cubicBezTo>
                        <a:pt x="816" y="6369"/>
                        <a:pt x="994" y="6293"/>
                        <a:pt x="1068" y="6321"/>
                      </a:cubicBezTo>
                      <a:cubicBezTo>
                        <a:pt x="1127" y="6344"/>
                        <a:pt x="1122" y="6455"/>
                        <a:pt x="1165" y="6489"/>
                      </a:cubicBezTo>
                      <a:cubicBezTo>
                        <a:pt x="1196" y="6514"/>
                        <a:pt x="1285" y="6557"/>
                        <a:pt x="1336" y="6554"/>
                      </a:cubicBezTo>
                      <a:cubicBezTo>
                        <a:pt x="1380" y="6552"/>
                        <a:pt x="1430" y="6481"/>
                        <a:pt x="1474" y="6479"/>
                      </a:cubicBezTo>
                      <a:cubicBezTo>
                        <a:pt x="1498" y="6477"/>
                        <a:pt x="1545" y="6496"/>
                        <a:pt x="1556" y="6510"/>
                      </a:cubicBezTo>
                      <a:cubicBezTo>
                        <a:pt x="1575" y="6537"/>
                        <a:pt x="1560" y="6611"/>
                        <a:pt x="1524" y="6630"/>
                      </a:cubicBezTo>
                      <a:cubicBezTo>
                        <a:pt x="1489" y="6651"/>
                        <a:pt x="1377" y="6610"/>
                        <a:pt x="1344" y="6630"/>
                      </a:cubicBezTo>
                      <a:cubicBezTo>
                        <a:pt x="1303" y="6657"/>
                        <a:pt x="1313" y="6749"/>
                        <a:pt x="1333" y="6785"/>
                      </a:cubicBezTo>
                      <a:cubicBezTo>
                        <a:pt x="1356" y="6831"/>
                        <a:pt x="1458" y="6911"/>
                        <a:pt x="1524" y="6927"/>
                      </a:cubicBezTo>
                      <a:cubicBezTo>
                        <a:pt x="1588" y="6942"/>
                        <a:pt x="1736" y="6873"/>
                        <a:pt x="1788" y="6902"/>
                      </a:cubicBezTo>
                      <a:cubicBezTo>
                        <a:pt x="1813" y="6916"/>
                        <a:pt x="1779" y="6972"/>
                        <a:pt x="1797" y="6990"/>
                      </a:cubicBezTo>
                      <a:cubicBezTo>
                        <a:pt x="1818" y="7014"/>
                        <a:pt x="1916" y="7020"/>
                        <a:pt x="1937" y="7042"/>
                      </a:cubicBezTo>
                      <a:cubicBezTo>
                        <a:pt x="1959" y="7066"/>
                        <a:pt x="1955" y="7129"/>
                        <a:pt x="1942" y="7155"/>
                      </a:cubicBezTo>
                      <a:cubicBezTo>
                        <a:pt x="1930" y="7177"/>
                        <a:pt x="1861" y="7203"/>
                        <a:pt x="1853" y="7227"/>
                      </a:cubicBezTo>
                      <a:cubicBezTo>
                        <a:pt x="1841" y="7260"/>
                        <a:pt x="1868" y="7337"/>
                        <a:pt x="1906" y="7360"/>
                      </a:cubicBezTo>
                      <a:cubicBezTo>
                        <a:pt x="1927" y="7373"/>
                        <a:pt x="1996" y="7358"/>
                        <a:pt x="2020" y="7371"/>
                      </a:cubicBezTo>
                      <a:cubicBezTo>
                        <a:pt x="2055" y="7390"/>
                        <a:pt x="2044" y="7471"/>
                        <a:pt x="2082" y="7488"/>
                      </a:cubicBezTo>
                      <a:cubicBezTo>
                        <a:pt x="2118" y="7503"/>
                        <a:pt x="2214" y="7489"/>
                        <a:pt x="2255" y="7478"/>
                      </a:cubicBezTo>
                      <a:cubicBezTo>
                        <a:pt x="2286" y="7472"/>
                        <a:pt x="2327" y="7422"/>
                        <a:pt x="2358" y="7428"/>
                      </a:cubicBezTo>
                      <a:cubicBezTo>
                        <a:pt x="2400" y="7435"/>
                        <a:pt x="2385" y="7531"/>
                        <a:pt x="2426" y="7536"/>
                      </a:cubicBezTo>
                      <a:cubicBezTo>
                        <a:pt x="2462" y="7541"/>
                        <a:pt x="2499" y="7478"/>
                        <a:pt x="2533" y="7466"/>
                      </a:cubicBezTo>
                      <a:cubicBezTo>
                        <a:pt x="2577" y="7448"/>
                        <a:pt x="2704" y="7457"/>
                        <a:pt x="2736" y="7428"/>
                      </a:cubicBezTo>
                      <a:cubicBezTo>
                        <a:pt x="2766" y="7401"/>
                        <a:pt x="2699" y="7317"/>
                        <a:pt x="2736" y="7294"/>
                      </a:cubicBezTo>
                      <a:cubicBezTo>
                        <a:pt x="2768" y="7276"/>
                        <a:pt x="2862" y="7318"/>
                        <a:pt x="2900" y="7307"/>
                      </a:cubicBezTo>
                      <a:cubicBezTo>
                        <a:pt x="2928" y="7300"/>
                        <a:pt x="2950" y="7241"/>
                        <a:pt x="2982" y="7244"/>
                      </a:cubicBezTo>
                      <a:cubicBezTo>
                        <a:pt x="3017" y="7246"/>
                        <a:pt x="3025" y="7311"/>
                        <a:pt x="3046" y="7330"/>
                      </a:cubicBezTo>
                      <a:cubicBezTo>
                        <a:pt x="3065" y="7347"/>
                        <a:pt x="3114" y="7372"/>
                        <a:pt x="3129" y="7390"/>
                      </a:cubicBezTo>
                      <a:cubicBezTo>
                        <a:pt x="3154" y="7417"/>
                        <a:pt x="3217" y="7490"/>
                        <a:pt x="3185" y="7515"/>
                      </a:cubicBezTo>
                      <a:cubicBezTo>
                        <a:pt x="3144" y="7546"/>
                        <a:pt x="3002" y="7467"/>
                        <a:pt x="2943" y="7483"/>
                      </a:cubicBezTo>
                      <a:cubicBezTo>
                        <a:pt x="2918" y="7490"/>
                        <a:pt x="2882" y="7526"/>
                        <a:pt x="2882" y="7544"/>
                      </a:cubicBezTo>
                      <a:cubicBezTo>
                        <a:pt x="2880" y="7574"/>
                        <a:pt x="2950" y="7618"/>
                        <a:pt x="2971" y="7642"/>
                      </a:cubicBezTo>
                      <a:cubicBezTo>
                        <a:pt x="3003" y="7677"/>
                        <a:pt x="3073" y="7746"/>
                        <a:pt x="3099" y="7783"/>
                      </a:cubicBezTo>
                      <a:cubicBezTo>
                        <a:pt x="3116" y="7808"/>
                        <a:pt x="3119" y="7869"/>
                        <a:pt x="3149" y="7887"/>
                      </a:cubicBezTo>
                      <a:cubicBezTo>
                        <a:pt x="3175" y="7904"/>
                        <a:pt x="3262" y="7919"/>
                        <a:pt x="3295" y="7907"/>
                      </a:cubicBezTo>
                      <a:cubicBezTo>
                        <a:pt x="3315" y="7898"/>
                        <a:pt x="3311" y="7858"/>
                        <a:pt x="3321" y="7843"/>
                      </a:cubicBezTo>
                      <a:cubicBezTo>
                        <a:pt x="3348" y="7808"/>
                        <a:pt x="3417" y="7741"/>
                        <a:pt x="3464" y="7717"/>
                      </a:cubicBezTo>
                      <a:cubicBezTo>
                        <a:pt x="3494" y="7703"/>
                        <a:pt x="3562" y="7684"/>
                        <a:pt x="3598" y="7682"/>
                      </a:cubicBezTo>
                      <a:cubicBezTo>
                        <a:pt x="3633" y="7681"/>
                        <a:pt x="3706" y="7690"/>
                        <a:pt x="3731" y="7707"/>
                      </a:cubicBezTo>
                      <a:cubicBezTo>
                        <a:pt x="3772" y="7736"/>
                        <a:pt x="3787" y="7821"/>
                        <a:pt x="3794" y="7860"/>
                      </a:cubicBezTo>
                      <a:cubicBezTo>
                        <a:pt x="3802" y="7919"/>
                        <a:pt x="3759" y="8038"/>
                        <a:pt x="3771" y="8097"/>
                      </a:cubicBezTo>
                      <a:cubicBezTo>
                        <a:pt x="3777" y="8127"/>
                        <a:pt x="3825" y="8183"/>
                        <a:pt x="3830" y="8214"/>
                      </a:cubicBezTo>
                      <a:cubicBezTo>
                        <a:pt x="3835" y="8246"/>
                        <a:pt x="3791" y="8316"/>
                        <a:pt x="3812" y="8345"/>
                      </a:cubicBezTo>
                      <a:cubicBezTo>
                        <a:pt x="3832" y="8372"/>
                        <a:pt x="3960" y="8378"/>
                        <a:pt x="3967" y="8408"/>
                      </a:cubicBezTo>
                      <a:cubicBezTo>
                        <a:pt x="3976" y="8448"/>
                        <a:pt x="3847" y="8498"/>
                        <a:pt x="3809" y="8530"/>
                      </a:cubicBezTo>
                      <a:cubicBezTo>
                        <a:pt x="3772" y="8558"/>
                        <a:pt x="3656" y="8611"/>
                        <a:pt x="3672" y="8647"/>
                      </a:cubicBezTo>
                      <a:cubicBezTo>
                        <a:pt x="3689" y="8688"/>
                        <a:pt x="3862" y="8671"/>
                        <a:pt x="3904" y="8701"/>
                      </a:cubicBezTo>
                      <a:cubicBezTo>
                        <a:pt x="3937" y="8722"/>
                        <a:pt x="3940" y="8789"/>
                        <a:pt x="3963" y="8815"/>
                      </a:cubicBezTo>
                      <a:cubicBezTo>
                        <a:pt x="4014" y="8868"/>
                        <a:pt x="4210" y="8929"/>
                        <a:pt x="4230" y="8991"/>
                      </a:cubicBezTo>
                      <a:cubicBezTo>
                        <a:pt x="4237" y="9010"/>
                        <a:pt x="4197" y="9044"/>
                        <a:pt x="4194" y="9062"/>
                      </a:cubicBezTo>
                      <a:cubicBezTo>
                        <a:pt x="4187" y="9095"/>
                        <a:pt x="4190" y="9164"/>
                        <a:pt x="4209" y="9195"/>
                      </a:cubicBezTo>
                      <a:cubicBezTo>
                        <a:pt x="4225" y="9223"/>
                        <a:pt x="4308" y="9257"/>
                        <a:pt x="4322" y="9284"/>
                      </a:cubicBezTo>
                      <a:cubicBezTo>
                        <a:pt x="4346" y="9325"/>
                        <a:pt x="4296" y="9419"/>
                        <a:pt x="4322" y="9457"/>
                      </a:cubicBezTo>
                      <a:cubicBezTo>
                        <a:pt x="4349" y="9496"/>
                        <a:pt x="4460" y="9544"/>
                        <a:pt x="4515" y="9561"/>
                      </a:cubicBezTo>
                      <a:cubicBezTo>
                        <a:pt x="4553" y="9573"/>
                        <a:pt x="4635" y="9582"/>
                        <a:pt x="4676" y="9583"/>
                      </a:cubicBezTo>
                      <a:cubicBezTo>
                        <a:pt x="4744" y="9584"/>
                        <a:pt x="4877" y="9547"/>
                        <a:pt x="4943" y="9557"/>
                      </a:cubicBezTo>
                      <a:cubicBezTo>
                        <a:pt x="4997" y="9566"/>
                        <a:pt x="5067" y="9650"/>
                        <a:pt x="5124" y="9646"/>
                      </a:cubicBezTo>
                      <a:cubicBezTo>
                        <a:pt x="5157" y="9644"/>
                        <a:pt x="5186" y="9585"/>
                        <a:pt x="5219" y="9581"/>
                      </a:cubicBezTo>
                      <a:cubicBezTo>
                        <a:pt x="5271" y="9573"/>
                        <a:pt x="5369" y="9618"/>
                        <a:pt x="5417" y="9634"/>
                      </a:cubicBezTo>
                      <a:cubicBezTo>
                        <a:pt x="5458" y="9646"/>
                        <a:pt x="5527" y="9694"/>
                        <a:pt x="5572" y="9695"/>
                      </a:cubicBezTo>
                      <a:cubicBezTo>
                        <a:pt x="5659" y="9697"/>
                        <a:pt x="5801" y="9602"/>
                        <a:pt x="5888" y="9593"/>
                      </a:cubicBezTo>
                      <a:cubicBezTo>
                        <a:pt x="5937" y="9588"/>
                        <a:pt x="6045" y="9593"/>
                        <a:pt x="6083" y="9615"/>
                      </a:cubicBezTo>
                      <a:cubicBezTo>
                        <a:pt x="6136" y="9644"/>
                        <a:pt x="6123" y="9759"/>
                        <a:pt x="6176" y="9788"/>
                      </a:cubicBezTo>
                      <a:cubicBezTo>
                        <a:pt x="6240" y="9823"/>
                        <a:pt x="6446" y="9771"/>
                        <a:pt x="6502" y="9812"/>
                      </a:cubicBezTo>
                      <a:cubicBezTo>
                        <a:pt x="6530" y="9832"/>
                        <a:pt x="6494" y="9898"/>
                        <a:pt x="6510" y="9924"/>
                      </a:cubicBezTo>
                      <a:cubicBezTo>
                        <a:pt x="6527" y="9948"/>
                        <a:pt x="6581" y="9997"/>
                        <a:pt x="6620" y="10000"/>
                      </a:cubicBezTo>
                      <a:cubicBezTo>
                        <a:pt x="6667" y="10003"/>
                        <a:pt x="6728" y="9936"/>
                        <a:pt x="6771" y="9926"/>
                      </a:cubicBezTo>
                      <a:cubicBezTo>
                        <a:pt x="6805" y="9918"/>
                        <a:pt x="6877" y="9933"/>
                        <a:pt x="6909" y="9923"/>
                      </a:cubicBezTo>
                      <a:cubicBezTo>
                        <a:pt x="7017" y="9884"/>
                        <a:pt x="7144" y="9726"/>
                        <a:pt x="7215" y="9656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Freeform 24"/>
                <p:cNvSpPr>
                  <a:spLocks/>
                </p:cNvSpPr>
                <p:nvPr/>
              </p:nvSpPr>
              <p:spPr bwMode="auto">
                <a:xfrm>
                  <a:off x="3058" y="1246"/>
                  <a:ext cx="1413" cy="1470"/>
                </a:xfrm>
                <a:custGeom>
                  <a:avLst/>
                  <a:gdLst>
                    <a:gd name="T0" fmla="*/ 6134 w 9924"/>
                    <a:gd name="T1" fmla="*/ 755 h 10320"/>
                    <a:gd name="T2" fmla="*/ 6241 w 9924"/>
                    <a:gd name="T3" fmla="*/ 1586 h 10320"/>
                    <a:gd name="T4" fmla="*/ 6611 w 9924"/>
                    <a:gd name="T5" fmla="*/ 1823 h 10320"/>
                    <a:gd name="T6" fmla="*/ 6918 w 9924"/>
                    <a:gd name="T7" fmla="*/ 2349 h 10320"/>
                    <a:gd name="T8" fmla="*/ 7328 w 9924"/>
                    <a:gd name="T9" fmla="*/ 2560 h 10320"/>
                    <a:gd name="T10" fmla="*/ 7722 w 9924"/>
                    <a:gd name="T11" fmla="*/ 2603 h 10320"/>
                    <a:gd name="T12" fmla="*/ 7804 w 9924"/>
                    <a:gd name="T13" fmla="*/ 2893 h 10320"/>
                    <a:gd name="T14" fmla="*/ 8100 w 9924"/>
                    <a:gd name="T15" fmla="*/ 3336 h 10320"/>
                    <a:gd name="T16" fmla="*/ 8330 w 9924"/>
                    <a:gd name="T17" fmla="*/ 3968 h 10320"/>
                    <a:gd name="T18" fmla="*/ 8891 w 9924"/>
                    <a:gd name="T19" fmla="*/ 4484 h 10320"/>
                    <a:gd name="T20" fmla="*/ 9723 w 9924"/>
                    <a:gd name="T21" fmla="*/ 4630 h 10320"/>
                    <a:gd name="T22" fmla="*/ 9766 w 9924"/>
                    <a:gd name="T23" fmla="*/ 5213 h 10320"/>
                    <a:gd name="T24" fmla="*/ 9379 w 9924"/>
                    <a:gd name="T25" fmla="*/ 5675 h 10320"/>
                    <a:gd name="T26" fmla="*/ 8823 w 9924"/>
                    <a:gd name="T27" fmla="*/ 5525 h 10320"/>
                    <a:gd name="T28" fmla="*/ 8373 w 9924"/>
                    <a:gd name="T29" fmla="*/ 5778 h 10320"/>
                    <a:gd name="T30" fmla="*/ 7881 w 9924"/>
                    <a:gd name="T31" fmla="*/ 5950 h 10320"/>
                    <a:gd name="T32" fmla="*/ 7090 w 9924"/>
                    <a:gd name="T33" fmla="*/ 5998 h 10320"/>
                    <a:gd name="T34" fmla="*/ 6789 w 9924"/>
                    <a:gd name="T35" fmla="*/ 6580 h 10320"/>
                    <a:gd name="T36" fmla="*/ 6967 w 9924"/>
                    <a:gd name="T37" fmla="*/ 7019 h 10320"/>
                    <a:gd name="T38" fmla="*/ 6712 w 9924"/>
                    <a:gd name="T39" fmla="*/ 7485 h 10320"/>
                    <a:gd name="T40" fmla="*/ 6144 w 9924"/>
                    <a:gd name="T41" fmla="*/ 7702 h 10320"/>
                    <a:gd name="T42" fmla="*/ 6752 w 9924"/>
                    <a:gd name="T43" fmla="*/ 8302 h 10320"/>
                    <a:gd name="T44" fmla="*/ 6731 w 9924"/>
                    <a:gd name="T45" fmla="*/ 8702 h 10320"/>
                    <a:gd name="T46" fmla="*/ 6673 w 9924"/>
                    <a:gd name="T47" fmla="*/ 9411 h 10320"/>
                    <a:gd name="T48" fmla="*/ 6194 w 9924"/>
                    <a:gd name="T49" fmla="*/ 10121 h 10320"/>
                    <a:gd name="T50" fmla="*/ 5506 w 9924"/>
                    <a:gd name="T51" fmla="*/ 10037 h 10320"/>
                    <a:gd name="T52" fmla="*/ 4772 w 9924"/>
                    <a:gd name="T53" fmla="*/ 9527 h 10320"/>
                    <a:gd name="T54" fmla="*/ 4186 w 9924"/>
                    <a:gd name="T55" fmla="*/ 9700 h 10320"/>
                    <a:gd name="T56" fmla="*/ 3728 w 9924"/>
                    <a:gd name="T57" fmla="*/ 9747 h 10320"/>
                    <a:gd name="T58" fmla="*/ 3367 w 9924"/>
                    <a:gd name="T59" fmla="*/ 9264 h 10320"/>
                    <a:gd name="T60" fmla="*/ 3044 w 9924"/>
                    <a:gd name="T61" fmla="*/ 8913 h 10320"/>
                    <a:gd name="T62" fmla="*/ 3225 w 9924"/>
                    <a:gd name="T63" fmla="*/ 8324 h 10320"/>
                    <a:gd name="T64" fmla="*/ 2932 w 9924"/>
                    <a:gd name="T65" fmla="*/ 7760 h 10320"/>
                    <a:gd name="T66" fmla="*/ 3560 w 9924"/>
                    <a:gd name="T67" fmla="*/ 7343 h 10320"/>
                    <a:gd name="T68" fmla="*/ 3171 w 9924"/>
                    <a:gd name="T69" fmla="*/ 6643 h 10320"/>
                    <a:gd name="T70" fmla="*/ 2615 w 9924"/>
                    <a:gd name="T71" fmla="*/ 6514 h 10320"/>
                    <a:gd name="T72" fmla="*/ 2471 w 9924"/>
                    <a:gd name="T73" fmla="*/ 6092 h 10320"/>
                    <a:gd name="T74" fmla="*/ 2143 w 9924"/>
                    <a:gd name="T75" fmla="*/ 5646 h 10320"/>
                    <a:gd name="T76" fmla="*/ 1823 w 9924"/>
                    <a:gd name="T77" fmla="*/ 5105 h 10320"/>
                    <a:gd name="T78" fmla="*/ 1234 w 9924"/>
                    <a:gd name="T79" fmla="*/ 5194 h 10320"/>
                    <a:gd name="T80" fmla="*/ 628 w 9924"/>
                    <a:gd name="T81" fmla="*/ 4908 h 10320"/>
                    <a:gd name="T82" fmla="*/ 95 w 9924"/>
                    <a:gd name="T83" fmla="*/ 4685 h 10320"/>
                    <a:gd name="T84" fmla="*/ 266 w 9924"/>
                    <a:gd name="T85" fmla="*/ 4310 h 10320"/>
                    <a:gd name="T86" fmla="*/ 234 w 9924"/>
                    <a:gd name="T87" fmla="*/ 3993 h 10320"/>
                    <a:gd name="T88" fmla="*/ 414 w 9924"/>
                    <a:gd name="T89" fmla="*/ 3559 h 10320"/>
                    <a:gd name="T90" fmla="*/ 592 w 9924"/>
                    <a:gd name="T91" fmla="*/ 3042 h 10320"/>
                    <a:gd name="T92" fmla="*/ 526 w 9924"/>
                    <a:gd name="T93" fmla="*/ 2554 h 10320"/>
                    <a:gd name="T94" fmla="*/ 794 w 9924"/>
                    <a:gd name="T95" fmla="*/ 2308 h 10320"/>
                    <a:gd name="T96" fmla="*/ 993 w 9924"/>
                    <a:gd name="T97" fmla="*/ 2121 h 10320"/>
                    <a:gd name="T98" fmla="*/ 1027 w 9924"/>
                    <a:gd name="T99" fmla="*/ 1698 h 10320"/>
                    <a:gd name="T100" fmla="*/ 1417 w 9924"/>
                    <a:gd name="T101" fmla="*/ 1563 h 10320"/>
                    <a:gd name="T102" fmla="*/ 1804 w 9924"/>
                    <a:gd name="T103" fmla="*/ 1545 h 10320"/>
                    <a:gd name="T104" fmla="*/ 2692 w 9924"/>
                    <a:gd name="T105" fmla="*/ 1509 h 10320"/>
                    <a:gd name="T106" fmla="*/ 3306 w 9924"/>
                    <a:gd name="T107" fmla="*/ 1146 h 10320"/>
                    <a:gd name="T108" fmla="*/ 4085 w 9924"/>
                    <a:gd name="T109" fmla="*/ 784 h 10320"/>
                    <a:gd name="T110" fmla="*/ 4738 w 9924"/>
                    <a:gd name="T111" fmla="*/ 466 h 10320"/>
                    <a:gd name="T112" fmla="*/ 5579 w 9924"/>
                    <a:gd name="T113" fmla="*/ 97 h 10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924" h="10320">
                      <a:moveTo>
                        <a:pt x="5817" y="34"/>
                      </a:moveTo>
                      <a:cubicBezTo>
                        <a:pt x="5822" y="80"/>
                        <a:pt x="5816" y="174"/>
                        <a:pt x="5828" y="219"/>
                      </a:cubicBezTo>
                      <a:cubicBezTo>
                        <a:pt x="5839" y="260"/>
                        <a:pt x="5875" y="337"/>
                        <a:pt x="5901" y="370"/>
                      </a:cubicBezTo>
                      <a:cubicBezTo>
                        <a:pt x="5926" y="403"/>
                        <a:pt x="6005" y="441"/>
                        <a:pt x="6024" y="477"/>
                      </a:cubicBezTo>
                      <a:cubicBezTo>
                        <a:pt x="6040" y="506"/>
                        <a:pt x="6025" y="580"/>
                        <a:pt x="6044" y="606"/>
                      </a:cubicBezTo>
                      <a:cubicBezTo>
                        <a:pt x="6063" y="632"/>
                        <a:pt x="6146" y="635"/>
                        <a:pt x="6159" y="665"/>
                      </a:cubicBezTo>
                      <a:cubicBezTo>
                        <a:pt x="6168" y="686"/>
                        <a:pt x="6154" y="743"/>
                        <a:pt x="6134" y="755"/>
                      </a:cubicBezTo>
                      <a:cubicBezTo>
                        <a:pt x="6096" y="776"/>
                        <a:pt x="5995" y="681"/>
                        <a:pt x="5965" y="713"/>
                      </a:cubicBezTo>
                      <a:cubicBezTo>
                        <a:pt x="5934" y="747"/>
                        <a:pt x="6030" y="843"/>
                        <a:pt x="6024" y="889"/>
                      </a:cubicBezTo>
                      <a:cubicBezTo>
                        <a:pt x="6021" y="917"/>
                        <a:pt x="5964" y="956"/>
                        <a:pt x="5963" y="985"/>
                      </a:cubicBezTo>
                      <a:cubicBezTo>
                        <a:pt x="5960" y="1029"/>
                        <a:pt x="6024" y="1104"/>
                        <a:pt x="6044" y="1144"/>
                      </a:cubicBezTo>
                      <a:cubicBezTo>
                        <a:pt x="6074" y="1204"/>
                        <a:pt x="6156" y="1317"/>
                        <a:pt x="6162" y="1383"/>
                      </a:cubicBezTo>
                      <a:cubicBezTo>
                        <a:pt x="6165" y="1421"/>
                        <a:pt x="6102" y="1495"/>
                        <a:pt x="6118" y="1530"/>
                      </a:cubicBezTo>
                      <a:cubicBezTo>
                        <a:pt x="6132" y="1561"/>
                        <a:pt x="6208" y="1581"/>
                        <a:pt x="6241" y="1586"/>
                      </a:cubicBezTo>
                      <a:cubicBezTo>
                        <a:pt x="6293" y="1592"/>
                        <a:pt x="6400" y="1525"/>
                        <a:pt x="6445" y="1550"/>
                      </a:cubicBezTo>
                      <a:cubicBezTo>
                        <a:pt x="6480" y="1570"/>
                        <a:pt x="6477" y="1668"/>
                        <a:pt x="6503" y="1698"/>
                      </a:cubicBezTo>
                      <a:cubicBezTo>
                        <a:pt x="6522" y="1720"/>
                        <a:pt x="6576" y="1758"/>
                        <a:pt x="6606" y="1756"/>
                      </a:cubicBezTo>
                      <a:cubicBezTo>
                        <a:pt x="6633" y="1754"/>
                        <a:pt x="6663" y="1691"/>
                        <a:pt x="6690" y="1689"/>
                      </a:cubicBezTo>
                      <a:cubicBezTo>
                        <a:pt x="6704" y="1688"/>
                        <a:pt x="6733" y="1704"/>
                        <a:pt x="6739" y="1717"/>
                      </a:cubicBezTo>
                      <a:cubicBezTo>
                        <a:pt x="6750" y="1741"/>
                        <a:pt x="6741" y="1806"/>
                        <a:pt x="6720" y="1823"/>
                      </a:cubicBezTo>
                      <a:cubicBezTo>
                        <a:pt x="6699" y="1841"/>
                        <a:pt x="6631" y="1805"/>
                        <a:pt x="6611" y="1823"/>
                      </a:cubicBezTo>
                      <a:cubicBezTo>
                        <a:pt x="6587" y="1847"/>
                        <a:pt x="6592" y="1928"/>
                        <a:pt x="6604" y="1960"/>
                      </a:cubicBezTo>
                      <a:cubicBezTo>
                        <a:pt x="6618" y="2000"/>
                        <a:pt x="6680" y="2071"/>
                        <a:pt x="6720" y="2085"/>
                      </a:cubicBezTo>
                      <a:cubicBezTo>
                        <a:pt x="6758" y="2098"/>
                        <a:pt x="6848" y="2037"/>
                        <a:pt x="6879" y="2063"/>
                      </a:cubicBezTo>
                      <a:cubicBezTo>
                        <a:pt x="6894" y="2075"/>
                        <a:pt x="6874" y="2125"/>
                        <a:pt x="6884" y="2141"/>
                      </a:cubicBezTo>
                      <a:cubicBezTo>
                        <a:pt x="6897" y="2161"/>
                        <a:pt x="6956" y="2166"/>
                        <a:pt x="6969" y="2186"/>
                      </a:cubicBezTo>
                      <a:cubicBezTo>
                        <a:pt x="6982" y="2207"/>
                        <a:pt x="6980" y="2262"/>
                        <a:pt x="6972" y="2285"/>
                      </a:cubicBezTo>
                      <a:cubicBezTo>
                        <a:pt x="6965" y="2305"/>
                        <a:pt x="6923" y="2328"/>
                        <a:pt x="6918" y="2349"/>
                      </a:cubicBezTo>
                      <a:cubicBezTo>
                        <a:pt x="6911" y="2378"/>
                        <a:pt x="6927" y="2446"/>
                        <a:pt x="6950" y="2466"/>
                      </a:cubicBezTo>
                      <a:cubicBezTo>
                        <a:pt x="6963" y="2478"/>
                        <a:pt x="7005" y="2465"/>
                        <a:pt x="7019" y="2476"/>
                      </a:cubicBezTo>
                      <a:cubicBezTo>
                        <a:pt x="7040" y="2493"/>
                        <a:pt x="7033" y="2564"/>
                        <a:pt x="7056" y="2579"/>
                      </a:cubicBezTo>
                      <a:cubicBezTo>
                        <a:pt x="7078" y="2593"/>
                        <a:pt x="7136" y="2580"/>
                        <a:pt x="7161" y="2571"/>
                      </a:cubicBezTo>
                      <a:cubicBezTo>
                        <a:pt x="7179" y="2565"/>
                        <a:pt x="7204" y="2521"/>
                        <a:pt x="7223" y="2526"/>
                      </a:cubicBezTo>
                      <a:cubicBezTo>
                        <a:pt x="7248" y="2533"/>
                        <a:pt x="7239" y="2617"/>
                        <a:pt x="7264" y="2622"/>
                      </a:cubicBezTo>
                      <a:cubicBezTo>
                        <a:pt x="7286" y="2626"/>
                        <a:pt x="7308" y="2571"/>
                        <a:pt x="7328" y="2560"/>
                      </a:cubicBezTo>
                      <a:cubicBezTo>
                        <a:pt x="7355" y="2544"/>
                        <a:pt x="7432" y="2552"/>
                        <a:pt x="7451" y="2526"/>
                      </a:cubicBezTo>
                      <a:cubicBezTo>
                        <a:pt x="7469" y="2503"/>
                        <a:pt x="7429" y="2428"/>
                        <a:pt x="7451" y="2408"/>
                      </a:cubicBezTo>
                      <a:cubicBezTo>
                        <a:pt x="7470" y="2392"/>
                        <a:pt x="7527" y="2429"/>
                        <a:pt x="7550" y="2420"/>
                      </a:cubicBezTo>
                      <a:cubicBezTo>
                        <a:pt x="7567" y="2413"/>
                        <a:pt x="7580" y="2361"/>
                        <a:pt x="7599" y="2364"/>
                      </a:cubicBezTo>
                      <a:cubicBezTo>
                        <a:pt x="7620" y="2366"/>
                        <a:pt x="7625" y="2423"/>
                        <a:pt x="7638" y="2440"/>
                      </a:cubicBezTo>
                      <a:cubicBezTo>
                        <a:pt x="7649" y="2455"/>
                        <a:pt x="7679" y="2477"/>
                        <a:pt x="7688" y="2493"/>
                      </a:cubicBezTo>
                      <a:cubicBezTo>
                        <a:pt x="7703" y="2517"/>
                        <a:pt x="7741" y="2581"/>
                        <a:pt x="7722" y="2603"/>
                      </a:cubicBezTo>
                      <a:cubicBezTo>
                        <a:pt x="7697" y="2631"/>
                        <a:pt x="7611" y="2561"/>
                        <a:pt x="7576" y="2575"/>
                      </a:cubicBezTo>
                      <a:cubicBezTo>
                        <a:pt x="7561" y="2581"/>
                        <a:pt x="7539" y="2613"/>
                        <a:pt x="7539" y="2629"/>
                      </a:cubicBezTo>
                      <a:cubicBezTo>
                        <a:pt x="7538" y="2655"/>
                        <a:pt x="7580" y="2694"/>
                        <a:pt x="7593" y="2715"/>
                      </a:cubicBezTo>
                      <a:cubicBezTo>
                        <a:pt x="7612" y="2746"/>
                        <a:pt x="7654" y="2807"/>
                        <a:pt x="7670" y="2840"/>
                      </a:cubicBezTo>
                      <a:cubicBezTo>
                        <a:pt x="7680" y="2862"/>
                        <a:pt x="7682" y="2916"/>
                        <a:pt x="7700" y="2932"/>
                      </a:cubicBezTo>
                      <a:cubicBezTo>
                        <a:pt x="7716" y="2947"/>
                        <a:pt x="7768" y="2960"/>
                        <a:pt x="7788" y="2949"/>
                      </a:cubicBezTo>
                      <a:cubicBezTo>
                        <a:pt x="7800" y="2941"/>
                        <a:pt x="7798" y="2906"/>
                        <a:pt x="7804" y="2893"/>
                      </a:cubicBezTo>
                      <a:cubicBezTo>
                        <a:pt x="7820" y="2862"/>
                        <a:pt x="7862" y="2803"/>
                        <a:pt x="7890" y="2782"/>
                      </a:cubicBezTo>
                      <a:cubicBezTo>
                        <a:pt x="7908" y="2769"/>
                        <a:pt x="7949" y="2752"/>
                        <a:pt x="7971" y="2751"/>
                      </a:cubicBezTo>
                      <a:cubicBezTo>
                        <a:pt x="7992" y="2750"/>
                        <a:pt x="8036" y="2758"/>
                        <a:pt x="8051" y="2773"/>
                      </a:cubicBezTo>
                      <a:cubicBezTo>
                        <a:pt x="8076" y="2798"/>
                        <a:pt x="8085" y="2873"/>
                        <a:pt x="8089" y="2908"/>
                      </a:cubicBezTo>
                      <a:cubicBezTo>
                        <a:pt x="8094" y="2960"/>
                        <a:pt x="8068" y="3065"/>
                        <a:pt x="8075" y="3117"/>
                      </a:cubicBezTo>
                      <a:cubicBezTo>
                        <a:pt x="8079" y="3144"/>
                        <a:pt x="8108" y="3193"/>
                        <a:pt x="8111" y="3220"/>
                      </a:cubicBezTo>
                      <a:cubicBezTo>
                        <a:pt x="8114" y="3249"/>
                        <a:pt x="8087" y="3310"/>
                        <a:pt x="8100" y="3336"/>
                      </a:cubicBezTo>
                      <a:cubicBezTo>
                        <a:pt x="8112" y="3360"/>
                        <a:pt x="8189" y="3365"/>
                        <a:pt x="8193" y="3392"/>
                      </a:cubicBezTo>
                      <a:cubicBezTo>
                        <a:pt x="8199" y="3427"/>
                        <a:pt x="8121" y="3471"/>
                        <a:pt x="8098" y="3499"/>
                      </a:cubicBezTo>
                      <a:cubicBezTo>
                        <a:pt x="8076" y="3524"/>
                        <a:pt x="8006" y="3571"/>
                        <a:pt x="8016" y="3603"/>
                      </a:cubicBezTo>
                      <a:cubicBezTo>
                        <a:pt x="8026" y="3639"/>
                        <a:pt x="8130" y="3624"/>
                        <a:pt x="8156" y="3650"/>
                      </a:cubicBezTo>
                      <a:cubicBezTo>
                        <a:pt x="8175" y="3669"/>
                        <a:pt x="8177" y="3728"/>
                        <a:pt x="8191" y="3751"/>
                      </a:cubicBezTo>
                      <a:cubicBezTo>
                        <a:pt x="8222" y="3798"/>
                        <a:pt x="8340" y="3852"/>
                        <a:pt x="8352" y="3906"/>
                      </a:cubicBezTo>
                      <a:cubicBezTo>
                        <a:pt x="8356" y="3922"/>
                        <a:pt x="8332" y="3952"/>
                        <a:pt x="8330" y="3968"/>
                      </a:cubicBezTo>
                      <a:cubicBezTo>
                        <a:pt x="8326" y="3997"/>
                        <a:pt x="8328" y="4058"/>
                        <a:pt x="8339" y="4086"/>
                      </a:cubicBezTo>
                      <a:cubicBezTo>
                        <a:pt x="8349" y="4110"/>
                        <a:pt x="8399" y="4140"/>
                        <a:pt x="8408" y="4164"/>
                      </a:cubicBezTo>
                      <a:cubicBezTo>
                        <a:pt x="8422" y="4200"/>
                        <a:pt x="8392" y="4283"/>
                        <a:pt x="8408" y="4317"/>
                      </a:cubicBezTo>
                      <a:cubicBezTo>
                        <a:pt x="8424" y="4351"/>
                        <a:pt x="8491" y="4394"/>
                        <a:pt x="8524" y="4409"/>
                      </a:cubicBezTo>
                      <a:cubicBezTo>
                        <a:pt x="8547" y="4419"/>
                        <a:pt x="8597" y="4427"/>
                        <a:pt x="8621" y="4428"/>
                      </a:cubicBezTo>
                      <a:cubicBezTo>
                        <a:pt x="8662" y="4429"/>
                        <a:pt x="8743" y="4396"/>
                        <a:pt x="8782" y="4405"/>
                      </a:cubicBezTo>
                      <a:cubicBezTo>
                        <a:pt x="8815" y="4413"/>
                        <a:pt x="8857" y="4487"/>
                        <a:pt x="8891" y="4484"/>
                      </a:cubicBezTo>
                      <a:cubicBezTo>
                        <a:pt x="8911" y="4482"/>
                        <a:pt x="8929" y="4430"/>
                        <a:pt x="8949" y="4426"/>
                      </a:cubicBezTo>
                      <a:cubicBezTo>
                        <a:pt x="8980" y="4419"/>
                        <a:pt x="9039" y="4459"/>
                        <a:pt x="9068" y="4473"/>
                      </a:cubicBezTo>
                      <a:cubicBezTo>
                        <a:pt x="9093" y="4484"/>
                        <a:pt x="9135" y="4526"/>
                        <a:pt x="9162" y="4527"/>
                      </a:cubicBezTo>
                      <a:cubicBezTo>
                        <a:pt x="9214" y="4529"/>
                        <a:pt x="9300" y="4445"/>
                        <a:pt x="9352" y="4437"/>
                      </a:cubicBezTo>
                      <a:cubicBezTo>
                        <a:pt x="9382" y="4433"/>
                        <a:pt x="9447" y="4437"/>
                        <a:pt x="9470" y="4456"/>
                      </a:cubicBezTo>
                      <a:cubicBezTo>
                        <a:pt x="9502" y="4482"/>
                        <a:pt x="9494" y="4584"/>
                        <a:pt x="9526" y="4609"/>
                      </a:cubicBezTo>
                      <a:cubicBezTo>
                        <a:pt x="9565" y="4640"/>
                        <a:pt x="9689" y="4594"/>
                        <a:pt x="9723" y="4630"/>
                      </a:cubicBezTo>
                      <a:cubicBezTo>
                        <a:pt x="9740" y="4648"/>
                        <a:pt x="9718" y="4706"/>
                        <a:pt x="9728" y="4729"/>
                      </a:cubicBezTo>
                      <a:cubicBezTo>
                        <a:pt x="9738" y="4750"/>
                        <a:pt x="9770" y="4794"/>
                        <a:pt x="9794" y="4796"/>
                      </a:cubicBezTo>
                      <a:cubicBezTo>
                        <a:pt x="9822" y="4799"/>
                        <a:pt x="9860" y="4718"/>
                        <a:pt x="9885" y="4731"/>
                      </a:cubicBezTo>
                      <a:cubicBezTo>
                        <a:pt x="9924" y="4750"/>
                        <a:pt x="9909" y="4867"/>
                        <a:pt x="9885" y="4903"/>
                      </a:cubicBezTo>
                      <a:cubicBezTo>
                        <a:pt x="9861" y="4939"/>
                        <a:pt x="9753" y="4938"/>
                        <a:pt x="9723" y="4970"/>
                      </a:cubicBezTo>
                      <a:cubicBezTo>
                        <a:pt x="9699" y="4995"/>
                        <a:pt x="9672" y="5067"/>
                        <a:pt x="9678" y="5101"/>
                      </a:cubicBezTo>
                      <a:cubicBezTo>
                        <a:pt x="9684" y="5136"/>
                        <a:pt x="9762" y="5178"/>
                        <a:pt x="9766" y="5213"/>
                      </a:cubicBezTo>
                      <a:cubicBezTo>
                        <a:pt x="9768" y="5234"/>
                        <a:pt x="9746" y="5277"/>
                        <a:pt x="9728" y="5286"/>
                      </a:cubicBezTo>
                      <a:cubicBezTo>
                        <a:pt x="9701" y="5300"/>
                        <a:pt x="9634" y="5259"/>
                        <a:pt x="9605" y="5269"/>
                      </a:cubicBezTo>
                      <a:cubicBezTo>
                        <a:pt x="9587" y="5275"/>
                        <a:pt x="9566" y="5311"/>
                        <a:pt x="9551" y="5323"/>
                      </a:cubicBezTo>
                      <a:cubicBezTo>
                        <a:pt x="9526" y="5344"/>
                        <a:pt x="9451" y="5363"/>
                        <a:pt x="9444" y="5394"/>
                      </a:cubicBezTo>
                      <a:cubicBezTo>
                        <a:pt x="9435" y="5434"/>
                        <a:pt x="9543" y="5499"/>
                        <a:pt x="9525" y="5535"/>
                      </a:cubicBezTo>
                      <a:cubicBezTo>
                        <a:pt x="9501" y="5579"/>
                        <a:pt x="9352" y="5507"/>
                        <a:pt x="9326" y="5550"/>
                      </a:cubicBezTo>
                      <a:cubicBezTo>
                        <a:pt x="9309" y="5579"/>
                        <a:pt x="9377" y="5641"/>
                        <a:pt x="9379" y="5675"/>
                      </a:cubicBezTo>
                      <a:cubicBezTo>
                        <a:pt x="9380" y="5698"/>
                        <a:pt x="9375" y="5754"/>
                        <a:pt x="9354" y="5763"/>
                      </a:cubicBezTo>
                      <a:cubicBezTo>
                        <a:pt x="9324" y="5775"/>
                        <a:pt x="9271" y="5708"/>
                        <a:pt x="9240" y="5697"/>
                      </a:cubicBezTo>
                      <a:cubicBezTo>
                        <a:pt x="9209" y="5686"/>
                        <a:pt x="9140" y="5667"/>
                        <a:pt x="9108" y="5675"/>
                      </a:cubicBezTo>
                      <a:cubicBezTo>
                        <a:pt x="9082" y="5681"/>
                        <a:pt x="9048" y="5744"/>
                        <a:pt x="9023" y="5735"/>
                      </a:cubicBezTo>
                      <a:cubicBezTo>
                        <a:pt x="8997" y="5725"/>
                        <a:pt x="9017" y="5644"/>
                        <a:pt x="8995" y="5626"/>
                      </a:cubicBezTo>
                      <a:cubicBezTo>
                        <a:pt x="8970" y="5605"/>
                        <a:pt x="8890" y="5638"/>
                        <a:pt x="8863" y="5619"/>
                      </a:cubicBezTo>
                      <a:cubicBezTo>
                        <a:pt x="8842" y="5604"/>
                        <a:pt x="8848" y="5529"/>
                        <a:pt x="8823" y="5525"/>
                      </a:cubicBezTo>
                      <a:cubicBezTo>
                        <a:pt x="8777" y="5518"/>
                        <a:pt x="8706" y="5621"/>
                        <a:pt x="8700" y="5667"/>
                      </a:cubicBezTo>
                      <a:cubicBezTo>
                        <a:pt x="8695" y="5704"/>
                        <a:pt x="8764" y="5762"/>
                        <a:pt x="8765" y="5798"/>
                      </a:cubicBezTo>
                      <a:cubicBezTo>
                        <a:pt x="8767" y="5830"/>
                        <a:pt x="8741" y="5895"/>
                        <a:pt x="8719" y="5918"/>
                      </a:cubicBezTo>
                      <a:cubicBezTo>
                        <a:pt x="8699" y="5939"/>
                        <a:pt x="8639" y="5979"/>
                        <a:pt x="8612" y="5967"/>
                      </a:cubicBezTo>
                      <a:cubicBezTo>
                        <a:pt x="8593" y="5958"/>
                        <a:pt x="8606" y="5896"/>
                        <a:pt x="8588" y="5886"/>
                      </a:cubicBezTo>
                      <a:cubicBezTo>
                        <a:pt x="8562" y="5872"/>
                        <a:pt x="8502" y="5930"/>
                        <a:pt x="8474" y="5920"/>
                      </a:cubicBezTo>
                      <a:cubicBezTo>
                        <a:pt x="8433" y="5906"/>
                        <a:pt x="8410" y="5800"/>
                        <a:pt x="8373" y="5778"/>
                      </a:cubicBezTo>
                      <a:cubicBezTo>
                        <a:pt x="8356" y="5768"/>
                        <a:pt x="8312" y="5760"/>
                        <a:pt x="8294" y="5768"/>
                      </a:cubicBezTo>
                      <a:cubicBezTo>
                        <a:pt x="8266" y="5781"/>
                        <a:pt x="8243" y="5845"/>
                        <a:pt x="8225" y="5869"/>
                      </a:cubicBezTo>
                      <a:cubicBezTo>
                        <a:pt x="8202" y="5899"/>
                        <a:pt x="8164" y="5969"/>
                        <a:pt x="8130" y="5985"/>
                      </a:cubicBezTo>
                      <a:cubicBezTo>
                        <a:pt x="8107" y="5996"/>
                        <a:pt x="8050" y="5972"/>
                        <a:pt x="8029" y="5985"/>
                      </a:cubicBezTo>
                      <a:cubicBezTo>
                        <a:pt x="8006" y="5999"/>
                        <a:pt x="8002" y="6065"/>
                        <a:pt x="7980" y="6081"/>
                      </a:cubicBezTo>
                      <a:cubicBezTo>
                        <a:pt x="7956" y="6098"/>
                        <a:pt x="7883" y="6117"/>
                        <a:pt x="7862" y="6096"/>
                      </a:cubicBezTo>
                      <a:cubicBezTo>
                        <a:pt x="7836" y="6070"/>
                        <a:pt x="7901" y="5980"/>
                        <a:pt x="7881" y="5950"/>
                      </a:cubicBezTo>
                      <a:cubicBezTo>
                        <a:pt x="7866" y="5927"/>
                        <a:pt x="7798" y="5906"/>
                        <a:pt x="7774" y="5920"/>
                      </a:cubicBezTo>
                      <a:cubicBezTo>
                        <a:pt x="7747" y="5936"/>
                        <a:pt x="7773" y="6025"/>
                        <a:pt x="7748" y="6045"/>
                      </a:cubicBezTo>
                      <a:cubicBezTo>
                        <a:pt x="7727" y="6063"/>
                        <a:pt x="7665" y="6053"/>
                        <a:pt x="7638" y="6049"/>
                      </a:cubicBezTo>
                      <a:cubicBezTo>
                        <a:pt x="7585" y="6041"/>
                        <a:pt x="7488" y="5960"/>
                        <a:pt x="7438" y="5978"/>
                      </a:cubicBezTo>
                      <a:cubicBezTo>
                        <a:pt x="7396" y="5993"/>
                        <a:pt x="7391" y="6121"/>
                        <a:pt x="7348" y="6129"/>
                      </a:cubicBezTo>
                      <a:cubicBezTo>
                        <a:pt x="7304" y="6138"/>
                        <a:pt x="7245" y="6039"/>
                        <a:pt x="7204" y="6021"/>
                      </a:cubicBezTo>
                      <a:cubicBezTo>
                        <a:pt x="7178" y="6009"/>
                        <a:pt x="7117" y="5988"/>
                        <a:pt x="7090" y="5998"/>
                      </a:cubicBezTo>
                      <a:cubicBezTo>
                        <a:pt x="7060" y="6009"/>
                        <a:pt x="7036" y="6078"/>
                        <a:pt x="7012" y="6098"/>
                      </a:cubicBezTo>
                      <a:cubicBezTo>
                        <a:pt x="6975" y="6127"/>
                        <a:pt x="6889" y="6164"/>
                        <a:pt x="6845" y="6180"/>
                      </a:cubicBezTo>
                      <a:cubicBezTo>
                        <a:pt x="6825" y="6187"/>
                        <a:pt x="6778" y="6186"/>
                        <a:pt x="6761" y="6200"/>
                      </a:cubicBezTo>
                      <a:cubicBezTo>
                        <a:pt x="6741" y="6217"/>
                        <a:pt x="6718" y="6270"/>
                        <a:pt x="6720" y="6296"/>
                      </a:cubicBezTo>
                      <a:cubicBezTo>
                        <a:pt x="6722" y="6321"/>
                        <a:pt x="6765" y="6358"/>
                        <a:pt x="6776" y="6382"/>
                      </a:cubicBezTo>
                      <a:cubicBezTo>
                        <a:pt x="6792" y="6416"/>
                        <a:pt x="6826" y="6490"/>
                        <a:pt x="6821" y="6528"/>
                      </a:cubicBezTo>
                      <a:cubicBezTo>
                        <a:pt x="6819" y="6543"/>
                        <a:pt x="6794" y="6565"/>
                        <a:pt x="6789" y="6580"/>
                      </a:cubicBezTo>
                      <a:cubicBezTo>
                        <a:pt x="6778" y="6614"/>
                        <a:pt x="6799" y="6696"/>
                        <a:pt x="6776" y="6724"/>
                      </a:cubicBezTo>
                      <a:cubicBezTo>
                        <a:pt x="6761" y="6742"/>
                        <a:pt x="6696" y="6731"/>
                        <a:pt x="6684" y="6752"/>
                      </a:cubicBezTo>
                      <a:cubicBezTo>
                        <a:pt x="6672" y="6775"/>
                        <a:pt x="6689" y="6845"/>
                        <a:pt x="6714" y="6853"/>
                      </a:cubicBezTo>
                      <a:cubicBezTo>
                        <a:pt x="6736" y="6860"/>
                        <a:pt x="6764" y="6803"/>
                        <a:pt x="6785" y="6795"/>
                      </a:cubicBezTo>
                      <a:cubicBezTo>
                        <a:pt x="6813" y="6784"/>
                        <a:pt x="6878" y="6775"/>
                        <a:pt x="6903" y="6789"/>
                      </a:cubicBezTo>
                      <a:cubicBezTo>
                        <a:pt x="6933" y="6807"/>
                        <a:pt x="6959" y="6880"/>
                        <a:pt x="6967" y="6915"/>
                      </a:cubicBezTo>
                      <a:cubicBezTo>
                        <a:pt x="6973" y="6940"/>
                        <a:pt x="6984" y="6999"/>
                        <a:pt x="6967" y="7019"/>
                      </a:cubicBezTo>
                      <a:cubicBezTo>
                        <a:pt x="6944" y="7045"/>
                        <a:pt x="6863" y="7029"/>
                        <a:pt x="6830" y="7040"/>
                      </a:cubicBezTo>
                      <a:cubicBezTo>
                        <a:pt x="6797" y="7051"/>
                        <a:pt x="6728" y="7079"/>
                        <a:pt x="6705" y="7105"/>
                      </a:cubicBezTo>
                      <a:cubicBezTo>
                        <a:pt x="6690" y="7122"/>
                        <a:pt x="6666" y="7170"/>
                        <a:pt x="6673" y="7191"/>
                      </a:cubicBezTo>
                      <a:cubicBezTo>
                        <a:pt x="6683" y="7220"/>
                        <a:pt x="6761" y="7228"/>
                        <a:pt x="6776" y="7255"/>
                      </a:cubicBezTo>
                      <a:cubicBezTo>
                        <a:pt x="6782" y="7266"/>
                        <a:pt x="6772" y="7295"/>
                        <a:pt x="6776" y="7307"/>
                      </a:cubicBezTo>
                      <a:cubicBezTo>
                        <a:pt x="6784" y="7337"/>
                        <a:pt x="6849" y="7384"/>
                        <a:pt x="6841" y="7414"/>
                      </a:cubicBezTo>
                      <a:cubicBezTo>
                        <a:pt x="6832" y="7449"/>
                        <a:pt x="6736" y="7456"/>
                        <a:pt x="6712" y="7485"/>
                      </a:cubicBezTo>
                      <a:cubicBezTo>
                        <a:pt x="6692" y="7510"/>
                        <a:pt x="6698" y="7586"/>
                        <a:pt x="6675" y="7608"/>
                      </a:cubicBezTo>
                      <a:cubicBezTo>
                        <a:pt x="6645" y="7637"/>
                        <a:pt x="6543" y="7617"/>
                        <a:pt x="6514" y="7648"/>
                      </a:cubicBezTo>
                      <a:cubicBezTo>
                        <a:pt x="6493" y="7670"/>
                        <a:pt x="6517" y="7752"/>
                        <a:pt x="6492" y="7769"/>
                      </a:cubicBezTo>
                      <a:cubicBezTo>
                        <a:pt x="6472" y="7783"/>
                        <a:pt x="6415" y="7766"/>
                        <a:pt x="6396" y="7750"/>
                      </a:cubicBezTo>
                      <a:cubicBezTo>
                        <a:pt x="6367" y="7726"/>
                        <a:pt x="6365" y="7635"/>
                        <a:pt x="6337" y="7610"/>
                      </a:cubicBezTo>
                      <a:cubicBezTo>
                        <a:pt x="6299" y="7578"/>
                        <a:pt x="6185" y="7528"/>
                        <a:pt x="6146" y="7558"/>
                      </a:cubicBezTo>
                      <a:cubicBezTo>
                        <a:pt x="6117" y="7579"/>
                        <a:pt x="6156" y="7668"/>
                        <a:pt x="6144" y="7702"/>
                      </a:cubicBezTo>
                      <a:cubicBezTo>
                        <a:pt x="6138" y="7719"/>
                        <a:pt x="6098" y="7740"/>
                        <a:pt x="6099" y="7758"/>
                      </a:cubicBezTo>
                      <a:cubicBezTo>
                        <a:pt x="6102" y="7802"/>
                        <a:pt x="6189" y="7859"/>
                        <a:pt x="6226" y="7883"/>
                      </a:cubicBezTo>
                      <a:cubicBezTo>
                        <a:pt x="6259" y="7904"/>
                        <a:pt x="6333" y="7928"/>
                        <a:pt x="6370" y="7939"/>
                      </a:cubicBezTo>
                      <a:cubicBezTo>
                        <a:pt x="6412" y="7952"/>
                        <a:pt x="6497" y="7979"/>
                        <a:pt x="6540" y="7980"/>
                      </a:cubicBezTo>
                      <a:cubicBezTo>
                        <a:pt x="6570" y="7981"/>
                        <a:pt x="6629" y="7946"/>
                        <a:pt x="6656" y="7958"/>
                      </a:cubicBezTo>
                      <a:cubicBezTo>
                        <a:pt x="6706" y="7980"/>
                        <a:pt x="6757" y="8092"/>
                        <a:pt x="6768" y="8145"/>
                      </a:cubicBezTo>
                      <a:cubicBezTo>
                        <a:pt x="6777" y="8183"/>
                        <a:pt x="6738" y="8265"/>
                        <a:pt x="6752" y="8302"/>
                      </a:cubicBezTo>
                      <a:cubicBezTo>
                        <a:pt x="6761" y="8327"/>
                        <a:pt x="6824" y="8349"/>
                        <a:pt x="6828" y="8375"/>
                      </a:cubicBezTo>
                      <a:cubicBezTo>
                        <a:pt x="6835" y="8416"/>
                        <a:pt x="6785" y="8502"/>
                        <a:pt x="6748" y="8523"/>
                      </a:cubicBezTo>
                      <a:cubicBezTo>
                        <a:pt x="6725" y="8535"/>
                        <a:pt x="6668" y="8504"/>
                        <a:pt x="6645" y="8515"/>
                      </a:cubicBezTo>
                      <a:cubicBezTo>
                        <a:pt x="6632" y="8521"/>
                        <a:pt x="6621" y="8551"/>
                        <a:pt x="6611" y="8562"/>
                      </a:cubicBezTo>
                      <a:cubicBezTo>
                        <a:pt x="6595" y="8580"/>
                        <a:pt x="6537" y="8603"/>
                        <a:pt x="6539" y="8627"/>
                      </a:cubicBezTo>
                      <a:cubicBezTo>
                        <a:pt x="6541" y="8663"/>
                        <a:pt x="6624" y="8696"/>
                        <a:pt x="6658" y="8706"/>
                      </a:cubicBezTo>
                      <a:cubicBezTo>
                        <a:pt x="6676" y="8711"/>
                        <a:pt x="6715" y="8693"/>
                        <a:pt x="6731" y="8702"/>
                      </a:cubicBezTo>
                      <a:cubicBezTo>
                        <a:pt x="6763" y="8719"/>
                        <a:pt x="6810" y="8790"/>
                        <a:pt x="6806" y="8825"/>
                      </a:cubicBezTo>
                      <a:cubicBezTo>
                        <a:pt x="6803" y="8849"/>
                        <a:pt x="6749" y="8873"/>
                        <a:pt x="6740" y="8895"/>
                      </a:cubicBezTo>
                      <a:cubicBezTo>
                        <a:pt x="6728" y="8925"/>
                        <a:pt x="6751" y="8994"/>
                        <a:pt x="6739" y="9024"/>
                      </a:cubicBezTo>
                      <a:cubicBezTo>
                        <a:pt x="6728" y="9049"/>
                        <a:pt x="6657" y="9075"/>
                        <a:pt x="6660" y="9102"/>
                      </a:cubicBezTo>
                      <a:cubicBezTo>
                        <a:pt x="6666" y="9146"/>
                        <a:pt x="6819" y="9150"/>
                        <a:pt x="6813" y="9194"/>
                      </a:cubicBezTo>
                      <a:cubicBezTo>
                        <a:pt x="6809" y="9224"/>
                        <a:pt x="6715" y="9204"/>
                        <a:pt x="6696" y="9227"/>
                      </a:cubicBezTo>
                      <a:cubicBezTo>
                        <a:pt x="6666" y="9263"/>
                        <a:pt x="6675" y="9365"/>
                        <a:pt x="6673" y="9411"/>
                      </a:cubicBezTo>
                      <a:cubicBezTo>
                        <a:pt x="6672" y="9443"/>
                        <a:pt x="6680" y="9509"/>
                        <a:pt x="6677" y="9542"/>
                      </a:cubicBezTo>
                      <a:cubicBezTo>
                        <a:pt x="6672" y="9591"/>
                        <a:pt x="6633" y="9686"/>
                        <a:pt x="6636" y="9736"/>
                      </a:cubicBezTo>
                      <a:cubicBezTo>
                        <a:pt x="6639" y="9796"/>
                        <a:pt x="6706" y="9906"/>
                        <a:pt x="6707" y="9966"/>
                      </a:cubicBezTo>
                      <a:cubicBezTo>
                        <a:pt x="6707" y="10021"/>
                        <a:pt x="6687" y="10142"/>
                        <a:pt x="6645" y="10177"/>
                      </a:cubicBezTo>
                      <a:cubicBezTo>
                        <a:pt x="6608" y="10209"/>
                        <a:pt x="6498" y="10215"/>
                        <a:pt x="6452" y="10200"/>
                      </a:cubicBezTo>
                      <a:cubicBezTo>
                        <a:pt x="6396" y="10181"/>
                        <a:pt x="6342" y="10035"/>
                        <a:pt x="6282" y="10035"/>
                      </a:cubicBezTo>
                      <a:cubicBezTo>
                        <a:pt x="6252" y="10035"/>
                        <a:pt x="6223" y="10109"/>
                        <a:pt x="6194" y="10121"/>
                      </a:cubicBezTo>
                      <a:cubicBezTo>
                        <a:pt x="6144" y="10143"/>
                        <a:pt x="6025" y="10102"/>
                        <a:pt x="5976" y="10127"/>
                      </a:cubicBezTo>
                      <a:cubicBezTo>
                        <a:pt x="5921" y="10154"/>
                        <a:pt x="5887" y="10318"/>
                        <a:pt x="5826" y="10319"/>
                      </a:cubicBezTo>
                      <a:cubicBezTo>
                        <a:pt x="5807" y="10320"/>
                        <a:pt x="5792" y="10271"/>
                        <a:pt x="5776" y="10261"/>
                      </a:cubicBezTo>
                      <a:cubicBezTo>
                        <a:pt x="5743" y="10241"/>
                        <a:pt x="5655" y="10250"/>
                        <a:pt x="5626" y="10224"/>
                      </a:cubicBezTo>
                      <a:cubicBezTo>
                        <a:pt x="5607" y="10206"/>
                        <a:pt x="5611" y="10141"/>
                        <a:pt x="5591" y="10125"/>
                      </a:cubicBezTo>
                      <a:cubicBezTo>
                        <a:pt x="5578" y="10115"/>
                        <a:pt x="5539" y="10130"/>
                        <a:pt x="5527" y="10119"/>
                      </a:cubicBezTo>
                      <a:cubicBezTo>
                        <a:pt x="5511" y="10106"/>
                        <a:pt x="5523" y="10051"/>
                        <a:pt x="5506" y="10037"/>
                      </a:cubicBezTo>
                      <a:cubicBezTo>
                        <a:pt x="5474" y="10010"/>
                        <a:pt x="5379" y="10026"/>
                        <a:pt x="5336" y="10026"/>
                      </a:cubicBezTo>
                      <a:cubicBezTo>
                        <a:pt x="5250" y="10026"/>
                        <a:pt x="5056" y="10109"/>
                        <a:pt x="4992" y="10050"/>
                      </a:cubicBezTo>
                      <a:cubicBezTo>
                        <a:pt x="4956" y="10016"/>
                        <a:pt x="5013" y="9895"/>
                        <a:pt x="4990" y="9850"/>
                      </a:cubicBezTo>
                      <a:cubicBezTo>
                        <a:pt x="4971" y="9812"/>
                        <a:pt x="4864" y="9789"/>
                        <a:pt x="4856" y="9747"/>
                      </a:cubicBezTo>
                      <a:cubicBezTo>
                        <a:pt x="4849" y="9712"/>
                        <a:pt x="4926" y="9658"/>
                        <a:pt x="4929" y="9622"/>
                      </a:cubicBezTo>
                      <a:cubicBezTo>
                        <a:pt x="4931" y="9592"/>
                        <a:pt x="4912" y="9523"/>
                        <a:pt x="4886" y="9508"/>
                      </a:cubicBezTo>
                      <a:cubicBezTo>
                        <a:pt x="4861" y="9493"/>
                        <a:pt x="4791" y="9505"/>
                        <a:pt x="4772" y="9527"/>
                      </a:cubicBezTo>
                      <a:cubicBezTo>
                        <a:pt x="4755" y="9545"/>
                        <a:pt x="4774" y="9601"/>
                        <a:pt x="4770" y="9626"/>
                      </a:cubicBezTo>
                      <a:cubicBezTo>
                        <a:pt x="4763" y="9664"/>
                        <a:pt x="4750" y="9747"/>
                        <a:pt x="4721" y="9773"/>
                      </a:cubicBezTo>
                      <a:cubicBezTo>
                        <a:pt x="4698" y="9794"/>
                        <a:pt x="4629" y="9813"/>
                        <a:pt x="4600" y="9801"/>
                      </a:cubicBezTo>
                      <a:cubicBezTo>
                        <a:pt x="4563" y="9787"/>
                        <a:pt x="4538" y="9698"/>
                        <a:pt x="4508" y="9672"/>
                      </a:cubicBezTo>
                      <a:cubicBezTo>
                        <a:pt x="4484" y="9651"/>
                        <a:pt x="4426" y="9608"/>
                        <a:pt x="4394" y="9613"/>
                      </a:cubicBezTo>
                      <a:cubicBezTo>
                        <a:pt x="4342" y="9620"/>
                        <a:pt x="4298" y="9760"/>
                        <a:pt x="4246" y="9760"/>
                      </a:cubicBezTo>
                      <a:cubicBezTo>
                        <a:pt x="4225" y="9760"/>
                        <a:pt x="4206" y="9709"/>
                        <a:pt x="4186" y="9700"/>
                      </a:cubicBezTo>
                      <a:cubicBezTo>
                        <a:pt x="4167" y="9693"/>
                        <a:pt x="4120" y="9687"/>
                        <a:pt x="4104" y="9700"/>
                      </a:cubicBezTo>
                      <a:cubicBezTo>
                        <a:pt x="4085" y="9716"/>
                        <a:pt x="4101" y="9778"/>
                        <a:pt x="4085" y="9798"/>
                      </a:cubicBezTo>
                      <a:cubicBezTo>
                        <a:pt x="4073" y="9814"/>
                        <a:pt x="4031" y="9838"/>
                        <a:pt x="4011" y="9833"/>
                      </a:cubicBezTo>
                      <a:cubicBezTo>
                        <a:pt x="3991" y="9828"/>
                        <a:pt x="3978" y="9783"/>
                        <a:pt x="3964" y="9770"/>
                      </a:cubicBezTo>
                      <a:cubicBezTo>
                        <a:pt x="3947" y="9753"/>
                        <a:pt x="3908" y="9711"/>
                        <a:pt x="3885" y="9717"/>
                      </a:cubicBezTo>
                      <a:cubicBezTo>
                        <a:pt x="3860" y="9724"/>
                        <a:pt x="3864" y="9803"/>
                        <a:pt x="3839" y="9811"/>
                      </a:cubicBezTo>
                      <a:cubicBezTo>
                        <a:pt x="3808" y="9820"/>
                        <a:pt x="3736" y="9778"/>
                        <a:pt x="3728" y="9747"/>
                      </a:cubicBezTo>
                      <a:cubicBezTo>
                        <a:pt x="3722" y="9721"/>
                        <a:pt x="3780" y="9682"/>
                        <a:pt x="3786" y="9656"/>
                      </a:cubicBezTo>
                      <a:cubicBezTo>
                        <a:pt x="3791" y="9638"/>
                        <a:pt x="3792" y="9597"/>
                        <a:pt x="3781" y="9583"/>
                      </a:cubicBezTo>
                      <a:cubicBezTo>
                        <a:pt x="3760" y="9558"/>
                        <a:pt x="3682" y="9568"/>
                        <a:pt x="3657" y="9547"/>
                      </a:cubicBezTo>
                      <a:cubicBezTo>
                        <a:pt x="3628" y="9522"/>
                        <a:pt x="3628" y="9426"/>
                        <a:pt x="3594" y="9409"/>
                      </a:cubicBezTo>
                      <a:cubicBezTo>
                        <a:pt x="3548" y="9385"/>
                        <a:pt x="3440" y="9461"/>
                        <a:pt x="3390" y="9448"/>
                      </a:cubicBezTo>
                      <a:cubicBezTo>
                        <a:pt x="3368" y="9442"/>
                        <a:pt x="3326" y="9412"/>
                        <a:pt x="3321" y="9390"/>
                      </a:cubicBezTo>
                      <a:cubicBezTo>
                        <a:pt x="3312" y="9358"/>
                        <a:pt x="3382" y="9294"/>
                        <a:pt x="3367" y="9264"/>
                      </a:cubicBezTo>
                      <a:cubicBezTo>
                        <a:pt x="3361" y="9251"/>
                        <a:pt x="3324" y="9254"/>
                        <a:pt x="3311" y="9246"/>
                      </a:cubicBezTo>
                      <a:cubicBezTo>
                        <a:pt x="3289" y="9233"/>
                        <a:pt x="3236" y="9200"/>
                        <a:pt x="3236" y="9174"/>
                      </a:cubicBezTo>
                      <a:cubicBezTo>
                        <a:pt x="3235" y="9156"/>
                        <a:pt x="3281" y="9138"/>
                        <a:pt x="3288" y="9121"/>
                      </a:cubicBezTo>
                      <a:cubicBezTo>
                        <a:pt x="3294" y="9105"/>
                        <a:pt x="3297" y="9066"/>
                        <a:pt x="3285" y="9054"/>
                      </a:cubicBezTo>
                      <a:cubicBezTo>
                        <a:pt x="3255" y="9024"/>
                        <a:pt x="3156" y="9044"/>
                        <a:pt x="3113" y="9044"/>
                      </a:cubicBezTo>
                      <a:cubicBezTo>
                        <a:pt x="3105" y="9044"/>
                        <a:pt x="3088" y="9051"/>
                        <a:pt x="3081" y="9046"/>
                      </a:cubicBezTo>
                      <a:cubicBezTo>
                        <a:pt x="3053" y="9026"/>
                        <a:pt x="3046" y="8948"/>
                        <a:pt x="3044" y="8913"/>
                      </a:cubicBezTo>
                      <a:cubicBezTo>
                        <a:pt x="3042" y="8876"/>
                        <a:pt x="3044" y="8792"/>
                        <a:pt x="3070" y="8766"/>
                      </a:cubicBezTo>
                      <a:cubicBezTo>
                        <a:pt x="3088" y="8747"/>
                        <a:pt x="3156" y="8765"/>
                        <a:pt x="3173" y="8745"/>
                      </a:cubicBezTo>
                      <a:cubicBezTo>
                        <a:pt x="3205" y="8708"/>
                        <a:pt x="3156" y="8588"/>
                        <a:pt x="3186" y="8549"/>
                      </a:cubicBezTo>
                      <a:cubicBezTo>
                        <a:pt x="3197" y="8535"/>
                        <a:pt x="3238" y="8535"/>
                        <a:pt x="3253" y="8526"/>
                      </a:cubicBezTo>
                      <a:cubicBezTo>
                        <a:pt x="3279" y="8511"/>
                        <a:pt x="3333" y="8476"/>
                        <a:pt x="3341" y="8448"/>
                      </a:cubicBezTo>
                      <a:cubicBezTo>
                        <a:pt x="3353" y="8408"/>
                        <a:pt x="3335" y="8303"/>
                        <a:pt x="3296" y="8287"/>
                      </a:cubicBezTo>
                      <a:cubicBezTo>
                        <a:pt x="3278" y="8279"/>
                        <a:pt x="3245" y="8319"/>
                        <a:pt x="3225" y="8324"/>
                      </a:cubicBezTo>
                      <a:cubicBezTo>
                        <a:pt x="3192" y="8333"/>
                        <a:pt x="3115" y="8350"/>
                        <a:pt x="3089" y="8328"/>
                      </a:cubicBezTo>
                      <a:cubicBezTo>
                        <a:pt x="3067" y="8310"/>
                        <a:pt x="3065" y="8246"/>
                        <a:pt x="3068" y="8218"/>
                      </a:cubicBezTo>
                      <a:cubicBezTo>
                        <a:pt x="3072" y="8183"/>
                        <a:pt x="3126" y="8125"/>
                        <a:pt x="3124" y="8091"/>
                      </a:cubicBezTo>
                      <a:cubicBezTo>
                        <a:pt x="3122" y="8060"/>
                        <a:pt x="3078" y="8010"/>
                        <a:pt x="3061" y="7984"/>
                      </a:cubicBezTo>
                      <a:cubicBezTo>
                        <a:pt x="3048" y="7965"/>
                        <a:pt x="3011" y="7935"/>
                        <a:pt x="3005" y="7913"/>
                      </a:cubicBezTo>
                      <a:cubicBezTo>
                        <a:pt x="2997" y="7885"/>
                        <a:pt x="3035" y="7824"/>
                        <a:pt x="3022" y="7799"/>
                      </a:cubicBezTo>
                      <a:cubicBezTo>
                        <a:pt x="3010" y="7778"/>
                        <a:pt x="2943" y="7781"/>
                        <a:pt x="2932" y="7760"/>
                      </a:cubicBezTo>
                      <a:cubicBezTo>
                        <a:pt x="2912" y="7722"/>
                        <a:pt x="2937" y="7627"/>
                        <a:pt x="2964" y="7593"/>
                      </a:cubicBezTo>
                      <a:cubicBezTo>
                        <a:pt x="2992" y="7557"/>
                        <a:pt x="3086" y="7514"/>
                        <a:pt x="3132" y="7517"/>
                      </a:cubicBezTo>
                      <a:cubicBezTo>
                        <a:pt x="3190" y="7520"/>
                        <a:pt x="3277" y="7614"/>
                        <a:pt x="3330" y="7636"/>
                      </a:cubicBezTo>
                      <a:cubicBezTo>
                        <a:pt x="3375" y="7655"/>
                        <a:pt x="3472" y="7701"/>
                        <a:pt x="3519" y="7687"/>
                      </a:cubicBezTo>
                      <a:cubicBezTo>
                        <a:pt x="3546" y="7678"/>
                        <a:pt x="3584" y="7627"/>
                        <a:pt x="3596" y="7601"/>
                      </a:cubicBezTo>
                      <a:cubicBezTo>
                        <a:pt x="3609" y="7569"/>
                        <a:pt x="3615" y="7498"/>
                        <a:pt x="3610" y="7464"/>
                      </a:cubicBezTo>
                      <a:cubicBezTo>
                        <a:pt x="3606" y="7432"/>
                        <a:pt x="3587" y="7362"/>
                        <a:pt x="3560" y="7343"/>
                      </a:cubicBezTo>
                      <a:cubicBezTo>
                        <a:pt x="3528" y="7320"/>
                        <a:pt x="3429" y="7363"/>
                        <a:pt x="3401" y="7334"/>
                      </a:cubicBezTo>
                      <a:cubicBezTo>
                        <a:pt x="3354" y="7287"/>
                        <a:pt x="3364" y="7129"/>
                        <a:pt x="3391" y="7068"/>
                      </a:cubicBezTo>
                      <a:cubicBezTo>
                        <a:pt x="3403" y="7040"/>
                        <a:pt x="3469" y="7016"/>
                        <a:pt x="3482" y="6988"/>
                      </a:cubicBezTo>
                      <a:cubicBezTo>
                        <a:pt x="3497" y="6956"/>
                        <a:pt x="3496" y="6879"/>
                        <a:pt x="3482" y="6846"/>
                      </a:cubicBezTo>
                      <a:cubicBezTo>
                        <a:pt x="3465" y="6804"/>
                        <a:pt x="3396" y="6732"/>
                        <a:pt x="3353" y="6717"/>
                      </a:cubicBezTo>
                      <a:cubicBezTo>
                        <a:pt x="3320" y="6706"/>
                        <a:pt x="3245" y="6750"/>
                        <a:pt x="3214" y="6733"/>
                      </a:cubicBezTo>
                      <a:cubicBezTo>
                        <a:pt x="3192" y="6721"/>
                        <a:pt x="3184" y="6664"/>
                        <a:pt x="3171" y="6643"/>
                      </a:cubicBezTo>
                      <a:cubicBezTo>
                        <a:pt x="3149" y="6608"/>
                        <a:pt x="3113" y="6518"/>
                        <a:pt x="3072" y="6511"/>
                      </a:cubicBezTo>
                      <a:cubicBezTo>
                        <a:pt x="3052" y="6508"/>
                        <a:pt x="3024" y="6557"/>
                        <a:pt x="3004" y="6557"/>
                      </a:cubicBezTo>
                      <a:cubicBezTo>
                        <a:pt x="2975" y="6557"/>
                        <a:pt x="2936" y="6489"/>
                        <a:pt x="2907" y="6492"/>
                      </a:cubicBezTo>
                      <a:cubicBezTo>
                        <a:pt x="2873" y="6494"/>
                        <a:pt x="2837" y="6565"/>
                        <a:pt x="2810" y="6585"/>
                      </a:cubicBezTo>
                      <a:cubicBezTo>
                        <a:pt x="2779" y="6609"/>
                        <a:pt x="2705" y="6685"/>
                        <a:pt x="2674" y="6661"/>
                      </a:cubicBezTo>
                      <a:cubicBezTo>
                        <a:pt x="2651" y="6644"/>
                        <a:pt x="2714" y="6573"/>
                        <a:pt x="2701" y="6548"/>
                      </a:cubicBezTo>
                      <a:cubicBezTo>
                        <a:pt x="2690" y="6527"/>
                        <a:pt x="2638" y="6514"/>
                        <a:pt x="2615" y="6514"/>
                      </a:cubicBezTo>
                      <a:cubicBezTo>
                        <a:pt x="2590" y="6514"/>
                        <a:pt x="2544" y="6566"/>
                        <a:pt x="2521" y="6555"/>
                      </a:cubicBezTo>
                      <a:cubicBezTo>
                        <a:pt x="2507" y="6548"/>
                        <a:pt x="2498" y="6507"/>
                        <a:pt x="2505" y="6493"/>
                      </a:cubicBezTo>
                      <a:cubicBezTo>
                        <a:pt x="2517" y="6466"/>
                        <a:pt x="2590" y="6463"/>
                        <a:pt x="2611" y="6442"/>
                      </a:cubicBezTo>
                      <a:cubicBezTo>
                        <a:pt x="2629" y="6424"/>
                        <a:pt x="2664" y="6374"/>
                        <a:pt x="2656" y="6350"/>
                      </a:cubicBezTo>
                      <a:cubicBezTo>
                        <a:pt x="2645" y="6317"/>
                        <a:pt x="2562" y="6307"/>
                        <a:pt x="2535" y="6285"/>
                      </a:cubicBezTo>
                      <a:cubicBezTo>
                        <a:pt x="2506" y="6261"/>
                        <a:pt x="2445" y="6203"/>
                        <a:pt x="2440" y="6165"/>
                      </a:cubicBezTo>
                      <a:cubicBezTo>
                        <a:pt x="2437" y="6145"/>
                        <a:pt x="2462" y="6109"/>
                        <a:pt x="2471" y="6092"/>
                      </a:cubicBezTo>
                      <a:cubicBezTo>
                        <a:pt x="2485" y="6065"/>
                        <a:pt x="2519" y="6014"/>
                        <a:pt x="2538" y="5991"/>
                      </a:cubicBezTo>
                      <a:cubicBezTo>
                        <a:pt x="2550" y="5977"/>
                        <a:pt x="2584" y="5957"/>
                        <a:pt x="2591" y="5940"/>
                      </a:cubicBezTo>
                      <a:cubicBezTo>
                        <a:pt x="2598" y="5926"/>
                        <a:pt x="2597" y="5892"/>
                        <a:pt x="2594" y="5876"/>
                      </a:cubicBezTo>
                      <a:cubicBezTo>
                        <a:pt x="2589" y="5848"/>
                        <a:pt x="2575" y="5784"/>
                        <a:pt x="2549" y="5772"/>
                      </a:cubicBezTo>
                      <a:cubicBezTo>
                        <a:pt x="2518" y="5757"/>
                        <a:pt x="2447" y="5821"/>
                        <a:pt x="2415" y="5809"/>
                      </a:cubicBezTo>
                      <a:cubicBezTo>
                        <a:pt x="2369" y="5791"/>
                        <a:pt x="2352" y="5666"/>
                        <a:pt x="2308" y="5643"/>
                      </a:cubicBezTo>
                      <a:cubicBezTo>
                        <a:pt x="2272" y="5624"/>
                        <a:pt x="2179" y="5666"/>
                        <a:pt x="2143" y="5646"/>
                      </a:cubicBezTo>
                      <a:cubicBezTo>
                        <a:pt x="2107" y="5627"/>
                        <a:pt x="2065" y="5548"/>
                        <a:pt x="2059" y="5508"/>
                      </a:cubicBezTo>
                      <a:cubicBezTo>
                        <a:pt x="2054" y="5481"/>
                        <a:pt x="2081" y="5427"/>
                        <a:pt x="2084" y="5399"/>
                      </a:cubicBezTo>
                      <a:cubicBezTo>
                        <a:pt x="2087" y="5368"/>
                        <a:pt x="2102" y="5299"/>
                        <a:pt x="2084" y="5273"/>
                      </a:cubicBezTo>
                      <a:cubicBezTo>
                        <a:pt x="2073" y="5257"/>
                        <a:pt x="2023" y="5263"/>
                        <a:pt x="2011" y="5248"/>
                      </a:cubicBezTo>
                      <a:cubicBezTo>
                        <a:pt x="2003" y="5238"/>
                        <a:pt x="2015" y="5205"/>
                        <a:pt x="2005" y="5197"/>
                      </a:cubicBezTo>
                      <a:cubicBezTo>
                        <a:pt x="1974" y="5170"/>
                        <a:pt x="1872" y="5229"/>
                        <a:pt x="1840" y="5203"/>
                      </a:cubicBezTo>
                      <a:cubicBezTo>
                        <a:pt x="1821" y="5187"/>
                        <a:pt x="1836" y="5126"/>
                        <a:pt x="1823" y="5105"/>
                      </a:cubicBezTo>
                      <a:cubicBezTo>
                        <a:pt x="1807" y="5078"/>
                        <a:pt x="1750" y="5044"/>
                        <a:pt x="1722" y="5029"/>
                      </a:cubicBezTo>
                      <a:cubicBezTo>
                        <a:pt x="1697" y="5015"/>
                        <a:pt x="1644" y="4992"/>
                        <a:pt x="1615" y="4990"/>
                      </a:cubicBezTo>
                      <a:cubicBezTo>
                        <a:pt x="1604" y="4989"/>
                        <a:pt x="1580" y="4992"/>
                        <a:pt x="1571" y="4998"/>
                      </a:cubicBezTo>
                      <a:cubicBezTo>
                        <a:pt x="1536" y="5022"/>
                        <a:pt x="1521" y="5127"/>
                        <a:pt x="1481" y="5141"/>
                      </a:cubicBezTo>
                      <a:cubicBezTo>
                        <a:pt x="1451" y="5152"/>
                        <a:pt x="1388" y="5086"/>
                        <a:pt x="1360" y="5102"/>
                      </a:cubicBezTo>
                      <a:cubicBezTo>
                        <a:pt x="1343" y="5112"/>
                        <a:pt x="1358" y="5167"/>
                        <a:pt x="1343" y="5180"/>
                      </a:cubicBezTo>
                      <a:cubicBezTo>
                        <a:pt x="1323" y="5199"/>
                        <a:pt x="1261" y="5199"/>
                        <a:pt x="1234" y="5194"/>
                      </a:cubicBezTo>
                      <a:cubicBezTo>
                        <a:pt x="1199" y="5188"/>
                        <a:pt x="1140" y="5121"/>
                        <a:pt x="1105" y="5130"/>
                      </a:cubicBezTo>
                      <a:cubicBezTo>
                        <a:pt x="1081" y="5136"/>
                        <a:pt x="1071" y="5202"/>
                        <a:pt x="1049" y="5214"/>
                      </a:cubicBezTo>
                      <a:cubicBezTo>
                        <a:pt x="1022" y="5229"/>
                        <a:pt x="950" y="5236"/>
                        <a:pt x="926" y="5217"/>
                      </a:cubicBezTo>
                      <a:cubicBezTo>
                        <a:pt x="898" y="5195"/>
                        <a:pt x="920" y="5104"/>
                        <a:pt x="895" y="5079"/>
                      </a:cubicBezTo>
                      <a:cubicBezTo>
                        <a:pt x="872" y="5057"/>
                        <a:pt x="802" y="5063"/>
                        <a:pt x="771" y="5054"/>
                      </a:cubicBezTo>
                      <a:cubicBezTo>
                        <a:pt x="728" y="5042"/>
                        <a:pt x="623" y="5035"/>
                        <a:pt x="603" y="4995"/>
                      </a:cubicBezTo>
                      <a:cubicBezTo>
                        <a:pt x="593" y="4975"/>
                        <a:pt x="643" y="4926"/>
                        <a:pt x="628" y="4908"/>
                      </a:cubicBezTo>
                      <a:cubicBezTo>
                        <a:pt x="616" y="4894"/>
                        <a:pt x="571" y="4918"/>
                        <a:pt x="553" y="4914"/>
                      </a:cubicBezTo>
                      <a:cubicBezTo>
                        <a:pt x="530" y="4909"/>
                        <a:pt x="494" y="4870"/>
                        <a:pt x="471" y="4872"/>
                      </a:cubicBezTo>
                      <a:cubicBezTo>
                        <a:pt x="449" y="4874"/>
                        <a:pt x="423" y="4921"/>
                        <a:pt x="401" y="4925"/>
                      </a:cubicBezTo>
                      <a:cubicBezTo>
                        <a:pt x="369" y="4932"/>
                        <a:pt x="306" y="4902"/>
                        <a:pt x="275" y="4894"/>
                      </a:cubicBezTo>
                      <a:cubicBezTo>
                        <a:pt x="240" y="4884"/>
                        <a:pt x="160" y="4882"/>
                        <a:pt x="136" y="4855"/>
                      </a:cubicBezTo>
                      <a:cubicBezTo>
                        <a:pt x="117" y="4835"/>
                        <a:pt x="123" y="4773"/>
                        <a:pt x="116" y="4746"/>
                      </a:cubicBezTo>
                      <a:cubicBezTo>
                        <a:pt x="112" y="4731"/>
                        <a:pt x="102" y="4699"/>
                        <a:pt x="95" y="4685"/>
                      </a:cubicBezTo>
                      <a:cubicBezTo>
                        <a:pt x="91" y="4678"/>
                        <a:pt x="80" y="4668"/>
                        <a:pt x="78" y="4661"/>
                      </a:cubicBezTo>
                      <a:cubicBezTo>
                        <a:pt x="72" y="4640"/>
                        <a:pt x="90" y="4594"/>
                        <a:pt x="82" y="4574"/>
                      </a:cubicBezTo>
                      <a:cubicBezTo>
                        <a:pt x="72" y="4547"/>
                        <a:pt x="2" y="4523"/>
                        <a:pt x="1" y="4495"/>
                      </a:cubicBezTo>
                      <a:cubicBezTo>
                        <a:pt x="0" y="4478"/>
                        <a:pt x="29" y="4451"/>
                        <a:pt x="43" y="4444"/>
                      </a:cubicBezTo>
                      <a:cubicBezTo>
                        <a:pt x="62" y="4435"/>
                        <a:pt x="107" y="4450"/>
                        <a:pt x="126" y="4442"/>
                      </a:cubicBezTo>
                      <a:cubicBezTo>
                        <a:pt x="162" y="4426"/>
                        <a:pt x="205" y="4354"/>
                        <a:pt x="236" y="4329"/>
                      </a:cubicBezTo>
                      <a:cubicBezTo>
                        <a:pt x="243" y="4323"/>
                        <a:pt x="263" y="4318"/>
                        <a:pt x="266" y="4310"/>
                      </a:cubicBezTo>
                      <a:cubicBezTo>
                        <a:pt x="276" y="4289"/>
                        <a:pt x="248" y="4240"/>
                        <a:pt x="255" y="4218"/>
                      </a:cubicBezTo>
                      <a:cubicBezTo>
                        <a:pt x="262" y="4199"/>
                        <a:pt x="317" y="4182"/>
                        <a:pt x="313" y="4162"/>
                      </a:cubicBezTo>
                      <a:cubicBezTo>
                        <a:pt x="307" y="4138"/>
                        <a:pt x="243" y="4136"/>
                        <a:pt x="219" y="4129"/>
                      </a:cubicBezTo>
                      <a:cubicBezTo>
                        <a:pt x="194" y="4121"/>
                        <a:pt x="132" y="4127"/>
                        <a:pt x="119" y="4105"/>
                      </a:cubicBezTo>
                      <a:cubicBezTo>
                        <a:pt x="110" y="4089"/>
                        <a:pt x="125" y="4045"/>
                        <a:pt x="140" y="4036"/>
                      </a:cubicBezTo>
                      <a:cubicBezTo>
                        <a:pt x="169" y="4020"/>
                        <a:pt x="245" y="4094"/>
                        <a:pt x="266" y="4070"/>
                      </a:cubicBezTo>
                      <a:cubicBezTo>
                        <a:pt x="280" y="4054"/>
                        <a:pt x="240" y="4013"/>
                        <a:pt x="234" y="3993"/>
                      </a:cubicBezTo>
                      <a:cubicBezTo>
                        <a:pt x="231" y="3981"/>
                        <a:pt x="217" y="3954"/>
                        <a:pt x="224" y="3945"/>
                      </a:cubicBezTo>
                      <a:cubicBezTo>
                        <a:pt x="244" y="3920"/>
                        <a:pt x="324" y="3958"/>
                        <a:pt x="352" y="3942"/>
                      </a:cubicBezTo>
                      <a:cubicBezTo>
                        <a:pt x="377" y="3928"/>
                        <a:pt x="409" y="3871"/>
                        <a:pt x="414" y="3843"/>
                      </a:cubicBezTo>
                      <a:cubicBezTo>
                        <a:pt x="418" y="3816"/>
                        <a:pt x="407" y="3758"/>
                        <a:pt x="388" y="3739"/>
                      </a:cubicBezTo>
                      <a:cubicBezTo>
                        <a:pt x="370" y="3720"/>
                        <a:pt x="301" y="3732"/>
                        <a:pt x="286" y="3709"/>
                      </a:cubicBezTo>
                      <a:cubicBezTo>
                        <a:pt x="278" y="3697"/>
                        <a:pt x="287" y="3664"/>
                        <a:pt x="295" y="3652"/>
                      </a:cubicBezTo>
                      <a:cubicBezTo>
                        <a:pt x="314" y="3619"/>
                        <a:pt x="381" y="3579"/>
                        <a:pt x="414" y="3559"/>
                      </a:cubicBezTo>
                      <a:cubicBezTo>
                        <a:pt x="433" y="3548"/>
                        <a:pt x="485" y="3543"/>
                        <a:pt x="495" y="3523"/>
                      </a:cubicBezTo>
                      <a:cubicBezTo>
                        <a:pt x="510" y="3491"/>
                        <a:pt x="459" y="3422"/>
                        <a:pt x="461" y="3387"/>
                      </a:cubicBezTo>
                      <a:cubicBezTo>
                        <a:pt x="463" y="3358"/>
                        <a:pt x="477" y="3285"/>
                        <a:pt x="505" y="3280"/>
                      </a:cubicBezTo>
                      <a:cubicBezTo>
                        <a:pt x="537" y="3274"/>
                        <a:pt x="595" y="3378"/>
                        <a:pt x="597" y="3374"/>
                      </a:cubicBezTo>
                      <a:cubicBezTo>
                        <a:pt x="600" y="3370"/>
                        <a:pt x="636" y="3238"/>
                        <a:pt x="627" y="3193"/>
                      </a:cubicBezTo>
                      <a:cubicBezTo>
                        <a:pt x="622" y="3170"/>
                        <a:pt x="578" y="3113"/>
                        <a:pt x="579" y="3109"/>
                      </a:cubicBezTo>
                      <a:cubicBezTo>
                        <a:pt x="581" y="3105"/>
                        <a:pt x="599" y="3057"/>
                        <a:pt x="592" y="3042"/>
                      </a:cubicBezTo>
                      <a:cubicBezTo>
                        <a:pt x="584" y="3025"/>
                        <a:pt x="538" y="3018"/>
                        <a:pt x="527" y="3003"/>
                      </a:cubicBezTo>
                      <a:cubicBezTo>
                        <a:pt x="516" y="2987"/>
                        <a:pt x="523" y="2943"/>
                        <a:pt x="510" y="2930"/>
                      </a:cubicBezTo>
                      <a:cubicBezTo>
                        <a:pt x="492" y="2910"/>
                        <a:pt x="421" y="2919"/>
                        <a:pt x="407" y="2896"/>
                      </a:cubicBezTo>
                      <a:cubicBezTo>
                        <a:pt x="390" y="2869"/>
                        <a:pt x="404" y="2796"/>
                        <a:pt x="422" y="2770"/>
                      </a:cubicBezTo>
                      <a:cubicBezTo>
                        <a:pt x="438" y="2745"/>
                        <a:pt x="498" y="2725"/>
                        <a:pt x="524" y="2712"/>
                      </a:cubicBezTo>
                      <a:cubicBezTo>
                        <a:pt x="547" y="2701"/>
                        <a:pt x="611" y="2697"/>
                        <a:pt x="617" y="2673"/>
                      </a:cubicBezTo>
                      <a:cubicBezTo>
                        <a:pt x="627" y="2637"/>
                        <a:pt x="545" y="2586"/>
                        <a:pt x="526" y="2554"/>
                      </a:cubicBezTo>
                      <a:cubicBezTo>
                        <a:pt x="512" y="2530"/>
                        <a:pt x="501" y="2471"/>
                        <a:pt x="481" y="2451"/>
                      </a:cubicBezTo>
                      <a:cubicBezTo>
                        <a:pt x="470" y="2441"/>
                        <a:pt x="434" y="2442"/>
                        <a:pt x="426" y="2429"/>
                      </a:cubicBezTo>
                      <a:cubicBezTo>
                        <a:pt x="414" y="2408"/>
                        <a:pt x="418" y="2345"/>
                        <a:pt x="439" y="2335"/>
                      </a:cubicBezTo>
                      <a:cubicBezTo>
                        <a:pt x="466" y="2322"/>
                        <a:pt x="513" y="2393"/>
                        <a:pt x="543" y="2397"/>
                      </a:cubicBezTo>
                      <a:cubicBezTo>
                        <a:pt x="569" y="2400"/>
                        <a:pt x="618" y="2373"/>
                        <a:pt x="644" y="2370"/>
                      </a:cubicBezTo>
                      <a:cubicBezTo>
                        <a:pt x="671" y="2367"/>
                        <a:pt x="728" y="2385"/>
                        <a:pt x="752" y="2373"/>
                      </a:cubicBezTo>
                      <a:cubicBezTo>
                        <a:pt x="769" y="2364"/>
                        <a:pt x="797" y="2327"/>
                        <a:pt x="794" y="2308"/>
                      </a:cubicBezTo>
                      <a:cubicBezTo>
                        <a:pt x="790" y="2284"/>
                        <a:pt x="721" y="2271"/>
                        <a:pt x="717" y="2247"/>
                      </a:cubicBezTo>
                      <a:cubicBezTo>
                        <a:pt x="713" y="2231"/>
                        <a:pt x="733" y="2194"/>
                        <a:pt x="749" y="2189"/>
                      </a:cubicBezTo>
                      <a:cubicBezTo>
                        <a:pt x="776" y="2181"/>
                        <a:pt x="826" y="2228"/>
                        <a:pt x="850" y="2244"/>
                      </a:cubicBezTo>
                      <a:cubicBezTo>
                        <a:pt x="884" y="2266"/>
                        <a:pt x="939" y="2344"/>
                        <a:pt x="980" y="2343"/>
                      </a:cubicBezTo>
                      <a:cubicBezTo>
                        <a:pt x="1007" y="2343"/>
                        <a:pt x="1067" y="2305"/>
                        <a:pt x="1066" y="2278"/>
                      </a:cubicBezTo>
                      <a:cubicBezTo>
                        <a:pt x="1065" y="2254"/>
                        <a:pt x="998" y="2247"/>
                        <a:pt x="987" y="2226"/>
                      </a:cubicBezTo>
                      <a:cubicBezTo>
                        <a:pt x="975" y="2202"/>
                        <a:pt x="983" y="2145"/>
                        <a:pt x="993" y="2121"/>
                      </a:cubicBezTo>
                      <a:cubicBezTo>
                        <a:pt x="1001" y="2100"/>
                        <a:pt x="1052" y="2076"/>
                        <a:pt x="1050" y="2055"/>
                      </a:cubicBezTo>
                      <a:cubicBezTo>
                        <a:pt x="1048" y="2021"/>
                        <a:pt x="967" y="1995"/>
                        <a:pt x="947" y="1968"/>
                      </a:cubicBezTo>
                      <a:cubicBezTo>
                        <a:pt x="933" y="1949"/>
                        <a:pt x="903" y="1905"/>
                        <a:pt x="912" y="1884"/>
                      </a:cubicBezTo>
                      <a:cubicBezTo>
                        <a:pt x="921" y="1859"/>
                        <a:pt x="1005" y="1866"/>
                        <a:pt x="1010" y="1840"/>
                      </a:cubicBezTo>
                      <a:cubicBezTo>
                        <a:pt x="1014" y="1817"/>
                        <a:pt x="951" y="1796"/>
                        <a:pt x="945" y="1774"/>
                      </a:cubicBezTo>
                      <a:cubicBezTo>
                        <a:pt x="940" y="1755"/>
                        <a:pt x="951" y="1710"/>
                        <a:pt x="966" y="1698"/>
                      </a:cubicBezTo>
                      <a:cubicBezTo>
                        <a:pt x="978" y="1689"/>
                        <a:pt x="1016" y="1709"/>
                        <a:pt x="1027" y="1698"/>
                      </a:cubicBezTo>
                      <a:cubicBezTo>
                        <a:pt x="1038" y="1687"/>
                        <a:pt x="1012" y="1644"/>
                        <a:pt x="1024" y="1633"/>
                      </a:cubicBezTo>
                      <a:cubicBezTo>
                        <a:pt x="1038" y="1618"/>
                        <a:pt x="1088" y="1645"/>
                        <a:pt x="1106" y="1635"/>
                      </a:cubicBezTo>
                      <a:cubicBezTo>
                        <a:pt x="1120" y="1628"/>
                        <a:pt x="1129" y="1594"/>
                        <a:pt x="1140" y="1582"/>
                      </a:cubicBezTo>
                      <a:cubicBezTo>
                        <a:pt x="1161" y="1559"/>
                        <a:pt x="1221" y="1532"/>
                        <a:pt x="1240" y="1507"/>
                      </a:cubicBezTo>
                      <a:cubicBezTo>
                        <a:pt x="1243" y="1503"/>
                        <a:pt x="1243" y="1493"/>
                        <a:pt x="1247" y="1490"/>
                      </a:cubicBezTo>
                      <a:cubicBezTo>
                        <a:pt x="1262" y="1480"/>
                        <a:pt x="1303" y="1481"/>
                        <a:pt x="1320" y="1487"/>
                      </a:cubicBezTo>
                      <a:cubicBezTo>
                        <a:pt x="1350" y="1496"/>
                        <a:pt x="1387" y="1567"/>
                        <a:pt x="1417" y="1563"/>
                      </a:cubicBezTo>
                      <a:cubicBezTo>
                        <a:pt x="1441" y="1560"/>
                        <a:pt x="1471" y="1510"/>
                        <a:pt x="1475" y="1487"/>
                      </a:cubicBezTo>
                      <a:cubicBezTo>
                        <a:pt x="1479" y="1463"/>
                        <a:pt x="1439" y="1419"/>
                        <a:pt x="1443" y="1395"/>
                      </a:cubicBezTo>
                      <a:cubicBezTo>
                        <a:pt x="1453" y="1348"/>
                        <a:pt x="1526" y="1264"/>
                        <a:pt x="1572" y="1255"/>
                      </a:cubicBezTo>
                      <a:cubicBezTo>
                        <a:pt x="1595" y="1250"/>
                        <a:pt x="1648" y="1274"/>
                        <a:pt x="1657" y="1296"/>
                      </a:cubicBezTo>
                      <a:cubicBezTo>
                        <a:pt x="1668" y="1324"/>
                        <a:pt x="1605" y="1384"/>
                        <a:pt x="1617" y="1412"/>
                      </a:cubicBezTo>
                      <a:cubicBezTo>
                        <a:pt x="1631" y="1444"/>
                        <a:pt x="1717" y="1447"/>
                        <a:pt x="1744" y="1468"/>
                      </a:cubicBezTo>
                      <a:cubicBezTo>
                        <a:pt x="1764" y="1483"/>
                        <a:pt x="1781" y="1540"/>
                        <a:pt x="1804" y="1545"/>
                      </a:cubicBezTo>
                      <a:cubicBezTo>
                        <a:pt x="1840" y="1552"/>
                        <a:pt x="1899" y="1488"/>
                        <a:pt x="1933" y="1475"/>
                      </a:cubicBezTo>
                      <a:cubicBezTo>
                        <a:pt x="1973" y="1461"/>
                        <a:pt x="2059" y="1427"/>
                        <a:pt x="2100" y="1440"/>
                      </a:cubicBezTo>
                      <a:cubicBezTo>
                        <a:pt x="2133" y="1451"/>
                        <a:pt x="2160" y="1546"/>
                        <a:pt x="2195" y="1545"/>
                      </a:cubicBezTo>
                      <a:cubicBezTo>
                        <a:pt x="2212" y="1544"/>
                        <a:pt x="2221" y="1497"/>
                        <a:pt x="2236" y="1490"/>
                      </a:cubicBezTo>
                      <a:cubicBezTo>
                        <a:pt x="2274" y="1473"/>
                        <a:pt x="2363" y="1489"/>
                        <a:pt x="2403" y="1502"/>
                      </a:cubicBezTo>
                      <a:cubicBezTo>
                        <a:pt x="2436" y="1512"/>
                        <a:pt x="2486" y="1571"/>
                        <a:pt x="2520" y="1575"/>
                      </a:cubicBezTo>
                      <a:cubicBezTo>
                        <a:pt x="2566" y="1579"/>
                        <a:pt x="2665" y="1546"/>
                        <a:pt x="2692" y="1509"/>
                      </a:cubicBezTo>
                      <a:cubicBezTo>
                        <a:pt x="2705" y="1492"/>
                        <a:pt x="2687" y="1440"/>
                        <a:pt x="2700" y="1423"/>
                      </a:cubicBezTo>
                      <a:cubicBezTo>
                        <a:pt x="2717" y="1400"/>
                        <a:pt x="2787" y="1403"/>
                        <a:pt x="2808" y="1384"/>
                      </a:cubicBezTo>
                      <a:cubicBezTo>
                        <a:pt x="2846" y="1351"/>
                        <a:pt x="2871" y="1248"/>
                        <a:pt x="2898" y="1206"/>
                      </a:cubicBezTo>
                      <a:cubicBezTo>
                        <a:pt x="2915" y="1180"/>
                        <a:pt x="2945" y="1118"/>
                        <a:pt x="2975" y="1109"/>
                      </a:cubicBezTo>
                      <a:cubicBezTo>
                        <a:pt x="3000" y="1101"/>
                        <a:pt x="3051" y="1133"/>
                        <a:pt x="3076" y="1143"/>
                      </a:cubicBezTo>
                      <a:cubicBezTo>
                        <a:pt x="3106" y="1153"/>
                        <a:pt x="3162" y="1189"/>
                        <a:pt x="3194" y="1189"/>
                      </a:cubicBezTo>
                      <a:cubicBezTo>
                        <a:pt x="3224" y="1190"/>
                        <a:pt x="3281" y="1164"/>
                        <a:pt x="3306" y="1146"/>
                      </a:cubicBezTo>
                      <a:cubicBezTo>
                        <a:pt x="3327" y="1131"/>
                        <a:pt x="3349" y="1079"/>
                        <a:pt x="3371" y="1066"/>
                      </a:cubicBezTo>
                      <a:cubicBezTo>
                        <a:pt x="3402" y="1048"/>
                        <a:pt x="3484" y="1061"/>
                        <a:pt x="3511" y="1038"/>
                      </a:cubicBezTo>
                      <a:cubicBezTo>
                        <a:pt x="3552" y="1003"/>
                        <a:pt x="3544" y="870"/>
                        <a:pt x="3584" y="834"/>
                      </a:cubicBezTo>
                      <a:cubicBezTo>
                        <a:pt x="3612" y="809"/>
                        <a:pt x="3693" y="798"/>
                        <a:pt x="3730" y="802"/>
                      </a:cubicBezTo>
                      <a:cubicBezTo>
                        <a:pt x="3785" y="808"/>
                        <a:pt x="3879" y="911"/>
                        <a:pt x="3932" y="896"/>
                      </a:cubicBezTo>
                      <a:cubicBezTo>
                        <a:pt x="3972" y="884"/>
                        <a:pt x="3982" y="768"/>
                        <a:pt x="4022" y="756"/>
                      </a:cubicBezTo>
                      <a:cubicBezTo>
                        <a:pt x="4038" y="751"/>
                        <a:pt x="4068" y="785"/>
                        <a:pt x="4085" y="784"/>
                      </a:cubicBezTo>
                      <a:cubicBezTo>
                        <a:pt x="4115" y="782"/>
                        <a:pt x="4183" y="753"/>
                        <a:pt x="4186" y="724"/>
                      </a:cubicBezTo>
                      <a:cubicBezTo>
                        <a:pt x="4189" y="697"/>
                        <a:pt x="4110" y="678"/>
                        <a:pt x="4108" y="651"/>
                      </a:cubicBezTo>
                      <a:cubicBezTo>
                        <a:pt x="4106" y="624"/>
                        <a:pt x="4150" y="578"/>
                        <a:pt x="4175" y="569"/>
                      </a:cubicBezTo>
                      <a:cubicBezTo>
                        <a:pt x="4204" y="558"/>
                        <a:pt x="4269" y="578"/>
                        <a:pt x="4299" y="589"/>
                      </a:cubicBezTo>
                      <a:cubicBezTo>
                        <a:pt x="4344" y="606"/>
                        <a:pt x="4413" y="689"/>
                        <a:pt x="4461" y="692"/>
                      </a:cubicBezTo>
                      <a:cubicBezTo>
                        <a:pt x="4522" y="696"/>
                        <a:pt x="4637" y="632"/>
                        <a:pt x="4680" y="589"/>
                      </a:cubicBezTo>
                      <a:cubicBezTo>
                        <a:pt x="4704" y="565"/>
                        <a:pt x="4715" y="491"/>
                        <a:pt x="4738" y="466"/>
                      </a:cubicBezTo>
                      <a:cubicBezTo>
                        <a:pt x="4787" y="412"/>
                        <a:pt x="4917" y="329"/>
                        <a:pt x="4988" y="320"/>
                      </a:cubicBezTo>
                      <a:cubicBezTo>
                        <a:pt x="5014" y="317"/>
                        <a:pt x="5061" y="353"/>
                        <a:pt x="5086" y="348"/>
                      </a:cubicBezTo>
                      <a:cubicBezTo>
                        <a:pt x="5113" y="343"/>
                        <a:pt x="5148" y="292"/>
                        <a:pt x="5174" y="283"/>
                      </a:cubicBezTo>
                      <a:cubicBezTo>
                        <a:pt x="5222" y="264"/>
                        <a:pt x="5349" y="307"/>
                        <a:pt x="5381" y="266"/>
                      </a:cubicBezTo>
                      <a:cubicBezTo>
                        <a:pt x="5391" y="254"/>
                        <a:pt x="5369" y="221"/>
                        <a:pt x="5372" y="206"/>
                      </a:cubicBezTo>
                      <a:cubicBezTo>
                        <a:pt x="5377" y="179"/>
                        <a:pt x="5408" y="127"/>
                        <a:pt x="5432" y="112"/>
                      </a:cubicBezTo>
                      <a:cubicBezTo>
                        <a:pt x="5463" y="93"/>
                        <a:pt x="5546" y="113"/>
                        <a:pt x="5579" y="97"/>
                      </a:cubicBezTo>
                      <a:cubicBezTo>
                        <a:pt x="5606" y="85"/>
                        <a:pt x="5636" y="24"/>
                        <a:pt x="5663" y="13"/>
                      </a:cubicBezTo>
                      <a:cubicBezTo>
                        <a:pt x="5699" y="0"/>
                        <a:pt x="5787" y="0"/>
                        <a:pt x="5815" y="26"/>
                      </a:cubicBezTo>
                      <a:cubicBezTo>
                        <a:pt x="5817" y="27"/>
                        <a:pt x="5817" y="32"/>
                        <a:pt x="5817" y="34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Oval 25"/>
                <p:cNvSpPr>
                  <a:spLocks noChangeArrowheads="1"/>
                </p:cNvSpPr>
                <p:nvPr/>
              </p:nvSpPr>
              <p:spPr bwMode="auto">
                <a:xfrm>
                  <a:off x="3648" y="1994"/>
                  <a:ext cx="63" cy="63"/>
                </a:xfrm>
                <a:prstGeom prst="ellips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8" name="Line 26"/>
                <p:cNvSpPr>
                  <a:spLocks noChangeShapeType="1"/>
                </p:cNvSpPr>
                <p:nvPr/>
              </p:nvSpPr>
              <p:spPr bwMode="auto">
                <a:xfrm>
                  <a:off x="3680" y="2025"/>
                  <a:ext cx="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9" name="Line 27"/>
                <p:cNvSpPr>
                  <a:spLocks noChangeShapeType="1"/>
                </p:cNvSpPr>
                <p:nvPr/>
              </p:nvSpPr>
              <p:spPr bwMode="auto">
                <a:xfrm>
                  <a:off x="3680" y="2025"/>
                  <a:ext cx="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6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74751" y="990115"/>
                <a:ext cx="6302940" cy="4933043"/>
              </a:xfrm>
              <a:prstGeom prst="rect">
                <a:avLst/>
              </a:prstGeom>
              <a:ln w="3175">
                <a:solidFill>
                  <a:schemeClr val="bg1"/>
                </a:solidFill>
              </a:ln>
              <a:ex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US" sz="1013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Netherlands"/>
              <p:cNvSpPr>
                <a:spLocks noChangeAspect="1"/>
              </p:cNvSpPr>
              <p:nvPr/>
            </p:nvSpPr>
            <p:spPr bwMode="gray">
              <a:xfrm>
                <a:off x="3032014" y="3720470"/>
                <a:ext cx="388415" cy="392338"/>
              </a:xfrm>
              <a:custGeom>
                <a:avLst/>
                <a:gdLst>
                  <a:gd name="T0" fmla="*/ 82 w 154"/>
                  <a:gd name="T1" fmla="*/ 12 h 166"/>
                  <a:gd name="T2" fmla="*/ 84 w 154"/>
                  <a:gd name="T3" fmla="*/ 22 h 166"/>
                  <a:gd name="T4" fmla="*/ 86 w 154"/>
                  <a:gd name="T5" fmla="*/ 32 h 166"/>
                  <a:gd name="T6" fmla="*/ 92 w 154"/>
                  <a:gd name="T7" fmla="*/ 38 h 166"/>
                  <a:gd name="T8" fmla="*/ 78 w 154"/>
                  <a:gd name="T9" fmla="*/ 46 h 166"/>
                  <a:gd name="T10" fmla="*/ 80 w 154"/>
                  <a:gd name="T11" fmla="*/ 54 h 166"/>
                  <a:gd name="T12" fmla="*/ 74 w 154"/>
                  <a:gd name="T13" fmla="*/ 60 h 166"/>
                  <a:gd name="T14" fmla="*/ 80 w 154"/>
                  <a:gd name="T15" fmla="*/ 66 h 166"/>
                  <a:gd name="T16" fmla="*/ 86 w 154"/>
                  <a:gd name="T17" fmla="*/ 68 h 166"/>
                  <a:gd name="T18" fmla="*/ 92 w 154"/>
                  <a:gd name="T19" fmla="*/ 58 h 166"/>
                  <a:gd name="T20" fmla="*/ 102 w 154"/>
                  <a:gd name="T21" fmla="*/ 50 h 166"/>
                  <a:gd name="T22" fmla="*/ 106 w 154"/>
                  <a:gd name="T23" fmla="*/ 42 h 166"/>
                  <a:gd name="T24" fmla="*/ 104 w 154"/>
                  <a:gd name="T25" fmla="*/ 32 h 166"/>
                  <a:gd name="T26" fmla="*/ 98 w 154"/>
                  <a:gd name="T27" fmla="*/ 30 h 166"/>
                  <a:gd name="T28" fmla="*/ 96 w 154"/>
                  <a:gd name="T29" fmla="*/ 18 h 166"/>
                  <a:gd name="T30" fmla="*/ 96 w 154"/>
                  <a:gd name="T31" fmla="*/ 4 h 166"/>
                  <a:gd name="T32" fmla="*/ 110 w 154"/>
                  <a:gd name="T33" fmla="*/ 2 h 166"/>
                  <a:gd name="T34" fmla="*/ 124 w 154"/>
                  <a:gd name="T35" fmla="*/ 0 h 166"/>
                  <a:gd name="T36" fmla="*/ 138 w 154"/>
                  <a:gd name="T37" fmla="*/ 0 h 166"/>
                  <a:gd name="T38" fmla="*/ 154 w 154"/>
                  <a:gd name="T39" fmla="*/ 12 h 166"/>
                  <a:gd name="T40" fmla="*/ 146 w 154"/>
                  <a:gd name="T41" fmla="*/ 42 h 166"/>
                  <a:gd name="T42" fmla="*/ 132 w 154"/>
                  <a:gd name="T43" fmla="*/ 42 h 166"/>
                  <a:gd name="T44" fmla="*/ 134 w 154"/>
                  <a:gd name="T45" fmla="*/ 52 h 166"/>
                  <a:gd name="T46" fmla="*/ 144 w 154"/>
                  <a:gd name="T47" fmla="*/ 56 h 166"/>
                  <a:gd name="T48" fmla="*/ 144 w 154"/>
                  <a:gd name="T49" fmla="*/ 72 h 166"/>
                  <a:gd name="T50" fmla="*/ 134 w 154"/>
                  <a:gd name="T51" fmla="*/ 82 h 166"/>
                  <a:gd name="T52" fmla="*/ 128 w 154"/>
                  <a:gd name="T53" fmla="*/ 94 h 166"/>
                  <a:gd name="T54" fmla="*/ 114 w 154"/>
                  <a:gd name="T55" fmla="*/ 94 h 166"/>
                  <a:gd name="T56" fmla="*/ 106 w 154"/>
                  <a:gd name="T57" fmla="*/ 100 h 166"/>
                  <a:gd name="T58" fmla="*/ 108 w 154"/>
                  <a:gd name="T59" fmla="*/ 114 h 166"/>
                  <a:gd name="T60" fmla="*/ 114 w 154"/>
                  <a:gd name="T61" fmla="*/ 128 h 166"/>
                  <a:gd name="T62" fmla="*/ 106 w 154"/>
                  <a:gd name="T63" fmla="*/ 142 h 166"/>
                  <a:gd name="T64" fmla="*/ 110 w 154"/>
                  <a:gd name="T65" fmla="*/ 156 h 166"/>
                  <a:gd name="T66" fmla="*/ 110 w 154"/>
                  <a:gd name="T67" fmla="*/ 166 h 166"/>
                  <a:gd name="T68" fmla="*/ 98 w 154"/>
                  <a:gd name="T69" fmla="*/ 166 h 166"/>
                  <a:gd name="T70" fmla="*/ 94 w 154"/>
                  <a:gd name="T71" fmla="*/ 162 h 166"/>
                  <a:gd name="T72" fmla="*/ 100 w 154"/>
                  <a:gd name="T73" fmla="*/ 152 h 166"/>
                  <a:gd name="T74" fmla="*/ 100 w 154"/>
                  <a:gd name="T75" fmla="*/ 138 h 166"/>
                  <a:gd name="T76" fmla="*/ 88 w 154"/>
                  <a:gd name="T77" fmla="*/ 130 h 166"/>
                  <a:gd name="T78" fmla="*/ 72 w 154"/>
                  <a:gd name="T79" fmla="*/ 128 h 166"/>
                  <a:gd name="T80" fmla="*/ 52 w 154"/>
                  <a:gd name="T81" fmla="*/ 118 h 166"/>
                  <a:gd name="T82" fmla="*/ 42 w 154"/>
                  <a:gd name="T83" fmla="*/ 124 h 166"/>
                  <a:gd name="T84" fmla="*/ 34 w 154"/>
                  <a:gd name="T85" fmla="*/ 136 h 166"/>
                  <a:gd name="T86" fmla="*/ 6 w 154"/>
                  <a:gd name="T87" fmla="*/ 138 h 166"/>
                  <a:gd name="T88" fmla="*/ 0 w 154"/>
                  <a:gd name="T89" fmla="*/ 124 h 166"/>
                  <a:gd name="T90" fmla="*/ 8 w 154"/>
                  <a:gd name="T91" fmla="*/ 122 h 166"/>
                  <a:gd name="T92" fmla="*/ 10 w 154"/>
                  <a:gd name="T93" fmla="*/ 112 h 166"/>
                  <a:gd name="T94" fmla="*/ 22 w 154"/>
                  <a:gd name="T95" fmla="*/ 110 h 166"/>
                  <a:gd name="T96" fmla="*/ 22 w 154"/>
                  <a:gd name="T97" fmla="*/ 100 h 166"/>
                  <a:gd name="T98" fmla="*/ 32 w 154"/>
                  <a:gd name="T99" fmla="*/ 98 h 166"/>
                  <a:gd name="T100" fmla="*/ 32 w 154"/>
                  <a:gd name="T101" fmla="*/ 90 h 166"/>
                  <a:gd name="T102" fmla="*/ 40 w 154"/>
                  <a:gd name="T103" fmla="*/ 84 h 166"/>
                  <a:gd name="T104" fmla="*/ 52 w 154"/>
                  <a:gd name="T105" fmla="*/ 58 h 166"/>
                  <a:gd name="T106" fmla="*/ 60 w 154"/>
                  <a:gd name="T107" fmla="*/ 44 h 166"/>
                  <a:gd name="T108" fmla="*/ 66 w 154"/>
                  <a:gd name="T109" fmla="*/ 32 h 166"/>
                  <a:gd name="T110" fmla="*/ 68 w 154"/>
                  <a:gd name="T111" fmla="*/ 20 h 166"/>
                  <a:gd name="T112" fmla="*/ 82 w 154"/>
                  <a:gd name="T113" fmla="*/ 1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66">
                    <a:moveTo>
                      <a:pt x="82" y="12"/>
                    </a:moveTo>
                    <a:lnTo>
                      <a:pt x="84" y="22"/>
                    </a:lnTo>
                    <a:lnTo>
                      <a:pt x="86" y="32"/>
                    </a:lnTo>
                    <a:lnTo>
                      <a:pt x="92" y="38"/>
                    </a:lnTo>
                    <a:lnTo>
                      <a:pt x="78" y="46"/>
                    </a:lnTo>
                    <a:lnTo>
                      <a:pt x="80" y="54"/>
                    </a:lnTo>
                    <a:lnTo>
                      <a:pt x="74" y="60"/>
                    </a:lnTo>
                    <a:lnTo>
                      <a:pt x="80" y="66"/>
                    </a:lnTo>
                    <a:lnTo>
                      <a:pt x="86" y="68"/>
                    </a:lnTo>
                    <a:lnTo>
                      <a:pt x="92" y="58"/>
                    </a:lnTo>
                    <a:lnTo>
                      <a:pt x="102" y="50"/>
                    </a:lnTo>
                    <a:lnTo>
                      <a:pt x="106" y="42"/>
                    </a:lnTo>
                    <a:lnTo>
                      <a:pt x="104" y="32"/>
                    </a:lnTo>
                    <a:lnTo>
                      <a:pt x="98" y="30"/>
                    </a:lnTo>
                    <a:lnTo>
                      <a:pt x="96" y="18"/>
                    </a:lnTo>
                    <a:lnTo>
                      <a:pt x="96" y="4"/>
                    </a:lnTo>
                    <a:lnTo>
                      <a:pt x="110" y="2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54" y="12"/>
                    </a:lnTo>
                    <a:lnTo>
                      <a:pt x="146" y="42"/>
                    </a:lnTo>
                    <a:lnTo>
                      <a:pt x="132" y="42"/>
                    </a:lnTo>
                    <a:lnTo>
                      <a:pt x="134" y="52"/>
                    </a:lnTo>
                    <a:lnTo>
                      <a:pt x="144" y="56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8" y="94"/>
                    </a:lnTo>
                    <a:lnTo>
                      <a:pt x="114" y="94"/>
                    </a:lnTo>
                    <a:lnTo>
                      <a:pt x="106" y="100"/>
                    </a:lnTo>
                    <a:lnTo>
                      <a:pt x="108" y="114"/>
                    </a:lnTo>
                    <a:lnTo>
                      <a:pt x="114" y="128"/>
                    </a:lnTo>
                    <a:lnTo>
                      <a:pt x="106" y="142"/>
                    </a:lnTo>
                    <a:lnTo>
                      <a:pt x="110" y="156"/>
                    </a:lnTo>
                    <a:lnTo>
                      <a:pt x="110" y="166"/>
                    </a:lnTo>
                    <a:lnTo>
                      <a:pt x="98" y="166"/>
                    </a:lnTo>
                    <a:lnTo>
                      <a:pt x="94" y="162"/>
                    </a:lnTo>
                    <a:lnTo>
                      <a:pt x="100" y="152"/>
                    </a:lnTo>
                    <a:lnTo>
                      <a:pt x="100" y="138"/>
                    </a:lnTo>
                    <a:lnTo>
                      <a:pt x="88" y="130"/>
                    </a:lnTo>
                    <a:lnTo>
                      <a:pt x="72" y="128"/>
                    </a:lnTo>
                    <a:lnTo>
                      <a:pt x="52" y="118"/>
                    </a:lnTo>
                    <a:lnTo>
                      <a:pt x="42" y="124"/>
                    </a:lnTo>
                    <a:lnTo>
                      <a:pt x="34" y="136"/>
                    </a:lnTo>
                    <a:lnTo>
                      <a:pt x="6" y="138"/>
                    </a:lnTo>
                    <a:lnTo>
                      <a:pt x="0" y="124"/>
                    </a:lnTo>
                    <a:lnTo>
                      <a:pt x="8" y="122"/>
                    </a:lnTo>
                    <a:lnTo>
                      <a:pt x="10" y="112"/>
                    </a:lnTo>
                    <a:lnTo>
                      <a:pt x="22" y="110"/>
                    </a:lnTo>
                    <a:lnTo>
                      <a:pt x="22" y="100"/>
                    </a:lnTo>
                    <a:lnTo>
                      <a:pt x="32" y="98"/>
                    </a:lnTo>
                    <a:lnTo>
                      <a:pt x="32" y="90"/>
                    </a:lnTo>
                    <a:lnTo>
                      <a:pt x="40" y="84"/>
                    </a:lnTo>
                    <a:lnTo>
                      <a:pt x="52" y="58"/>
                    </a:lnTo>
                    <a:lnTo>
                      <a:pt x="60" y="44"/>
                    </a:lnTo>
                    <a:lnTo>
                      <a:pt x="66" y="32"/>
                    </a:lnTo>
                    <a:lnTo>
                      <a:pt x="68" y="20"/>
                    </a:lnTo>
                    <a:lnTo>
                      <a:pt x="82" y="1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Estonia"/>
              <p:cNvSpPr>
                <a:spLocks noChangeAspect="1" noEditPoints="1"/>
              </p:cNvSpPr>
              <p:nvPr/>
            </p:nvSpPr>
            <p:spPr bwMode="gray">
              <a:xfrm>
                <a:off x="4794821" y="2694796"/>
                <a:ext cx="615489" cy="409148"/>
              </a:xfrm>
              <a:custGeom>
                <a:avLst/>
                <a:gdLst>
                  <a:gd name="T0" fmla="*/ 202 w 246"/>
                  <a:gd name="T1" fmla="*/ 166 h 174"/>
                  <a:gd name="T2" fmla="*/ 182 w 246"/>
                  <a:gd name="T3" fmla="*/ 164 h 174"/>
                  <a:gd name="T4" fmla="*/ 178 w 246"/>
                  <a:gd name="T5" fmla="*/ 154 h 174"/>
                  <a:gd name="T6" fmla="*/ 152 w 246"/>
                  <a:gd name="T7" fmla="*/ 132 h 174"/>
                  <a:gd name="T8" fmla="*/ 146 w 246"/>
                  <a:gd name="T9" fmla="*/ 122 h 174"/>
                  <a:gd name="T10" fmla="*/ 134 w 246"/>
                  <a:gd name="T11" fmla="*/ 120 h 174"/>
                  <a:gd name="T12" fmla="*/ 120 w 246"/>
                  <a:gd name="T13" fmla="*/ 128 h 174"/>
                  <a:gd name="T14" fmla="*/ 98 w 246"/>
                  <a:gd name="T15" fmla="*/ 126 h 174"/>
                  <a:gd name="T16" fmla="*/ 102 w 246"/>
                  <a:gd name="T17" fmla="*/ 88 h 174"/>
                  <a:gd name="T18" fmla="*/ 84 w 246"/>
                  <a:gd name="T19" fmla="*/ 94 h 174"/>
                  <a:gd name="T20" fmla="*/ 70 w 246"/>
                  <a:gd name="T21" fmla="*/ 80 h 174"/>
                  <a:gd name="T22" fmla="*/ 70 w 246"/>
                  <a:gd name="T23" fmla="*/ 64 h 174"/>
                  <a:gd name="T24" fmla="*/ 66 w 246"/>
                  <a:gd name="T25" fmla="*/ 48 h 174"/>
                  <a:gd name="T26" fmla="*/ 68 w 246"/>
                  <a:gd name="T27" fmla="*/ 36 h 174"/>
                  <a:gd name="T28" fmla="*/ 88 w 246"/>
                  <a:gd name="T29" fmla="*/ 32 h 174"/>
                  <a:gd name="T30" fmla="*/ 102 w 246"/>
                  <a:gd name="T31" fmla="*/ 18 h 174"/>
                  <a:gd name="T32" fmla="*/ 140 w 246"/>
                  <a:gd name="T33" fmla="*/ 14 h 174"/>
                  <a:gd name="T34" fmla="*/ 174 w 246"/>
                  <a:gd name="T35" fmla="*/ 6 h 174"/>
                  <a:gd name="T36" fmla="*/ 188 w 246"/>
                  <a:gd name="T37" fmla="*/ 0 h 174"/>
                  <a:gd name="T38" fmla="*/ 198 w 246"/>
                  <a:gd name="T39" fmla="*/ 8 h 174"/>
                  <a:gd name="T40" fmla="*/ 246 w 246"/>
                  <a:gd name="T41" fmla="*/ 8 h 174"/>
                  <a:gd name="T42" fmla="*/ 220 w 246"/>
                  <a:gd name="T43" fmla="*/ 58 h 174"/>
                  <a:gd name="T44" fmla="*/ 234 w 246"/>
                  <a:gd name="T45" fmla="*/ 158 h 174"/>
                  <a:gd name="T46" fmla="*/ 218 w 246"/>
                  <a:gd name="T47" fmla="*/ 174 h 174"/>
                  <a:gd name="T48" fmla="*/ 202 w 246"/>
                  <a:gd name="T49" fmla="*/ 166 h 174"/>
                  <a:gd name="T50" fmla="*/ 0 w 246"/>
                  <a:gd name="T51" fmla="*/ 96 h 174"/>
                  <a:gd name="T52" fmla="*/ 10 w 246"/>
                  <a:gd name="T53" fmla="*/ 102 h 174"/>
                  <a:gd name="T54" fmla="*/ 48 w 246"/>
                  <a:gd name="T55" fmla="*/ 90 h 174"/>
                  <a:gd name="T56" fmla="*/ 58 w 246"/>
                  <a:gd name="T57" fmla="*/ 76 h 174"/>
                  <a:gd name="T58" fmla="*/ 56 w 246"/>
                  <a:gd name="T59" fmla="*/ 66 h 174"/>
                  <a:gd name="T60" fmla="*/ 30 w 246"/>
                  <a:gd name="T61" fmla="*/ 70 h 174"/>
                  <a:gd name="T62" fmla="*/ 4 w 246"/>
                  <a:gd name="T63" fmla="*/ 78 h 174"/>
                  <a:gd name="T64" fmla="*/ 0 w 246"/>
                  <a:gd name="T65" fmla="*/ 9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6" h="174">
                    <a:moveTo>
                      <a:pt x="202" y="166"/>
                    </a:moveTo>
                    <a:lnTo>
                      <a:pt x="182" y="164"/>
                    </a:lnTo>
                    <a:lnTo>
                      <a:pt x="178" y="154"/>
                    </a:lnTo>
                    <a:lnTo>
                      <a:pt x="152" y="132"/>
                    </a:lnTo>
                    <a:lnTo>
                      <a:pt x="146" y="122"/>
                    </a:lnTo>
                    <a:lnTo>
                      <a:pt x="134" y="120"/>
                    </a:lnTo>
                    <a:lnTo>
                      <a:pt x="120" y="128"/>
                    </a:lnTo>
                    <a:lnTo>
                      <a:pt x="98" y="126"/>
                    </a:lnTo>
                    <a:lnTo>
                      <a:pt x="102" y="88"/>
                    </a:lnTo>
                    <a:lnTo>
                      <a:pt x="84" y="94"/>
                    </a:lnTo>
                    <a:lnTo>
                      <a:pt x="70" y="80"/>
                    </a:lnTo>
                    <a:lnTo>
                      <a:pt x="70" y="64"/>
                    </a:lnTo>
                    <a:lnTo>
                      <a:pt x="66" y="48"/>
                    </a:lnTo>
                    <a:lnTo>
                      <a:pt x="68" y="36"/>
                    </a:lnTo>
                    <a:lnTo>
                      <a:pt x="88" y="32"/>
                    </a:lnTo>
                    <a:lnTo>
                      <a:pt x="102" y="18"/>
                    </a:lnTo>
                    <a:lnTo>
                      <a:pt x="140" y="14"/>
                    </a:lnTo>
                    <a:lnTo>
                      <a:pt x="174" y="6"/>
                    </a:lnTo>
                    <a:lnTo>
                      <a:pt x="188" y="0"/>
                    </a:lnTo>
                    <a:lnTo>
                      <a:pt x="198" y="8"/>
                    </a:lnTo>
                    <a:lnTo>
                      <a:pt x="246" y="8"/>
                    </a:lnTo>
                    <a:lnTo>
                      <a:pt x="220" y="58"/>
                    </a:lnTo>
                    <a:lnTo>
                      <a:pt x="234" y="158"/>
                    </a:lnTo>
                    <a:lnTo>
                      <a:pt x="218" y="174"/>
                    </a:lnTo>
                    <a:lnTo>
                      <a:pt x="202" y="166"/>
                    </a:lnTo>
                    <a:close/>
                    <a:moveTo>
                      <a:pt x="0" y="96"/>
                    </a:moveTo>
                    <a:lnTo>
                      <a:pt x="10" y="102"/>
                    </a:lnTo>
                    <a:lnTo>
                      <a:pt x="48" y="90"/>
                    </a:lnTo>
                    <a:lnTo>
                      <a:pt x="58" y="76"/>
                    </a:lnTo>
                    <a:lnTo>
                      <a:pt x="56" y="66"/>
                    </a:lnTo>
                    <a:lnTo>
                      <a:pt x="30" y="70"/>
                    </a:lnTo>
                    <a:lnTo>
                      <a:pt x="4" y="78"/>
                    </a:lnTo>
                    <a:lnTo>
                      <a:pt x="0" y="9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Latvia"/>
              <p:cNvSpPr>
                <a:spLocks noChangeAspect="1"/>
              </p:cNvSpPr>
              <p:nvPr/>
            </p:nvSpPr>
            <p:spPr bwMode="gray">
              <a:xfrm>
                <a:off x="4711160" y="2980643"/>
                <a:ext cx="717075" cy="403543"/>
              </a:xfrm>
              <a:custGeom>
                <a:avLst/>
                <a:gdLst>
                  <a:gd name="T0" fmla="*/ 132 w 288"/>
                  <a:gd name="T1" fmla="*/ 6 h 172"/>
                  <a:gd name="T2" fmla="*/ 154 w 288"/>
                  <a:gd name="T3" fmla="*/ 8 h 172"/>
                  <a:gd name="T4" fmla="*/ 168 w 288"/>
                  <a:gd name="T5" fmla="*/ 0 h 172"/>
                  <a:gd name="T6" fmla="*/ 180 w 288"/>
                  <a:gd name="T7" fmla="*/ 2 h 172"/>
                  <a:gd name="T8" fmla="*/ 186 w 288"/>
                  <a:gd name="T9" fmla="*/ 12 h 172"/>
                  <a:gd name="T10" fmla="*/ 212 w 288"/>
                  <a:gd name="T11" fmla="*/ 34 h 172"/>
                  <a:gd name="T12" fmla="*/ 216 w 288"/>
                  <a:gd name="T13" fmla="*/ 44 h 172"/>
                  <a:gd name="T14" fmla="*/ 236 w 288"/>
                  <a:gd name="T15" fmla="*/ 46 h 172"/>
                  <a:gd name="T16" fmla="*/ 252 w 288"/>
                  <a:gd name="T17" fmla="*/ 54 h 172"/>
                  <a:gd name="T18" fmla="*/ 268 w 288"/>
                  <a:gd name="T19" fmla="*/ 38 h 172"/>
                  <a:gd name="T20" fmla="*/ 274 w 288"/>
                  <a:gd name="T21" fmla="*/ 64 h 172"/>
                  <a:gd name="T22" fmla="*/ 272 w 288"/>
                  <a:gd name="T23" fmla="*/ 88 h 172"/>
                  <a:gd name="T24" fmla="*/ 288 w 288"/>
                  <a:gd name="T25" fmla="*/ 94 h 172"/>
                  <a:gd name="T26" fmla="*/ 280 w 288"/>
                  <a:gd name="T27" fmla="*/ 116 h 172"/>
                  <a:gd name="T28" fmla="*/ 266 w 288"/>
                  <a:gd name="T29" fmla="*/ 150 h 172"/>
                  <a:gd name="T30" fmla="*/ 264 w 288"/>
                  <a:gd name="T31" fmla="*/ 166 h 172"/>
                  <a:gd name="T32" fmla="*/ 254 w 288"/>
                  <a:gd name="T33" fmla="*/ 172 h 172"/>
                  <a:gd name="T34" fmla="*/ 242 w 288"/>
                  <a:gd name="T35" fmla="*/ 162 h 172"/>
                  <a:gd name="T36" fmla="*/ 220 w 288"/>
                  <a:gd name="T37" fmla="*/ 170 h 172"/>
                  <a:gd name="T38" fmla="*/ 208 w 288"/>
                  <a:gd name="T39" fmla="*/ 152 h 172"/>
                  <a:gd name="T40" fmla="*/ 204 w 288"/>
                  <a:gd name="T41" fmla="*/ 136 h 172"/>
                  <a:gd name="T42" fmla="*/ 184 w 288"/>
                  <a:gd name="T43" fmla="*/ 118 h 172"/>
                  <a:gd name="T44" fmla="*/ 170 w 288"/>
                  <a:gd name="T45" fmla="*/ 118 h 172"/>
                  <a:gd name="T46" fmla="*/ 154 w 288"/>
                  <a:gd name="T47" fmla="*/ 106 h 172"/>
                  <a:gd name="T48" fmla="*/ 96 w 288"/>
                  <a:gd name="T49" fmla="*/ 116 h 172"/>
                  <a:gd name="T50" fmla="*/ 72 w 288"/>
                  <a:gd name="T51" fmla="*/ 106 h 172"/>
                  <a:gd name="T52" fmla="*/ 56 w 288"/>
                  <a:gd name="T53" fmla="*/ 110 h 172"/>
                  <a:gd name="T54" fmla="*/ 38 w 288"/>
                  <a:gd name="T55" fmla="*/ 102 h 172"/>
                  <a:gd name="T56" fmla="*/ 0 w 288"/>
                  <a:gd name="T57" fmla="*/ 118 h 172"/>
                  <a:gd name="T58" fmla="*/ 0 w 288"/>
                  <a:gd name="T59" fmla="*/ 90 h 172"/>
                  <a:gd name="T60" fmla="*/ 14 w 288"/>
                  <a:gd name="T61" fmla="*/ 66 h 172"/>
                  <a:gd name="T62" fmla="*/ 18 w 288"/>
                  <a:gd name="T63" fmla="*/ 38 h 172"/>
                  <a:gd name="T64" fmla="*/ 40 w 288"/>
                  <a:gd name="T65" fmla="*/ 18 h 172"/>
                  <a:gd name="T66" fmla="*/ 62 w 288"/>
                  <a:gd name="T67" fmla="*/ 16 h 172"/>
                  <a:gd name="T68" fmla="*/ 60 w 288"/>
                  <a:gd name="T69" fmla="*/ 30 h 172"/>
                  <a:gd name="T70" fmla="*/ 78 w 288"/>
                  <a:gd name="T71" fmla="*/ 50 h 172"/>
                  <a:gd name="T72" fmla="*/ 80 w 288"/>
                  <a:gd name="T73" fmla="*/ 64 h 172"/>
                  <a:gd name="T74" fmla="*/ 112 w 288"/>
                  <a:gd name="T75" fmla="*/ 74 h 172"/>
                  <a:gd name="T76" fmla="*/ 128 w 288"/>
                  <a:gd name="T77" fmla="*/ 62 h 172"/>
                  <a:gd name="T78" fmla="*/ 130 w 288"/>
                  <a:gd name="T79" fmla="*/ 36 h 172"/>
                  <a:gd name="T80" fmla="*/ 132 w 288"/>
                  <a:gd name="T81" fmla="*/ 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8" h="172">
                    <a:moveTo>
                      <a:pt x="132" y="6"/>
                    </a:moveTo>
                    <a:lnTo>
                      <a:pt x="154" y="8"/>
                    </a:lnTo>
                    <a:lnTo>
                      <a:pt x="168" y="0"/>
                    </a:lnTo>
                    <a:lnTo>
                      <a:pt x="180" y="2"/>
                    </a:lnTo>
                    <a:lnTo>
                      <a:pt x="186" y="12"/>
                    </a:lnTo>
                    <a:lnTo>
                      <a:pt x="212" y="34"/>
                    </a:lnTo>
                    <a:lnTo>
                      <a:pt x="216" y="44"/>
                    </a:lnTo>
                    <a:lnTo>
                      <a:pt x="236" y="46"/>
                    </a:lnTo>
                    <a:lnTo>
                      <a:pt x="252" y="54"/>
                    </a:lnTo>
                    <a:lnTo>
                      <a:pt x="268" y="38"/>
                    </a:lnTo>
                    <a:lnTo>
                      <a:pt x="274" y="64"/>
                    </a:lnTo>
                    <a:lnTo>
                      <a:pt x="272" y="88"/>
                    </a:lnTo>
                    <a:lnTo>
                      <a:pt x="288" y="94"/>
                    </a:lnTo>
                    <a:lnTo>
                      <a:pt x="280" y="116"/>
                    </a:lnTo>
                    <a:lnTo>
                      <a:pt x="266" y="150"/>
                    </a:lnTo>
                    <a:lnTo>
                      <a:pt x="264" y="166"/>
                    </a:lnTo>
                    <a:lnTo>
                      <a:pt x="254" y="172"/>
                    </a:lnTo>
                    <a:lnTo>
                      <a:pt x="242" y="162"/>
                    </a:lnTo>
                    <a:lnTo>
                      <a:pt x="220" y="170"/>
                    </a:lnTo>
                    <a:lnTo>
                      <a:pt x="208" y="152"/>
                    </a:lnTo>
                    <a:lnTo>
                      <a:pt x="204" y="136"/>
                    </a:lnTo>
                    <a:lnTo>
                      <a:pt x="184" y="118"/>
                    </a:lnTo>
                    <a:lnTo>
                      <a:pt x="170" y="118"/>
                    </a:lnTo>
                    <a:lnTo>
                      <a:pt x="154" y="106"/>
                    </a:lnTo>
                    <a:lnTo>
                      <a:pt x="96" y="116"/>
                    </a:lnTo>
                    <a:lnTo>
                      <a:pt x="72" y="106"/>
                    </a:lnTo>
                    <a:lnTo>
                      <a:pt x="56" y="110"/>
                    </a:lnTo>
                    <a:lnTo>
                      <a:pt x="38" y="102"/>
                    </a:lnTo>
                    <a:lnTo>
                      <a:pt x="0" y="118"/>
                    </a:lnTo>
                    <a:lnTo>
                      <a:pt x="0" y="90"/>
                    </a:lnTo>
                    <a:lnTo>
                      <a:pt x="14" y="66"/>
                    </a:lnTo>
                    <a:lnTo>
                      <a:pt x="18" y="38"/>
                    </a:lnTo>
                    <a:lnTo>
                      <a:pt x="40" y="18"/>
                    </a:lnTo>
                    <a:lnTo>
                      <a:pt x="62" y="16"/>
                    </a:lnTo>
                    <a:lnTo>
                      <a:pt x="60" y="30"/>
                    </a:lnTo>
                    <a:lnTo>
                      <a:pt x="78" y="50"/>
                    </a:lnTo>
                    <a:lnTo>
                      <a:pt x="80" y="64"/>
                    </a:lnTo>
                    <a:lnTo>
                      <a:pt x="112" y="74"/>
                    </a:lnTo>
                    <a:lnTo>
                      <a:pt x="128" y="62"/>
                    </a:lnTo>
                    <a:lnTo>
                      <a:pt x="130" y="36"/>
                    </a:lnTo>
                    <a:lnTo>
                      <a:pt x="132" y="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Lithuania"/>
              <p:cNvSpPr>
                <a:spLocks noChangeAspect="1"/>
              </p:cNvSpPr>
              <p:nvPr/>
            </p:nvSpPr>
            <p:spPr bwMode="gray">
              <a:xfrm>
                <a:off x="4711160" y="3216041"/>
                <a:ext cx="561708" cy="414753"/>
              </a:xfrm>
              <a:custGeom>
                <a:avLst/>
                <a:gdLst>
                  <a:gd name="T0" fmla="*/ 220 w 226"/>
                  <a:gd name="T1" fmla="*/ 68 h 176"/>
                  <a:gd name="T2" fmla="*/ 208 w 226"/>
                  <a:gd name="T3" fmla="*/ 50 h 176"/>
                  <a:gd name="T4" fmla="*/ 204 w 226"/>
                  <a:gd name="T5" fmla="*/ 34 h 176"/>
                  <a:gd name="T6" fmla="*/ 184 w 226"/>
                  <a:gd name="T7" fmla="*/ 16 h 176"/>
                  <a:gd name="T8" fmla="*/ 170 w 226"/>
                  <a:gd name="T9" fmla="*/ 16 h 176"/>
                  <a:gd name="T10" fmla="*/ 154 w 226"/>
                  <a:gd name="T11" fmla="*/ 4 h 176"/>
                  <a:gd name="T12" fmla="*/ 96 w 226"/>
                  <a:gd name="T13" fmla="*/ 14 h 176"/>
                  <a:gd name="T14" fmla="*/ 72 w 226"/>
                  <a:gd name="T15" fmla="*/ 4 h 176"/>
                  <a:gd name="T16" fmla="*/ 56 w 226"/>
                  <a:gd name="T17" fmla="*/ 8 h 176"/>
                  <a:gd name="T18" fmla="*/ 38 w 226"/>
                  <a:gd name="T19" fmla="*/ 0 h 176"/>
                  <a:gd name="T20" fmla="*/ 0 w 226"/>
                  <a:gd name="T21" fmla="*/ 16 h 176"/>
                  <a:gd name="T22" fmla="*/ 0 w 226"/>
                  <a:gd name="T23" fmla="*/ 38 h 176"/>
                  <a:gd name="T24" fmla="*/ 8 w 226"/>
                  <a:gd name="T25" fmla="*/ 62 h 176"/>
                  <a:gd name="T26" fmla="*/ 10 w 226"/>
                  <a:gd name="T27" fmla="*/ 80 h 176"/>
                  <a:gd name="T28" fmla="*/ 58 w 226"/>
                  <a:gd name="T29" fmla="*/ 106 h 176"/>
                  <a:gd name="T30" fmla="*/ 92 w 226"/>
                  <a:gd name="T31" fmla="*/ 110 h 176"/>
                  <a:gd name="T32" fmla="*/ 80 w 226"/>
                  <a:gd name="T33" fmla="*/ 124 h 176"/>
                  <a:gd name="T34" fmla="*/ 78 w 226"/>
                  <a:gd name="T35" fmla="*/ 138 h 176"/>
                  <a:gd name="T36" fmla="*/ 102 w 226"/>
                  <a:gd name="T37" fmla="*/ 158 h 176"/>
                  <a:gd name="T38" fmla="*/ 108 w 226"/>
                  <a:gd name="T39" fmla="*/ 176 h 176"/>
                  <a:gd name="T40" fmla="*/ 148 w 226"/>
                  <a:gd name="T41" fmla="*/ 176 h 176"/>
                  <a:gd name="T42" fmla="*/ 156 w 226"/>
                  <a:gd name="T43" fmla="*/ 154 h 176"/>
                  <a:gd name="T44" fmla="*/ 170 w 226"/>
                  <a:gd name="T45" fmla="*/ 154 h 176"/>
                  <a:gd name="T46" fmla="*/ 196 w 226"/>
                  <a:gd name="T47" fmla="*/ 166 h 176"/>
                  <a:gd name="T48" fmla="*/ 200 w 226"/>
                  <a:gd name="T49" fmla="*/ 152 h 176"/>
                  <a:gd name="T50" fmla="*/ 194 w 226"/>
                  <a:gd name="T51" fmla="*/ 130 h 176"/>
                  <a:gd name="T52" fmla="*/ 212 w 226"/>
                  <a:gd name="T53" fmla="*/ 94 h 176"/>
                  <a:gd name="T54" fmla="*/ 226 w 226"/>
                  <a:gd name="T55" fmla="*/ 88 h 176"/>
                  <a:gd name="T56" fmla="*/ 220 w 226"/>
                  <a:gd name="T57" fmla="*/ 6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6" h="176">
                    <a:moveTo>
                      <a:pt x="220" y="68"/>
                    </a:moveTo>
                    <a:lnTo>
                      <a:pt x="208" y="50"/>
                    </a:lnTo>
                    <a:lnTo>
                      <a:pt x="204" y="34"/>
                    </a:lnTo>
                    <a:lnTo>
                      <a:pt x="184" y="16"/>
                    </a:lnTo>
                    <a:lnTo>
                      <a:pt x="170" y="16"/>
                    </a:lnTo>
                    <a:lnTo>
                      <a:pt x="154" y="4"/>
                    </a:lnTo>
                    <a:lnTo>
                      <a:pt x="96" y="14"/>
                    </a:lnTo>
                    <a:lnTo>
                      <a:pt x="72" y="4"/>
                    </a:lnTo>
                    <a:lnTo>
                      <a:pt x="56" y="8"/>
                    </a:lnTo>
                    <a:lnTo>
                      <a:pt x="38" y="0"/>
                    </a:lnTo>
                    <a:lnTo>
                      <a:pt x="0" y="16"/>
                    </a:lnTo>
                    <a:lnTo>
                      <a:pt x="0" y="38"/>
                    </a:lnTo>
                    <a:lnTo>
                      <a:pt x="8" y="62"/>
                    </a:lnTo>
                    <a:lnTo>
                      <a:pt x="10" y="80"/>
                    </a:lnTo>
                    <a:lnTo>
                      <a:pt x="58" y="106"/>
                    </a:lnTo>
                    <a:lnTo>
                      <a:pt x="92" y="110"/>
                    </a:lnTo>
                    <a:lnTo>
                      <a:pt x="80" y="124"/>
                    </a:lnTo>
                    <a:lnTo>
                      <a:pt x="78" y="138"/>
                    </a:lnTo>
                    <a:lnTo>
                      <a:pt x="102" y="158"/>
                    </a:lnTo>
                    <a:lnTo>
                      <a:pt x="108" y="176"/>
                    </a:lnTo>
                    <a:lnTo>
                      <a:pt x="148" y="176"/>
                    </a:lnTo>
                    <a:lnTo>
                      <a:pt x="156" y="154"/>
                    </a:lnTo>
                    <a:lnTo>
                      <a:pt x="170" y="154"/>
                    </a:lnTo>
                    <a:lnTo>
                      <a:pt x="196" y="166"/>
                    </a:lnTo>
                    <a:lnTo>
                      <a:pt x="200" y="152"/>
                    </a:lnTo>
                    <a:lnTo>
                      <a:pt x="194" y="130"/>
                    </a:lnTo>
                    <a:lnTo>
                      <a:pt x="212" y="94"/>
                    </a:lnTo>
                    <a:lnTo>
                      <a:pt x="226" y="88"/>
                    </a:lnTo>
                    <a:lnTo>
                      <a:pt x="220" y="68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Belarus"/>
              <p:cNvSpPr>
                <a:spLocks noChangeAspect="1"/>
              </p:cNvSpPr>
              <p:nvPr/>
            </p:nvSpPr>
            <p:spPr bwMode="gray">
              <a:xfrm>
                <a:off x="4932258" y="3249671"/>
                <a:ext cx="914270" cy="773461"/>
              </a:xfrm>
              <a:custGeom>
                <a:avLst/>
                <a:gdLst>
                  <a:gd name="T0" fmla="*/ 330 w 364"/>
                  <a:gd name="T1" fmla="*/ 268 h 330"/>
                  <a:gd name="T2" fmla="*/ 322 w 364"/>
                  <a:gd name="T3" fmla="*/ 210 h 330"/>
                  <a:gd name="T4" fmla="*/ 352 w 364"/>
                  <a:gd name="T5" fmla="*/ 202 h 330"/>
                  <a:gd name="T6" fmla="*/ 352 w 364"/>
                  <a:gd name="T7" fmla="*/ 174 h 330"/>
                  <a:gd name="T8" fmla="*/ 336 w 364"/>
                  <a:gd name="T9" fmla="*/ 154 h 330"/>
                  <a:gd name="T10" fmla="*/ 304 w 364"/>
                  <a:gd name="T11" fmla="*/ 128 h 330"/>
                  <a:gd name="T12" fmla="*/ 300 w 364"/>
                  <a:gd name="T13" fmla="*/ 92 h 330"/>
                  <a:gd name="T14" fmla="*/ 298 w 364"/>
                  <a:gd name="T15" fmla="*/ 62 h 330"/>
                  <a:gd name="T16" fmla="*/ 270 w 364"/>
                  <a:gd name="T17" fmla="*/ 16 h 330"/>
                  <a:gd name="T18" fmla="*/ 244 w 364"/>
                  <a:gd name="T19" fmla="*/ 8 h 330"/>
                  <a:gd name="T20" fmla="*/ 216 w 364"/>
                  <a:gd name="T21" fmla="*/ 10 h 330"/>
                  <a:gd name="T22" fmla="*/ 190 w 364"/>
                  <a:gd name="T23" fmla="*/ 0 h 330"/>
                  <a:gd name="T24" fmla="*/ 174 w 364"/>
                  <a:gd name="T25" fmla="*/ 50 h 330"/>
                  <a:gd name="T26" fmla="*/ 152 w 364"/>
                  <a:gd name="T27" fmla="*/ 46 h 330"/>
                  <a:gd name="T28" fmla="*/ 136 w 364"/>
                  <a:gd name="T29" fmla="*/ 74 h 330"/>
                  <a:gd name="T30" fmla="*/ 104 w 364"/>
                  <a:gd name="T31" fmla="*/ 116 h 330"/>
                  <a:gd name="T32" fmla="*/ 106 w 364"/>
                  <a:gd name="T33" fmla="*/ 152 h 330"/>
                  <a:gd name="T34" fmla="*/ 66 w 364"/>
                  <a:gd name="T35" fmla="*/ 140 h 330"/>
                  <a:gd name="T36" fmla="*/ 18 w 364"/>
                  <a:gd name="T37" fmla="*/ 162 h 330"/>
                  <a:gd name="T38" fmla="*/ 28 w 364"/>
                  <a:gd name="T39" fmla="*/ 214 h 330"/>
                  <a:gd name="T40" fmla="*/ 22 w 364"/>
                  <a:gd name="T41" fmla="*/ 250 h 330"/>
                  <a:gd name="T42" fmla="*/ 0 w 364"/>
                  <a:gd name="T43" fmla="*/ 268 h 330"/>
                  <a:gd name="T44" fmla="*/ 18 w 364"/>
                  <a:gd name="T45" fmla="*/ 304 h 330"/>
                  <a:gd name="T46" fmla="*/ 52 w 364"/>
                  <a:gd name="T47" fmla="*/ 296 h 330"/>
                  <a:gd name="T48" fmla="*/ 108 w 364"/>
                  <a:gd name="T49" fmla="*/ 294 h 330"/>
                  <a:gd name="T50" fmla="*/ 134 w 364"/>
                  <a:gd name="T51" fmla="*/ 304 h 330"/>
                  <a:gd name="T52" fmla="*/ 160 w 364"/>
                  <a:gd name="T53" fmla="*/ 302 h 330"/>
                  <a:gd name="T54" fmla="*/ 198 w 364"/>
                  <a:gd name="T55" fmla="*/ 306 h 330"/>
                  <a:gd name="T56" fmla="*/ 226 w 364"/>
                  <a:gd name="T57" fmla="*/ 308 h 330"/>
                  <a:gd name="T58" fmla="*/ 242 w 364"/>
                  <a:gd name="T59" fmla="*/ 330 h 330"/>
                  <a:gd name="T60" fmla="*/ 282 w 364"/>
                  <a:gd name="T61" fmla="*/ 328 h 330"/>
                  <a:gd name="T62" fmla="*/ 300 w 364"/>
                  <a:gd name="T63" fmla="*/ 27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4" h="330">
                    <a:moveTo>
                      <a:pt x="300" y="276"/>
                    </a:moveTo>
                    <a:lnTo>
                      <a:pt x="330" y="268"/>
                    </a:lnTo>
                    <a:lnTo>
                      <a:pt x="336" y="236"/>
                    </a:lnTo>
                    <a:lnTo>
                      <a:pt x="322" y="210"/>
                    </a:lnTo>
                    <a:lnTo>
                      <a:pt x="328" y="200"/>
                    </a:lnTo>
                    <a:lnTo>
                      <a:pt x="352" y="202"/>
                    </a:lnTo>
                    <a:lnTo>
                      <a:pt x="364" y="186"/>
                    </a:lnTo>
                    <a:lnTo>
                      <a:pt x="352" y="174"/>
                    </a:lnTo>
                    <a:lnTo>
                      <a:pt x="330" y="172"/>
                    </a:lnTo>
                    <a:lnTo>
                      <a:pt x="336" y="154"/>
                    </a:lnTo>
                    <a:lnTo>
                      <a:pt x="318" y="134"/>
                    </a:lnTo>
                    <a:lnTo>
                      <a:pt x="304" y="128"/>
                    </a:lnTo>
                    <a:lnTo>
                      <a:pt x="310" y="110"/>
                    </a:lnTo>
                    <a:lnTo>
                      <a:pt x="300" y="92"/>
                    </a:lnTo>
                    <a:lnTo>
                      <a:pt x="308" y="84"/>
                    </a:lnTo>
                    <a:lnTo>
                      <a:pt x="298" y="62"/>
                    </a:lnTo>
                    <a:lnTo>
                      <a:pt x="302" y="40"/>
                    </a:lnTo>
                    <a:lnTo>
                      <a:pt x="270" y="16"/>
                    </a:lnTo>
                    <a:lnTo>
                      <a:pt x="242" y="28"/>
                    </a:lnTo>
                    <a:lnTo>
                      <a:pt x="244" y="8"/>
                    </a:lnTo>
                    <a:lnTo>
                      <a:pt x="226" y="2"/>
                    </a:lnTo>
                    <a:lnTo>
                      <a:pt x="216" y="10"/>
                    </a:lnTo>
                    <a:lnTo>
                      <a:pt x="208" y="0"/>
                    </a:lnTo>
                    <a:lnTo>
                      <a:pt x="190" y="0"/>
                    </a:lnTo>
                    <a:lnTo>
                      <a:pt x="176" y="34"/>
                    </a:lnTo>
                    <a:lnTo>
                      <a:pt x="174" y="50"/>
                    </a:lnTo>
                    <a:lnTo>
                      <a:pt x="164" y="56"/>
                    </a:lnTo>
                    <a:lnTo>
                      <a:pt x="152" y="46"/>
                    </a:lnTo>
                    <a:lnTo>
                      <a:pt x="130" y="54"/>
                    </a:lnTo>
                    <a:lnTo>
                      <a:pt x="136" y="74"/>
                    </a:lnTo>
                    <a:lnTo>
                      <a:pt x="122" y="80"/>
                    </a:lnTo>
                    <a:lnTo>
                      <a:pt x="104" y="116"/>
                    </a:lnTo>
                    <a:lnTo>
                      <a:pt x="110" y="138"/>
                    </a:lnTo>
                    <a:lnTo>
                      <a:pt x="106" y="152"/>
                    </a:lnTo>
                    <a:lnTo>
                      <a:pt x="80" y="140"/>
                    </a:lnTo>
                    <a:lnTo>
                      <a:pt x="66" y="140"/>
                    </a:lnTo>
                    <a:lnTo>
                      <a:pt x="58" y="162"/>
                    </a:lnTo>
                    <a:lnTo>
                      <a:pt x="18" y="162"/>
                    </a:lnTo>
                    <a:lnTo>
                      <a:pt x="20" y="194"/>
                    </a:lnTo>
                    <a:lnTo>
                      <a:pt x="28" y="214"/>
                    </a:lnTo>
                    <a:lnTo>
                      <a:pt x="28" y="238"/>
                    </a:lnTo>
                    <a:lnTo>
                      <a:pt x="22" y="250"/>
                    </a:lnTo>
                    <a:lnTo>
                      <a:pt x="8" y="248"/>
                    </a:lnTo>
                    <a:lnTo>
                      <a:pt x="0" y="268"/>
                    </a:lnTo>
                    <a:lnTo>
                      <a:pt x="22" y="282"/>
                    </a:lnTo>
                    <a:lnTo>
                      <a:pt x="18" y="304"/>
                    </a:lnTo>
                    <a:lnTo>
                      <a:pt x="36" y="304"/>
                    </a:lnTo>
                    <a:lnTo>
                      <a:pt x="52" y="296"/>
                    </a:lnTo>
                    <a:lnTo>
                      <a:pt x="96" y="292"/>
                    </a:lnTo>
                    <a:lnTo>
                      <a:pt x="108" y="294"/>
                    </a:lnTo>
                    <a:lnTo>
                      <a:pt x="122" y="294"/>
                    </a:lnTo>
                    <a:lnTo>
                      <a:pt x="134" y="304"/>
                    </a:lnTo>
                    <a:lnTo>
                      <a:pt x="148" y="304"/>
                    </a:lnTo>
                    <a:lnTo>
                      <a:pt x="160" y="302"/>
                    </a:lnTo>
                    <a:lnTo>
                      <a:pt x="182" y="318"/>
                    </a:lnTo>
                    <a:lnTo>
                      <a:pt x="198" y="306"/>
                    </a:lnTo>
                    <a:lnTo>
                      <a:pt x="216" y="316"/>
                    </a:lnTo>
                    <a:lnTo>
                      <a:pt x="226" y="308"/>
                    </a:lnTo>
                    <a:lnTo>
                      <a:pt x="238" y="312"/>
                    </a:lnTo>
                    <a:lnTo>
                      <a:pt x="242" y="330"/>
                    </a:lnTo>
                    <a:lnTo>
                      <a:pt x="266" y="326"/>
                    </a:lnTo>
                    <a:lnTo>
                      <a:pt x="282" y="328"/>
                    </a:lnTo>
                    <a:lnTo>
                      <a:pt x="286" y="302"/>
                    </a:lnTo>
                    <a:lnTo>
                      <a:pt x="300" y="27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Poland"/>
              <p:cNvSpPr>
                <a:spLocks noChangeAspect="1"/>
              </p:cNvSpPr>
              <p:nvPr/>
            </p:nvSpPr>
            <p:spPr bwMode="gray">
              <a:xfrm>
                <a:off x="4047866" y="3501887"/>
                <a:ext cx="985978" cy="846327"/>
              </a:xfrm>
              <a:custGeom>
                <a:avLst/>
                <a:gdLst>
                  <a:gd name="T0" fmla="*/ 370 w 394"/>
                  <a:gd name="T1" fmla="*/ 214 h 362"/>
                  <a:gd name="T2" fmla="*/ 372 w 394"/>
                  <a:gd name="T3" fmla="*/ 198 h 362"/>
                  <a:gd name="T4" fmla="*/ 376 w 394"/>
                  <a:gd name="T5" fmla="*/ 176 h 362"/>
                  <a:gd name="T6" fmla="*/ 354 w 394"/>
                  <a:gd name="T7" fmla="*/ 162 h 362"/>
                  <a:gd name="T8" fmla="*/ 362 w 394"/>
                  <a:gd name="T9" fmla="*/ 142 h 362"/>
                  <a:gd name="T10" fmla="*/ 376 w 394"/>
                  <a:gd name="T11" fmla="*/ 144 h 362"/>
                  <a:gd name="T12" fmla="*/ 382 w 394"/>
                  <a:gd name="T13" fmla="*/ 132 h 362"/>
                  <a:gd name="T14" fmla="*/ 382 w 394"/>
                  <a:gd name="T15" fmla="*/ 108 h 362"/>
                  <a:gd name="T16" fmla="*/ 374 w 394"/>
                  <a:gd name="T17" fmla="*/ 88 h 362"/>
                  <a:gd name="T18" fmla="*/ 372 w 394"/>
                  <a:gd name="T19" fmla="*/ 56 h 362"/>
                  <a:gd name="T20" fmla="*/ 366 w 394"/>
                  <a:gd name="T21" fmla="*/ 38 h 362"/>
                  <a:gd name="T22" fmla="*/ 342 w 394"/>
                  <a:gd name="T23" fmla="*/ 18 h 362"/>
                  <a:gd name="T24" fmla="*/ 316 w 394"/>
                  <a:gd name="T25" fmla="*/ 22 h 362"/>
                  <a:gd name="T26" fmla="*/ 268 w 394"/>
                  <a:gd name="T27" fmla="*/ 24 h 362"/>
                  <a:gd name="T28" fmla="*/ 230 w 394"/>
                  <a:gd name="T29" fmla="*/ 22 h 362"/>
                  <a:gd name="T30" fmla="*/ 204 w 394"/>
                  <a:gd name="T31" fmla="*/ 12 h 362"/>
                  <a:gd name="T32" fmla="*/ 184 w 394"/>
                  <a:gd name="T33" fmla="*/ 20 h 362"/>
                  <a:gd name="T34" fmla="*/ 174 w 394"/>
                  <a:gd name="T35" fmla="*/ 0 h 362"/>
                  <a:gd name="T36" fmla="*/ 142 w 394"/>
                  <a:gd name="T37" fmla="*/ 2 h 362"/>
                  <a:gd name="T38" fmla="*/ 100 w 394"/>
                  <a:gd name="T39" fmla="*/ 18 h 362"/>
                  <a:gd name="T40" fmla="*/ 84 w 394"/>
                  <a:gd name="T41" fmla="*/ 36 h 362"/>
                  <a:gd name="T42" fmla="*/ 38 w 394"/>
                  <a:gd name="T43" fmla="*/ 48 h 362"/>
                  <a:gd name="T44" fmla="*/ 20 w 394"/>
                  <a:gd name="T45" fmla="*/ 74 h 362"/>
                  <a:gd name="T46" fmla="*/ 2 w 394"/>
                  <a:gd name="T47" fmla="*/ 72 h 362"/>
                  <a:gd name="T48" fmla="*/ 0 w 394"/>
                  <a:gd name="T49" fmla="*/ 100 h 362"/>
                  <a:gd name="T50" fmla="*/ 6 w 394"/>
                  <a:gd name="T51" fmla="*/ 116 h 362"/>
                  <a:gd name="T52" fmla="*/ 4 w 394"/>
                  <a:gd name="T53" fmla="*/ 130 h 362"/>
                  <a:gd name="T54" fmla="*/ 24 w 394"/>
                  <a:gd name="T55" fmla="*/ 150 h 362"/>
                  <a:gd name="T56" fmla="*/ 28 w 394"/>
                  <a:gd name="T57" fmla="*/ 192 h 362"/>
                  <a:gd name="T58" fmla="*/ 26 w 394"/>
                  <a:gd name="T59" fmla="*/ 212 h 362"/>
                  <a:gd name="T60" fmla="*/ 48 w 394"/>
                  <a:gd name="T61" fmla="*/ 240 h 362"/>
                  <a:gd name="T62" fmla="*/ 62 w 394"/>
                  <a:gd name="T63" fmla="*/ 262 h 362"/>
                  <a:gd name="T64" fmla="*/ 86 w 394"/>
                  <a:gd name="T65" fmla="*/ 270 h 362"/>
                  <a:gd name="T66" fmla="*/ 92 w 394"/>
                  <a:gd name="T67" fmla="*/ 288 h 362"/>
                  <a:gd name="T68" fmla="*/ 112 w 394"/>
                  <a:gd name="T69" fmla="*/ 302 h 362"/>
                  <a:gd name="T70" fmla="*/ 116 w 394"/>
                  <a:gd name="T71" fmla="*/ 282 h 362"/>
                  <a:gd name="T72" fmla="*/ 136 w 394"/>
                  <a:gd name="T73" fmla="*/ 288 h 362"/>
                  <a:gd name="T74" fmla="*/ 150 w 394"/>
                  <a:gd name="T75" fmla="*/ 302 h 362"/>
                  <a:gd name="T76" fmla="*/ 174 w 394"/>
                  <a:gd name="T77" fmla="*/ 308 h 362"/>
                  <a:gd name="T78" fmla="*/ 180 w 394"/>
                  <a:gd name="T79" fmla="*/ 334 h 362"/>
                  <a:gd name="T80" fmla="*/ 198 w 394"/>
                  <a:gd name="T81" fmla="*/ 342 h 362"/>
                  <a:gd name="T82" fmla="*/ 212 w 394"/>
                  <a:gd name="T83" fmla="*/ 336 h 362"/>
                  <a:gd name="T84" fmla="*/ 226 w 394"/>
                  <a:gd name="T85" fmla="*/ 348 h 362"/>
                  <a:gd name="T86" fmla="*/ 268 w 394"/>
                  <a:gd name="T87" fmla="*/ 344 h 362"/>
                  <a:gd name="T88" fmla="*/ 294 w 394"/>
                  <a:gd name="T89" fmla="*/ 342 h 362"/>
                  <a:gd name="T90" fmla="*/ 326 w 394"/>
                  <a:gd name="T91" fmla="*/ 362 h 362"/>
                  <a:gd name="T92" fmla="*/ 344 w 394"/>
                  <a:gd name="T93" fmla="*/ 324 h 362"/>
                  <a:gd name="T94" fmla="*/ 368 w 394"/>
                  <a:gd name="T95" fmla="*/ 296 h 362"/>
                  <a:gd name="T96" fmla="*/ 394 w 394"/>
                  <a:gd name="T97" fmla="*/ 276 h 362"/>
                  <a:gd name="T98" fmla="*/ 388 w 394"/>
                  <a:gd name="T99" fmla="*/ 252 h 362"/>
                  <a:gd name="T100" fmla="*/ 370 w 394"/>
                  <a:gd name="T101" fmla="*/ 21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4" h="362">
                    <a:moveTo>
                      <a:pt x="370" y="214"/>
                    </a:moveTo>
                    <a:lnTo>
                      <a:pt x="372" y="198"/>
                    </a:lnTo>
                    <a:lnTo>
                      <a:pt x="376" y="176"/>
                    </a:lnTo>
                    <a:lnTo>
                      <a:pt x="354" y="162"/>
                    </a:lnTo>
                    <a:lnTo>
                      <a:pt x="362" y="142"/>
                    </a:lnTo>
                    <a:lnTo>
                      <a:pt x="376" y="144"/>
                    </a:lnTo>
                    <a:lnTo>
                      <a:pt x="382" y="132"/>
                    </a:lnTo>
                    <a:lnTo>
                      <a:pt x="382" y="108"/>
                    </a:lnTo>
                    <a:lnTo>
                      <a:pt x="374" y="88"/>
                    </a:lnTo>
                    <a:lnTo>
                      <a:pt x="372" y="56"/>
                    </a:lnTo>
                    <a:lnTo>
                      <a:pt x="366" y="38"/>
                    </a:lnTo>
                    <a:lnTo>
                      <a:pt x="342" y="18"/>
                    </a:lnTo>
                    <a:lnTo>
                      <a:pt x="316" y="22"/>
                    </a:lnTo>
                    <a:lnTo>
                      <a:pt x="268" y="24"/>
                    </a:lnTo>
                    <a:lnTo>
                      <a:pt x="230" y="22"/>
                    </a:lnTo>
                    <a:lnTo>
                      <a:pt x="204" y="12"/>
                    </a:lnTo>
                    <a:lnTo>
                      <a:pt x="184" y="20"/>
                    </a:lnTo>
                    <a:lnTo>
                      <a:pt x="174" y="0"/>
                    </a:lnTo>
                    <a:lnTo>
                      <a:pt x="142" y="2"/>
                    </a:lnTo>
                    <a:lnTo>
                      <a:pt x="100" y="18"/>
                    </a:lnTo>
                    <a:lnTo>
                      <a:pt x="84" y="36"/>
                    </a:lnTo>
                    <a:lnTo>
                      <a:pt x="38" y="48"/>
                    </a:lnTo>
                    <a:lnTo>
                      <a:pt x="20" y="74"/>
                    </a:lnTo>
                    <a:lnTo>
                      <a:pt x="2" y="72"/>
                    </a:lnTo>
                    <a:lnTo>
                      <a:pt x="0" y="100"/>
                    </a:lnTo>
                    <a:lnTo>
                      <a:pt x="6" y="116"/>
                    </a:lnTo>
                    <a:lnTo>
                      <a:pt x="4" y="130"/>
                    </a:lnTo>
                    <a:lnTo>
                      <a:pt x="24" y="150"/>
                    </a:lnTo>
                    <a:lnTo>
                      <a:pt x="28" y="192"/>
                    </a:lnTo>
                    <a:lnTo>
                      <a:pt x="26" y="212"/>
                    </a:lnTo>
                    <a:lnTo>
                      <a:pt x="48" y="240"/>
                    </a:lnTo>
                    <a:lnTo>
                      <a:pt x="62" y="262"/>
                    </a:lnTo>
                    <a:lnTo>
                      <a:pt x="86" y="270"/>
                    </a:lnTo>
                    <a:lnTo>
                      <a:pt x="92" y="288"/>
                    </a:lnTo>
                    <a:lnTo>
                      <a:pt x="112" y="302"/>
                    </a:lnTo>
                    <a:lnTo>
                      <a:pt x="116" y="282"/>
                    </a:lnTo>
                    <a:lnTo>
                      <a:pt x="136" y="288"/>
                    </a:lnTo>
                    <a:lnTo>
                      <a:pt x="150" y="302"/>
                    </a:lnTo>
                    <a:lnTo>
                      <a:pt x="174" y="308"/>
                    </a:lnTo>
                    <a:lnTo>
                      <a:pt x="180" y="334"/>
                    </a:lnTo>
                    <a:lnTo>
                      <a:pt x="198" y="342"/>
                    </a:lnTo>
                    <a:lnTo>
                      <a:pt x="212" y="336"/>
                    </a:lnTo>
                    <a:lnTo>
                      <a:pt x="226" y="348"/>
                    </a:lnTo>
                    <a:lnTo>
                      <a:pt x="268" y="344"/>
                    </a:lnTo>
                    <a:lnTo>
                      <a:pt x="294" y="342"/>
                    </a:lnTo>
                    <a:lnTo>
                      <a:pt x="326" y="362"/>
                    </a:lnTo>
                    <a:lnTo>
                      <a:pt x="344" y="324"/>
                    </a:lnTo>
                    <a:lnTo>
                      <a:pt x="368" y="296"/>
                    </a:lnTo>
                    <a:lnTo>
                      <a:pt x="394" y="276"/>
                    </a:lnTo>
                    <a:lnTo>
                      <a:pt x="388" y="252"/>
                    </a:lnTo>
                    <a:lnTo>
                      <a:pt x="370" y="21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ussia (europe)"/>
              <p:cNvSpPr>
                <a:spLocks noChangeAspect="1"/>
              </p:cNvSpPr>
              <p:nvPr/>
            </p:nvSpPr>
            <p:spPr bwMode="gray">
              <a:xfrm>
                <a:off x="4561769" y="3406606"/>
                <a:ext cx="376465" cy="151331"/>
              </a:xfrm>
              <a:custGeom>
                <a:avLst/>
                <a:gdLst>
                  <a:gd name="T0" fmla="*/ 0 w 152"/>
                  <a:gd name="T1" fmla="*/ 52 h 64"/>
                  <a:gd name="T2" fmla="*/ 26 w 152"/>
                  <a:gd name="T3" fmla="*/ 62 h 64"/>
                  <a:gd name="T4" fmla="*/ 64 w 152"/>
                  <a:gd name="T5" fmla="*/ 64 h 64"/>
                  <a:gd name="T6" fmla="*/ 112 w 152"/>
                  <a:gd name="T7" fmla="*/ 62 h 64"/>
                  <a:gd name="T8" fmla="*/ 138 w 152"/>
                  <a:gd name="T9" fmla="*/ 58 h 64"/>
                  <a:gd name="T10" fmla="*/ 140 w 152"/>
                  <a:gd name="T11" fmla="*/ 44 h 64"/>
                  <a:gd name="T12" fmla="*/ 152 w 152"/>
                  <a:gd name="T13" fmla="*/ 30 h 64"/>
                  <a:gd name="T14" fmla="*/ 118 w 152"/>
                  <a:gd name="T15" fmla="*/ 26 h 64"/>
                  <a:gd name="T16" fmla="*/ 70 w 152"/>
                  <a:gd name="T17" fmla="*/ 0 h 64"/>
                  <a:gd name="T18" fmla="*/ 66 w 152"/>
                  <a:gd name="T19" fmla="*/ 32 h 64"/>
                  <a:gd name="T20" fmla="*/ 52 w 152"/>
                  <a:gd name="T21" fmla="*/ 36 h 64"/>
                  <a:gd name="T22" fmla="*/ 42 w 152"/>
                  <a:gd name="T23" fmla="*/ 24 h 64"/>
                  <a:gd name="T24" fmla="*/ 22 w 152"/>
                  <a:gd name="T25" fmla="*/ 34 h 64"/>
                  <a:gd name="T26" fmla="*/ 20 w 152"/>
                  <a:gd name="T27" fmla="*/ 48 h 64"/>
                  <a:gd name="T28" fmla="*/ 0 w 152"/>
                  <a:gd name="T29" fmla="*/ 5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64">
                    <a:moveTo>
                      <a:pt x="0" y="52"/>
                    </a:moveTo>
                    <a:lnTo>
                      <a:pt x="26" y="62"/>
                    </a:lnTo>
                    <a:lnTo>
                      <a:pt x="64" y="64"/>
                    </a:lnTo>
                    <a:lnTo>
                      <a:pt x="112" y="62"/>
                    </a:lnTo>
                    <a:lnTo>
                      <a:pt x="138" y="58"/>
                    </a:lnTo>
                    <a:lnTo>
                      <a:pt x="140" y="44"/>
                    </a:lnTo>
                    <a:lnTo>
                      <a:pt x="152" y="30"/>
                    </a:lnTo>
                    <a:lnTo>
                      <a:pt x="118" y="26"/>
                    </a:lnTo>
                    <a:lnTo>
                      <a:pt x="70" y="0"/>
                    </a:lnTo>
                    <a:lnTo>
                      <a:pt x="66" y="32"/>
                    </a:lnTo>
                    <a:lnTo>
                      <a:pt x="52" y="36"/>
                    </a:lnTo>
                    <a:lnTo>
                      <a:pt x="42" y="24"/>
                    </a:lnTo>
                    <a:lnTo>
                      <a:pt x="22" y="34"/>
                    </a:lnTo>
                    <a:lnTo>
                      <a:pt x="20" y="48"/>
                    </a:lnTo>
                    <a:lnTo>
                      <a:pt x="0" y="5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Denmark"/>
              <p:cNvSpPr>
                <a:spLocks noChangeAspect="1" noEditPoints="1"/>
              </p:cNvSpPr>
              <p:nvPr/>
            </p:nvSpPr>
            <p:spPr bwMode="gray">
              <a:xfrm>
                <a:off x="3527991" y="3003058"/>
                <a:ext cx="370489" cy="532455"/>
              </a:xfrm>
              <a:custGeom>
                <a:avLst/>
                <a:gdLst>
                  <a:gd name="T0" fmla="*/ 16 w 148"/>
                  <a:gd name="T1" fmla="*/ 54 h 226"/>
                  <a:gd name="T2" fmla="*/ 56 w 148"/>
                  <a:gd name="T3" fmla="*/ 32 h 226"/>
                  <a:gd name="T4" fmla="*/ 62 w 148"/>
                  <a:gd name="T5" fmla="*/ 6 h 226"/>
                  <a:gd name="T6" fmla="*/ 74 w 148"/>
                  <a:gd name="T7" fmla="*/ 0 h 226"/>
                  <a:gd name="T8" fmla="*/ 78 w 148"/>
                  <a:gd name="T9" fmla="*/ 34 h 226"/>
                  <a:gd name="T10" fmla="*/ 66 w 148"/>
                  <a:gd name="T11" fmla="*/ 52 h 226"/>
                  <a:gd name="T12" fmla="*/ 70 w 148"/>
                  <a:gd name="T13" fmla="*/ 72 h 226"/>
                  <a:gd name="T14" fmla="*/ 84 w 148"/>
                  <a:gd name="T15" fmla="*/ 96 h 226"/>
                  <a:gd name="T16" fmla="*/ 84 w 148"/>
                  <a:gd name="T17" fmla="*/ 110 h 226"/>
                  <a:gd name="T18" fmla="*/ 74 w 148"/>
                  <a:gd name="T19" fmla="*/ 122 h 226"/>
                  <a:gd name="T20" fmla="*/ 62 w 148"/>
                  <a:gd name="T21" fmla="*/ 118 h 226"/>
                  <a:gd name="T22" fmla="*/ 60 w 148"/>
                  <a:gd name="T23" fmla="*/ 148 h 226"/>
                  <a:gd name="T24" fmla="*/ 46 w 148"/>
                  <a:gd name="T25" fmla="*/ 172 h 226"/>
                  <a:gd name="T26" fmla="*/ 42 w 148"/>
                  <a:gd name="T27" fmla="*/ 192 h 226"/>
                  <a:gd name="T28" fmla="*/ 50 w 148"/>
                  <a:gd name="T29" fmla="*/ 214 h 226"/>
                  <a:gd name="T30" fmla="*/ 12 w 148"/>
                  <a:gd name="T31" fmla="*/ 206 h 226"/>
                  <a:gd name="T32" fmla="*/ 12 w 148"/>
                  <a:gd name="T33" fmla="*/ 168 h 226"/>
                  <a:gd name="T34" fmla="*/ 4 w 148"/>
                  <a:gd name="T35" fmla="*/ 166 h 226"/>
                  <a:gd name="T36" fmla="*/ 8 w 148"/>
                  <a:gd name="T37" fmla="*/ 124 h 226"/>
                  <a:gd name="T38" fmla="*/ 0 w 148"/>
                  <a:gd name="T39" fmla="*/ 112 h 226"/>
                  <a:gd name="T40" fmla="*/ 6 w 148"/>
                  <a:gd name="T41" fmla="*/ 96 h 226"/>
                  <a:gd name="T42" fmla="*/ 2 w 148"/>
                  <a:gd name="T43" fmla="*/ 74 h 226"/>
                  <a:gd name="T44" fmla="*/ 16 w 148"/>
                  <a:gd name="T45" fmla="*/ 54 h 226"/>
                  <a:gd name="T46" fmla="*/ 90 w 148"/>
                  <a:gd name="T47" fmla="*/ 168 h 226"/>
                  <a:gd name="T48" fmla="*/ 100 w 148"/>
                  <a:gd name="T49" fmla="*/ 186 h 226"/>
                  <a:gd name="T50" fmla="*/ 114 w 148"/>
                  <a:gd name="T51" fmla="*/ 186 h 226"/>
                  <a:gd name="T52" fmla="*/ 122 w 148"/>
                  <a:gd name="T53" fmla="*/ 200 h 226"/>
                  <a:gd name="T54" fmla="*/ 120 w 148"/>
                  <a:gd name="T55" fmla="*/ 212 h 226"/>
                  <a:gd name="T56" fmla="*/ 102 w 148"/>
                  <a:gd name="T57" fmla="*/ 216 h 226"/>
                  <a:gd name="T58" fmla="*/ 96 w 148"/>
                  <a:gd name="T59" fmla="*/ 206 h 226"/>
                  <a:gd name="T60" fmla="*/ 86 w 148"/>
                  <a:gd name="T61" fmla="*/ 206 h 226"/>
                  <a:gd name="T62" fmla="*/ 84 w 148"/>
                  <a:gd name="T63" fmla="*/ 220 h 226"/>
                  <a:gd name="T64" fmla="*/ 110 w 148"/>
                  <a:gd name="T65" fmla="*/ 226 h 226"/>
                  <a:gd name="T66" fmla="*/ 118 w 148"/>
                  <a:gd name="T67" fmla="*/ 218 h 226"/>
                  <a:gd name="T68" fmla="*/ 128 w 148"/>
                  <a:gd name="T69" fmla="*/ 226 h 226"/>
                  <a:gd name="T70" fmla="*/ 132 w 148"/>
                  <a:gd name="T71" fmla="*/ 206 h 226"/>
                  <a:gd name="T72" fmla="*/ 134 w 148"/>
                  <a:gd name="T73" fmla="*/ 190 h 226"/>
                  <a:gd name="T74" fmla="*/ 142 w 148"/>
                  <a:gd name="T75" fmla="*/ 180 h 226"/>
                  <a:gd name="T76" fmla="*/ 148 w 148"/>
                  <a:gd name="T77" fmla="*/ 160 h 226"/>
                  <a:gd name="T78" fmla="*/ 144 w 148"/>
                  <a:gd name="T79" fmla="*/ 124 h 226"/>
                  <a:gd name="T80" fmla="*/ 116 w 148"/>
                  <a:gd name="T81" fmla="*/ 132 h 226"/>
                  <a:gd name="T82" fmla="*/ 90 w 148"/>
                  <a:gd name="T83" fmla="*/ 152 h 226"/>
                  <a:gd name="T84" fmla="*/ 90 w 148"/>
                  <a:gd name="T85" fmla="*/ 168 h 226"/>
                  <a:gd name="T86" fmla="*/ 60 w 148"/>
                  <a:gd name="T87" fmla="*/ 202 h 226"/>
                  <a:gd name="T88" fmla="*/ 74 w 148"/>
                  <a:gd name="T89" fmla="*/ 200 h 226"/>
                  <a:gd name="T90" fmla="*/ 88 w 148"/>
                  <a:gd name="T91" fmla="*/ 188 h 226"/>
                  <a:gd name="T92" fmla="*/ 76 w 148"/>
                  <a:gd name="T93" fmla="*/ 170 h 226"/>
                  <a:gd name="T94" fmla="*/ 54 w 148"/>
                  <a:gd name="T95" fmla="*/ 172 h 226"/>
                  <a:gd name="T96" fmla="*/ 60 w 148"/>
                  <a:gd name="T97" fmla="*/ 20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226">
                    <a:moveTo>
                      <a:pt x="16" y="54"/>
                    </a:moveTo>
                    <a:lnTo>
                      <a:pt x="56" y="32"/>
                    </a:lnTo>
                    <a:lnTo>
                      <a:pt x="62" y="6"/>
                    </a:lnTo>
                    <a:lnTo>
                      <a:pt x="74" y="0"/>
                    </a:lnTo>
                    <a:lnTo>
                      <a:pt x="78" y="34"/>
                    </a:lnTo>
                    <a:lnTo>
                      <a:pt x="66" y="52"/>
                    </a:lnTo>
                    <a:lnTo>
                      <a:pt x="70" y="72"/>
                    </a:lnTo>
                    <a:lnTo>
                      <a:pt x="84" y="96"/>
                    </a:lnTo>
                    <a:lnTo>
                      <a:pt x="84" y="110"/>
                    </a:lnTo>
                    <a:lnTo>
                      <a:pt x="74" y="122"/>
                    </a:lnTo>
                    <a:lnTo>
                      <a:pt x="62" y="118"/>
                    </a:lnTo>
                    <a:lnTo>
                      <a:pt x="60" y="148"/>
                    </a:lnTo>
                    <a:lnTo>
                      <a:pt x="46" y="172"/>
                    </a:lnTo>
                    <a:lnTo>
                      <a:pt x="42" y="192"/>
                    </a:lnTo>
                    <a:lnTo>
                      <a:pt x="50" y="214"/>
                    </a:lnTo>
                    <a:lnTo>
                      <a:pt x="12" y="206"/>
                    </a:lnTo>
                    <a:lnTo>
                      <a:pt x="12" y="168"/>
                    </a:lnTo>
                    <a:lnTo>
                      <a:pt x="4" y="166"/>
                    </a:lnTo>
                    <a:lnTo>
                      <a:pt x="8" y="124"/>
                    </a:lnTo>
                    <a:lnTo>
                      <a:pt x="0" y="112"/>
                    </a:lnTo>
                    <a:lnTo>
                      <a:pt x="6" y="96"/>
                    </a:lnTo>
                    <a:lnTo>
                      <a:pt x="2" y="74"/>
                    </a:lnTo>
                    <a:lnTo>
                      <a:pt x="16" y="54"/>
                    </a:lnTo>
                    <a:close/>
                    <a:moveTo>
                      <a:pt x="90" y="168"/>
                    </a:moveTo>
                    <a:lnTo>
                      <a:pt x="100" y="186"/>
                    </a:lnTo>
                    <a:lnTo>
                      <a:pt x="114" y="186"/>
                    </a:lnTo>
                    <a:lnTo>
                      <a:pt x="122" y="200"/>
                    </a:lnTo>
                    <a:lnTo>
                      <a:pt x="120" y="212"/>
                    </a:lnTo>
                    <a:lnTo>
                      <a:pt x="102" y="216"/>
                    </a:lnTo>
                    <a:lnTo>
                      <a:pt x="96" y="206"/>
                    </a:lnTo>
                    <a:lnTo>
                      <a:pt x="86" y="206"/>
                    </a:lnTo>
                    <a:lnTo>
                      <a:pt x="84" y="220"/>
                    </a:lnTo>
                    <a:lnTo>
                      <a:pt x="110" y="226"/>
                    </a:lnTo>
                    <a:lnTo>
                      <a:pt x="118" y="218"/>
                    </a:lnTo>
                    <a:lnTo>
                      <a:pt x="128" y="226"/>
                    </a:lnTo>
                    <a:lnTo>
                      <a:pt x="132" y="206"/>
                    </a:lnTo>
                    <a:lnTo>
                      <a:pt x="134" y="190"/>
                    </a:lnTo>
                    <a:lnTo>
                      <a:pt x="142" y="180"/>
                    </a:lnTo>
                    <a:lnTo>
                      <a:pt x="148" y="160"/>
                    </a:lnTo>
                    <a:lnTo>
                      <a:pt x="144" y="124"/>
                    </a:lnTo>
                    <a:lnTo>
                      <a:pt x="116" y="132"/>
                    </a:lnTo>
                    <a:lnTo>
                      <a:pt x="90" y="152"/>
                    </a:lnTo>
                    <a:lnTo>
                      <a:pt x="90" y="168"/>
                    </a:lnTo>
                    <a:close/>
                    <a:moveTo>
                      <a:pt x="60" y="202"/>
                    </a:moveTo>
                    <a:lnTo>
                      <a:pt x="74" y="200"/>
                    </a:lnTo>
                    <a:lnTo>
                      <a:pt x="88" y="188"/>
                    </a:lnTo>
                    <a:lnTo>
                      <a:pt x="76" y="170"/>
                    </a:lnTo>
                    <a:lnTo>
                      <a:pt x="54" y="172"/>
                    </a:lnTo>
                    <a:lnTo>
                      <a:pt x="60" y="20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Germany"/>
              <p:cNvSpPr>
                <a:spLocks noChangeAspect="1"/>
              </p:cNvSpPr>
              <p:nvPr/>
            </p:nvSpPr>
            <p:spPr bwMode="gray">
              <a:xfrm>
                <a:off x="3294939" y="3485072"/>
                <a:ext cx="872439" cy="1076124"/>
              </a:xfrm>
              <a:custGeom>
                <a:avLst/>
                <a:gdLst>
                  <a:gd name="T0" fmla="*/ 80 w 348"/>
                  <a:gd name="T1" fmla="*/ 88 h 458"/>
                  <a:gd name="T2" fmla="*/ 48 w 348"/>
                  <a:gd name="T3" fmla="*/ 96 h 458"/>
                  <a:gd name="T4" fmla="*/ 40 w 348"/>
                  <a:gd name="T5" fmla="*/ 142 h 458"/>
                  <a:gd name="T6" fmla="*/ 28 w 348"/>
                  <a:gd name="T7" fmla="*/ 152 h 458"/>
                  <a:gd name="T8" fmla="*/ 38 w 348"/>
                  <a:gd name="T9" fmla="*/ 172 h 458"/>
                  <a:gd name="T10" fmla="*/ 22 w 348"/>
                  <a:gd name="T11" fmla="*/ 194 h 458"/>
                  <a:gd name="T12" fmla="*/ 0 w 348"/>
                  <a:gd name="T13" fmla="*/ 200 h 458"/>
                  <a:gd name="T14" fmla="*/ 8 w 348"/>
                  <a:gd name="T15" fmla="*/ 228 h 458"/>
                  <a:gd name="T16" fmla="*/ 4 w 348"/>
                  <a:gd name="T17" fmla="*/ 256 h 458"/>
                  <a:gd name="T18" fmla="*/ 16 w 348"/>
                  <a:gd name="T19" fmla="*/ 288 h 458"/>
                  <a:gd name="T20" fmla="*/ 20 w 348"/>
                  <a:gd name="T21" fmla="*/ 322 h 458"/>
                  <a:gd name="T22" fmla="*/ 28 w 348"/>
                  <a:gd name="T23" fmla="*/ 354 h 458"/>
                  <a:gd name="T24" fmla="*/ 80 w 348"/>
                  <a:gd name="T25" fmla="*/ 388 h 458"/>
                  <a:gd name="T26" fmla="*/ 68 w 348"/>
                  <a:gd name="T27" fmla="*/ 452 h 458"/>
                  <a:gd name="T28" fmla="*/ 102 w 348"/>
                  <a:gd name="T29" fmla="*/ 448 h 458"/>
                  <a:gd name="T30" fmla="*/ 132 w 348"/>
                  <a:gd name="T31" fmla="*/ 450 h 458"/>
                  <a:gd name="T32" fmla="*/ 228 w 348"/>
                  <a:gd name="T33" fmla="*/ 454 h 458"/>
                  <a:gd name="T34" fmla="*/ 262 w 348"/>
                  <a:gd name="T35" fmla="*/ 456 h 458"/>
                  <a:gd name="T36" fmla="*/ 258 w 348"/>
                  <a:gd name="T37" fmla="*/ 432 h 458"/>
                  <a:gd name="T38" fmla="*/ 274 w 348"/>
                  <a:gd name="T39" fmla="*/ 408 h 458"/>
                  <a:gd name="T40" fmla="*/ 308 w 348"/>
                  <a:gd name="T41" fmla="*/ 392 h 458"/>
                  <a:gd name="T42" fmla="*/ 284 w 348"/>
                  <a:gd name="T43" fmla="*/ 370 h 458"/>
                  <a:gd name="T44" fmla="*/ 248 w 348"/>
                  <a:gd name="T45" fmla="*/ 344 h 458"/>
                  <a:gd name="T46" fmla="*/ 232 w 348"/>
                  <a:gd name="T47" fmla="*/ 306 h 458"/>
                  <a:gd name="T48" fmla="*/ 252 w 348"/>
                  <a:gd name="T49" fmla="*/ 298 h 458"/>
                  <a:gd name="T50" fmla="*/ 300 w 348"/>
                  <a:gd name="T51" fmla="*/ 270 h 458"/>
                  <a:gd name="T52" fmla="*/ 326 w 348"/>
                  <a:gd name="T53" fmla="*/ 252 h 458"/>
                  <a:gd name="T54" fmla="*/ 348 w 348"/>
                  <a:gd name="T55" fmla="*/ 246 h 458"/>
                  <a:gd name="T56" fmla="*/ 328 w 348"/>
                  <a:gd name="T57" fmla="*/ 198 h 458"/>
                  <a:gd name="T58" fmla="*/ 304 w 348"/>
                  <a:gd name="T59" fmla="*/ 136 h 458"/>
                  <a:gd name="T60" fmla="*/ 300 w 348"/>
                  <a:gd name="T61" fmla="*/ 106 h 458"/>
                  <a:gd name="T62" fmla="*/ 282 w 348"/>
                  <a:gd name="T63" fmla="*/ 62 h 458"/>
                  <a:gd name="T64" fmla="*/ 268 w 348"/>
                  <a:gd name="T65" fmla="*/ 26 h 458"/>
                  <a:gd name="T66" fmla="*/ 252 w 348"/>
                  <a:gd name="T67" fmla="*/ 44 h 458"/>
                  <a:gd name="T68" fmla="*/ 226 w 348"/>
                  <a:gd name="T69" fmla="*/ 62 h 458"/>
                  <a:gd name="T70" fmla="*/ 200 w 348"/>
                  <a:gd name="T71" fmla="*/ 76 h 458"/>
                  <a:gd name="T72" fmla="*/ 180 w 348"/>
                  <a:gd name="T73" fmla="*/ 46 h 458"/>
                  <a:gd name="T74" fmla="*/ 152 w 348"/>
                  <a:gd name="T75" fmla="*/ 16 h 458"/>
                  <a:gd name="T76" fmla="*/ 104 w 348"/>
                  <a:gd name="T77" fmla="*/ 0 h 458"/>
                  <a:gd name="T78" fmla="*/ 112 w 348"/>
                  <a:gd name="T79" fmla="*/ 24 h 458"/>
                  <a:gd name="T80" fmla="*/ 114 w 348"/>
                  <a:gd name="T81" fmla="*/ 52 h 458"/>
                  <a:gd name="T82" fmla="*/ 110 w 348"/>
                  <a:gd name="T83" fmla="*/ 72 h 458"/>
                  <a:gd name="T84" fmla="*/ 88 w 348"/>
                  <a:gd name="T85" fmla="*/ 9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8" h="458">
                    <a:moveTo>
                      <a:pt x="88" y="96"/>
                    </a:moveTo>
                    <a:lnTo>
                      <a:pt x="80" y="88"/>
                    </a:lnTo>
                    <a:lnTo>
                      <a:pt x="64" y="94"/>
                    </a:lnTo>
                    <a:lnTo>
                      <a:pt x="48" y="96"/>
                    </a:lnTo>
                    <a:lnTo>
                      <a:pt x="48" y="112"/>
                    </a:lnTo>
                    <a:lnTo>
                      <a:pt x="40" y="142"/>
                    </a:lnTo>
                    <a:lnTo>
                      <a:pt x="26" y="142"/>
                    </a:lnTo>
                    <a:lnTo>
                      <a:pt x="28" y="152"/>
                    </a:lnTo>
                    <a:lnTo>
                      <a:pt x="38" y="156"/>
                    </a:lnTo>
                    <a:lnTo>
                      <a:pt x="38" y="172"/>
                    </a:lnTo>
                    <a:lnTo>
                      <a:pt x="28" y="182"/>
                    </a:lnTo>
                    <a:lnTo>
                      <a:pt x="22" y="194"/>
                    </a:lnTo>
                    <a:lnTo>
                      <a:pt x="8" y="194"/>
                    </a:lnTo>
                    <a:lnTo>
                      <a:pt x="0" y="200"/>
                    </a:lnTo>
                    <a:lnTo>
                      <a:pt x="2" y="214"/>
                    </a:lnTo>
                    <a:lnTo>
                      <a:pt x="8" y="228"/>
                    </a:lnTo>
                    <a:lnTo>
                      <a:pt x="0" y="242"/>
                    </a:lnTo>
                    <a:lnTo>
                      <a:pt x="4" y="256"/>
                    </a:lnTo>
                    <a:lnTo>
                      <a:pt x="4" y="266"/>
                    </a:lnTo>
                    <a:lnTo>
                      <a:pt x="16" y="288"/>
                    </a:lnTo>
                    <a:lnTo>
                      <a:pt x="6" y="302"/>
                    </a:lnTo>
                    <a:lnTo>
                      <a:pt x="20" y="322"/>
                    </a:lnTo>
                    <a:lnTo>
                      <a:pt x="20" y="342"/>
                    </a:lnTo>
                    <a:lnTo>
                      <a:pt x="28" y="354"/>
                    </a:lnTo>
                    <a:lnTo>
                      <a:pt x="42" y="356"/>
                    </a:lnTo>
                    <a:lnTo>
                      <a:pt x="80" y="388"/>
                    </a:lnTo>
                    <a:lnTo>
                      <a:pt x="66" y="422"/>
                    </a:lnTo>
                    <a:lnTo>
                      <a:pt x="68" y="452"/>
                    </a:lnTo>
                    <a:lnTo>
                      <a:pt x="82" y="458"/>
                    </a:lnTo>
                    <a:lnTo>
                      <a:pt x="102" y="448"/>
                    </a:lnTo>
                    <a:lnTo>
                      <a:pt x="114" y="452"/>
                    </a:lnTo>
                    <a:lnTo>
                      <a:pt x="132" y="450"/>
                    </a:lnTo>
                    <a:lnTo>
                      <a:pt x="142" y="458"/>
                    </a:lnTo>
                    <a:lnTo>
                      <a:pt x="228" y="454"/>
                    </a:lnTo>
                    <a:lnTo>
                      <a:pt x="244" y="446"/>
                    </a:lnTo>
                    <a:lnTo>
                      <a:pt x="262" y="456"/>
                    </a:lnTo>
                    <a:lnTo>
                      <a:pt x="274" y="450"/>
                    </a:lnTo>
                    <a:lnTo>
                      <a:pt x="258" y="432"/>
                    </a:lnTo>
                    <a:lnTo>
                      <a:pt x="256" y="418"/>
                    </a:lnTo>
                    <a:lnTo>
                      <a:pt x="274" y="408"/>
                    </a:lnTo>
                    <a:lnTo>
                      <a:pt x="290" y="394"/>
                    </a:lnTo>
                    <a:lnTo>
                      <a:pt x="308" y="392"/>
                    </a:lnTo>
                    <a:lnTo>
                      <a:pt x="294" y="370"/>
                    </a:lnTo>
                    <a:lnTo>
                      <a:pt x="284" y="370"/>
                    </a:lnTo>
                    <a:lnTo>
                      <a:pt x="274" y="356"/>
                    </a:lnTo>
                    <a:lnTo>
                      <a:pt x="248" y="344"/>
                    </a:lnTo>
                    <a:lnTo>
                      <a:pt x="244" y="318"/>
                    </a:lnTo>
                    <a:lnTo>
                      <a:pt x="232" y="306"/>
                    </a:lnTo>
                    <a:lnTo>
                      <a:pt x="234" y="300"/>
                    </a:lnTo>
                    <a:lnTo>
                      <a:pt x="252" y="298"/>
                    </a:lnTo>
                    <a:lnTo>
                      <a:pt x="278" y="284"/>
                    </a:lnTo>
                    <a:lnTo>
                      <a:pt x="300" y="270"/>
                    </a:lnTo>
                    <a:lnTo>
                      <a:pt x="318" y="266"/>
                    </a:lnTo>
                    <a:lnTo>
                      <a:pt x="326" y="252"/>
                    </a:lnTo>
                    <a:lnTo>
                      <a:pt x="340" y="256"/>
                    </a:lnTo>
                    <a:lnTo>
                      <a:pt x="348" y="246"/>
                    </a:lnTo>
                    <a:lnTo>
                      <a:pt x="326" y="218"/>
                    </a:lnTo>
                    <a:lnTo>
                      <a:pt x="328" y="198"/>
                    </a:lnTo>
                    <a:lnTo>
                      <a:pt x="324" y="156"/>
                    </a:lnTo>
                    <a:lnTo>
                      <a:pt x="304" y="136"/>
                    </a:lnTo>
                    <a:lnTo>
                      <a:pt x="306" y="122"/>
                    </a:lnTo>
                    <a:lnTo>
                      <a:pt x="300" y="106"/>
                    </a:lnTo>
                    <a:lnTo>
                      <a:pt x="302" y="78"/>
                    </a:lnTo>
                    <a:lnTo>
                      <a:pt x="282" y="62"/>
                    </a:lnTo>
                    <a:lnTo>
                      <a:pt x="280" y="30"/>
                    </a:lnTo>
                    <a:lnTo>
                      <a:pt x="268" y="26"/>
                    </a:lnTo>
                    <a:lnTo>
                      <a:pt x="262" y="50"/>
                    </a:lnTo>
                    <a:lnTo>
                      <a:pt x="252" y="44"/>
                    </a:lnTo>
                    <a:lnTo>
                      <a:pt x="238" y="44"/>
                    </a:lnTo>
                    <a:lnTo>
                      <a:pt x="226" y="62"/>
                    </a:lnTo>
                    <a:lnTo>
                      <a:pt x="214" y="62"/>
                    </a:lnTo>
                    <a:lnTo>
                      <a:pt x="200" y="76"/>
                    </a:lnTo>
                    <a:lnTo>
                      <a:pt x="176" y="68"/>
                    </a:lnTo>
                    <a:lnTo>
                      <a:pt x="180" y="46"/>
                    </a:lnTo>
                    <a:lnTo>
                      <a:pt x="152" y="38"/>
                    </a:lnTo>
                    <a:lnTo>
                      <a:pt x="152" y="16"/>
                    </a:lnTo>
                    <a:lnTo>
                      <a:pt x="142" y="8"/>
                    </a:lnTo>
                    <a:lnTo>
                      <a:pt x="104" y="0"/>
                    </a:lnTo>
                    <a:lnTo>
                      <a:pt x="100" y="16"/>
                    </a:lnTo>
                    <a:lnTo>
                      <a:pt x="112" y="24"/>
                    </a:lnTo>
                    <a:lnTo>
                      <a:pt x="106" y="42"/>
                    </a:lnTo>
                    <a:lnTo>
                      <a:pt x="114" y="52"/>
                    </a:lnTo>
                    <a:lnTo>
                      <a:pt x="106" y="62"/>
                    </a:lnTo>
                    <a:lnTo>
                      <a:pt x="110" y="72"/>
                    </a:lnTo>
                    <a:lnTo>
                      <a:pt x="100" y="90"/>
                    </a:lnTo>
                    <a:lnTo>
                      <a:pt x="88" y="9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Belgium"/>
              <p:cNvSpPr>
                <a:spLocks noChangeAspect="1"/>
              </p:cNvSpPr>
              <p:nvPr/>
            </p:nvSpPr>
            <p:spPr bwMode="gray">
              <a:xfrm>
                <a:off x="2966279" y="3995111"/>
                <a:ext cx="370489" cy="291447"/>
              </a:xfrm>
              <a:custGeom>
                <a:avLst/>
                <a:gdLst>
                  <a:gd name="T0" fmla="*/ 0 w 148"/>
                  <a:gd name="T1" fmla="*/ 22 h 124"/>
                  <a:gd name="T2" fmla="*/ 26 w 148"/>
                  <a:gd name="T3" fmla="*/ 6 h 124"/>
                  <a:gd name="T4" fmla="*/ 32 w 148"/>
                  <a:gd name="T5" fmla="*/ 20 h 124"/>
                  <a:gd name="T6" fmla="*/ 60 w 148"/>
                  <a:gd name="T7" fmla="*/ 18 h 124"/>
                  <a:gd name="T8" fmla="*/ 68 w 148"/>
                  <a:gd name="T9" fmla="*/ 6 h 124"/>
                  <a:gd name="T10" fmla="*/ 78 w 148"/>
                  <a:gd name="T11" fmla="*/ 0 h 124"/>
                  <a:gd name="T12" fmla="*/ 98 w 148"/>
                  <a:gd name="T13" fmla="*/ 10 h 124"/>
                  <a:gd name="T14" fmla="*/ 114 w 148"/>
                  <a:gd name="T15" fmla="*/ 12 h 124"/>
                  <a:gd name="T16" fmla="*/ 126 w 148"/>
                  <a:gd name="T17" fmla="*/ 20 h 124"/>
                  <a:gd name="T18" fmla="*/ 126 w 148"/>
                  <a:gd name="T19" fmla="*/ 34 h 124"/>
                  <a:gd name="T20" fmla="*/ 120 w 148"/>
                  <a:gd name="T21" fmla="*/ 44 h 124"/>
                  <a:gd name="T22" fmla="*/ 124 w 148"/>
                  <a:gd name="T23" fmla="*/ 48 h 124"/>
                  <a:gd name="T24" fmla="*/ 136 w 148"/>
                  <a:gd name="T25" fmla="*/ 48 h 124"/>
                  <a:gd name="T26" fmla="*/ 148 w 148"/>
                  <a:gd name="T27" fmla="*/ 70 h 124"/>
                  <a:gd name="T28" fmla="*/ 138 w 148"/>
                  <a:gd name="T29" fmla="*/ 84 h 124"/>
                  <a:gd name="T30" fmla="*/ 130 w 148"/>
                  <a:gd name="T31" fmla="*/ 92 h 124"/>
                  <a:gd name="T32" fmla="*/ 126 w 148"/>
                  <a:gd name="T33" fmla="*/ 100 h 124"/>
                  <a:gd name="T34" fmla="*/ 130 w 148"/>
                  <a:gd name="T35" fmla="*/ 106 h 124"/>
                  <a:gd name="T36" fmla="*/ 126 w 148"/>
                  <a:gd name="T37" fmla="*/ 124 h 124"/>
                  <a:gd name="T38" fmla="*/ 116 w 148"/>
                  <a:gd name="T39" fmla="*/ 124 h 124"/>
                  <a:gd name="T40" fmla="*/ 90 w 148"/>
                  <a:gd name="T41" fmla="*/ 100 h 124"/>
                  <a:gd name="T42" fmla="*/ 86 w 148"/>
                  <a:gd name="T43" fmla="*/ 84 h 124"/>
                  <a:gd name="T44" fmla="*/ 72 w 148"/>
                  <a:gd name="T45" fmla="*/ 92 h 124"/>
                  <a:gd name="T46" fmla="*/ 60 w 148"/>
                  <a:gd name="T47" fmla="*/ 86 h 124"/>
                  <a:gd name="T48" fmla="*/ 54 w 148"/>
                  <a:gd name="T49" fmla="*/ 78 h 124"/>
                  <a:gd name="T50" fmla="*/ 52 w 148"/>
                  <a:gd name="T51" fmla="*/ 64 h 124"/>
                  <a:gd name="T52" fmla="*/ 40 w 148"/>
                  <a:gd name="T53" fmla="*/ 64 h 124"/>
                  <a:gd name="T54" fmla="*/ 26 w 148"/>
                  <a:gd name="T55" fmla="*/ 54 h 124"/>
                  <a:gd name="T56" fmla="*/ 20 w 148"/>
                  <a:gd name="T57" fmla="*/ 44 h 124"/>
                  <a:gd name="T58" fmla="*/ 8 w 148"/>
                  <a:gd name="T59" fmla="*/ 36 h 124"/>
                  <a:gd name="T60" fmla="*/ 0 w 148"/>
                  <a:gd name="T61" fmla="*/ 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8" h="124">
                    <a:moveTo>
                      <a:pt x="0" y="22"/>
                    </a:moveTo>
                    <a:lnTo>
                      <a:pt x="26" y="6"/>
                    </a:lnTo>
                    <a:lnTo>
                      <a:pt x="32" y="20"/>
                    </a:lnTo>
                    <a:lnTo>
                      <a:pt x="60" y="18"/>
                    </a:lnTo>
                    <a:lnTo>
                      <a:pt x="68" y="6"/>
                    </a:lnTo>
                    <a:lnTo>
                      <a:pt x="78" y="0"/>
                    </a:lnTo>
                    <a:lnTo>
                      <a:pt x="98" y="10"/>
                    </a:lnTo>
                    <a:lnTo>
                      <a:pt x="114" y="12"/>
                    </a:lnTo>
                    <a:lnTo>
                      <a:pt x="126" y="20"/>
                    </a:lnTo>
                    <a:lnTo>
                      <a:pt x="126" y="34"/>
                    </a:lnTo>
                    <a:lnTo>
                      <a:pt x="120" y="44"/>
                    </a:lnTo>
                    <a:lnTo>
                      <a:pt x="124" y="48"/>
                    </a:lnTo>
                    <a:lnTo>
                      <a:pt x="136" y="48"/>
                    </a:lnTo>
                    <a:lnTo>
                      <a:pt x="148" y="70"/>
                    </a:lnTo>
                    <a:lnTo>
                      <a:pt x="138" y="84"/>
                    </a:lnTo>
                    <a:lnTo>
                      <a:pt x="130" y="92"/>
                    </a:lnTo>
                    <a:lnTo>
                      <a:pt x="126" y="100"/>
                    </a:lnTo>
                    <a:lnTo>
                      <a:pt x="130" y="106"/>
                    </a:lnTo>
                    <a:lnTo>
                      <a:pt x="126" y="124"/>
                    </a:lnTo>
                    <a:lnTo>
                      <a:pt x="116" y="124"/>
                    </a:lnTo>
                    <a:lnTo>
                      <a:pt x="90" y="100"/>
                    </a:lnTo>
                    <a:lnTo>
                      <a:pt x="86" y="84"/>
                    </a:lnTo>
                    <a:lnTo>
                      <a:pt x="72" y="92"/>
                    </a:lnTo>
                    <a:lnTo>
                      <a:pt x="60" y="86"/>
                    </a:lnTo>
                    <a:lnTo>
                      <a:pt x="54" y="78"/>
                    </a:lnTo>
                    <a:lnTo>
                      <a:pt x="52" y="64"/>
                    </a:lnTo>
                    <a:lnTo>
                      <a:pt x="40" y="64"/>
                    </a:lnTo>
                    <a:lnTo>
                      <a:pt x="26" y="54"/>
                    </a:lnTo>
                    <a:lnTo>
                      <a:pt x="20" y="44"/>
                    </a:lnTo>
                    <a:lnTo>
                      <a:pt x="8" y="36"/>
                    </a:lnTo>
                    <a:lnTo>
                      <a:pt x="0" y="2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Luxembourg"/>
              <p:cNvSpPr>
                <a:spLocks noChangeAspect="1"/>
              </p:cNvSpPr>
              <p:nvPr/>
            </p:nvSpPr>
            <p:spPr bwMode="gray">
              <a:xfrm>
                <a:off x="3282991" y="4196883"/>
                <a:ext cx="65730" cy="89676"/>
              </a:xfrm>
              <a:custGeom>
                <a:avLst/>
                <a:gdLst>
                  <a:gd name="T0" fmla="*/ 26 w 26"/>
                  <a:gd name="T1" fmla="*/ 40 h 40"/>
                  <a:gd name="T2" fmla="*/ 26 w 26"/>
                  <a:gd name="T3" fmla="*/ 20 h 40"/>
                  <a:gd name="T4" fmla="*/ 12 w 26"/>
                  <a:gd name="T5" fmla="*/ 0 h 40"/>
                  <a:gd name="T6" fmla="*/ 4 w 26"/>
                  <a:gd name="T7" fmla="*/ 8 h 40"/>
                  <a:gd name="T8" fmla="*/ 0 w 26"/>
                  <a:gd name="T9" fmla="*/ 16 h 40"/>
                  <a:gd name="T10" fmla="*/ 4 w 26"/>
                  <a:gd name="T11" fmla="*/ 22 h 40"/>
                  <a:gd name="T12" fmla="*/ 0 w 26"/>
                  <a:gd name="T13" fmla="*/ 40 h 40"/>
                  <a:gd name="T14" fmla="*/ 26 w 26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40">
                    <a:moveTo>
                      <a:pt x="26" y="40"/>
                    </a:moveTo>
                    <a:lnTo>
                      <a:pt x="26" y="20"/>
                    </a:lnTo>
                    <a:lnTo>
                      <a:pt x="12" y="0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4" y="22"/>
                    </a:lnTo>
                    <a:lnTo>
                      <a:pt x="0" y="40"/>
                    </a:lnTo>
                    <a:lnTo>
                      <a:pt x="26" y="40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ance"/>
              <p:cNvSpPr>
                <a:spLocks noChangeAspect="1" noEditPoints="1"/>
              </p:cNvSpPr>
              <p:nvPr/>
            </p:nvSpPr>
            <p:spPr bwMode="gray">
              <a:xfrm>
                <a:off x="2279087" y="4051157"/>
                <a:ext cx="1356467" cy="1294710"/>
              </a:xfrm>
              <a:custGeom>
                <a:avLst/>
                <a:gdLst>
                  <a:gd name="T0" fmla="*/ 436 w 540"/>
                  <a:gd name="T1" fmla="*/ 228 h 552"/>
                  <a:gd name="T2" fmla="*/ 422 w 540"/>
                  <a:gd name="T3" fmla="*/ 256 h 552"/>
                  <a:gd name="T4" fmla="*/ 406 w 540"/>
                  <a:gd name="T5" fmla="*/ 298 h 552"/>
                  <a:gd name="T6" fmla="*/ 434 w 540"/>
                  <a:gd name="T7" fmla="*/ 284 h 552"/>
                  <a:gd name="T8" fmla="*/ 450 w 540"/>
                  <a:gd name="T9" fmla="*/ 312 h 552"/>
                  <a:gd name="T10" fmla="*/ 440 w 540"/>
                  <a:gd name="T11" fmla="*/ 350 h 552"/>
                  <a:gd name="T12" fmla="*/ 426 w 540"/>
                  <a:gd name="T13" fmla="*/ 372 h 552"/>
                  <a:gd name="T14" fmla="*/ 436 w 540"/>
                  <a:gd name="T15" fmla="*/ 406 h 552"/>
                  <a:gd name="T16" fmla="*/ 476 w 540"/>
                  <a:gd name="T17" fmla="*/ 406 h 552"/>
                  <a:gd name="T18" fmla="*/ 456 w 540"/>
                  <a:gd name="T19" fmla="*/ 440 h 552"/>
                  <a:gd name="T20" fmla="*/ 432 w 540"/>
                  <a:gd name="T21" fmla="*/ 458 h 552"/>
                  <a:gd name="T22" fmla="*/ 382 w 540"/>
                  <a:gd name="T23" fmla="*/ 452 h 552"/>
                  <a:gd name="T24" fmla="*/ 348 w 540"/>
                  <a:gd name="T25" fmla="*/ 462 h 552"/>
                  <a:gd name="T26" fmla="*/ 328 w 540"/>
                  <a:gd name="T27" fmla="*/ 450 h 552"/>
                  <a:gd name="T28" fmla="*/ 310 w 540"/>
                  <a:gd name="T29" fmla="*/ 492 h 552"/>
                  <a:gd name="T30" fmla="*/ 260 w 540"/>
                  <a:gd name="T31" fmla="*/ 496 h 552"/>
                  <a:gd name="T32" fmla="*/ 238 w 540"/>
                  <a:gd name="T33" fmla="*/ 480 h 552"/>
                  <a:gd name="T34" fmla="*/ 186 w 540"/>
                  <a:gd name="T35" fmla="*/ 486 h 552"/>
                  <a:gd name="T36" fmla="*/ 154 w 540"/>
                  <a:gd name="T37" fmla="*/ 470 h 552"/>
                  <a:gd name="T38" fmla="*/ 132 w 540"/>
                  <a:gd name="T39" fmla="*/ 458 h 552"/>
                  <a:gd name="T40" fmla="*/ 134 w 540"/>
                  <a:gd name="T41" fmla="*/ 410 h 552"/>
                  <a:gd name="T42" fmla="*/ 146 w 540"/>
                  <a:gd name="T43" fmla="*/ 382 h 552"/>
                  <a:gd name="T44" fmla="*/ 136 w 540"/>
                  <a:gd name="T45" fmla="*/ 302 h 552"/>
                  <a:gd name="T46" fmla="*/ 108 w 540"/>
                  <a:gd name="T47" fmla="*/ 264 h 552"/>
                  <a:gd name="T48" fmla="*/ 110 w 540"/>
                  <a:gd name="T49" fmla="*/ 238 h 552"/>
                  <a:gd name="T50" fmla="*/ 84 w 540"/>
                  <a:gd name="T51" fmla="*/ 222 h 552"/>
                  <a:gd name="T52" fmla="*/ 56 w 540"/>
                  <a:gd name="T53" fmla="*/ 214 h 552"/>
                  <a:gd name="T54" fmla="*/ 10 w 540"/>
                  <a:gd name="T55" fmla="*/ 204 h 552"/>
                  <a:gd name="T56" fmla="*/ 8 w 540"/>
                  <a:gd name="T57" fmla="*/ 176 h 552"/>
                  <a:gd name="T58" fmla="*/ 26 w 540"/>
                  <a:gd name="T59" fmla="*/ 152 h 552"/>
                  <a:gd name="T60" fmla="*/ 50 w 540"/>
                  <a:gd name="T61" fmla="*/ 146 h 552"/>
                  <a:gd name="T62" fmla="*/ 86 w 540"/>
                  <a:gd name="T63" fmla="*/ 164 h 552"/>
                  <a:gd name="T64" fmla="*/ 122 w 540"/>
                  <a:gd name="T65" fmla="*/ 118 h 552"/>
                  <a:gd name="T66" fmla="*/ 116 w 540"/>
                  <a:gd name="T67" fmla="*/ 94 h 552"/>
                  <a:gd name="T68" fmla="*/ 140 w 540"/>
                  <a:gd name="T69" fmla="*/ 112 h 552"/>
                  <a:gd name="T70" fmla="*/ 170 w 540"/>
                  <a:gd name="T71" fmla="*/ 108 h 552"/>
                  <a:gd name="T72" fmla="*/ 206 w 540"/>
                  <a:gd name="T73" fmla="*/ 84 h 552"/>
                  <a:gd name="T74" fmla="*/ 248 w 540"/>
                  <a:gd name="T75" fmla="*/ 56 h 552"/>
                  <a:gd name="T76" fmla="*/ 252 w 540"/>
                  <a:gd name="T77" fmla="*/ 14 h 552"/>
                  <a:gd name="T78" fmla="*/ 282 w 540"/>
                  <a:gd name="T79" fmla="*/ 14 h 552"/>
                  <a:gd name="T80" fmla="*/ 300 w 540"/>
                  <a:gd name="T81" fmla="*/ 32 h 552"/>
                  <a:gd name="T82" fmla="*/ 326 w 540"/>
                  <a:gd name="T83" fmla="*/ 42 h 552"/>
                  <a:gd name="T84" fmla="*/ 334 w 540"/>
                  <a:gd name="T85" fmla="*/ 64 h 552"/>
                  <a:gd name="T86" fmla="*/ 360 w 540"/>
                  <a:gd name="T87" fmla="*/ 62 h 552"/>
                  <a:gd name="T88" fmla="*/ 390 w 540"/>
                  <a:gd name="T89" fmla="*/ 102 h 552"/>
                  <a:gd name="T90" fmla="*/ 426 w 540"/>
                  <a:gd name="T91" fmla="*/ 102 h 552"/>
                  <a:gd name="T92" fmla="*/ 448 w 540"/>
                  <a:gd name="T93" fmla="*/ 116 h 552"/>
                  <a:gd name="T94" fmla="*/ 472 w 540"/>
                  <a:gd name="T95" fmla="*/ 182 h 552"/>
                  <a:gd name="T96" fmla="*/ 458 w 540"/>
                  <a:gd name="T97" fmla="*/ 220 h 552"/>
                  <a:gd name="T98" fmla="*/ 510 w 540"/>
                  <a:gd name="T99" fmla="*/ 514 h 552"/>
                  <a:gd name="T100" fmla="*/ 518 w 540"/>
                  <a:gd name="T101" fmla="*/ 552 h 552"/>
                  <a:gd name="T102" fmla="*/ 538 w 540"/>
                  <a:gd name="T103" fmla="*/ 538 h 552"/>
                  <a:gd name="T104" fmla="*/ 536 w 540"/>
                  <a:gd name="T105" fmla="*/ 492 h 552"/>
                  <a:gd name="T106" fmla="*/ 528 w 540"/>
                  <a:gd name="T107" fmla="*/ 476 h 552"/>
                  <a:gd name="T108" fmla="*/ 512 w 540"/>
                  <a:gd name="T109" fmla="*/ 49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0" h="552">
                    <a:moveTo>
                      <a:pt x="446" y="218"/>
                    </a:moveTo>
                    <a:lnTo>
                      <a:pt x="436" y="228"/>
                    </a:lnTo>
                    <a:lnTo>
                      <a:pt x="442" y="238"/>
                    </a:lnTo>
                    <a:lnTo>
                      <a:pt x="422" y="256"/>
                    </a:lnTo>
                    <a:lnTo>
                      <a:pt x="412" y="278"/>
                    </a:lnTo>
                    <a:lnTo>
                      <a:pt x="406" y="298"/>
                    </a:lnTo>
                    <a:lnTo>
                      <a:pt x="422" y="298"/>
                    </a:lnTo>
                    <a:lnTo>
                      <a:pt x="434" y="284"/>
                    </a:lnTo>
                    <a:lnTo>
                      <a:pt x="446" y="294"/>
                    </a:lnTo>
                    <a:lnTo>
                      <a:pt x="450" y="312"/>
                    </a:lnTo>
                    <a:lnTo>
                      <a:pt x="440" y="328"/>
                    </a:lnTo>
                    <a:lnTo>
                      <a:pt x="440" y="350"/>
                    </a:lnTo>
                    <a:lnTo>
                      <a:pt x="424" y="358"/>
                    </a:lnTo>
                    <a:lnTo>
                      <a:pt x="426" y="372"/>
                    </a:lnTo>
                    <a:lnTo>
                      <a:pt x="436" y="384"/>
                    </a:lnTo>
                    <a:lnTo>
                      <a:pt x="436" y="406"/>
                    </a:lnTo>
                    <a:lnTo>
                      <a:pt x="454" y="410"/>
                    </a:lnTo>
                    <a:lnTo>
                      <a:pt x="476" y="406"/>
                    </a:lnTo>
                    <a:lnTo>
                      <a:pt x="482" y="422"/>
                    </a:lnTo>
                    <a:lnTo>
                      <a:pt x="456" y="440"/>
                    </a:lnTo>
                    <a:lnTo>
                      <a:pt x="434" y="452"/>
                    </a:lnTo>
                    <a:lnTo>
                      <a:pt x="432" y="458"/>
                    </a:lnTo>
                    <a:lnTo>
                      <a:pt x="410" y="466"/>
                    </a:lnTo>
                    <a:lnTo>
                      <a:pt x="382" y="452"/>
                    </a:lnTo>
                    <a:lnTo>
                      <a:pt x="364" y="444"/>
                    </a:lnTo>
                    <a:lnTo>
                      <a:pt x="348" y="462"/>
                    </a:lnTo>
                    <a:lnTo>
                      <a:pt x="338" y="460"/>
                    </a:lnTo>
                    <a:lnTo>
                      <a:pt x="328" y="450"/>
                    </a:lnTo>
                    <a:lnTo>
                      <a:pt x="312" y="458"/>
                    </a:lnTo>
                    <a:lnTo>
                      <a:pt x="310" y="492"/>
                    </a:lnTo>
                    <a:lnTo>
                      <a:pt x="284" y="496"/>
                    </a:lnTo>
                    <a:lnTo>
                      <a:pt x="260" y="496"/>
                    </a:lnTo>
                    <a:lnTo>
                      <a:pt x="256" y="486"/>
                    </a:lnTo>
                    <a:lnTo>
                      <a:pt x="238" y="480"/>
                    </a:lnTo>
                    <a:lnTo>
                      <a:pt x="214" y="480"/>
                    </a:lnTo>
                    <a:lnTo>
                      <a:pt x="186" y="486"/>
                    </a:lnTo>
                    <a:lnTo>
                      <a:pt x="168" y="480"/>
                    </a:lnTo>
                    <a:lnTo>
                      <a:pt x="154" y="470"/>
                    </a:lnTo>
                    <a:lnTo>
                      <a:pt x="140" y="466"/>
                    </a:lnTo>
                    <a:lnTo>
                      <a:pt x="132" y="458"/>
                    </a:lnTo>
                    <a:lnTo>
                      <a:pt x="122" y="448"/>
                    </a:lnTo>
                    <a:lnTo>
                      <a:pt x="134" y="410"/>
                    </a:lnTo>
                    <a:lnTo>
                      <a:pt x="138" y="386"/>
                    </a:lnTo>
                    <a:lnTo>
                      <a:pt x="146" y="382"/>
                    </a:lnTo>
                    <a:lnTo>
                      <a:pt x="140" y="340"/>
                    </a:lnTo>
                    <a:lnTo>
                      <a:pt x="136" y="302"/>
                    </a:lnTo>
                    <a:lnTo>
                      <a:pt x="122" y="286"/>
                    </a:lnTo>
                    <a:lnTo>
                      <a:pt x="108" y="264"/>
                    </a:lnTo>
                    <a:lnTo>
                      <a:pt x="114" y="254"/>
                    </a:lnTo>
                    <a:lnTo>
                      <a:pt x="110" y="238"/>
                    </a:lnTo>
                    <a:lnTo>
                      <a:pt x="100" y="236"/>
                    </a:lnTo>
                    <a:lnTo>
                      <a:pt x="84" y="222"/>
                    </a:lnTo>
                    <a:lnTo>
                      <a:pt x="64" y="224"/>
                    </a:lnTo>
                    <a:lnTo>
                      <a:pt x="56" y="214"/>
                    </a:lnTo>
                    <a:lnTo>
                      <a:pt x="22" y="198"/>
                    </a:lnTo>
                    <a:lnTo>
                      <a:pt x="10" y="204"/>
                    </a:lnTo>
                    <a:lnTo>
                      <a:pt x="0" y="188"/>
                    </a:lnTo>
                    <a:lnTo>
                      <a:pt x="8" y="176"/>
                    </a:lnTo>
                    <a:lnTo>
                      <a:pt x="8" y="166"/>
                    </a:lnTo>
                    <a:lnTo>
                      <a:pt x="26" y="152"/>
                    </a:lnTo>
                    <a:lnTo>
                      <a:pt x="38" y="156"/>
                    </a:lnTo>
                    <a:lnTo>
                      <a:pt x="50" y="146"/>
                    </a:lnTo>
                    <a:lnTo>
                      <a:pt x="66" y="146"/>
                    </a:lnTo>
                    <a:lnTo>
                      <a:pt x="86" y="164"/>
                    </a:lnTo>
                    <a:lnTo>
                      <a:pt x="120" y="152"/>
                    </a:lnTo>
                    <a:lnTo>
                      <a:pt x="122" y="118"/>
                    </a:lnTo>
                    <a:lnTo>
                      <a:pt x="108" y="102"/>
                    </a:lnTo>
                    <a:lnTo>
                      <a:pt x="116" y="94"/>
                    </a:lnTo>
                    <a:lnTo>
                      <a:pt x="132" y="96"/>
                    </a:lnTo>
                    <a:lnTo>
                      <a:pt x="140" y="112"/>
                    </a:lnTo>
                    <a:lnTo>
                      <a:pt x="156" y="104"/>
                    </a:lnTo>
                    <a:lnTo>
                      <a:pt x="170" y="108"/>
                    </a:lnTo>
                    <a:lnTo>
                      <a:pt x="196" y="102"/>
                    </a:lnTo>
                    <a:lnTo>
                      <a:pt x="206" y="84"/>
                    </a:lnTo>
                    <a:lnTo>
                      <a:pt x="226" y="80"/>
                    </a:lnTo>
                    <a:lnTo>
                      <a:pt x="248" y="56"/>
                    </a:lnTo>
                    <a:lnTo>
                      <a:pt x="246" y="36"/>
                    </a:lnTo>
                    <a:lnTo>
                      <a:pt x="252" y="14"/>
                    </a:lnTo>
                    <a:lnTo>
                      <a:pt x="274" y="0"/>
                    </a:lnTo>
                    <a:lnTo>
                      <a:pt x="282" y="14"/>
                    </a:lnTo>
                    <a:lnTo>
                      <a:pt x="294" y="22"/>
                    </a:lnTo>
                    <a:lnTo>
                      <a:pt x="300" y="32"/>
                    </a:lnTo>
                    <a:lnTo>
                      <a:pt x="314" y="42"/>
                    </a:lnTo>
                    <a:lnTo>
                      <a:pt x="326" y="42"/>
                    </a:lnTo>
                    <a:lnTo>
                      <a:pt x="328" y="56"/>
                    </a:lnTo>
                    <a:lnTo>
                      <a:pt x="334" y="64"/>
                    </a:lnTo>
                    <a:lnTo>
                      <a:pt x="346" y="70"/>
                    </a:lnTo>
                    <a:lnTo>
                      <a:pt x="360" y="62"/>
                    </a:lnTo>
                    <a:lnTo>
                      <a:pt x="364" y="78"/>
                    </a:lnTo>
                    <a:lnTo>
                      <a:pt x="390" y="102"/>
                    </a:lnTo>
                    <a:lnTo>
                      <a:pt x="400" y="102"/>
                    </a:lnTo>
                    <a:lnTo>
                      <a:pt x="426" y="102"/>
                    </a:lnTo>
                    <a:lnTo>
                      <a:pt x="434" y="114"/>
                    </a:lnTo>
                    <a:lnTo>
                      <a:pt x="448" y="116"/>
                    </a:lnTo>
                    <a:lnTo>
                      <a:pt x="486" y="148"/>
                    </a:lnTo>
                    <a:lnTo>
                      <a:pt x="472" y="182"/>
                    </a:lnTo>
                    <a:lnTo>
                      <a:pt x="474" y="212"/>
                    </a:lnTo>
                    <a:lnTo>
                      <a:pt x="458" y="220"/>
                    </a:lnTo>
                    <a:lnTo>
                      <a:pt x="446" y="218"/>
                    </a:lnTo>
                    <a:close/>
                    <a:moveTo>
                      <a:pt x="510" y="514"/>
                    </a:moveTo>
                    <a:lnTo>
                      <a:pt x="506" y="534"/>
                    </a:lnTo>
                    <a:lnTo>
                      <a:pt x="518" y="552"/>
                    </a:lnTo>
                    <a:lnTo>
                      <a:pt x="530" y="552"/>
                    </a:lnTo>
                    <a:lnTo>
                      <a:pt x="538" y="538"/>
                    </a:lnTo>
                    <a:lnTo>
                      <a:pt x="540" y="512"/>
                    </a:lnTo>
                    <a:lnTo>
                      <a:pt x="536" y="492"/>
                    </a:lnTo>
                    <a:lnTo>
                      <a:pt x="536" y="478"/>
                    </a:lnTo>
                    <a:lnTo>
                      <a:pt x="528" y="476"/>
                    </a:lnTo>
                    <a:lnTo>
                      <a:pt x="524" y="492"/>
                    </a:lnTo>
                    <a:lnTo>
                      <a:pt x="512" y="498"/>
                    </a:lnTo>
                    <a:lnTo>
                      <a:pt x="510" y="51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Switzerland"/>
              <p:cNvSpPr>
                <a:spLocks noChangeAspect="1"/>
              </p:cNvSpPr>
              <p:nvPr/>
            </p:nvSpPr>
            <p:spPr bwMode="gray">
              <a:xfrm>
                <a:off x="3294939" y="4538776"/>
                <a:ext cx="448173" cy="241006"/>
              </a:xfrm>
              <a:custGeom>
                <a:avLst/>
                <a:gdLst>
                  <a:gd name="T0" fmla="*/ 62 w 178"/>
                  <a:gd name="T1" fmla="*/ 94 h 104"/>
                  <a:gd name="T2" fmla="*/ 74 w 178"/>
                  <a:gd name="T3" fmla="*/ 100 h 104"/>
                  <a:gd name="T4" fmla="*/ 82 w 178"/>
                  <a:gd name="T5" fmla="*/ 90 h 104"/>
                  <a:gd name="T6" fmla="*/ 96 w 178"/>
                  <a:gd name="T7" fmla="*/ 78 h 104"/>
                  <a:gd name="T8" fmla="*/ 104 w 178"/>
                  <a:gd name="T9" fmla="*/ 90 h 104"/>
                  <a:gd name="T10" fmla="*/ 116 w 178"/>
                  <a:gd name="T11" fmla="*/ 96 h 104"/>
                  <a:gd name="T12" fmla="*/ 118 w 178"/>
                  <a:gd name="T13" fmla="*/ 80 h 104"/>
                  <a:gd name="T14" fmla="*/ 122 w 178"/>
                  <a:gd name="T15" fmla="*/ 68 h 104"/>
                  <a:gd name="T16" fmla="*/ 132 w 178"/>
                  <a:gd name="T17" fmla="*/ 72 h 104"/>
                  <a:gd name="T18" fmla="*/ 158 w 178"/>
                  <a:gd name="T19" fmla="*/ 78 h 104"/>
                  <a:gd name="T20" fmla="*/ 164 w 178"/>
                  <a:gd name="T21" fmla="*/ 64 h 104"/>
                  <a:gd name="T22" fmla="*/ 166 w 178"/>
                  <a:gd name="T23" fmla="*/ 52 h 104"/>
                  <a:gd name="T24" fmla="*/ 178 w 178"/>
                  <a:gd name="T25" fmla="*/ 48 h 104"/>
                  <a:gd name="T26" fmla="*/ 168 w 178"/>
                  <a:gd name="T27" fmla="*/ 40 h 104"/>
                  <a:gd name="T28" fmla="*/ 154 w 178"/>
                  <a:gd name="T29" fmla="*/ 44 h 104"/>
                  <a:gd name="T30" fmla="*/ 140 w 178"/>
                  <a:gd name="T31" fmla="*/ 38 h 104"/>
                  <a:gd name="T32" fmla="*/ 136 w 178"/>
                  <a:gd name="T33" fmla="*/ 24 h 104"/>
                  <a:gd name="T34" fmla="*/ 142 w 178"/>
                  <a:gd name="T35" fmla="*/ 10 h 104"/>
                  <a:gd name="T36" fmla="*/ 132 w 178"/>
                  <a:gd name="T37" fmla="*/ 2 h 104"/>
                  <a:gd name="T38" fmla="*/ 114 w 178"/>
                  <a:gd name="T39" fmla="*/ 4 h 104"/>
                  <a:gd name="T40" fmla="*/ 102 w 178"/>
                  <a:gd name="T41" fmla="*/ 0 h 104"/>
                  <a:gd name="T42" fmla="*/ 82 w 178"/>
                  <a:gd name="T43" fmla="*/ 10 h 104"/>
                  <a:gd name="T44" fmla="*/ 68 w 178"/>
                  <a:gd name="T45" fmla="*/ 4 h 104"/>
                  <a:gd name="T46" fmla="*/ 52 w 178"/>
                  <a:gd name="T47" fmla="*/ 12 h 104"/>
                  <a:gd name="T48" fmla="*/ 40 w 178"/>
                  <a:gd name="T49" fmla="*/ 10 h 104"/>
                  <a:gd name="T50" fmla="*/ 30 w 178"/>
                  <a:gd name="T51" fmla="*/ 20 h 104"/>
                  <a:gd name="T52" fmla="*/ 36 w 178"/>
                  <a:gd name="T53" fmla="*/ 30 h 104"/>
                  <a:gd name="T54" fmla="*/ 16 w 178"/>
                  <a:gd name="T55" fmla="*/ 48 h 104"/>
                  <a:gd name="T56" fmla="*/ 6 w 178"/>
                  <a:gd name="T57" fmla="*/ 70 h 104"/>
                  <a:gd name="T58" fmla="*/ 0 w 178"/>
                  <a:gd name="T59" fmla="*/ 90 h 104"/>
                  <a:gd name="T60" fmla="*/ 16 w 178"/>
                  <a:gd name="T61" fmla="*/ 90 h 104"/>
                  <a:gd name="T62" fmla="*/ 28 w 178"/>
                  <a:gd name="T63" fmla="*/ 76 h 104"/>
                  <a:gd name="T64" fmla="*/ 40 w 178"/>
                  <a:gd name="T65" fmla="*/ 86 h 104"/>
                  <a:gd name="T66" fmla="*/ 44 w 178"/>
                  <a:gd name="T67" fmla="*/ 104 h 104"/>
                  <a:gd name="T68" fmla="*/ 62 w 178"/>
                  <a:gd name="T69" fmla="*/ 9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8" h="104">
                    <a:moveTo>
                      <a:pt x="62" y="94"/>
                    </a:moveTo>
                    <a:lnTo>
                      <a:pt x="74" y="100"/>
                    </a:lnTo>
                    <a:lnTo>
                      <a:pt x="82" y="90"/>
                    </a:lnTo>
                    <a:lnTo>
                      <a:pt x="96" y="78"/>
                    </a:lnTo>
                    <a:lnTo>
                      <a:pt x="104" y="90"/>
                    </a:lnTo>
                    <a:lnTo>
                      <a:pt x="116" y="96"/>
                    </a:lnTo>
                    <a:lnTo>
                      <a:pt x="118" y="80"/>
                    </a:lnTo>
                    <a:lnTo>
                      <a:pt x="122" y="68"/>
                    </a:lnTo>
                    <a:lnTo>
                      <a:pt x="132" y="72"/>
                    </a:lnTo>
                    <a:lnTo>
                      <a:pt x="158" y="78"/>
                    </a:lnTo>
                    <a:lnTo>
                      <a:pt x="164" y="64"/>
                    </a:lnTo>
                    <a:lnTo>
                      <a:pt x="166" y="52"/>
                    </a:lnTo>
                    <a:lnTo>
                      <a:pt x="178" y="48"/>
                    </a:lnTo>
                    <a:lnTo>
                      <a:pt x="168" y="40"/>
                    </a:lnTo>
                    <a:lnTo>
                      <a:pt x="154" y="44"/>
                    </a:lnTo>
                    <a:lnTo>
                      <a:pt x="140" y="38"/>
                    </a:lnTo>
                    <a:lnTo>
                      <a:pt x="136" y="24"/>
                    </a:lnTo>
                    <a:lnTo>
                      <a:pt x="142" y="10"/>
                    </a:lnTo>
                    <a:lnTo>
                      <a:pt x="132" y="2"/>
                    </a:lnTo>
                    <a:lnTo>
                      <a:pt x="114" y="4"/>
                    </a:lnTo>
                    <a:lnTo>
                      <a:pt x="102" y="0"/>
                    </a:lnTo>
                    <a:lnTo>
                      <a:pt x="82" y="10"/>
                    </a:lnTo>
                    <a:lnTo>
                      <a:pt x="68" y="4"/>
                    </a:lnTo>
                    <a:lnTo>
                      <a:pt x="52" y="12"/>
                    </a:lnTo>
                    <a:lnTo>
                      <a:pt x="40" y="10"/>
                    </a:lnTo>
                    <a:lnTo>
                      <a:pt x="30" y="20"/>
                    </a:lnTo>
                    <a:lnTo>
                      <a:pt x="36" y="30"/>
                    </a:lnTo>
                    <a:lnTo>
                      <a:pt x="16" y="48"/>
                    </a:lnTo>
                    <a:lnTo>
                      <a:pt x="6" y="70"/>
                    </a:lnTo>
                    <a:lnTo>
                      <a:pt x="0" y="90"/>
                    </a:lnTo>
                    <a:lnTo>
                      <a:pt x="16" y="90"/>
                    </a:lnTo>
                    <a:lnTo>
                      <a:pt x="28" y="76"/>
                    </a:lnTo>
                    <a:lnTo>
                      <a:pt x="40" y="86"/>
                    </a:lnTo>
                    <a:lnTo>
                      <a:pt x="44" y="104"/>
                    </a:lnTo>
                    <a:lnTo>
                      <a:pt x="62" y="94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Austria"/>
              <p:cNvSpPr>
                <a:spLocks noChangeAspect="1"/>
              </p:cNvSpPr>
              <p:nvPr/>
            </p:nvSpPr>
            <p:spPr bwMode="gray">
              <a:xfrm>
                <a:off x="3635549" y="4359420"/>
                <a:ext cx="740978" cy="347498"/>
              </a:xfrm>
              <a:custGeom>
                <a:avLst/>
                <a:gdLst>
                  <a:gd name="T0" fmla="*/ 42 w 294"/>
                  <a:gd name="T1" fmla="*/ 124 h 148"/>
                  <a:gd name="T2" fmla="*/ 32 w 294"/>
                  <a:gd name="T3" fmla="*/ 116 h 148"/>
                  <a:gd name="T4" fmla="*/ 18 w 294"/>
                  <a:gd name="T5" fmla="*/ 120 h 148"/>
                  <a:gd name="T6" fmla="*/ 4 w 294"/>
                  <a:gd name="T7" fmla="*/ 114 h 148"/>
                  <a:gd name="T8" fmla="*/ 0 w 294"/>
                  <a:gd name="T9" fmla="*/ 100 h 148"/>
                  <a:gd name="T10" fmla="*/ 6 w 294"/>
                  <a:gd name="T11" fmla="*/ 86 h 148"/>
                  <a:gd name="T12" fmla="*/ 92 w 294"/>
                  <a:gd name="T13" fmla="*/ 82 h 148"/>
                  <a:gd name="T14" fmla="*/ 108 w 294"/>
                  <a:gd name="T15" fmla="*/ 74 h 148"/>
                  <a:gd name="T16" fmla="*/ 126 w 294"/>
                  <a:gd name="T17" fmla="*/ 84 h 148"/>
                  <a:gd name="T18" fmla="*/ 138 w 294"/>
                  <a:gd name="T19" fmla="*/ 78 h 148"/>
                  <a:gd name="T20" fmla="*/ 122 w 294"/>
                  <a:gd name="T21" fmla="*/ 60 h 148"/>
                  <a:gd name="T22" fmla="*/ 120 w 294"/>
                  <a:gd name="T23" fmla="*/ 46 h 148"/>
                  <a:gd name="T24" fmla="*/ 138 w 294"/>
                  <a:gd name="T25" fmla="*/ 36 h 148"/>
                  <a:gd name="T26" fmla="*/ 154 w 294"/>
                  <a:gd name="T27" fmla="*/ 22 h 148"/>
                  <a:gd name="T28" fmla="*/ 172 w 294"/>
                  <a:gd name="T29" fmla="*/ 20 h 148"/>
                  <a:gd name="T30" fmla="*/ 176 w 294"/>
                  <a:gd name="T31" fmla="*/ 26 h 148"/>
                  <a:gd name="T32" fmla="*/ 192 w 294"/>
                  <a:gd name="T33" fmla="*/ 24 h 148"/>
                  <a:gd name="T34" fmla="*/ 208 w 294"/>
                  <a:gd name="T35" fmla="*/ 0 h 148"/>
                  <a:gd name="T36" fmla="*/ 230 w 294"/>
                  <a:gd name="T37" fmla="*/ 4 h 148"/>
                  <a:gd name="T38" fmla="*/ 252 w 294"/>
                  <a:gd name="T39" fmla="*/ 8 h 148"/>
                  <a:gd name="T40" fmla="*/ 270 w 294"/>
                  <a:gd name="T41" fmla="*/ 8 h 148"/>
                  <a:gd name="T42" fmla="*/ 286 w 294"/>
                  <a:gd name="T43" fmla="*/ 18 h 148"/>
                  <a:gd name="T44" fmla="*/ 280 w 294"/>
                  <a:gd name="T45" fmla="*/ 36 h 148"/>
                  <a:gd name="T46" fmla="*/ 294 w 294"/>
                  <a:gd name="T47" fmla="*/ 48 h 148"/>
                  <a:gd name="T48" fmla="*/ 286 w 294"/>
                  <a:gd name="T49" fmla="*/ 60 h 148"/>
                  <a:gd name="T50" fmla="*/ 282 w 294"/>
                  <a:gd name="T51" fmla="*/ 80 h 148"/>
                  <a:gd name="T52" fmla="*/ 264 w 294"/>
                  <a:gd name="T53" fmla="*/ 74 h 148"/>
                  <a:gd name="T54" fmla="*/ 258 w 294"/>
                  <a:gd name="T55" fmla="*/ 88 h 148"/>
                  <a:gd name="T56" fmla="*/ 252 w 294"/>
                  <a:gd name="T57" fmla="*/ 106 h 148"/>
                  <a:gd name="T58" fmla="*/ 248 w 294"/>
                  <a:gd name="T59" fmla="*/ 124 h 148"/>
                  <a:gd name="T60" fmla="*/ 236 w 294"/>
                  <a:gd name="T61" fmla="*/ 122 h 148"/>
                  <a:gd name="T62" fmla="*/ 222 w 294"/>
                  <a:gd name="T63" fmla="*/ 134 h 148"/>
                  <a:gd name="T64" fmla="*/ 214 w 294"/>
                  <a:gd name="T65" fmla="*/ 130 h 148"/>
                  <a:gd name="T66" fmla="*/ 200 w 294"/>
                  <a:gd name="T67" fmla="*/ 138 h 148"/>
                  <a:gd name="T68" fmla="*/ 188 w 294"/>
                  <a:gd name="T69" fmla="*/ 148 h 148"/>
                  <a:gd name="T70" fmla="*/ 150 w 294"/>
                  <a:gd name="T71" fmla="*/ 146 h 148"/>
                  <a:gd name="T72" fmla="*/ 124 w 294"/>
                  <a:gd name="T73" fmla="*/ 140 h 148"/>
                  <a:gd name="T74" fmla="*/ 102 w 294"/>
                  <a:gd name="T75" fmla="*/ 126 h 148"/>
                  <a:gd name="T76" fmla="*/ 98 w 294"/>
                  <a:gd name="T77" fmla="*/ 112 h 148"/>
                  <a:gd name="T78" fmla="*/ 66 w 294"/>
                  <a:gd name="T79" fmla="*/ 112 h 148"/>
                  <a:gd name="T80" fmla="*/ 42 w 294"/>
                  <a:gd name="T81" fmla="*/ 1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4" h="148">
                    <a:moveTo>
                      <a:pt x="42" y="124"/>
                    </a:moveTo>
                    <a:lnTo>
                      <a:pt x="32" y="116"/>
                    </a:lnTo>
                    <a:lnTo>
                      <a:pt x="18" y="120"/>
                    </a:lnTo>
                    <a:lnTo>
                      <a:pt x="4" y="114"/>
                    </a:lnTo>
                    <a:lnTo>
                      <a:pt x="0" y="100"/>
                    </a:lnTo>
                    <a:lnTo>
                      <a:pt x="6" y="86"/>
                    </a:lnTo>
                    <a:lnTo>
                      <a:pt x="92" y="82"/>
                    </a:lnTo>
                    <a:lnTo>
                      <a:pt x="108" y="74"/>
                    </a:lnTo>
                    <a:lnTo>
                      <a:pt x="126" y="84"/>
                    </a:lnTo>
                    <a:lnTo>
                      <a:pt x="138" y="78"/>
                    </a:lnTo>
                    <a:lnTo>
                      <a:pt x="122" y="60"/>
                    </a:lnTo>
                    <a:lnTo>
                      <a:pt x="120" y="46"/>
                    </a:lnTo>
                    <a:lnTo>
                      <a:pt x="138" y="3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6" y="26"/>
                    </a:lnTo>
                    <a:lnTo>
                      <a:pt x="192" y="24"/>
                    </a:lnTo>
                    <a:lnTo>
                      <a:pt x="208" y="0"/>
                    </a:lnTo>
                    <a:lnTo>
                      <a:pt x="230" y="4"/>
                    </a:lnTo>
                    <a:lnTo>
                      <a:pt x="252" y="8"/>
                    </a:lnTo>
                    <a:lnTo>
                      <a:pt x="270" y="8"/>
                    </a:lnTo>
                    <a:lnTo>
                      <a:pt x="286" y="18"/>
                    </a:lnTo>
                    <a:lnTo>
                      <a:pt x="280" y="36"/>
                    </a:lnTo>
                    <a:lnTo>
                      <a:pt x="294" y="48"/>
                    </a:lnTo>
                    <a:lnTo>
                      <a:pt x="286" y="60"/>
                    </a:lnTo>
                    <a:lnTo>
                      <a:pt x="282" y="80"/>
                    </a:lnTo>
                    <a:lnTo>
                      <a:pt x="264" y="74"/>
                    </a:lnTo>
                    <a:lnTo>
                      <a:pt x="258" y="88"/>
                    </a:lnTo>
                    <a:lnTo>
                      <a:pt x="252" y="106"/>
                    </a:lnTo>
                    <a:lnTo>
                      <a:pt x="248" y="124"/>
                    </a:lnTo>
                    <a:lnTo>
                      <a:pt x="236" y="122"/>
                    </a:lnTo>
                    <a:lnTo>
                      <a:pt x="222" y="134"/>
                    </a:lnTo>
                    <a:lnTo>
                      <a:pt x="214" y="130"/>
                    </a:lnTo>
                    <a:lnTo>
                      <a:pt x="200" y="138"/>
                    </a:lnTo>
                    <a:lnTo>
                      <a:pt x="188" y="148"/>
                    </a:lnTo>
                    <a:lnTo>
                      <a:pt x="150" y="146"/>
                    </a:lnTo>
                    <a:lnTo>
                      <a:pt x="124" y="140"/>
                    </a:lnTo>
                    <a:lnTo>
                      <a:pt x="102" y="126"/>
                    </a:lnTo>
                    <a:lnTo>
                      <a:pt x="98" y="112"/>
                    </a:lnTo>
                    <a:lnTo>
                      <a:pt x="66" y="112"/>
                    </a:lnTo>
                    <a:lnTo>
                      <a:pt x="42" y="12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Czech Republic"/>
              <p:cNvSpPr>
                <a:spLocks noChangeAspect="1"/>
              </p:cNvSpPr>
              <p:nvPr/>
            </p:nvSpPr>
            <p:spPr bwMode="gray">
              <a:xfrm>
                <a:off x="3880549" y="4062367"/>
                <a:ext cx="621466" cy="358708"/>
              </a:xfrm>
              <a:custGeom>
                <a:avLst/>
                <a:gdLst>
                  <a:gd name="T0" fmla="*/ 248 w 248"/>
                  <a:gd name="T1" fmla="*/ 94 h 152"/>
                  <a:gd name="T2" fmla="*/ 242 w 248"/>
                  <a:gd name="T3" fmla="*/ 104 h 152"/>
                  <a:gd name="T4" fmla="*/ 240 w 248"/>
                  <a:gd name="T5" fmla="*/ 120 h 152"/>
                  <a:gd name="T6" fmla="*/ 226 w 248"/>
                  <a:gd name="T7" fmla="*/ 124 h 152"/>
                  <a:gd name="T8" fmla="*/ 218 w 248"/>
                  <a:gd name="T9" fmla="*/ 136 h 152"/>
                  <a:gd name="T10" fmla="*/ 202 w 248"/>
                  <a:gd name="T11" fmla="*/ 134 h 152"/>
                  <a:gd name="T12" fmla="*/ 190 w 248"/>
                  <a:gd name="T13" fmla="*/ 144 h 152"/>
                  <a:gd name="T14" fmla="*/ 174 w 248"/>
                  <a:gd name="T15" fmla="*/ 134 h 152"/>
                  <a:gd name="T16" fmla="*/ 156 w 248"/>
                  <a:gd name="T17" fmla="*/ 134 h 152"/>
                  <a:gd name="T18" fmla="*/ 134 w 248"/>
                  <a:gd name="T19" fmla="*/ 130 h 152"/>
                  <a:gd name="T20" fmla="*/ 112 w 248"/>
                  <a:gd name="T21" fmla="*/ 126 h 152"/>
                  <a:gd name="T22" fmla="*/ 96 w 248"/>
                  <a:gd name="T23" fmla="*/ 150 h 152"/>
                  <a:gd name="T24" fmla="*/ 80 w 248"/>
                  <a:gd name="T25" fmla="*/ 152 h 152"/>
                  <a:gd name="T26" fmla="*/ 76 w 248"/>
                  <a:gd name="T27" fmla="*/ 146 h 152"/>
                  <a:gd name="T28" fmla="*/ 62 w 248"/>
                  <a:gd name="T29" fmla="*/ 124 h 152"/>
                  <a:gd name="T30" fmla="*/ 52 w 248"/>
                  <a:gd name="T31" fmla="*/ 124 h 152"/>
                  <a:gd name="T32" fmla="*/ 42 w 248"/>
                  <a:gd name="T33" fmla="*/ 110 h 152"/>
                  <a:gd name="T34" fmla="*/ 16 w 248"/>
                  <a:gd name="T35" fmla="*/ 98 h 152"/>
                  <a:gd name="T36" fmla="*/ 12 w 248"/>
                  <a:gd name="T37" fmla="*/ 72 h 152"/>
                  <a:gd name="T38" fmla="*/ 0 w 248"/>
                  <a:gd name="T39" fmla="*/ 60 h 152"/>
                  <a:gd name="T40" fmla="*/ 2 w 248"/>
                  <a:gd name="T41" fmla="*/ 54 h 152"/>
                  <a:gd name="T42" fmla="*/ 20 w 248"/>
                  <a:gd name="T43" fmla="*/ 52 h 152"/>
                  <a:gd name="T44" fmla="*/ 46 w 248"/>
                  <a:gd name="T45" fmla="*/ 38 h 152"/>
                  <a:gd name="T46" fmla="*/ 68 w 248"/>
                  <a:gd name="T47" fmla="*/ 24 h 152"/>
                  <a:gd name="T48" fmla="*/ 86 w 248"/>
                  <a:gd name="T49" fmla="*/ 20 h 152"/>
                  <a:gd name="T50" fmla="*/ 94 w 248"/>
                  <a:gd name="T51" fmla="*/ 6 h 152"/>
                  <a:gd name="T52" fmla="*/ 108 w 248"/>
                  <a:gd name="T53" fmla="*/ 10 h 152"/>
                  <a:gd name="T54" fmla="*/ 116 w 248"/>
                  <a:gd name="T55" fmla="*/ 0 h 152"/>
                  <a:gd name="T56" fmla="*/ 130 w 248"/>
                  <a:gd name="T57" fmla="*/ 22 h 152"/>
                  <a:gd name="T58" fmla="*/ 154 w 248"/>
                  <a:gd name="T59" fmla="*/ 30 h 152"/>
                  <a:gd name="T60" fmla="*/ 160 w 248"/>
                  <a:gd name="T61" fmla="*/ 48 h 152"/>
                  <a:gd name="T62" fmla="*/ 180 w 248"/>
                  <a:gd name="T63" fmla="*/ 62 h 152"/>
                  <a:gd name="T64" fmla="*/ 184 w 248"/>
                  <a:gd name="T65" fmla="*/ 42 h 152"/>
                  <a:gd name="T66" fmla="*/ 204 w 248"/>
                  <a:gd name="T67" fmla="*/ 48 h 152"/>
                  <a:gd name="T68" fmla="*/ 218 w 248"/>
                  <a:gd name="T69" fmla="*/ 62 h 152"/>
                  <a:gd name="T70" fmla="*/ 242 w 248"/>
                  <a:gd name="T71" fmla="*/ 68 h 152"/>
                  <a:gd name="T72" fmla="*/ 248 w 248"/>
                  <a:gd name="T73" fmla="*/ 9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8" h="152">
                    <a:moveTo>
                      <a:pt x="248" y="94"/>
                    </a:moveTo>
                    <a:lnTo>
                      <a:pt x="242" y="104"/>
                    </a:lnTo>
                    <a:lnTo>
                      <a:pt x="240" y="120"/>
                    </a:lnTo>
                    <a:lnTo>
                      <a:pt x="226" y="124"/>
                    </a:lnTo>
                    <a:lnTo>
                      <a:pt x="218" y="136"/>
                    </a:lnTo>
                    <a:lnTo>
                      <a:pt x="202" y="134"/>
                    </a:lnTo>
                    <a:lnTo>
                      <a:pt x="190" y="144"/>
                    </a:lnTo>
                    <a:lnTo>
                      <a:pt x="174" y="134"/>
                    </a:lnTo>
                    <a:lnTo>
                      <a:pt x="156" y="134"/>
                    </a:lnTo>
                    <a:lnTo>
                      <a:pt x="134" y="130"/>
                    </a:lnTo>
                    <a:lnTo>
                      <a:pt x="112" y="126"/>
                    </a:lnTo>
                    <a:lnTo>
                      <a:pt x="96" y="150"/>
                    </a:lnTo>
                    <a:lnTo>
                      <a:pt x="80" y="152"/>
                    </a:lnTo>
                    <a:lnTo>
                      <a:pt x="76" y="146"/>
                    </a:lnTo>
                    <a:lnTo>
                      <a:pt x="62" y="124"/>
                    </a:lnTo>
                    <a:lnTo>
                      <a:pt x="52" y="124"/>
                    </a:lnTo>
                    <a:lnTo>
                      <a:pt x="42" y="110"/>
                    </a:lnTo>
                    <a:lnTo>
                      <a:pt x="16" y="98"/>
                    </a:lnTo>
                    <a:lnTo>
                      <a:pt x="12" y="72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20" y="52"/>
                    </a:lnTo>
                    <a:lnTo>
                      <a:pt x="46" y="38"/>
                    </a:lnTo>
                    <a:lnTo>
                      <a:pt x="68" y="24"/>
                    </a:lnTo>
                    <a:lnTo>
                      <a:pt x="86" y="20"/>
                    </a:lnTo>
                    <a:lnTo>
                      <a:pt x="94" y="6"/>
                    </a:lnTo>
                    <a:lnTo>
                      <a:pt x="108" y="10"/>
                    </a:lnTo>
                    <a:lnTo>
                      <a:pt x="116" y="0"/>
                    </a:lnTo>
                    <a:lnTo>
                      <a:pt x="130" y="22"/>
                    </a:lnTo>
                    <a:lnTo>
                      <a:pt x="154" y="30"/>
                    </a:lnTo>
                    <a:lnTo>
                      <a:pt x="160" y="48"/>
                    </a:lnTo>
                    <a:lnTo>
                      <a:pt x="180" y="62"/>
                    </a:lnTo>
                    <a:lnTo>
                      <a:pt x="184" y="42"/>
                    </a:lnTo>
                    <a:lnTo>
                      <a:pt x="204" y="48"/>
                    </a:lnTo>
                    <a:lnTo>
                      <a:pt x="218" y="62"/>
                    </a:lnTo>
                    <a:lnTo>
                      <a:pt x="242" y="68"/>
                    </a:lnTo>
                    <a:lnTo>
                      <a:pt x="248" y="9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Slovakia"/>
              <p:cNvSpPr>
                <a:spLocks noChangeAspect="1"/>
              </p:cNvSpPr>
              <p:nvPr/>
            </p:nvSpPr>
            <p:spPr bwMode="gray">
              <a:xfrm>
                <a:off x="4340671" y="4286555"/>
                <a:ext cx="525856" cy="201772"/>
              </a:xfrm>
              <a:custGeom>
                <a:avLst/>
                <a:gdLst>
                  <a:gd name="T0" fmla="*/ 200 w 210"/>
                  <a:gd name="T1" fmla="*/ 58 h 88"/>
                  <a:gd name="T2" fmla="*/ 184 w 210"/>
                  <a:gd name="T3" fmla="*/ 68 h 88"/>
                  <a:gd name="T4" fmla="*/ 170 w 210"/>
                  <a:gd name="T5" fmla="*/ 56 h 88"/>
                  <a:gd name="T6" fmla="*/ 158 w 210"/>
                  <a:gd name="T7" fmla="*/ 58 h 88"/>
                  <a:gd name="T8" fmla="*/ 138 w 210"/>
                  <a:gd name="T9" fmla="*/ 54 h 88"/>
                  <a:gd name="T10" fmla="*/ 128 w 210"/>
                  <a:gd name="T11" fmla="*/ 58 h 88"/>
                  <a:gd name="T12" fmla="*/ 112 w 210"/>
                  <a:gd name="T13" fmla="*/ 72 h 88"/>
                  <a:gd name="T14" fmla="*/ 74 w 210"/>
                  <a:gd name="T15" fmla="*/ 72 h 88"/>
                  <a:gd name="T16" fmla="*/ 68 w 210"/>
                  <a:gd name="T17" fmla="*/ 88 h 88"/>
                  <a:gd name="T18" fmla="*/ 22 w 210"/>
                  <a:gd name="T19" fmla="*/ 88 h 88"/>
                  <a:gd name="T20" fmla="*/ 14 w 210"/>
                  <a:gd name="T21" fmla="*/ 80 h 88"/>
                  <a:gd name="T22" fmla="*/ 0 w 210"/>
                  <a:gd name="T23" fmla="*/ 68 h 88"/>
                  <a:gd name="T24" fmla="*/ 6 w 210"/>
                  <a:gd name="T25" fmla="*/ 50 h 88"/>
                  <a:gd name="T26" fmla="*/ 18 w 210"/>
                  <a:gd name="T27" fmla="*/ 40 h 88"/>
                  <a:gd name="T28" fmla="*/ 34 w 210"/>
                  <a:gd name="T29" fmla="*/ 42 h 88"/>
                  <a:gd name="T30" fmla="*/ 42 w 210"/>
                  <a:gd name="T31" fmla="*/ 30 h 88"/>
                  <a:gd name="T32" fmla="*/ 56 w 210"/>
                  <a:gd name="T33" fmla="*/ 26 h 88"/>
                  <a:gd name="T34" fmla="*/ 58 w 210"/>
                  <a:gd name="T35" fmla="*/ 10 h 88"/>
                  <a:gd name="T36" fmla="*/ 64 w 210"/>
                  <a:gd name="T37" fmla="*/ 0 h 88"/>
                  <a:gd name="T38" fmla="*/ 82 w 210"/>
                  <a:gd name="T39" fmla="*/ 8 h 88"/>
                  <a:gd name="T40" fmla="*/ 96 w 210"/>
                  <a:gd name="T41" fmla="*/ 2 h 88"/>
                  <a:gd name="T42" fmla="*/ 110 w 210"/>
                  <a:gd name="T43" fmla="*/ 14 h 88"/>
                  <a:gd name="T44" fmla="*/ 152 w 210"/>
                  <a:gd name="T45" fmla="*/ 10 h 88"/>
                  <a:gd name="T46" fmla="*/ 178 w 210"/>
                  <a:gd name="T47" fmla="*/ 8 h 88"/>
                  <a:gd name="T48" fmla="*/ 210 w 210"/>
                  <a:gd name="T49" fmla="*/ 28 h 88"/>
                  <a:gd name="T50" fmla="*/ 204 w 210"/>
                  <a:gd name="T51" fmla="*/ 46 h 88"/>
                  <a:gd name="T52" fmla="*/ 200 w 210"/>
                  <a:gd name="T53" fmla="*/ 5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0" h="88">
                    <a:moveTo>
                      <a:pt x="200" y="58"/>
                    </a:moveTo>
                    <a:lnTo>
                      <a:pt x="184" y="68"/>
                    </a:lnTo>
                    <a:lnTo>
                      <a:pt x="170" y="56"/>
                    </a:lnTo>
                    <a:lnTo>
                      <a:pt x="158" y="58"/>
                    </a:lnTo>
                    <a:lnTo>
                      <a:pt x="138" y="54"/>
                    </a:lnTo>
                    <a:lnTo>
                      <a:pt x="128" y="58"/>
                    </a:lnTo>
                    <a:lnTo>
                      <a:pt x="112" y="72"/>
                    </a:lnTo>
                    <a:lnTo>
                      <a:pt x="74" y="72"/>
                    </a:lnTo>
                    <a:lnTo>
                      <a:pt x="68" y="88"/>
                    </a:lnTo>
                    <a:lnTo>
                      <a:pt x="22" y="88"/>
                    </a:lnTo>
                    <a:lnTo>
                      <a:pt x="14" y="80"/>
                    </a:lnTo>
                    <a:lnTo>
                      <a:pt x="0" y="68"/>
                    </a:lnTo>
                    <a:lnTo>
                      <a:pt x="6" y="50"/>
                    </a:lnTo>
                    <a:lnTo>
                      <a:pt x="18" y="40"/>
                    </a:lnTo>
                    <a:lnTo>
                      <a:pt x="34" y="42"/>
                    </a:lnTo>
                    <a:lnTo>
                      <a:pt x="42" y="30"/>
                    </a:lnTo>
                    <a:lnTo>
                      <a:pt x="56" y="26"/>
                    </a:lnTo>
                    <a:lnTo>
                      <a:pt x="58" y="10"/>
                    </a:lnTo>
                    <a:lnTo>
                      <a:pt x="64" y="0"/>
                    </a:lnTo>
                    <a:lnTo>
                      <a:pt x="82" y="8"/>
                    </a:lnTo>
                    <a:lnTo>
                      <a:pt x="96" y="2"/>
                    </a:lnTo>
                    <a:lnTo>
                      <a:pt x="110" y="14"/>
                    </a:lnTo>
                    <a:lnTo>
                      <a:pt x="152" y="10"/>
                    </a:lnTo>
                    <a:lnTo>
                      <a:pt x="178" y="8"/>
                    </a:lnTo>
                    <a:lnTo>
                      <a:pt x="210" y="28"/>
                    </a:lnTo>
                    <a:lnTo>
                      <a:pt x="204" y="46"/>
                    </a:lnTo>
                    <a:lnTo>
                      <a:pt x="200" y="58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Italy"/>
              <p:cNvSpPr>
                <a:spLocks noChangeAspect="1" noEditPoints="1"/>
              </p:cNvSpPr>
              <p:nvPr/>
            </p:nvSpPr>
            <p:spPr bwMode="gray">
              <a:xfrm>
                <a:off x="3342744" y="4622847"/>
                <a:ext cx="1135369" cy="1289105"/>
              </a:xfrm>
              <a:custGeom>
                <a:avLst/>
                <a:gdLst>
                  <a:gd name="T0" fmla="*/ 264 w 454"/>
                  <a:gd name="T1" fmla="*/ 46 h 550"/>
                  <a:gd name="T2" fmla="*/ 266 w 454"/>
                  <a:gd name="T3" fmla="*/ 80 h 550"/>
                  <a:gd name="T4" fmla="*/ 222 w 454"/>
                  <a:gd name="T5" fmla="*/ 80 h 550"/>
                  <a:gd name="T6" fmla="*/ 218 w 454"/>
                  <a:gd name="T7" fmla="*/ 122 h 550"/>
                  <a:gd name="T8" fmla="*/ 220 w 454"/>
                  <a:gd name="T9" fmla="*/ 170 h 550"/>
                  <a:gd name="T10" fmla="*/ 272 w 454"/>
                  <a:gd name="T11" fmla="*/ 236 h 550"/>
                  <a:gd name="T12" fmla="*/ 342 w 454"/>
                  <a:gd name="T13" fmla="*/ 280 h 550"/>
                  <a:gd name="T14" fmla="*/ 362 w 454"/>
                  <a:gd name="T15" fmla="*/ 300 h 550"/>
                  <a:gd name="T16" fmla="*/ 412 w 454"/>
                  <a:gd name="T17" fmla="*/ 324 h 550"/>
                  <a:gd name="T18" fmla="*/ 434 w 454"/>
                  <a:gd name="T19" fmla="*/ 342 h 550"/>
                  <a:gd name="T20" fmla="*/ 454 w 454"/>
                  <a:gd name="T21" fmla="*/ 390 h 550"/>
                  <a:gd name="T22" fmla="*/ 430 w 454"/>
                  <a:gd name="T23" fmla="*/ 372 h 550"/>
                  <a:gd name="T24" fmla="*/ 384 w 454"/>
                  <a:gd name="T25" fmla="*/ 384 h 550"/>
                  <a:gd name="T26" fmla="*/ 408 w 454"/>
                  <a:gd name="T27" fmla="*/ 418 h 550"/>
                  <a:gd name="T28" fmla="*/ 392 w 454"/>
                  <a:gd name="T29" fmla="*/ 450 h 550"/>
                  <a:gd name="T30" fmla="*/ 346 w 454"/>
                  <a:gd name="T31" fmla="*/ 486 h 550"/>
                  <a:gd name="T32" fmla="*/ 352 w 454"/>
                  <a:gd name="T33" fmla="*/ 454 h 550"/>
                  <a:gd name="T34" fmla="*/ 362 w 454"/>
                  <a:gd name="T35" fmla="*/ 436 h 550"/>
                  <a:gd name="T36" fmla="*/ 318 w 454"/>
                  <a:gd name="T37" fmla="*/ 372 h 550"/>
                  <a:gd name="T38" fmla="*/ 268 w 454"/>
                  <a:gd name="T39" fmla="*/ 320 h 550"/>
                  <a:gd name="T40" fmla="*/ 206 w 454"/>
                  <a:gd name="T41" fmla="*/ 280 h 550"/>
                  <a:gd name="T42" fmla="*/ 164 w 454"/>
                  <a:gd name="T43" fmla="*/ 256 h 550"/>
                  <a:gd name="T44" fmla="*/ 146 w 454"/>
                  <a:gd name="T45" fmla="*/ 228 h 550"/>
                  <a:gd name="T46" fmla="*/ 118 w 454"/>
                  <a:gd name="T47" fmla="*/ 154 h 550"/>
                  <a:gd name="T48" fmla="*/ 90 w 454"/>
                  <a:gd name="T49" fmla="*/ 146 h 550"/>
                  <a:gd name="T50" fmla="*/ 72 w 454"/>
                  <a:gd name="T51" fmla="*/ 168 h 550"/>
                  <a:gd name="T52" fmla="*/ 52 w 454"/>
                  <a:gd name="T53" fmla="*/ 162 h 550"/>
                  <a:gd name="T54" fmla="*/ 12 w 454"/>
                  <a:gd name="T55" fmla="*/ 162 h 550"/>
                  <a:gd name="T56" fmla="*/ 2 w 454"/>
                  <a:gd name="T57" fmla="*/ 128 h 550"/>
                  <a:gd name="T58" fmla="*/ 16 w 454"/>
                  <a:gd name="T59" fmla="*/ 106 h 550"/>
                  <a:gd name="T60" fmla="*/ 26 w 454"/>
                  <a:gd name="T61" fmla="*/ 68 h 550"/>
                  <a:gd name="T62" fmla="*/ 56 w 454"/>
                  <a:gd name="T63" fmla="*/ 64 h 550"/>
                  <a:gd name="T64" fmla="*/ 78 w 454"/>
                  <a:gd name="T65" fmla="*/ 42 h 550"/>
                  <a:gd name="T66" fmla="*/ 98 w 454"/>
                  <a:gd name="T67" fmla="*/ 60 h 550"/>
                  <a:gd name="T68" fmla="*/ 104 w 454"/>
                  <a:gd name="T69" fmla="*/ 32 h 550"/>
                  <a:gd name="T70" fmla="*/ 140 w 454"/>
                  <a:gd name="T71" fmla="*/ 42 h 550"/>
                  <a:gd name="T72" fmla="*/ 148 w 454"/>
                  <a:gd name="T73" fmla="*/ 16 h 550"/>
                  <a:gd name="T74" fmla="*/ 184 w 454"/>
                  <a:gd name="T75" fmla="*/ 0 h 550"/>
                  <a:gd name="T76" fmla="*/ 220 w 454"/>
                  <a:gd name="T77" fmla="*/ 14 h 550"/>
                  <a:gd name="T78" fmla="*/ 268 w 454"/>
                  <a:gd name="T79" fmla="*/ 34 h 550"/>
                  <a:gd name="T80" fmla="*/ 80 w 454"/>
                  <a:gd name="T81" fmla="*/ 362 h 550"/>
                  <a:gd name="T82" fmla="*/ 80 w 454"/>
                  <a:gd name="T83" fmla="*/ 414 h 550"/>
                  <a:gd name="T84" fmla="*/ 104 w 454"/>
                  <a:gd name="T85" fmla="*/ 424 h 550"/>
                  <a:gd name="T86" fmla="*/ 122 w 454"/>
                  <a:gd name="T87" fmla="*/ 416 h 550"/>
                  <a:gd name="T88" fmla="*/ 118 w 454"/>
                  <a:gd name="T89" fmla="*/ 378 h 550"/>
                  <a:gd name="T90" fmla="*/ 120 w 454"/>
                  <a:gd name="T91" fmla="*/ 332 h 550"/>
                  <a:gd name="T92" fmla="*/ 88 w 454"/>
                  <a:gd name="T93" fmla="*/ 334 h 550"/>
                  <a:gd name="T94" fmla="*/ 72 w 454"/>
                  <a:gd name="T95" fmla="*/ 358 h 550"/>
                  <a:gd name="T96" fmla="*/ 230 w 454"/>
                  <a:gd name="T97" fmla="*/ 512 h 550"/>
                  <a:gd name="T98" fmla="*/ 266 w 454"/>
                  <a:gd name="T99" fmla="*/ 528 h 550"/>
                  <a:gd name="T100" fmla="*/ 298 w 454"/>
                  <a:gd name="T101" fmla="*/ 546 h 550"/>
                  <a:gd name="T102" fmla="*/ 326 w 454"/>
                  <a:gd name="T103" fmla="*/ 526 h 550"/>
                  <a:gd name="T104" fmla="*/ 336 w 454"/>
                  <a:gd name="T105" fmla="*/ 476 h 550"/>
                  <a:gd name="T106" fmla="*/ 278 w 454"/>
                  <a:gd name="T107" fmla="*/ 486 h 550"/>
                  <a:gd name="T108" fmla="*/ 242 w 454"/>
                  <a:gd name="T109" fmla="*/ 482 h 550"/>
                  <a:gd name="T110" fmla="*/ 222 w 454"/>
                  <a:gd name="T111" fmla="*/ 496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4" h="550">
                    <a:moveTo>
                      <a:pt x="268" y="34"/>
                    </a:moveTo>
                    <a:lnTo>
                      <a:pt x="264" y="46"/>
                    </a:lnTo>
                    <a:lnTo>
                      <a:pt x="268" y="60"/>
                    </a:lnTo>
                    <a:lnTo>
                      <a:pt x="266" y="80"/>
                    </a:lnTo>
                    <a:lnTo>
                      <a:pt x="244" y="78"/>
                    </a:lnTo>
                    <a:lnTo>
                      <a:pt x="222" y="80"/>
                    </a:lnTo>
                    <a:lnTo>
                      <a:pt x="210" y="96"/>
                    </a:lnTo>
                    <a:lnTo>
                      <a:pt x="218" y="122"/>
                    </a:lnTo>
                    <a:lnTo>
                      <a:pt x="214" y="140"/>
                    </a:lnTo>
                    <a:lnTo>
                      <a:pt x="220" y="170"/>
                    </a:lnTo>
                    <a:lnTo>
                      <a:pt x="264" y="202"/>
                    </a:lnTo>
                    <a:lnTo>
                      <a:pt x="272" y="236"/>
                    </a:lnTo>
                    <a:lnTo>
                      <a:pt x="312" y="272"/>
                    </a:lnTo>
                    <a:lnTo>
                      <a:pt x="342" y="280"/>
                    </a:lnTo>
                    <a:lnTo>
                      <a:pt x="368" y="280"/>
                    </a:lnTo>
                    <a:lnTo>
                      <a:pt x="362" y="300"/>
                    </a:lnTo>
                    <a:lnTo>
                      <a:pt x="394" y="320"/>
                    </a:lnTo>
                    <a:lnTo>
                      <a:pt x="412" y="324"/>
                    </a:lnTo>
                    <a:lnTo>
                      <a:pt x="422" y="340"/>
                    </a:lnTo>
                    <a:lnTo>
                      <a:pt x="434" y="342"/>
                    </a:lnTo>
                    <a:lnTo>
                      <a:pt x="454" y="370"/>
                    </a:lnTo>
                    <a:lnTo>
                      <a:pt x="454" y="390"/>
                    </a:lnTo>
                    <a:lnTo>
                      <a:pt x="442" y="392"/>
                    </a:lnTo>
                    <a:lnTo>
                      <a:pt x="430" y="372"/>
                    </a:lnTo>
                    <a:lnTo>
                      <a:pt x="398" y="362"/>
                    </a:lnTo>
                    <a:lnTo>
                      <a:pt x="384" y="384"/>
                    </a:lnTo>
                    <a:lnTo>
                      <a:pt x="382" y="404"/>
                    </a:lnTo>
                    <a:lnTo>
                      <a:pt x="408" y="418"/>
                    </a:lnTo>
                    <a:lnTo>
                      <a:pt x="408" y="442"/>
                    </a:lnTo>
                    <a:lnTo>
                      <a:pt x="392" y="450"/>
                    </a:lnTo>
                    <a:lnTo>
                      <a:pt x="362" y="486"/>
                    </a:lnTo>
                    <a:lnTo>
                      <a:pt x="346" y="486"/>
                    </a:lnTo>
                    <a:lnTo>
                      <a:pt x="344" y="474"/>
                    </a:lnTo>
                    <a:lnTo>
                      <a:pt x="352" y="454"/>
                    </a:lnTo>
                    <a:lnTo>
                      <a:pt x="348" y="446"/>
                    </a:lnTo>
                    <a:lnTo>
                      <a:pt x="362" y="436"/>
                    </a:lnTo>
                    <a:lnTo>
                      <a:pt x="344" y="384"/>
                    </a:lnTo>
                    <a:lnTo>
                      <a:pt x="318" y="372"/>
                    </a:lnTo>
                    <a:lnTo>
                      <a:pt x="314" y="358"/>
                    </a:lnTo>
                    <a:lnTo>
                      <a:pt x="268" y="320"/>
                    </a:lnTo>
                    <a:lnTo>
                      <a:pt x="240" y="312"/>
                    </a:lnTo>
                    <a:lnTo>
                      <a:pt x="206" y="280"/>
                    </a:lnTo>
                    <a:lnTo>
                      <a:pt x="188" y="268"/>
                    </a:lnTo>
                    <a:lnTo>
                      <a:pt x="164" y="256"/>
                    </a:lnTo>
                    <a:lnTo>
                      <a:pt x="160" y="240"/>
                    </a:lnTo>
                    <a:lnTo>
                      <a:pt x="146" y="228"/>
                    </a:lnTo>
                    <a:lnTo>
                      <a:pt x="142" y="182"/>
                    </a:lnTo>
                    <a:lnTo>
                      <a:pt x="118" y="154"/>
                    </a:lnTo>
                    <a:lnTo>
                      <a:pt x="100" y="152"/>
                    </a:lnTo>
                    <a:lnTo>
                      <a:pt x="90" y="146"/>
                    </a:lnTo>
                    <a:lnTo>
                      <a:pt x="76" y="152"/>
                    </a:lnTo>
                    <a:lnTo>
                      <a:pt x="72" y="168"/>
                    </a:lnTo>
                    <a:lnTo>
                      <a:pt x="58" y="178"/>
                    </a:lnTo>
                    <a:lnTo>
                      <a:pt x="52" y="162"/>
                    </a:lnTo>
                    <a:lnTo>
                      <a:pt x="30" y="166"/>
                    </a:lnTo>
                    <a:lnTo>
                      <a:pt x="12" y="162"/>
                    </a:lnTo>
                    <a:lnTo>
                      <a:pt x="12" y="140"/>
                    </a:lnTo>
                    <a:lnTo>
                      <a:pt x="2" y="128"/>
                    </a:lnTo>
                    <a:lnTo>
                      <a:pt x="0" y="114"/>
                    </a:lnTo>
                    <a:lnTo>
                      <a:pt x="16" y="106"/>
                    </a:lnTo>
                    <a:lnTo>
                      <a:pt x="16" y="84"/>
                    </a:lnTo>
                    <a:lnTo>
                      <a:pt x="26" y="68"/>
                    </a:lnTo>
                    <a:lnTo>
                      <a:pt x="44" y="58"/>
                    </a:lnTo>
                    <a:lnTo>
                      <a:pt x="56" y="64"/>
                    </a:lnTo>
                    <a:lnTo>
                      <a:pt x="64" y="54"/>
                    </a:lnTo>
                    <a:lnTo>
                      <a:pt x="78" y="42"/>
                    </a:lnTo>
                    <a:lnTo>
                      <a:pt x="86" y="54"/>
                    </a:lnTo>
                    <a:lnTo>
                      <a:pt x="98" y="60"/>
                    </a:lnTo>
                    <a:lnTo>
                      <a:pt x="100" y="44"/>
                    </a:lnTo>
                    <a:lnTo>
                      <a:pt x="104" y="32"/>
                    </a:lnTo>
                    <a:lnTo>
                      <a:pt x="114" y="36"/>
                    </a:lnTo>
                    <a:lnTo>
                      <a:pt x="140" y="42"/>
                    </a:lnTo>
                    <a:lnTo>
                      <a:pt x="146" y="28"/>
                    </a:lnTo>
                    <a:lnTo>
                      <a:pt x="148" y="16"/>
                    </a:lnTo>
                    <a:lnTo>
                      <a:pt x="160" y="12"/>
                    </a:lnTo>
                    <a:lnTo>
                      <a:pt x="184" y="0"/>
                    </a:lnTo>
                    <a:lnTo>
                      <a:pt x="216" y="0"/>
                    </a:lnTo>
                    <a:lnTo>
                      <a:pt x="220" y="14"/>
                    </a:lnTo>
                    <a:lnTo>
                      <a:pt x="242" y="28"/>
                    </a:lnTo>
                    <a:lnTo>
                      <a:pt x="268" y="34"/>
                    </a:lnTo>
                    <a:close/>
                    <a:moveTo>
                      <a:pt x="72" y="358"/>
                    </a:moveTo>
                    <a:lnTo>
                      <a:pt x="80" y="362"/>
                    </a:lnTo>
                    <a:lnTo>
                      <a:pt x="82" y="388"/>
                    </a:lnTo>
                    <a:lnTo>
                      <a:pt x="80" y="414"/>
                    </a:lnTo>
                    <a:lnTo>
                      <a:pt x="96" y="438"/>
                    </a:lnTo>
                    <a:lnTo>
                      <a:pt x="104" y="424"/>
                    </a:lnTo>
                    <a:lnTo>
                      <a:pt x="114" y="428"/>
                    </a:lnTo>
                    <a:lnTo>
                      <a:pt x="122" y="416"/>
                    </a:lnTo>
                    <a:lnTo>
                      <a:pt x="124" y="392"/>
                    </a:lnTo>
                    <a:lnTo>
                      <a:pt x="118" y="378"/>
                    </a:lnTo>
                    <a:lnTo>
                      <a:pt x="122" y="364"/>
                    </a:lnTo>
                    <a:lnTo>
                      <a:pt x="120" y="332"/>
                    </a:lnTo>
                    <a:lnTo>
                      <a:pt x="108" y="318"/>
                    </a:lnTo>
                    <a:lnTo>
                      <a:pt x="88" y="334"/>
                    </a:lnTo>
                    <a:lnTo>
                      <a:pt x="76" y="334"/>
                    </a:lnTo>
                    <a:lnTo>
                      <a:pt x="72" y="358"/>
                    </a:lnTo>
                    <a:close/>
                    <a:moveTo>
                      <a:pt x="222" y="496"/>
                    </a:moveTo>
                    <a:lnTo>
                      <a:pt x="230" y="512"/>
                    </a:lnTo>
                    <a:lnTo>
                      <a:pt x="246" y="512"/>
                    </a:lnTo>
                    <a:lnTo>
                      <a:pt x="266" y="528"/>
                    </a:lnTo>
                    <a:lnTo>
                      <a:pt x="294" y="536"/>
                    </a:lnTo>
                    <a:lnTo>
                      <a:pt x="298" y="546"/>
                    </a:lnTo>
                    <a:lnTo>
                      <a:pt x="322" y="550"/>
                    </a:lnTo>
                    <a:lnTo>
                      <a:pt x="326" y="526"/>
                    </a:lnTo>
                    <a:lnTo>
                      <a:pt x="322" y="510"/>
                    </a:lnTo>
                    <a:lnTo>
                      <a:pt x="336" y="476"/>
                    </a:lnTo>
                    <a:lnTo>
                      <a:pt x="320" y="476"/>
                    </a:lnTo>
                    <a:lnTo>
                      <a:pt x="278" y="486"/>
                    </a:lnTo>
                    <a:lnTo>
                      <a:pt x="258" y="476"/>
                    </a:lnTo>
                    <a:lnTo>
                      <a:pt x="242" y="482"/>
                    </a:lnTo>
                    <a:lnTo>
                      <a:pt x="230" y="482"/>
                    </a:lnTo>
                    <a:lnTo>
                      <a:pt x="222" y="49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Slovenia"/>
              <p:cNvSpPr>
                <a:spLocks noChangeAspect="1"/>
              </p:cNvSpPr>
              <p:nvPr/>
            </p:nvSpPr>
            <p:spPr bwMode="gray">
              <a:xfrm>
                <a:off x="4000062" y="4645263"/>
                <a:ext cx="262926" cy="201772"/>
              </a:xfrm>
              <a:custGeom>
                <a:avLst/>
                <a:gdLst>
                  <a:gd name="T0" fmla="*/ 6 w 106"/>
                  <a:gd name="T1" fmla="*/ 50 h 86"/>
                  <a:gd name="T2" fmla="*/ 2 w 106"/>
                  <a:gd name="T3" fmla="*/ 36 h 86"/>
                  <a:gd name="T4" fmla="*/ 6 w 106"/>
                  <a:gd name="T5" fmla="*/ 24 h 86"/>
                  <a:gd name="T6" fmla="*/ 44 w 106"/>
                  <a:gd name="T7" fmla="*/ 26 h 86"/>
                  <a:gd name="T8" fmla="*/ 56 w 106"/>
                  <a:gd name="T9" fmla="*/ 16 h 86"/>
                  <a:gd name="T10" fmla="*/ 70 w 106"/>
                  <a:gd name="T11" fmla="*/ 8 h 86"/>
                  <a:gd name="T12" fmla="*/ 78 w 106"/>
                  <a:gd name="T13" fmla="*/ 12 h 86"/>
                  <a:gd name="T14" fmla="*/ 92 w 106"/>
                  <a:gd name="T15" fmla="*/ 0 h 86"/>
                  <a:gd name="T16" fmla="*/ 104 w 106"/>
                  <a:gd name="T17" fmla="*/ 2 h 86"/>
                  <a:gd name="T18" fmla="*/ 106 w 106"/>
                  <a:gd name="T19" fmla="*/ 30 h 86"/>
                  <a:gd name="T20" fmla="*/ 92 w 106"/>
                  <a:gd name="T21" fmla="*/ 38 h 86"/>
                  <a:gd name="T22" fmla="*/ 92 w 106"/>
                  <a:gd name="T23" fmla="*/ 54 h 86"/>
                  <a:gd name="T24" fmla="*/ 82 w 106"/>
                  <a:gd name="T25" fmla="*/ 64 h 86"/>
                  <a:gd name="T26" fmla="*/ 84 w 106"/>
                  <a:gd name="T27" fmla="*/ 76 h 86"/>
                  <a:gd name="T28" fmla="*/ 70 w 106"/>
                  <a:gd name="T29" fmla="*/ 78 h 86"/>
                  <a:gd name="T30" fmla="*/ 56 w 106"/>
                  <a:gd name="T31" fmla="*/ 72 h 86"/>
                  <a:gd name="T32" fmla="*/ 40 w 106"/>
                  <a:gd name="T33" fmla="*/ 74 h 86"/>
                  <a:gd name="T34" fmla="*/ 20 w 106"/>
                  <a:gd name="T35" fmla="*/ 74 h 86"/>
                  <a:gd name="T36" fmla="*/ 0 w 106"/>
                  <a:gd name="T37" fmla="*/ 86 h 86"/>
                  <a:gd name="T38" fmla="*/ 4 w 106"/>
                  <a:gd name="T39" fmla="*/ 70 h 86"/>
                  <a:gd name="T40" fmla="*/ 6 w 106"/>
                  <a:gd name="T41" fmla="*/ 5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" h="86">
                    <a:moveTo>
                      <a:pt x="6" y="50"/>
                    </a:moveTo>
                    <a:lnTo>
                      <a:pt x="2" y="36"/>
                    </a:lnTo>
                    <a:lnTo>
                      <a:pt x="6" y="24"/>
                    </a:lnTo>
                    <a:lnTo>
                      <a:pt x="44" y="26"/>
                    </a:lnTo>
                    <a:lnTo>
                      <a:pt x="56" y="16"/>
                    </a:lnTo>
                    <a:lnTo>
                      <a:pt x="70" y="8"/>
                    </a:lnTo>
                    <a:lnTo>
                      <a:pt x="78" y="12"/>
                    </a:lnTo>
                    <a:lnTo>
                      <a:pt x="92" y="0"/>
                    </a:lnTo>
                    <a:lnTo>
                      <a:pt x="104" y="2"/>
                    </a:lnTo>
                    <a:lnTo>
                      <a:pt x="106" y="30"/>
                    </a:lnTo>
                    <a:lnTo>
                      <a:pt x="92" y="38"/>
                    </a:lnTo>
                    <a:lnTo>
                      <a:pt x="92" y="54"/>
                    </a:lnTo>
                    <a:lnTo>
                      <a:pt x="82" y="64"/>
                    </a:lnTo>
                    <a:lnTo>
                      <a:pt x="84" y="76"/>
                    </a:lnTo>
                    <a:lnTo>
                      <a:pt x="70" y="78"/>
                    </a:lnTo>
                    <a:lnTo>
                      <a:pt x="56" y="72"/>
                    </a:lnTo>
                    <a:lnTo>
                      <a:pt x="40" y="74"/>
                    </a:lnTo>
                    <a:lnTo>
                      <a:pt x="20" y="74"/>
                    </a:lnTo>
                    <a:lnTo>
                      <a:pt x="0" y="86"/>
                    </a:lnTo>
                    <a:lnTo>
                      <a:pt x="4" y="7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Hungary"/>
              <p:cNvSpPr>
                <a:spLocks noChangeAspect="1"/>
              </p:cNvSpPr>
              <p:nvPr/>
            </p:nvSpPr>
            <p:spPr bwMode="gray">
              <a:xfrm>
                <a:off x="4257016" y="4409865"/>
                <a:ext cx="645368" cy="392338"/>
              </a:xfrm>
              <a:custGeom>
                <a:avLst/>
                <a:gdLst>
                  <a:gd name="T0" fmla="*/ 154 w 256"/>
                  <a:gd name="T1" fmla="*/ 144 h 166"/>
                  <a:gd name="T2" fmla="*/ 170 w 256"/>
                  <a:gd name="T3" fmla="*/ 140 h 166"/>
                  <a:gd name="T4" fmla="*/ 190 w 256"/>
                  <a:gd name="T5" fmla="*/ 132 h 166"/>
                  <a:gd name="T6" fmla="*/ 208 w 256"/>
                  <a:gd name="T7" fmla="*/ 106 h 166"/>
                  <a:gd name="T8" fmla="*/ 222 w 256"/>
                  <a:gd name="T9" fmla="*/ 68 h 166"/>
                  <a:gd name="T10" fmla="*/ 236 w 256"/>
                  <a:gd name="T11" fmla="*/ 54 h 166"/>
                  <a:gd name="T12" fmla="*/ 252 w 256"/>
                  <a:gd name="T13" fmla="*/ 52 h 166"/>
                  <a:gd name="T14" fmla="*/ 256 w 256"/>
                  <a:gd name="T15" fmla="*/ 36 h 166"/>
                  <a:gd name="T16" fmla="*/ 242 w 256"/>
                  <a:gd name="T17" fmla="*/ 26 h 166"/>
                  <a:gd name="T18" fmla="*/ 232 w 256"/>
                  <a:gd name="T19" fmla="*/ 4 h 166"/>
                  <a:gd name="T20" fmla="*/ 216 w 256"/>
                  <a:gd name="T21" fmla="*/ 14 h 166"/>
                  <a:gd name="T22" fmla="*/ 202 w 256"/>
                  <a:gd name="T23" fmla="*/ 2 h 166"/>
                  <a:gd name="T24" fmla="*/ 190 w 256"/>
                  <a:gd name="T25" fmla="*/ 4 h 166"/>
                  <a:gd name="T26" fmla="*/ 170 w 256"/>
                  <a:gd name="T27" fmla="*/ 0 h 166"/>
                  <a:gd name="T28" fmla="*/ 160 w 256"/>
                  <a:gd name="T29" fmla="*/ 4 h 166"/>
                  <a:gd name="T30" fmla="*/ 144 w 256"/>
                  <a:gd name="T31" fmla="*/ 18 h 166"/>
                  <a:gd name="T32" fmla="*/ 106 w 256"/>
                  <a:gd name="T33" fmla="*/ 18 h 166"/>
                  <a:gd name="T34" fmla="*/ 100 w 256"/>
                  <a:gd name="T35" fmla="*/ 34 h 166"/>
                  <a:gd name="T36" fmla="*/ 54 w 256"/>
                  <a:gd name="T37" fmla="*/ 34 h 166"/>
                  <a:gd name="T38" fmla="*/ 46 w 256"/>
                  <a:gd name="T39" fmla="*/ 26 h 166"/>
                  <a:gd name="T40" fmla="*/ 38 w 256"/>
                  <a:gd name="T41" fmla="*/ 38 h 166"/>
                  <a:gd name="T42" fmla="*/ 34 w 256"/>
                  <a:gd name="T43" fmla="*/ 58 h 166"/>
                  <a:gd name="T44" fmla="*/ 16 w 256"/>
                  <a:gd name="T45" fmla="*/ 52 h 166"/>
                  <a:gd name="T46" fmla="*/ 10 w 256"/>
                  <a:gd name="T47" fmla="*/ 66 h 166"/>
                  <a:gd name="T48" fmla="*/ 4 w 256"/>
                  <a:gd name="T49" fmla="*/ 84 h 166"/>
                  <a:gd name="T50" fmla="*/ 0 w 256"/>
                  <a:gd name="T51" fmla="*/ 102 h 166"/>
                  <a:gd name="T52" fmla="*/ 2 w 256"/>
                  <a:gd name="T53" fmla="*/ 130 h 166"/>
                  <a:gd name="T54" fmla="*/ 10 w 256"/>
                  <a:gd name="T55" fmla="*/ 134 h 166"/>
                  <a:gd name="T56" fmla="*/ 14 w 256"/>
                  <a:gd name="T57" fmla="*/ 146 h 166"/>
                  <a:gd name="T58" fmla="*/ 64 w 256"/>
                  <a:gd name="T59" fmla="*/ 166 h 166"/>
                  <a:gd name="T60" fmla="*/ 98 w 256"/>
                  <a:gd name="T61" fmla="*/ 162 h 166"/>
                  <a:gd name="T62" fmla="*/ 134 w 256"/>
                  <a:gd name="T63" fmla="*/ 140 h 166"/>
                  <a:gd name="T64" fmla="*/ 154 w 256"/>
                  <a:gd name="T65" fmla="*/ 14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6" h="166">
                    <a:moveTo>
                      <a:pt x="154" y="144"/>
                    </a:moveTo>
                    <a:lnTo>
                      <a:pt x="170" y="140"/>
                    </a:lnTo>
                    <a:lnTo>
                      <a:pt x="190" y="132"/>
                    </a:lnTo>
                    <a:lnTo>
                      <a:pt x="208" y="106"/>
                    </a:lnTo>
                    <a:lnTo>
                      <a:pt x="222" y="68"/>
                    </a:lnTo>
                    <a:lnTo>
                      <a:pt x="236" y="54"/>
                    </a:lnTo>
                    <a:lnTo>
                      <a:pt x="252" y="52"/>
                    </a:lnTo>
                    <a:lnTo>
                      <a:pt x="256" y="36"/>
                    </a:lnTo>
                    <a:lnTo>
                      <a:pt x="242" y="26"/>
                    </a:lnTo>
                    <a:lnTo>
                      <a:pt x="232" y="4"/>
                    </a:lnTo>
                    <a:lnTo>
                      <a:pt x="216" y="14"/>
                    </a:lnTo>
                    <a:lnTo>
                      <a:pt x="202" y="2"/>
                    </a:lnTo>
                    <a:lnTo>
                      <a:pt x="190" y="4"/>
                    </a:lnTo>
                    <a:lnTo>
                      <a:pt x="170" y="0"/>
                    </a:lnTo>
                    <a:lnTo>
                      <a:pt x="160" y="4"/>
                    </a:lnTo>
                    <a:lnTo>
                      <a:pt x="144" y="18"/>
                    </a:lnTo>
                    <a:lnTo>
                      <a:pt x="106" y="18"/>
                    </a:lnTo>
                    <a:lnTo>
                      <a:pt x="100" y="34"/>
                    </a:lnTo>
                    <a:lnTo>
                      <a:pt x="54" y="34"/>
                    </a:lnTo>
                    <a:lnTo>
                      <a:pt x="46" y="26"/>
                    </a:lnTo>
                    <a:lnTo>
                      <a:pt x="38" y="38"/>
                    </a:lnTo>
                    <a:lnTo>
                      <a:pt x="34" y="58"/>
                    </a:lnTo>
                    <a:lnTo>
                      <a:pt x="16" y="52"/>
                    </a:lnTo>
                    <a:lnTo>
                      <a:pt x="10" y="66"/>
                    </a:lnTo>
                    <a:lnTo>
                      <a:pt x="4" y="84"/>
                    </a:lnTo>
                    <a:lnTo>
                      <a:pt x="0" y="102"/>
                    </a:lnTo>
                    <a:lnTo>
                      <a:pt x="2" y="130"/>
                    </a:lnTo>
                    <a:lnTo>
                      <a:pt x="10" y="134"/>
                    </a:lnTo>
                    <a:lnTo>
                      <a:pt x="14" y="146"/>
                    </a:lnTo>
                    <a:lnTo>
                      <a:pt x="64" y="166"/>
                    </a:lnTo>
                    <a:lnTo>
                      <a:pt x="98" y="162"/>
                    </a:lnTo>
                    <a:lnTo>
                      <a:pt x="134" y="140"/>
                    </a:lnTo>
                    <a:lnTo>
                      <a:pt x="154" y="14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Croatia"/>
              <p:cNvSpPr>
                <a:spLocks noChangeAspect="1"/>
              </p:cNvSpPr>
              <p:nvPr/>
            </p:nvSpPr>
            <p:spPr bwMode="gray">
              <a:xfrm>
                <a:off x="4000062" y="4718123"/>
                <a:ext cx="561708" cy="431569"/>
              </a:xfrm>
              <a:custGeom>
                <a:avLst/>
                <a:gdLst>
                  <a:gd name="T0" fmla="*/ 0 w 226"/>
                  <a:gd name="T1" fmla="*/ 56 h 184"/>
                  <a:gd name="T2" fmla="*/ 20 w 226"/>
                  <a:gd name="T3" fmla="*/ 44 h 184"/>
                  <a:gd name="T4" fmla="*/ 40 w 226"/>
                  <a:gd name="T5" fmla="*/ 44 h 184"/>
                  <a:gd name="T6" fmla="*/ 56 w 226"/>
                  <a:gd name="T7" fmla="*/ 42 h 184"/>
                  <a:gd name="T8" fmla="*/ 70 w 226"/>
                  <a:gd name="T9" fmla="*/ 48 h 184"/>
                  <a:gd name="T10" fmla="*/ 84 w 226"/>
                  <a:gd name="T11" fmla="*/ 46 h 184"/>
                  <a:gd name="T12" fmla="*/ 82 w 226"/>
                  <a:gd name="T13" fmla="*/ 34 h 184"/>
                  <a:gd name="T14" fmla="*/ 92 w 226"/>
                  <a:gd name="T15" fmla="*/ 24 h 184"/>
                  <a:gd name="T16" fmla="*/ 92 w 226"/>
                  <a:gd name="T17" fmla="*/ 8 h 184"/>
                  <a:gd name="T18" fmla="*/ 106 w 226"/>
                  <a:gd name="T19" fmla="*/ 0 h 184"/>
                  <a:gd name="T20" fmla="*/ 114 w 226"/>
                  <a:gd name="T21" fmla="*/ 4 h 184"/>
                  <a:gd name="T22" fmla="*/ 118 w 226"/>
                  <a:gd name="T23" fmla="*/ 16 h 184"/>
                  <a:gd name="T24" fmla="*/ 168 w 226"/>
                  <a:gd name="T25" fmla="*/ 36 h 184"/>
                  <a:gd name="T26" fmla="*/ 202 w 226"/>
                  <a:gd name="T27" fmla="*/ 32 h 184"/>
                  <a:gd name="T28" fmla="*/ 210 w 226"/>
                  <a:gd name="T29" fmla="*/ 50 h 184"/>
                  <a:gd name="T30" fmla="*/ 226 w 226"/>
                  <a:gd name="T31" fmla="*/ 60 h 184"/>
                  <a:gd name="T32" fmla="*/ 214 w 226"/>
                  <a:gd name="T33" fmla="*/ 80 h 184"/>
                  <a:gd name="T34" fmla="*/ 202 w 226"/>
                  <a:gd name="T35" fmla="*/ 74 h 184"/>
                  <a:gd name="T36" fmla="*/ 150 w 226"/>
                  <a:gd name="T37" fmla="*/ 74 h 184"/>
                  <a:gd name="T38" fmla="*/ 136 w 226"/>
                  <a:gd name="T39" fmla="*/ 66 h 184"/>
                  <a:gd name="T40" fmla="*/ 120 w 226"/>
                  <a:gd name="T41" fmla="*/ 70 h 184"/>
                  <a:gd name="T42" fmla="*/ 100 w 226"/>
                  <a:gd name="T43" fmla="*/ 58 h 184"/>
                  <a:gd name="T44" fmla="*/ 98 w 226"/>
                  <a:gd name="T45" fmla="*/ 80 h 184"/>
                  <a:gd name="T46" fmla="*/ 114 w 226"/>
                  <a:gd name="T47" fmla="*/ 102 h 184"/>
                  <a:gd name="T48" fmla="*/ 134 w 226"/>
                  <a:gd name="T49" fmla="*/ 132 h 184"/>
                  <a:gd name="T50" fmla="*/ 160 w 226"/>
                  <a:gd name="T51" fmla="*/ 148 h 184"/>
                  <a:gd name="T52" fmla="*/ 164 w 226"/>
                  <a:gd name="T53" fmla="*/ 160 h 184"/>
                  <a:gd name="T54" fmla="*/ 172 w 226"/>
                  <a:gd name="T55" fmla="*/ 184 h 184"/>
                  <a:gd name="T56" fmla="*/ 144 w 226"/>
                  <a:gd name="T57" fmla="*/ 172 h 184"/>
                  <a:gd name="T58" fmla="*/ 126 w 226"/>
                  <a:gd name="T59" fmla="*/ 154 h 184"/>
                  <a:gd name="T60" fmla="*/ 104 w 226"/>
                  <a:gd name="T61" fmla="*/ 156 h 184"/>
                  <a:gd name="T62" fmla="*/ 84 w 226"/>
                  <a:gd name="T63" fmla="*/ 136 h 184"/>
                  <a:gd name="T64" fmla="*/ 62 w 226"/>
                  <a:gd name="T65" fmla="*/ 118 h 184"/>
                  <a:gd name="T66" fmla="*/ 56 w 226"/>
                  <a:gd name="T67" fmla="*/ 100 h 184"/>
                  <a:gd name="T68" fmla="*/ 56 w 226"/>
                  <a:gd name="T69" fmla="*/ 82 h 184"/>
                  <a:gd name="T70" fmla="*/ 52 w 226"/>
                  <a:gd name="T71" fmla="*/ 68 h 184"/>
                  <a:gd name="T72" fmla="*/ 42 w 226"/>
                  <a:gd name="T73" fmla="*/ 58 h 184"/>
                  <a:gd name="T74" fmla="*/ 32 w 226"/>
                  <a:gd name="T75" fmla="*/ 58 h 184"/>
                  <a:gd name="T76" fmla="*/ 30 w 226"/>
                  <a:gd name="T77" fmla="*/ 72 h 184"/>
                  <a:gd name="T78" fmla="*/ 22 w 226"/>
                  <a:gd name="T79" fmla="*/ 90 h 184"/>
                  <a:gd name="T80" fmla="*/ 8 w 226"/>
                  <a:gd name="T81" fmla="*/ 76 h 184"/>
                  <a:gd name="T82" fmla="*/ 0 w 226"/>
                  <a:gd name="T83" fmla="*/ 5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6" h="184">
                    <a:moveTo>
                      <a:pt x="0" y="56"/>
                    </a:moveTo>
                    <a:lnTo>
                      <a:pt x="20" y="44"/>
                    </a:lnTo>
                    <a:lnTo>
                      <a:pt x="40" y="44"/>
                    </a:lnTo>
                    <a:lnTo>
                      <a:pt x="56" y="42"/>
                    </a:lnTo>
                    <a:lnTo>
                      <a:pt x="70" y="48"/>
                    </a:lnTo>
                    <a:lnTo>
                      <a:pt x="84" y="46"/>
                    </a:lnTo>
                    <a:lnTo>
                      <a:pt x="82" y="34"/>
                    </a:lnTo>
                    <a:lnTo>
                      <a:pt x="92" y="24"/>
                    </a:lnTo>
                    <a:lnTo>
                      <a:pt x="92" y="8"/>
                    </a:lnTo>
                    <a:lnTo>
                      <a:pt x="106" y="0"/>
                    </a:lnTo>
                    <a:lnTo>
                      <a:pt x="114" y="4"/>
                    </a:lnTo>
                    <a:lnTo>
                      <a:pt x="118" y="16"/>
                    </a:lnTo>
                    <a:lnTo>
                      <a:pt x="168" y="36"/>
                    </a:lnTo>
                    <a:lnTo>
                      <a:pt x="202" y="32"/>
                    </a:lnTo>
                    <a:lnTo>
                      <a:pt x="210" y="50"/>
                    </a:lnTo>
                    <a:lnTo>
                      <a:pt x="226" y="60"/>
                    </a:lnTo>
                    <a:lnTo>
                      <a:pt x="214" y="80"/>
                    </a:lnTo>
                    <a:lnTo>
                      <a:pt x="202" y="74"/>
                    </a:lnTo>
                    <a:lnTo>
                      <a:pt x="150" y="74"/>
                    </a:lnTo>
                    <a:lnTo>
                      <a:pt x="136" y="66"/>
                    </a:lnTo>
                    <a:lnTo>
                      <a:pt x="120" y="70"/>
                    </a:lnTo>
                    <a:lnTo>
                      <a:pt x="100" y="58"/>
                    </a:lnTo>
                    <a:lnTo>
                      <a:pt x="98" y="80"/>
                    </a:lnTo>
                    <a:lnTo>
                      <a:pt x="114" y="102"/>
                    </a:lnTo>
                    <a:lnTo>
                      <a:pt x="134" y="132"/>
                    </a:lnTo>
                    <a:lnTo>
                      <a:pt x="160" y="148"/>
                    </a:lnTo>
                    <a:lnTo>
                      <a:pt x="164" y="160"/>
                    </a:lnTo>
                    <a:lnTo>
                      <a:pt x="172" y="184"/>
                    </a:lnTo>
                    <a:lnTo>
                      <a:pt x="144" y="172"/>
                    </a:lnTo>
                    <a:lnTo>
                      <a:pt x="126" y="154"/>
                    </a:lnTo>
                    <a:lnTo>
                      <a:pt x="104" y="156"/>
                    </a:lnTo>
                    <a:lnTo>
                      <a:pt x="84" y="136"/>
                    </a:lnTo>
                    <a:lnTo>
                      <a:pt x="62" y="118"/>
                    </a:lnTo>
                    <a:lnTo>
                      <a:pt x="56" y="100"/>
                    </a:lnTo>
                    <a:lnTo>
                      <a:pt x="56" y="82"/>
                    </a:lnTo>
                    <a:lnTo>
                      <a:pt x="52" y="68"/>
                    </a:lnTo>
                    <a:lnTo>
                      <a:pt x="42" y="58"/>
                    </a:lnTo>
                    <a:lnTo>
                      <a:pt x="32" y="58"/>
                    </a:lnTo>
                    <a:lnTo>
                      <a:pt x="30" y="72"/>
                    </a:lnTo>
                    <a:lnTo>
                      <a:pt x="22" y="90"/>
                    </a:lnTo>
                    <a:lnTo>
                      <a:pt x="8" y="7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Bosnia Herzegovina"/>
              <p:cNvSpPr>
                <a:spLocks noChangeAspect="1"/>
              </p:cNvSpPr>
              <p:nvPr/>
            </p:nvSpPr>
            <p:spPr bwMode="gray">
              <a:xfrm>
                <a:off x="4245062" y="4852644"/>
                <a:ext cx="328661" cy="341892"/>
              </a:xfrm>
              <a:custGeom>
                <a:avLst/>
                <a:gdLst>
                  <a:gd name="T0" fmla="*/ 74 w 132"/>
                  <a:gd name="T1" fmla="*/ 126 h 146"/>
                  <a:gd name="T2" fmla="*/ 66 w 132"/>
                  <a:gd name="T3" fmla="*/ 102 h 146"/>
                  <a:gd name="T4" fmla="*/ 62 w 132"/>
                  <a:gd name="T5" fmla="*/ 90 h 146"/>
                  <a:gd name="T6" fmla="*/ 36 w 132"/>
                  <a:gd name="T7" fmla="*/ 74 h 146"/>
                  <a:gd name="T8" fmla="*/ 16 w 132"/>
                  <a:gd name="T9" fmla="*/ 44 h 146"/>
                  <a:gd name="T10" fmla="*/ 0 w 132"/>
                  <a:gd name="T11" fmla="*/ 22 h 146"/>
                  <a:gd name="T12" fmla="*/ 2 w 132"/>
                  <a:gd name="T13" fmla="*/ 0 h 146"/>
                  <a:gd name="T14" fmla="*/ 22 w 132"/>
                  <a:gd name="T15" fmla="*/ 12 h 146"/>
                  <a:gd name="T16" fmla="*/ 38 w 132"/>
                  <a:gd name="T17" fmla="*/ 8 h 146"/>
                  <a:gd name="T18" fmla="*/ 52 w 132"/>
                  <a:gd name="T19" fmla="*/ 16 h 146"/>
                  <a:gd name="T20" fmla="*/ 104 w 132"/>
                  <a:gd name="T21" fmla="*/ 16 h 146"/>
                  <a:gd name="T22" fmla="*/ 116 w 132"/>
                  <a:gd name="T23" fmla="*/ 22 h 146"/>
                  <a:gd name="T24" fmla="*/ 124 w 132"/>
                  <a:gd name="T25" fmla="*/ 26 h 146"/>
                  <a:gd name="T26" fmla="*/ 118 w 132"/>
                  <a:gd name="T27" fmla="*/ 48 h 146"/>
                  <a:gd name="T28" fmla="*/ 122 w 132"/>
                  <a:gd name="T29" fmla="*/ 60 h 146"/>
                  <a:gd name="T30" fmla="*/ 132 w 132"/>
                  <a:gd name="T31" fmla="*/ 68 h 146"/>
                  <a:gd name="T32" fmla="*/ 122 w 132"/>
                  <a:gd name="T33" fmla="*/ 78 h 146"/>
                  <a:gd name="T34" fmla="*/ 130 w 132"/>
                  <a:gd name="T35" fmla="*/ 98 h 146"/>
                  <a:gd name="T36" fmla="*/ 124 w 132"/>
                  <a:gd name="T37" fmla="*/ 116 h 146"/>
                  <a:gd name="T38" fmla="*/ 104 w 132"/>
                  <a:gd name="T39" fmla="*/ 134 h 146"/>
                  <a:gd name="T40" fmla="*/ 96 w 132"/>
                  <a:gd name="T41" fmla="*/ 146 h 146"/>
                  <a:gd name="T42" fmla="*/ 74 w 132"/>
                  <a:gd name="T43" fmla="*/ 1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146">
                    <a:moveTo>
                      <a:pt x="74" y="126"/>
                    </a:moveTo>
                    <a:lnTo>
                      <a:pt x="66" y="102"/>
                    </a:lnTo>
                    <a:lnTo>
                      <a:pt x="62" y="90"/>
                    </a:lnTo>
                    <a:lnTo>
                      <a:pt x="36" y="74"/>
                    </a:lnTo>
                    <a:lnTo>
                      <a:pt x="16" y="44"/>
                    </a:lnTo>
                    <a:lnTo>
                      <a:pt x="0" y="22"/>
                    </a:lnTo>
                    <a:lnTo>
                      <a:pt x="2" y="0"/>
                    </a:lnTo>
                    <a:lnTo>
                      <a:pt x="22" y="12"/>
                    </a:lnTo>
                    <a:lnTo>
                      <a:pt x="38" y="8"/>
                    </a:lnTo>
                    <a:lnTo>
                      <a:pt x="52" y="16"/>
                    </a:lnTo>
                    <a:lnTo>
                      <a:pt x="104" y="16"/>
                    </a:lnTo>
                    <a:lnTo>
                      <a:pt x="116" y="22"/>
                    </a:lnTo>
                    <a:lnTo>
                      <a:pt x="124" y="26"/>
                    </a:lnTo>
                    <a:lnTo>
                      <a:pt x="118" y="48"/>
                    </a:lnTo>
                    <a:lnTo>
                      <a:pt x="122" y="60"/>
                    </a:lnTo>
                    <a:lnTo>
                      <a:pt x="132" y="68"/>
                    </a:lnTo>
                    <a:lnTo>
                      <a:pt x="122" y="78"/>
                    </a:lnTo>
                    <a:lnTo>
                      <a:pt x="130" y="98"/>
                    </a:lnTo>
                    <a:lnTo>
                      <a:pt x="124" y="116"/>
                    </a:lnTo>
                    <a:lnTo>
                      <a:pt x="104" y="134"/>
                    </a:lnTo>
                    <a:lnTo>
                      <a:pt x="96" y="146"/>
                    </a:lnTo>
                    <a:lnTo>
                      <a:pt x="74" y="12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Serbia - Montenegro"/>
              <p:cNvSpPr>
                <a:spLocks noChangeAspect="1"/>
              </p:cNvSpPr>
              <p:nvPr/>
            </p:nvSpPr>
            <p:spPr bwMode="gray">
              <a:xfrm>
                <a:off x="4484086" y="4740544"/>
                <a:ext cx="436219" cy="566085"/>
              </a:xfrm>
              <a:custGeom>
                <a:avLst/>
                <a:gdLst>
                  <a:gd name="T0" fmla="*/ 0 w 174"/>
                  <a:gd name="T1" fmla="*/ 194 h 242"/>
                  <a:gd name="T2" fmla="*/ 8 w 174"/>
                  <a:gd name="T3" fmla="*/ 182 h 242"/>
                  <a:gd name="T4" fmla="*/ 28 w 174"/>
                  <a:gd name="T5" fmla="*/ 164 h 242"/>
                  <a:gd name="T6" fmla="*/ 34 w 174"/>
                  <a:gd name="T7" fmla="*/ 146 h 242"/>
                  <a:gd name="T8" fmla="*/ 26 w 174"/>
                  <a:gd name="T9" fmla="*/ 126 h 242"/>
                  <a:gd name="T10" fmla="*/ 36 w 174"/>
                  <a:gd name="T11" fmla="*/ 116 h 242"/>
                  <a:gd name="T12" fmla="*/ 26 w 174"/>
                  <a:gd name="T13" fmla="*/ 108 h 242"/>
                  <a:gd name="T14" fmla="*/ 22 w 174"/>
                  <a:gd name="T15" fmla="*/ 96 h 242"/>
                  <a:gd name="T16" fmla="*/ 28 w 174"/>
                  <a:gd name="T17" fmla="*/ 74 h 242"/>
                  <a:gd name="T18" fmla="*/ 20 w 174"/>
                  <a:gd name="T19" fmla="*/ 70 h 242"/>
                  <a:gd name="T20" fmla="*/ 32 w 174"/>
                  <a:gd name="T21" fmla="*/ 50 h 242"/>
                  <a:gd name="T22" fmla="*/ 16 w 174"/>
                  <a:gd name="T23" fmla="*/ 40 h 242"/>
                  <a:gd name="T24" fmla="*/ 8 w 174"/>
                  <a:gd name="T25" fmla="*/ 22 h 242"/>
                  <a:gd name="T26" fmla="*/ 44 w 174"/>
                  <a:gd name="T27" fmla="*/ 0 h 242"/>
                  <a:gd name="T28" fmla="*/ 64 w 174"/>
                  <a:gd name="T29" fmla="*/ 4 h 242"/>
                  <a:gd name="T30" fmla="*/ 80 w 174"/>
                  <a:gd name="T31" fmla="*/ 0 h 242"/>
                  <a:gd name="T32" fmla="*/ 90 w 174"/>
                  <a:gd name="T33" fmla="*/ 20 h 242"/>
                  <a:gd name="T34" fmla="*/ 92 w 174"/>
                  <a:gd name="T35" fmla="*/ 44 h 242"/>
                  <a:gd name="T36" fmla="*/ 106 w 174"/>
                  <a:gd name="T37" fmla="*/ 52 h 242"/>
                  <a:gd name="T38" fmla="*/ 110 w 174"/>
                  <a:gd name="T39" fmla="*/ 66 h 242"/>
                  <a:gd name="T40" fmla="*/ 118 w 174"/>
                  <a:gd name="T41" fmla="*/ 82 h 242"/>
                  <a:gd name="T42" fmla="*/ 146 w 174"/>
                  <a:gd name="T43" fmla="*/ 96 h 242"/>
                  <a:gd name="T44" fmla="*/ 154 w 174"/>
                  <a:gd name="T45" fmla="*/ 108 h 242"/>
                  <a:gd name="T46" fmla="*/ 150 w 174"/>
                  <a:gd name="T47" fmla="*/ 122 h 242"/>
                  <a:gd name="T48" fmla="*/ 144 w 174"/>
                  <a:gd name="T49" fmla="*/ 128 h 242"/>
                  <a:gd name="T50" fmla="*/ 154 w 174"/>
                  <a:gd name="T51" fmla="*/ 144 h 242"/>
                  <a:gd name="T52" fmla="*/ 164 w 174"/>
                  <a:gd name="T53" fmla="*/ 158 h 242"/>
                  <a:gd name="T54" fmla="*/ 174 w 174"/>
                  <a:gd name="T55" fmla="*/ 170 h 242"/>
                  <a:gd name="T56" fmla="*/ 164 w 174"/>
                  <a:gd name="T57" fmla="*/ 184 h 242"/>
                  <a:gd name="T58" fmla="*/ 154 w 174"/>
                  <a:gd name="T59" fmla="*/ 184 h 242"/>
                  <a:gd name="T60" fmla="*/ 152 w 174"/>
                  <a:gd name="T61" fmla="*/ 194 h 242"/>
                  <a:gd name="T62" fmla="*/ 154 w 174"/>
                  <a:gd name="T63" fmla="*/ 206 h 242"/>
                  <a:gd name="T64" fmla="*/ 142 w 174"/>
                  <a:gd name="T65" fmla="*/ 210 h 242"/>
                  <a:gd name="T66" fmla="*/ 124 w 174"/>
                  <a:gd name="T67" fmla="*/ 206 h 242"/>
                  <a:gd name="T68" fmla="*/ 104 w 174"/>
                  <a:gd name="T69" fmla="*/ 216 h 242"/>
                  <a:gd name="T70" fmla="*/ 90 w 174"/>
                  <a:gd name="T71" fmla="*/ 224 h 242"/>
                  <a:gd name="T72" fmla="*/ 80 w 174"/>
                  <a:gd name="T73" fmla="*/ 242 h 242"/>
                  <a:gd name="T74" fmla="*/ 74 w 174"/>
                  <a:gd name="T75" fmla="*/ 208 h 242"/>
                  <a:gd name="T76" fmla="*/ 62 w 174"/>
                  <a:gd name="T77" fmla="*/ 206 h 242"/>
                  <a:gd name="T78" fmla="*/ 50 w 174"/>
                  <a:gd name="T79" fmla="*/ 198 h 242"/>
                  <a:gd name="T80" fmla="*/ 38 w 174"/>
                  <a:gd name="T81" fmla="*/ 212 h 242"/>
                  <a:gd name="T82" fmla="*/ 36 w 174"/>
                  <a:gd name="T83" fmla="*/ 230 h 242"/>
                  <a:gd name="T84" fmla="*/ 26 w 174"/>
                  <a:gd name="T85" fmla="*/ 224 h 242"/>
                  <a:gd name="T86" fmla="*/ 20 w 174"/>
                  <a:gd name="T87" fmla="*/ 210 h 242"/>
                  <a:gd name="T88" fmla="*/ 0 w 174"/>
                  <a:gd name="T89" fmla="*/ 19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4" h="242">
                    <a:moveTo>
                      <a:pt x="0" y="194"/>
                    </a:moveTo>
                    <a:lnTo>
                      <a:pt x="8" y="182"/>
                    </a:lnTo>
                    <a:lnTo>
                      <a:pt x="28" y="164"/>
                    </a:lnTo>
                    <a:lnTo>
                      <a:pt x="34" y="146"/>
                    </a:lnTo>
                    <a:lnTo>
                      <a:pt x="26" y="126"/>
                    </a:lnTo>
                    <a:lnTo>
                      <a:pt x="36" y="116"/>
                    </a:lnTo>
                    <a:lnTo>
                      <a:pt x="26" y="108"/>
                    </a:lnTo>
                    <a:lnTo>
                      <a:pt x="22" y="96"/>
                    </a:lnTo>
                    <a:lnTo>
                      <a:pt x="28" y="74"/>
                    </a:lnTo>
                    <a:lnTo>
                      <a:pt x="20" y="70"/>
                    </a:lnTo>
                    <a:lnTo>
                      <a:pt x="32" y="50"/>
                    </a:lnTo>
                    <a:lnTo>
                      <a:pt x="16" y="40"/>
                    </a:lnTo>
                    <a:lnTo>
                      <a:pt x="8" y="22"/>
                    </a:lnTo>
                    <a:lnTo>
                      <a:pt x="44" y="0"/>
                    </a:lnTo>
                    <a:lnTo>
                      <a:pt x="64" y="4"/>
                    </a:lnTo>
                    <a:lnTo>
                      <a:pt x="80" y="0"/>
                    </a:lnTo>
                    <a:lnTo>
                      <a:pt x="90" y="20"/>
                    </a:lnTo>
                    <a:lnTo>
                      <a:pt x="92" y="44"/>
                    </a:lnTo>
                    <a:lnTo>
                      <a:pt x="106" y="52"/>
                    </a:lnTo>
                    <a:lnTo>
                      <a:pt x="110" y="66"/>
                    </a:lnTo>
                    <a:lnTo>
                      <a:pt x="118" y="82"/>
                    </a:lnTo>
                    <a:lnTo>
                      <a:pt x="146" y="96"/>
                    </a:lnTo>
                    <a:lnTo>
                      <a:pt x="154" y="108"/>
                    </a:lnTo>
                    <a:lnTo>
                      <a:pt x="150" y="122"/>
                    </a:lnTo>
                    <a:lnTo>
                      <a:pt x="144" y="128"/>
                    </a:lnTo>
                    <a:lnTo>
                      <a:pt x="154" y="144"/>
                    </a:lnTo>
                    <a:lnTo>
                      <a:pt x="164" y="158"/>
                    </a:lnTo>
                    <a:lnTo>
                      <a:pt x="174" y="170"/>
                    </a:lnTo>
                    <a:lnTo>
                      <a:pt x="164" y="184"/>
                    </a:lnTo>
                    <a:lnTo>
                      <a:pt x="154" y="184"/>
                    </a:lnTo>
                    <a:lnTo>
                      <a:pt x="152" y="194"/>
                    </a:lnTo>
                    <a:lnTo>
                      <a:pt x="154" y="206"/>
                    </a:lnTo>
                    <a:lnTo>
                      <a:pt x="142" y="210"/>
                    </a:lnTo>
                    <a:lnTo>
                      <a:pt x="124" y="206"/>
                    </a:lnTo>
                    <a:lnTo>
                      <a:pt x="104" y="216"/>
                    </a:lnTo>
                    <a:lnTo>
                      <a:pt x="90" y="224"/>
                    </a:lnTo>
                    <a:lnTo>
                      <a:pt x="80" y="242"/>
                    </a:lnTo>
                    <a:lnTo>
                      <a:pt x="74" y="208"/>
                    </a:lnTo>
                    <a:lnTo>
                      <a:pt x="62" y="206"/>
                    </a:lnTo>
                    <a:lnTo>
                      <a:pt x="50" y="198"/>
                    </a:lnTo>
                    <a:lnTo>
                      <a:pt x="38" y="212"/>
                    </a:lnTo>
                    <a:lnTo>
                      <a:pt x="36" y="230"/>
                    </a:lnTo>
                    <a:lnTo>
                      <a:pt x="26" y="224"/>
                    </a:lnTo>
                    <a:lnTo>
                      <a:pt x="20" y="21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Albania"/>
              <p:cNvSpPr>
                <a:spLocks noChangeAspect="1"/>
              </p:cNvSpPr>
              <p:nvPr/>
            </p:nvSpPr>
            <p:spPr bwMode="gray">
              <a:xfrm>
                <a:off x="4573722" y="5205742"/>
                <a:ext cx="173294" cy="364313"/>
              </a:xfrm>
              <a:custGeom>
                <a:avLst/>
                <a:gdLst>
                  <a:gd name="T0" fmla="*/ 52 w 68"/>
                  <a:gd name="T1" fmla="*/ 64 h 156"/>
                  <a:gd name="T2" fmla="*/ 54 w 68"/>
                  <a:gd name="T3" fmla="*/ 78 h 156"/>
                  <a:gd name="T4" fmla="*/ 62 w 68"/>
                  <a:gd name="T5" fmla="*/ 84 h 156"/>
                  <a:gd name="T6" fmla="*/ 68 w 68"/>
                  <a:gd name="T7" fmla="*/ 92 h 156"/>
                  <a:gd name="T8" fmla="*/ 68 w 68"/>
                  <a:gd name="T9" fmla="*/ 110 h 156"/>
                  <a:gd name="T10" fmla="*/ 54 w 68"/>
                  <a:gd name="T11" fmla="*/ 118 h 156"/>
                  <a:gd name="T12" fmla="*/ 42 w 68"/>
                  <a:gd name="T13" fmla="*/ 134 h 156"/>
                  <a:gd name="T14" fmla="*/ 42 w 68"/>
                  <a:gd name="T15" fmla="*/ 144 h 156"/>
                  <a:gd name="T16" fmla="*/ 30 w 68"/>
                  <a:gd name="T17" fmla="*/ 156 h 156"/>
                  <a:gd name="T18" fmla="*/ 18 w 68"/>
                  <a:gd name="T19" fmla="*/ 142 h 156"/>
                  <a:gd name="T20" fmla="*/ 2 w 68"/>
                  <a:gd name="T21" fmla="*/ 120 h 156"/>
                  <a:gd name="T22" fmla="*/ 2 w 68"/>
                  <a:gd name="T23" fmla="*/ 108 h 156"/>
                  <a:gd name="T24" fmla="*/ 6 w 68"/>
                  <a:gd name="T25" fmla="*/ 100 h 156"/>
                  <a:gd name="T26" fmla="*/ 4 w 68"/>
                  <a:gd name="T27" fmla="*/ 74 h 156"/>
                  <a:gd name="T28" fmla="*/ 6 w 68"/>
                  <a:gd name="T29" fmla="*/ 58 h 156"/>
                  <a:gd name="T30" fmla="*/ 6 w 68"/>
                  <a:gd name="T31" fmla="*/ 36 h 156"/>
                  <a:gd name="T32" fmla="*/ 0 w 68"/>
                  <a:gd name="T33" fmla="*/ 32 h 156"/>
                  <a:gd name="T34" fmla="*/ 2 w 68"/>
                  <a:gd name="T35" fmla="*/ 14 h 156"/>
                  <a:gd name="T36" fmla="*/ 14 w 68"/>
                  <a:gd name="T37" fmla="*/ 0 h 156"/>
                  <a:gd name="T38" fmla="*/ 26 w 68"/>
                  <a:gd name="T39" fmla="*/ 8 h 156"/>
                  <a:gd name="T40" fmla="*/ 38 w 68"/>
                  <a:gd name="T41" fmla="*/ 10 h 156"/>
                  <a:gd name="T42" fmla="*/ 44 w 68"/>
                  <a:gd name="T43" fmla="*/ 44 h 156"/>
                  <a:gd name="T44" fmla="*/ 52 w 68"/>
                  <a:gd name="T45" fmla="*/ 6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56">
                    <a:moveTo>
                      <a:pt x="52" y="64"/>
                    </a:moveTo>
                    <a:lnTo>
                      <a:pt x="54" y="78"/>
                    </a:lnTo>
                    <a:lnTo>
                      <a:pt x="62" y="84"/>
                    </a:lnTo>
                    <a:lnTo>
                      <a:pt x="68" y="92"/>
                    </a:lnTo>
                    <a:lnTo>
                      <a:pt x="68" y="110"/>
                    </a:lnTo>
                    <a:lnTo>
                      <a:pt x="54" y="118"/>
                    </a:lnTo>
                    <a:lnTo>
                      <a:pt x="42" y="134"/>
                    </a:lnTo>
                    <a:lnTo>
                      <a:pt x="42" y="144"/>
                    </a:lnTo>
                    <a:lnTo>
                      <a:pt x="30" y="156"/>
                    </a:lnTo>
                    <a:lnTo>
                      <a:pt x="18" y="142"/>
                    </a:lnTo>
                    <a:lnTo>
                      <a:pt x="2" y="120"/>
                    </a:lnTo>
                    <a:lnTo>
                      <a:pt x="2" y="108"/>
                    </a:lnTo>
                    <a:lnTo>
                      <a:pt x="6" y="100"/>
                    </a:lnTo>
                    <a:lnTo>
                      <a:pt x="4" y="74"/>
                    </a:lnTo>
                    <a:lnTo>
                      <a:pt x="6" y="58"/>
                    </a:lnTo>
                    <a:lnTo>
                      <a:pt x="6" y="36"/>
                    </a:lnTo>
                    <a:lnTo>
                      <a:pt x="0" y="32"/>
                    </a:lnTo>
                    <a:lnTo>
                      <a:pt x="2" y="14"/>
                    </a:lnTo>
                    <a:lnTo>
                      <a:pt x="14" y="0"/>
                    </a:lnTo>
                    <a:lnTo>
                      <a:pt x="26" y="8"/>
                    </a:lnTo>
                    <a:lnTo>
                      <a:pt x="38" y="10"/>
                    </a:lnTo>
                    <a:lnTo>
                      <a:pt x="44" y="44"/>
                    </a:lnTo>
                    <a:lnTo>
                      <a:pt x="52" y="6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Macedonia"/>
              <p:cNvSpPr>
                <a:spLocks noChangeAspect="1"/>
              </p:cNvSpPr>
              <p:nvPr/>
            </p:nvSpPr>
            <p:spPr bwMode="gray">
              <a:xfrm>
                <a:off x="4687257" y="5222562"/>
                <a:ext cx="233046" cy="218587"/>
              </a:xfrm>
              <a:custGeom>
                <a:avLst/>
                <a:gdLst>
                  <a:gd name="T0" fmla="*/ 8 w 94"/>
                  <a:gd name="T1" fmla="*/ 56 h 92"/>
                  <a:gd name="T2" fmla="*/ 10 w 94"/>
                  <a:gd name="T3" fmla="*/ 70 h 92"/>
                  <a:gd name="T4" fmla="*/ 18 w 94"/>
                  <a:gd name="T5" fmla="*/ 76 h 92"/>
                  <a:gd name="T6" fmla="*/ 24 w 94"/>
                  <a:gd name="T7" fmla="*/ 84 h 92"/>
                  <a:gd name="T8" fmla="*/ 30 w 94"/>
                  <a:gd name="T9" fmla="*/ 92 h 92"/>
                  <a:gd name="T10" fmla="*/ 48 w 94"/>
                  <a:gd name="T11" fmla="*/ 78 h 92"/>
                  <a:gd name="T12" fmla="*/ 68 w 94"/>
                  <a:gd name="T13" fmla="*/ 68 h 92"/>
                  <a:gd name="T14" fmla="*/ 84 w 94"/>
                  <a:gd name="T15" fmla="*/ 58 h 92"/>
                  <a:gd name="T16" fmla="*/ 94 w 94"/>
                  <a:gd name="T17" fmla="*/ 54 h 92"/>
                  <a:gd name="T18" fmla="*/ 86 w 94"/>
                  <a:gd name="T19" fmla="*/ 26 h 92"/>
                  <a:gd name="T20" fmla="*/ 76 w 94"/>
                  <a:gd name="T21" fmla="*/ 18 h 92"/>
                  <a:gd name="T22" fmla="*/ 74 w 94"/>
                  <a:gd name="T23" fmla="*/ 0 h 92"/>
                  <a:gd name="T24" fmla="*/ 62 w 94"/>
                  <a:gd name="T25" fmla="*/ 4 h 92"/>
                  <a:gd name="T26" fmla="*/ 44 w 94"/>
                  <a:gd name="T27" fmla="*/ 0 h 92"/>
                  <a:gd name="T28" fmla="*/ 24 w 94"/>
                  <a:gd name="T29" fmla="*/ 10 h 92"/>
                  <a:gd name="T30" fmla="*/ 10 w 94"/>
                  <a:gd name="T31" fmla="*/ 18 h 92"/>
                  <a:gd name="T32" fmla="*/ 0 w 94"/>
                  <a:gd name="T33" fmla="*/ 36 h 92"/>
                  <a:gd name="T34" fmla="*/ 8 w 94"/>
                  <a:gd name="T35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" h="92">
                    <a:moveTo>
                      <a:pt x="8" y="56"/>
                    </a:moveTo>
                    <a:lnTo>
                      <a:pt x="10" y="70"/>
                    </a:lnTo>
                    <a:lnTo>
                      <a:pt x="18" y="76"/>
                    </a:lnTo>
                    <a:lnTo>
                      <a:pt x="24" y="84"/>
                    </a:lnTo>
                    <a:lnTo>
                      <a:pt x="30" y="92"/>
                    </a:lnTo>
                    <a:lnTo>
                      <a:pt x="48" y="78"/>
                    </a:lnTo>
                    <a:lnTo>
                      <a:pt x="68" y="68"/>
                    </a:lnTo>
                    <a:lnTo>
                      <a:pt x="84" y="58"/>
                    </a:lnTo>
                    <a:lnTo>
                      <a:pt x="94" y="54"/>
                    </a:lnTo>
                    <a:lnTo>
                      <a:pt x="86" y="26"/>
                    </a:lnTo>
                    <a:lnTo>
                      <a:pt x="76" y="18"/>
                    </a:lnTo>
                    <a:lnTo>
                      <a:pt x="74" y="0"/>
                    </a:lnTo>
                    <a:lnTo>
                      <a:pt x="62" y="4"/>
                    </a:lnTo>
                    <a:lnTo>
                      <a:pt x="44" y="0"/>
                    </a:lnTo>
                    <a:lnTo>
                      <a:pt x="24" y="10"/>
                    </a:lnTo>
                    <a:lnTo>
                      <a:pt x="10" y="18"/>
                    </a:lnTo>
                    <a:lnTo>
                      <a:pt x="0" y="36"/>
                    </a:lnTo>
                    <a:lnTo>
                      <a:pt x="8" y="5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omania"/>
              <p:cNvSpPr>
                <a:spLocks noChangeAspect="1"/>
              </p:cNvSpPr>
              <p:nvPr/>
            </p:nvSpPr>
            <p:spPr bwMode="gray">
              <a:xfrm>
                <a:off x="4687257" y="4460310"/>
                <a:ext cx="854513" cy="633341"/>
              </a:xfrm>
              <a:custGeom>
                <a:avLst/>
                <a:gdLst>
                  <a:gd name="T0" fmla="*/ 74 w 342"/>
                  <a:gd name="T1" fmla="*/ 228 h 270"/>
                  <a:gd name="T2" fmla="*/ 66 w 342"/>
                  <a:gd name="T3" fmla="*/ 216 h 270"/>
                  <a:gd name="T4" fmla="*/ 38 w 342"/>
                  <a:gd name="T5" fmla="*/ 202 h 270"/>
                  <a:gd name="T6" fmla="*/ 30 w 342"/>
                  <a:gd name="T7" fmla="*/ 186 h 270"/>
                  <a:gd name="T8" fmla="*/ 26 w 342"/>
                  <a:gd name="T9" fmla="*/ 172 h 270"/>
                  <a:gd name="T10" fmla="*/ 12 w 342"/>
                  <a:gd name="T11" fmla="*/ 164 h 270"/>
                  <a:gd name="T12" fmla="*/ 10 w 342"/>
                  <a:gd name="T13" fmla="*/ 140 h 270"/>
                  <a:gd name="T14" fmla="*/ 0 w 342"/>
                  <a:gd name="T15" fmla="*/ 120 h 270"/>
                  <a:gd name="T16" fmla="*/ 20 w 342"/>
                  <a:gd name="T17" fmla="*/ 112 h 270"/>
                  <a:gd name="T18" fmla="*/ 38 w 342"/>
                  <a:gd name="T19" fmla="*/ 86 h 270"/>
                  <a:gd name="T20" fmla="*/ 52 w 342"/>
                  <a:gd name="T21" fmla="*/ 48 h 270"/>
                  <a:gd name="T22" fmla="*/ 66 w 342"/>
                  <a:gd name="T23" fmla="*/ 34 h 270"/>
                  <a:gd name="T24" fmla="*/ 82 w 342"/>
                  <a:gd name="T25" fmla="*/ 32 h 270"/>
                  <a:gd name="T26" fmla="*/ 86 w 342"/>
                  <a:gd name="T27" fmla="*/ 16 h 270"/>
                  <a:gd name="T28" fmla="*/ 100 w 342"/>
                  <a:gd name="T29" fmla="*/ 10 h 270"/>
                  <a:gd name="T30" fmla="*/ 138 w 342"/>
                  <a:gd name="T31" fmla="*/ 24 h 270"/>
                  <a:gd name="T32" fmla="*/ 154 w 342"/>
                  <a:gd name="T33" fmla="*/ 20 h 270"/>
                  <a:gd name="T34" fmla="*/ 172 w 342"/>
                  <a:gd name="T35" fmla="*/ 26 h 270"/>
                  <a:gd name="T36" fmla="*/ 206 w 342"/>
                  <a:gd name="T37" fmla="*/ 12 h 270"/>
                  <a:gd name="T38" fmla="*/ 220 w 342"/>
                  <a:gd name="T39" fmla="*/ 0 h 270"/>
                  <a:gd name="T40" fmla="*/ 238 w 342"/>
                  <a:gd name="T41" fmla="*/ 12 h 270"/>
                  <a:gd name="T42" fmla="*/ 254 w 342"/>
                  <a:gd name="T43" fmla="*/ 34 h 270"/>
                  <a:gd name="T44" fmla="*/ 266 w 342"/>
                  <a:gd name="T45" fmla="*/ 62 h 270"/>
                  <a:gd name="T46" fmla="*/ 278 w 342"/>
                  <a:gd name="T47" fmla="*/ 80 h 270"/>
                  <a:gd name="T48" fmla="*/ 284 w 342"/>
                  <a:gd name="T49" fmla="*/ 108 h 270"/>
                  <a:gd name="T50" fmla="*/ 286 w 342"/>
                  <a:gd name="T51" fmla="*/ 122 h 270"/>
                  <a:gd name="T52" fmla="*/ 282 w 342"/>
                  <a:gd name="T53" fmla="*/ 144 h 270"/>
                  <a:gd name="T54" fmla="*/ 286 w 342"/>
                  <a:gd name="T55" fmla="*/ 162 h 270"/>
                  <a:gd name="T56" fmla="*/ 290 w 342"/>
                  <a:gd name="T57" fmla="*/ 178 h 270"/>
                  <a:gd name="T58" fmla="*/ 312 w 342"/>
                  <a:gd name="T59" fmla="*/ 178 h 270"/>
                  <a:gd name="T60" fmla="*/ 332 w 342"/>
                  <a:gd name="T61" fmla="*/ 174 h 270"/>
                  <a:gd name="T62" fmla="*/ 342 w 342"/>
                  <a:gd name="T63" fmla="*/ 182 h 270"/>
                  <a:gd name="T64" fmla="*/ 334 w 342"/>
                  <a:gd name="T65" fmla="*/ 198 h 270"/>
                  <a:gd name="T66" fmla="*/ 316 w 342"/>
                  <a:gd name="T67" fmla="*/ 198 h 270"/>
                  <a:gd name="T68" fmla="*/ 308 w 342"/>
                  <a:gd name="T69" fmla="*/ 222 h 270"/>
                  <a:gd name="T70" fmla="*/ 302 w 342"/>
                  <a:gd name="T71" fmla="*/ 238 h 270"/>
                  <a:gd name="T72" fmla="*/ 302 w 342"/>
                  <a:gd name="T73" fmla="*/ 254 h 270"/>
                  <a:gd name="T74" fmla="*/ 280 w 342"/>
                  <a:gd name="T75" fmla="*/ 248 h 270"/>
                  <a:gd name="T76" fmla="*/ 268 w 342"/>
                  <a:gd name="T77" fmla="*/ 232 h 270"/>
                  <a:gd name="T78" fmla="*/ 256 w 342"/>
                  <a:gd name="T79" fmla="*/ 238 h 270"/>
                  <a:gd name="T80" fmla="*/ 244 w 342"/>
                  <a:gd name="T81" fmla="*/ 244 h 270"/>
                  <a:gd name="T82" fmla="*/ 228 w 342"/>
                  <a:gd name="T83" fmla="*/ 244 h 270"/>
                  <a:gd name="T84" fmla="*/ 212 w 342"/>
                  <a:gd name="T85" fmla="*/ 256 h 270"/>
                  <a:gd name="T86" fmla="*/ 176 w 342"/>
                  <a:gd name="T87" fmla="*/ 270 h 270"/>
                  <a:gd name="T88" fmla="*/ 142 w 342"/>
                  <a:gd name="T89" fmla="*/ 264 h 270"/>
                  <a:gd name="T90" fmla="*/ 124 w 342"/>
                  <a:gd name="T91" fmla="*/ 256 h 270"/>
                  <a:gd name="T92" fmla="*/ 92 w 342"/>
                  <a:gd name="T93" fmla="*/ 250 h 270"/>
                  <a:gd name="T94" fmla="*/ 90 w 342"/>
                  <a:gd name="T95" fmla="*/ 232 h 270"/>
                  <a:gd name="T96" fmla="*/ 74 w 342"/>
                  <a:gd name="T97" fmla="*/ 22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270">
                    <a:moveTo>
                      <a:pt x="74" y="228"/>
                    </a:moveTo>
                    <a:lnTo>
                      <a:pt x="66" y="216"/>
                    </a:lnTo>
                    <a:lnTo>
                      <a:pt x="38" y="202"/>
                    </a:lnTo>
                    <a:lnTo>
                      <a:pt x="30" y="186"/>
                    </a:lnTo>
                    <a:lnTo>
                      <a:pt x="26" y="172"/>
                    </a:lnTo>
                    <a:lnTo>
                      <a:pt x="12" y="164"/>
                    </a:lnTo>
                    <a:lnTo>
                      <a:pt x="10" y="140"/>
                    </a:lnTo>
                    <a:lnTo>
                      <a:pt x="0" y="120"/>
                    </a:lnTo>
                    <a:lnTo>
                      <a:pt x="20" y="112"/>
                    </a:lnTo>
                    <a:lnTo>
                      <a:pt x="38" y="86"/>
                    </a:lnTo>
                    <a:lnTo>
                      <a:pt x="52" y="48"/>
                    </a:lnTo>
                    <a:lnTo>
                      <a:pt x="66" y="34"/>
                    </a:lnTo>
                    <a:lnTo>
                      <a:pt x="82" y="32"/>
                    </a:lnTo>
                    <a:lnTo>
                      <a:pt x="86" y="16"/>
                    </a:lnTo>
                    <a:lnTo>
                      <a:pt x="100" y="10"/>
                    </a:lnTo>
                    <a:lnTo>
                      <a:pt x="138" y="24"/>
                    </a:lnTo>
                    <a:lnTo>
                      <a:pt x="154" y="20"/>
                    </a:lnTo>
                    <a:lnTo>
                      <a:pt x="172" y="26"/>
                    </a:lnTo>
                    <a:lnTo>
                      <a:pt x="206" y="12"/>
                    </a:lnTo>
                    <a:lnTo>
                      <a:pt x="220" y="0"/>
                    </a:lnTo>
                    <a:lnTo>
                      <a:pt x="238" y="12"/>
                    </a:lnTo>
                    <a:lnTo>
                      <a:pt x="254" y="34"/>
                    </a:lnTo>
                    <a:lnTo>
                      <a:pt x="266" y="62"/>
                    </a:lnTo>
                    <a:lnTo>
                      <a:pt x="278" y="80"/>
                    </a:lnTo>
                    <a:lnTo>
                      <a:pt x="284" y="108"/>
                    </a:lnTo>
                    <a:lnTo>
                      <a:pt x="286" y="122"/>
                    </a:lnTo>
                    <a:lnTo>
                      <a:pt x="282" y="144"/>
                    </a:lnTo>
                    <a:lnTo>
                      <a:pt x="286" y="162"/>
                    </a:lnTo>
                    <a:lnTo>
                      <a:pt x="290" y="178"/>
                    </a:lnTo>
                    <a:lnTo>
                      <a:pt x="312" y="178"/>
                    </a:lnTo>
                    <a:lnTo>
                      <a:pt x="332" y="174"/>
                    </a:lnTo>
                    <a:lnTo>
                      <a:pt x="342" y="182"/>
                    </a:lnTo>
                    <a:lnTo>
                      <a:pt x="334" y="198"/>
                    </a:lnTo>
                    <a:lnTo>
                      <a:pt x="316" y="198"/>
                    </a:lnTo>
                    <a:lnTo>
                      <a:pt x="308" y="222"/>
                    </a:lnTo>
                    <a:lnTo>
                      <a:pt x="302" y="238"/>
                    </a:lnTo>
                    <a:lnTo>
                      <a:pt x="302" y="254"/>
                    </a:lnTo>
                    <a:lnTo>
                      <a:pt x="280" y="248"/>
                    </a:lnTo>
                    <a:lnTo>
                      <a:pt x="268" y="232"/>
                    </a:lnTo>
                    <a:lnTo>
                      <a:pt x="256" y="238"/>
                    </a:lnTo>
                    <a:lnTo>
                      <a:pt x="244" y="244"/>
                    </a:lnTo>
                    <a:lnTo>
                      <a:pt x="228" y="244"/>
                    </a:lnTo>
                    <a:lnTo>
                      <a:pt x="212" y="256"/>
                    </a:lnTo>
                    <a:lnTo>
                      <a:pt x="176" y="270"/>
                    </a:lnTo>
                    <a:lnTo>
                      <a:pt x="142" y="264"/>
                    </a:lnTo>
                    <a:lnTo>
                      <a:pt x="124" y="256"/>
                    </a:lnTo>
                    <a:lnTo>
                      <a:pt x="92" y="250"/>
                    </a:lnTo>
                    <a:lnTo>
                      <a:pt x="90" y="232"/>
                    </a:lnTo>
                    <a:lnTo>
                      <a:pt x="74" y="228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Moldova"/>
              <p:cNvSpPr>
                <a:spLocks noChangeAspect="1"/>
              </p:cNvSpPr>
              <p:nvPr/>
            </p:nvSpPr>
            <p:spPr bwMode="gray">
              <a:xfrm>
                <a:off x="5237016" y="4421075"/>
                <a:ext cx="376465" cy="414753"/>
              </a:xfrm>
              <a:custGeom>
                <a:avLst/>
                <a:gdLst>
                  <a:gd name="T0" fmla="*/ 18 w 150"/>
                  <a:gd name="T1" fmla="*/ 0 h 178"/>
                  <a:gd name="T2" fmla="*/ 48 w 150"/>
                  <a:gd name="T3" fmla="*/ 18 h 178"/>
                  <a:gd name="T4" fmla="*/ 68 w 150"/>
                  <a:gd name="T5" fmla="*/ 24 h 178"/>
                  <a:gd name="T6" fmla="*/ 84 w 150"/>
                  <a:gd name="T7" fmla="*/ 20 h 178"/>
                  <a:gd name="T8" fmla="*/ 100 w 150"/>
                  <a:gd name="T9" fmla="*/ 28 h 178"/>
                  <a:gd name="T10" fmla="*/ 114 w 150"/>
                  <a:gd name="T11" fmla="*/ 36 h 178"/>
                  <a:gd name="T12" fmla="*/ 128 w 150"/>
                  <a:gd name="T13" fmla="*/ 52 h 178"/>
                  <a:gd name="T14" fmla="*/ 134 w 150"/>
                  <a:gd name="T15" fmla="*/ 76 h 178"/>
                  <a:gd name="T16" fmla="*/ 140 w 150"/>
                  <a:gd name="T17" fmla="*/ 100 h 178"/>
                  <a:gd name="T18" fmla="*/ 150 w 150"/>
                  <a:gd name="T19" fmla="*/ 122 h 178"/>
                  <a:gd name="T20" fmla="*/ 126 w 150"/>
                  <a:gd name="T21" fmla="*/ 126 h 178"/>
                  <a:gd name="T22" fmla="*/ 104 w 150"/>
                  <a:gd name="T23" fmla="*/ 120 h 178"/>
                  <a:gd name="T24" fmla="*/ 96 w 150"/>
                  <a:gd name="T25" fmla="*/ 146 h 178"/>
                  <a:gd name="T26" fmla="*/ 84 w 150"/>
                  <a:gd name="T27" fmla="*/ 168 h 178"/>
                  <a:gd name="T28" fmla="*/ 66 w 150"/>
                  <a:gd name="T29" fmla="*/ 178 h 178"/>
                  <a:gd name="T30" fmla="*/ 62 w 150"/>
                  <a:gd name="T31" fmla="*/ 160 h 178"/>
                  <a:gd name="T32" fmla="*/ 66 w 150"/>
                  <a:gd name="T33" fmla="*/ 138 h 178"/>
                  <a:gd name="T34" fmla="*/ 64 w 150"/>
                  <a:gd name="T35" fmla="*/ 124 h 178"/>
                  <a:gd name="T36" fmla="*/ 58 w 150"/>
                  <a:gd name="T37" fmla="*/ 96 h 178"/>
                  <a:gd name="T38" fmla="*/ 46 w 150"/>
                  <a:gd name="T39" fmla="*/ 78 h 178"/>
                  <a:gd name="T40" fmla="*/ 34 w 150"/>
                  <a:gd name="T41" fmla="*/ 50 h 178"/>
                  <a:gd name="T42" fmla="*/ 18 w 150"/>
                  <a:gd name="T43" fmla="*/ 28 h 178"/>
                  <a:gd name="T44" fmla="*/ 0 w 150"/>
                  <a:gd name="T45" fmla="*/ 16 h 178"/>
                  <a:gd name="T46" fmla="*/ 2 w 150"/>
                  <a:gd name="T47" fmla="*/ 4 h 178"/>
                  <a:gd name="T48" fmla="*/ 18 w 150"/>
                  <a:gd name="T4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0" h="178">
                    <a:moveTo>
                      <a:pt x="18" y="0"/>
                    </a:moveTo>
                    <a:lnTo>
                      <a:pt x="48" y="18"/>
                    </a:lnTo>
                    <a:lnTo>
                      <a:pt x="68" y="24"/>
                    </a:lnTo>
                    <a:lnTo>
                      <a:pt x="84" y="20"/>
                    </a:lnTo>
                    <a:lnTo>
                      <a:pt x="100" y="28"/>
                    </a:lnTo>
                    <a:lnTo>
                      <a:pt x="114" y="36"/>
                    </a:lnTo>
                    <a:lnTo>
                      <a:pt x="128" y="52"/>
                    </a:lnTo>
                    <a:lnTo>
                      <a:pt x="134" y="76"/>
                    </a:lnTo>
                    <a:lnTo>
                      <a:pt x="140" y="100"/>
                    </a:lnTo>
                    <a:lnTo>
                      <a:pt x="150" y="122"/>
                    </a:lnTo>
                    <a:lnTo>
                      <a:pt x="126" y="126"/>
                    </a:lnTo>
                    <a:lnTo>
                      <a:pt x="104" y="120"/>
                    </a:lnTo>
                    <a:lnTo>
                      <a:pt x="96" y="146"/>
                    </a:lnTo>
                    <a:lnTo>
                      <a:pt x="84" y="168"/>
                    </a:lnTo>
                    <a:lnTo>
                      <a:pt x="66" y="178"/>
                    </a:lnTo>
                    <a:lnTo>
                      <a:pt x="62" y="160"/>
                    </a:lnTo>
                    <a:lnTo>
                      <a:pt x="66" y="138"/>
                    </a:lnTo>
                    <a:lnTo>
                      <a:pt x="64" y="124"/>
                    </a:lnTo>
                    <a:lnTo>
                      <a:pt x="58" y="96"/>
                    </a:lnTo>
                    <a:lnTo>
                      <a:pt x="46" y="78"/>
                    </a:lnTo>
                    <a:lnTo>
                      <a:pt x="34" y="50"/>
                    </a:lnTo>
                    <a:lnTo>
                      <a:pt x="18" y="28"/>
                    </a:lnTo>
                    <a:lnTo>
                      <a:pt x="0" y="16"/>
                    </a:lnTo>
                    <a:lnTo>
                      <a:pt x="2" y="4"/>
                    </a:lnTo>
                    <a:lnTo>
                      <a:pt x="18" y="0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Ukraine"/>
              <p:cNvSpPr>
                <a:spLocks noChangeAspect="1"/>
              </p:cNvSpPr>
              <p:nvPr/>
            </p:nvSpPr>
            <p:spPr bwMode="gray">
              <a:xfrm>
                <a:off x="4836648" y="3832571"/>
                <a:ext cx="1750858" cy="1148985"/>
              </a:xfrm>
              <a:custGeom>
                <a:avLst/>
                <a:gdLst>
                  <a:gd name="T0" fmla="*/ 520 w 698"/>
                  <a:gd name="T1" fmla="*/ 434 h 488"/>
                  <a:gd name="T2" fmla="*/ 552 w 698"/>
                  <a:gd name="T3" fmla="*/ 436 h 488"/>
                  <a:gd name="T4" fmla="*/ 546 w 698"/>
                  <a:gd name="T5" fmla="*/ 456 h 488"/>
                  <a:gd name="T6" fmla="*/ 520 w 698"/>
                  <a:gd name="T7" fmla="*/ 452 h 488"/>
                  <a:gd name="T8" fmla="*/ 490 w 698"/>
                  <a:gd name="T9" fmla="*/ 464 h 488"/>
                  <a:gd name="T10" fmla="*/ 448 w 698"/>
                  <a:gd name="T11" fmla="*/ 488 h 488"/>
                  <a:gd name="T12" fmla="*/ 424 w 698"/>
                  <a:gd name="T13" fmla="*/ 482 h 488"/>
                  <a:gd name="T14" fmla="*/ 432 w 698"/>
                  <a:gd name="T15" fmla="*/ 444 h 488"/>
                  <a:gd name="T16" fmla="*/ 396 w 698"/>
                  <a:gd name="T17" fmla="*/ 428 h 488"/>
                  <a:gd name="T18" fmla="*/ 388 w 698"/>
                  <a:gd name="T19" fmla="*/ 392 h 488"/>
                  <a:gd name="T20" fmla="*/ 384 w 698"/>
                  <a:gd name="T21" fmla="*/ 368 h 488"/>
                  <a:gd name="T22" fmla="*/ 334 w 698"/>
                  <a:gd name="T23" fmla="*/ 370 h 488"/>
                  <a:gd name="T24" fmla="*/ 282 w 698"/>
                  <a:gd name="T25" fmla="*/ 430 h 488"/>
                  <a:gd name="T26" fmla="*/ 270 w 698"/>
                  <a:gd name="T27" fmla="*/ 440 h 488"/>
                  <a:gd name="T28" fmla="*/ 228 w 698"/>
                  <a:gd name="T29" fmla="*/ 444 h 488"/>
                  <a:gd name="T30" fmla="*/ 242 w 698"/>
                  <a:gd name="T31" fmla="*/ 418 h 488"/>
                  <a:gd name="T32" fmla="*/ 262 w 698"/>
                  <a:gd name="T33" fmla="*/ 370 h 488"/>
                  <a:gd name="T34" fmla="*/ 308 w 698"/>
                  <a:gd name="T35" fmla="*/ 372 h 488"/>
                  <a:gd name="T36" fmla="*/ 292 w 698"/>
                  <a:gd name="T37" fmla="*/ 326 h 488"/>
                  <a:gd name="T38" fmla="*/ 272 w 698"/>
                  <a:gd name="T39" fmla="*/ 286 h 488"/>
                  <a:gd name="T40" fmla="*/ 242 w 698"/>
                  <a:gd name="T41" fmla="*/ 270 h 488"/>
                  <a:gd name="T42" fmla="*/ 206 w 698"/>
                  <a:gd name="T43" fmla="*/ 268 h 488"/>
                  <a:gd name="T44" fmla="*/ 160 w 698"/>
                  <a:gd name="T45" fmla="*/ 254 h 488"/>
                  <a:gd name="T46" fmla="*/ 144 w 698"/>
                  <a:gd name="T47" fmla="*/ 278 h 488"/>
                  <a:gd name="T48" fmla="*/ 92 w 698"/>
                  <a:gd name="T49" fmla="*/ 286 h 488"/>
                  <a:gd name="T50" fmla="*/ 38 w 698"/>
                  <a:gd name="T51" fmla="*/ 276 h 488"/>
                  <a:gd name="T52" fmla="*/ 10 w 698"/>
                  <a:gd name="T53" fmla="*/ 272 h 488"/>
                  <a:gd name="T54" fmla="*/ 4 w 698"/>
                  <a:gd name="T55" fmla="*/ 238 h 488"/>
                  <a:gd name="T56" fmla="*/ 28 w 698"/>
                  <a:gd name="T57" fmla="*/ 182 h 488"/>
                  <a:gd name="T58" fmla="*/ 78 w 698"/>
                  <a:gd name="T59" fmla="*/ 134 h 488"/>
                  <a:gd name="T60" fmla="*/ 54 w 698"/>
                  <a:gd name="T61" fmla="*/ 72 h 488"/>
                  <a:gd name="T62" fmla="*/ 74 w 698"/>
                  <a:gd name="T63" fmla="*/ 56 h 488"/>
                  <a:gd name="T64" fmla="*/ 134 w 698"/>
                  <a:gd name="T65" fmla="*/ 44 h 488"/>
                  <a:gd name="T66" fmla="*/ 160 w 698"/>
                  <a:gd name="T67" fmla="*/ 46 h 488"/>
                  <a:gd name="T68" fmla="*/ 186 w 698"/>
                  <a:gd name="T69" fmla="*/ 56 h 488"/>
                  <a:gd name="T70" fmla="*/ 220 w 698"/>
                  <a:gd name="T71" fmla="*/ 70 h 488"/>
                  <a:gd name="T72" fmla="*/ 254 w 698"/>
                  <a:gd name="T73" fmla="*/ 68 h 488"/>
                  <a:gd name="T74" fmla="*/ 276 w 698"/>
                  <a:gd name="T75" fmla="*/ 64 h 488"/>
                  <a:gd name="T76" fmla="*/ 304 w 698"/>
                  <a:gd name="T77" fmla="*/ 78 h 488"/>
                  <a:gd name="T78" fmla="*/ 324 w 698"/>
                  <a:gd name="T79" fmla="*/ 54 h 488"/>
                  <a:gd name="T80" fmla="*/ 368 w 698"/>
                  <a:gd name="T81" fmla="*/ 20 h 488"/>
                  <a:gd name="T82" fmla="*/ 440 w 698"/>
                  <a:gd name="T83" fmla="*/ 0 h 488"/>
                  <a:gd name="T84" fmla="*/ 476 w 698"/>
                  <a:gd name="T85" fmla="*/ 56 h 488"/>
                  <a:gd name="T86" fmla="*/ 474 w 698"/>
                  <a:gd name="T87" fmla="*/ 86 h 488"/>
                  <a:gd name="T88" fmla="*/ 520 w 698"/>
                  <a:gd name="T89" fmla="*/ 98 h 488"/>
                  <a:gd name="T90" fmla="*/ 508 w 698"/>
                  <a:gd name="T91" fmla="*/ 130 h 488"/>
                  <a:gd name="T92" fmla="*/ 536 w 698"/>
                  <a:gd name="T93" fmla="*/ 142 h 488"/>
                  <a:gd name="T94" fmla="*/ 594 w 698"/>
                  <a:gd name="T95" fmla="*/ 134 h 488"/>
                  <a:gd name="T96" fmla="*/ 626 w 698"/>
                  <a:gd name="T97" fmla="*/ 160 h 488"/>
                  <a:gd name="T98" fmla="*/ 698 w 698"/>
                  <a:gd name="T99" fmla="*/ 190 h 488"/>
                  <a:gd name="T100" fmla="*/ 666 w 698"/>
                  <a:gd name="T101" fmla="*/ 224 h 488"/>
                  <a:gd name="T102" fmla="*/ 688 w 698"/>
                  <a:gd name="T103" fmla="*/ 262 h 488"/>
                  <a:gd name="T104" fmla="*/ 652 w 698"/>
                  <a:gd name="T105" fmla="*/ 292 h 488"/>
                  <a:gd name="T106" fmla="*/ 620 w 698"/>
                  <a:gd name="T107" fmla="*/ 328 h 488"/>
                  <a:gd name="T108" fmla="*/ 594 w 698"/>
                  <a:gd name="T109" fmla="*/ 340 h 488"/>
                  <a:gd name="T110" fmla="*/ 568 w 698"/>
                  <a:gd name="T111" fmla="*/ 344 h 488"/>
                  <a:gd name="T112" fmla="*/ 544 w 698"/>
                  <a:gd name="T113" fmla="*/ 352 h 488"/>
                  <a:gd name="T114" fmla="*/ 516 w 698"/>
                  <a:gd name="T115" fmla="*/ 362 h 488"/>
                  <a:gd name="T116" fmla="*/ 488 w 698"/>
                  <a:gd name="T117" fmla="*/ 370 h 488"/>
                  <a:gd name="T118" fmla="*/ 490 w 698"/>
                  <a:gd name="T119" fmla="*/ 414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8" h="488">
                    <a:moveTo>
                      <a:pt x="508" y="438"/>
                    </a:moveTo>
                    <a:lnTo>
                      <a:pt x="520" y="434"/>
                    </a:lnTo>
                    <a:lnTo>
                      <a:pt x="546" y="432"/>
                    </a:lnTo>
                    <a:lnTo>
                      <a:pt x="552" y="436"/>
                    </a:lnTo>
                    <a:lnTo>
                      <a:pt x="548" y="444"/>
                    </a:lnTo>
                    <a:lnTo>
                      <a:pt x="546" y="456"/>
                    </a:lnTo>
                    <a:lnTo>
                      <a:pt x="530" y="458"/>
                    </a:lnTo>
                    <a:lnTo>
                      <a:pt x="520" y="452"/>
                    </a:lnTo>
                    <a:lnTo>
                      <a:pt x="508" y="448"/>
                    </a:lnTo>
                    <a:lnTo>
                      <a:pt x="490" y="464"/>
                    </a:lnTo>
                    <a:lnTo>
                      <a:pt x="474" y="468"/>
                    </a:lnTo>
                    <a:lnTo>
                      <a:pt x="448" y="488"/>
                    </a:lnTo>
                    <a:lnTo>
                      <a:pt x="438" y="482"/>
                    </a:lnTo>
                    <a:lnTo>
                      <a:pt x="424" y="482"/>
                    </a:lnTo>
                    <a:lnTo>
                      <a:pt x="434" y="458"/>
                    </a:lnTo>
                    <a:lnTo>
                      <a:pt x="432" y="444"/>
                    </a:lnTo>
                    <a:lnTo>
                      <a:pt x="392" y="436"/>
                    </a:lnTo>
                    <a:lnTo>
                      <a:pt x="396" y="428"/>
                    </a:lnTo>
                    <a:lnTo>
                      <a:pt x="430" y="404"/>
                    </a:lnTo>
                    <a:lnTo>
                      <a:pt x="388" y="392"/>
                    </a:lnTo>
                    <a:lnTo>
                      <a:pt x="374" y="384"/>
                    </a:lnTo>
                    <a:lnTo>
                      <a:pt x="384" y="368"/>
                    </a:lnTo>
                    <a:lnTo>
                      <a:pt x="366" y="360"/>
                    </a:lnTo>
                    <a:lnTo>
                      <a:pt x="334" y="370"/>
                    </a:lnTo>
                    <a:lnTo>
                      <a:pt x="312" y="392"/>
                    </a:lnTo>
                    <a:lnTo>
                      <a:pt x="282" y="430"/>
                    </a:lnTo>
                    <a:lnTo>
                      <a:pt x="280" y="448"/>
                    </a:lnTo>
                    <a:lnTo>
                      <a:pt x="270" y="440"/>
                    </a:lnTo>
                    <a:lnTo>
                      <a:pt x="250" y="444"/>
                    </a:lnTo>
                    <a:lnTo>
                      <a:pt x="228" y="444"/>
                    </a:lnTo>
                    <a:lnTo>
                      <a:pt x="224" y="428"/>
                    </a:lnTo>
                    <a:lnTo>
                      <a:pt x="242" y="418"/>
                    </a:lnTo>
                    <a:lnTo>
                      <a:pt x="254" y="396"/>
                    </a:lnTo>
                    <a:lnTo>
                      <a:pt x="262" y="370"/>
                    </a:lnTo>
                    <a:lnTo>
                      <a:pt x="284" y="376"/>
                    </a:lnTo>
                    <a:lnTo>
                      <a:pt x="308" y="372"/>
                    </a:lnTo>
                    <a:lnTo>
                      <a:pt x="298" y="350"/>
                    </a:lnTo>
                    <a:lnTo>
                      <a:pt x="292" y="326"/>
                    </a:lnTo>
                    <a:lnTo>
                      <a:pt x="286" y="302"/>
                    </a:lnTo>
                    <a:lnTo>
                      <a:pt x="272" y="286"/>
                    </a:lnTo>
                    <a:lnTo>
                      <a:pt x="258" y="278"/>
                    </a:lnTo>
                    <a:lnTo>
                      <a:pt x="242" y="270"/>
                    </a:lnTo>
                    <a:lnTo>
                      <a:pt x="226" y="274"/>
                    </a:lnTo>
                    <a:lnTo>
                      <a:pt x="206" y="268"/>
                    </a:lnTo>
                    <a:lnTo>
                      <a:pt x="176" y="250"/>
                    </a:lnTo>
                    <a:lnTo>
                      <a:pt x="160" y="254"/>
                    </a:lnTo>
                    <a:lnTo>
                      <a:pt x="158" y="266"/>
                    </a:lnTo>
                    <a:lnTo>
                      <a:pt x="144" y="278"/>
                    </a:lnTo>
                    <a:lnTo>
                      <a:pt x="110" y="292"/>
                    </a:lnTo>
                    <a:lnTo>
                      <a:pt x="92" y="286"/>
                    </a:lnTo>
                    <a:lnTo>
                      <a:pt x="76" y="290"/>
                    </a:lnTo>
                    <a:lnTo>
                      <a:pt x="38" y="276"/>
                    </a:lnTo>
                    <a:lnTo>
                      <a:pt x="24" y="282"/>
                    </a:lnTo>
                    <a:lnTo>
                      <a:pt x="10" y="272"/>
                    </a:lnTo>
                    <a:lnTo>
                      <a:pt x="0" y="250"/>
                    </a:lnTo>
                    <a:lnTo>
                      <a:pt x="4" y="238"/>
                    </a:lnTo>
                    <a:lnTo>
                      <a:pt x="10" y="220"/>
                    </a:lnTo>
                    <a:lnTo>
                      <a:pt x="28" y="182"/>
                    </a:lnTo>
                    <a:lnTo>
                      <a:pt x="52" y="154"/>
                    </a:lnTo>
                    <a:lnTo>
                      <a:pt x="78" y="134"/>
                    </a:lnTo>
                    <a:lnTo>
                      <a:pt x="72" y="110"/>
                    </a:lnTo>
                    <a:lnTo>
                      <a:pt x="54" y="72"/>
                    </a:lnTo>
                    <a:lnTo>
                      <a:pt x="56" y="56"/>
                    </a:lnTo>
                    <a:lnTo>
                      <a:pt x="74" y="56"/>
                    </a:lnTo>
                    <a:lnTo>
                      <a:pt x="90" y="48"/>
                    </a:lnTo>
                    <a:lnTo>
                      <a:pt x="134" y="44"/>
                    </a:lnTo>
                    <a:lnTo>
                      <a:pt x="146" y="46"/>
                    </a:lnTo>
                    <a:lnTo>
                      <a:pt x="160" y="46"/>
                    </a:lnTo>
                    <a:lnTo>
                      <a:pt x="172" y="56"/>
                    </a:lnTo>
                    <a:lnTo>
                      <a:pt x="186" y="56"/>
                    </a:lnTo>
                    <a:lnTo>
                      <a:pt x="198" y="54"/>
                    </a:lnTo>
                    <a:lnTo>
                      <a:pt x="220" y="70"/>
                    </a:lnTo>
                    <a:lnTo>
                      <a:pt x="236" y="58"/>
                    </a:lnTo>
                    <a:lnTo>
                      <a:pt x="254" y="68"/>
                    </a:lnTo>
                    <a:lnTo>
                      <a:pt x="264" y="60"/>
                    </a:lnTo>
                    <a:lnTo>
                      <a:pt x="276" y="64"/>
                    </a:lnTo>
                    <a:lnTo>
                      <a:pt x="280" y="82"/>
                    </a:lnTo>
                    <a:lnTo>
                      <a:pt x="304" y="78"/>
                    </a:lnTo>
                    <a:lnTo>
                      <a:pt x="320" y="80"/>
                    </a:lnTo>
                    <a:lnTo>
                      <a:pt x="324" y="54"/>
                    </a:lnTo>
                    <a:lnTo>
                      <a:pt x="338" y="28"/>
                    </a:lnTo>
                    <a:lnTo>
                      <a:pt x="368" y="20"/>
                    </a:lnTo>
                    <a:lnTo>
                      <a:pt x="414" y="20"/>
                    </a:lnTo>
                    <a:lnTo>
                      <a:pt x="440" y="0"/>
                    </a:lnTo>
                    <a:lnTo>
                      <a:pt x="458" y="10"/>
                    </a:lnTo>
                    <a:lnTo>
                      <a:pt x="476" y="56"/>
                    </a:lnTo>
                    <a:lnTo>
                      <a:pt x="464" y="58"/>
                    </a:lnTo>
                    <a:lnTo>
                      <a:pt x="474" y="86"/>
                    </a:lnTo>
                    <a:lnTo>
                      <a:pt x="506" y="84"/>
                    </a:lnTo>
                    <a:lnTo>
                      <a:pt x="520" y="98"/>
                    </a:lnTo>
                    <a:lnTo>
                      <a:pt x="516" y="124"/>
                    </a:lnTo>
                    <a:lnTo>
                      <a:pt x="508" y="130"/>
                    </a:lnTo>
                    <a:lnTo>
                      <a:pt x="518" y="150"/>
                    </a:lnTo>
                    <a:lnTo>
                      <a:pt x="536" y="142"/>
                    </a:lnTo>
                    <a:lnTo>
                      <a:pt x="560" y="154"/>
                    </a:lnTo>
                    <a:lnTo>
                      <a:pt x="594" y="134"/>
                    </a:lnTo>
                    <a:lnTo>
                      <a:pt x="598" y="158"/>
                    </a:lnTo>
                    <a:lnTo>
                      <a:pt x="626" y="160"/>
                    </a:lnTo>
                    <a:lnTo>
                      <a:pt x="676" y="190"/>
                    </a:lnTo>
                    <a:lnTo>
                      <a:pt x="698" y="190"/>
                    </a:lnTo>
                    <a:lnTo>
                      <a:pt x="694" y="216"/>
                    </a:lnTo>
                    <a:lnTo>
                      <a:pt x="666" y="224"/>
                    </a:lnTo>
                    <a:lnTo>
                      <a:pt x="666" y="236"/>
                    </a:lnTo>
                    <a:lnTo>
                      <a:pt x="688" y="262"/>
                    </a:lnTo>
                    <a:lnTo>
                      <a:pt x="674" y="288"/>
                    </a:lnTo>
                    <a:lnTo>
                      <a:pt x="652" y="292"/>
                    </a:lnTo>
                    <a:lnTo>
                      <a:pt x="622" y="308"/>
                    </a:lnTo>
                    <a:lnTo>
                      <a:pt x="620" y="328"/>
                    </a:lnTo>
                    <a:lnTo>
                      <a:pt x="614" y="342"/>
                    </a:lnTo>
                    <a:lnTo>
                      <a:pt x="594" y="340"/>
                    </a:lnTo>
                    <a:lnTo>
                      <a:pt x="576" y="350"/>
                    </a:lnTo>
                    <a:lnTo>
                      <a:pt x="568" y="344"/>
                    </a:lnTo>
                    <a:lnTo>
                      <a:pt x="554" y="358"/>
                    </a:lnTo>
                    <a:lnTo>
                      <a:pt x="544" y="352"/>
                    </a:lnTo>
                    <a:lnTo>
                      <a:pt x="526" y="368"/>
                    </a:lnTo>
                    <a:lnTo>
                      <a:pt x="516" y="362"/>
                    </a:lnTo>
                    <a:lnTo>
                      <a:pt x="500" y="380"/>
                    </a:lnTo>
                    <a:lnTo>
                      <a:pt x="488" y="370"/>
                    </a:lnTo>
                    <a:lnTo>
                      <a:pt x="480" y="386"/>
                    </a:lnTo>
                    <a:lnTo>
                      <a:pt x="490" y="414"/>
                    </a:lnTo>
                    <a:lnTo>
                      <a:pt x="508" y="438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Bulgaria"/>
              <p:cNvSpPr>
                <a:spLocks noChangeAspect="1"/>
              </p:cNvSpPr>
              <p:nvPr/>
            </p:nvSpPr>
            <p:spPr bwMode="gray">
              <a:xfrm>
                <a:off x="4842626" y="4992765"/>
                <a:ext cx="597564" cy="364313"/>
              </a:xfrm>
              <a:custGeom>
                <a:avLst/>
                <a:gdLst>
                  <a:gd name="T0" fmla="*/ 72 w 238"/>
                  <a:gd name="T1" fmla="*/ 142 h 154"/>
                  <a:gd name="T2" fmla="*/ 94 w 238"/>
                  <a:gd name="T3" fmla="*/ 148 h 154"/>
                  <a:gd name="T4" fmla="*/ 108 w 238"/>
                  <a:gd name="T5" fmla="*/ 154 h 154"/>
                  <a:gd name="T6" fmla="*/ 138 w 238"/>
                  <a:gd name="T7" fmla="*/ 152 h 154"/>
                  <a:gd name="T8" fmla="*/ 140 w 238"/>
                  <a:gd name="T9" fmla="*/ 138 h 154"/>
                  <a:gd name="T10" fmla="*/ 146 w 238"/>
                  <a:gd name="T11" fmla="*/ 128 h 154"/>
                  <a:gd name="T12" fmla="*/ 154 w 238"/>
                  <a:gd name="T13" fmla="*/ 136 h 154"/>
                  <a:gd name="T14" fmla="*/ 174 w 238"/>
                  <a:gd name="T15" fmla="*/ 116 h 154"/>
                  <a:gd name="T16" fmla="*/ 190 w 238"/>
                  <a:gd name="T17" fmla="*/ 116 h 154"/>
                  <a:gd name="T18" fmla="*/ 204 w 238"/>
                  <a:gd name="T19" fmla="*/ 118 h 154"/>
                  <a:gd name="T20" fmla="*/ 222 w 238"/>
                  <a:gd name="T21" fmla="*/ 114 h 154"/>
                  <a:gd name="T22" fmla="*/ 214 w 238"/>
                  <a:gd name="T23" fmla="*/ 88 h 154"/>
                  <a:gd name="T24" fmla="*/ 208 w 238"/>
                  <a:gd name="T25" fmla="*/ 84 h 154"/>
                  <a:gd name="T26" fmla="*/ 218 w 238"/>
                  <a:gd name="T27" fmla="*/ 68 h 154"/>
                  <a:gd name="T28" fmla="*/ 222 w 238"/>
                  <a:gd name="T29" fmla="*/ 44 h 154"/>
                  <a:gd name="T30" fmla="*/ 234 w 238"/>
                  <a:gd name="T31" fmla="*/ 42 h 154"/>
                  <a:gd name="T32" fmla="*/ 238 w 238"/>
                  <a:gd name="T33" fmla="*/ 26 h 154"/>
                  <a:gd name="T34" fmla="*/ 216 w 238"/>
                  <a:gd name="T35" fmla="*/ 20 h 154"/>
                  <a:gd name="T36" fmla="*/ 204 w 238"/>
                  <a:gd name="T37" fmla="*/ 4 h 154"/>
                  <a:gd name="T38" fmla="*/ 192 w 238"/>
                  <a:gd name="T39" fmla="*/ 10 h 154"/>
                  <a:gd name="T40" fmla="*/ 180 w 238"/>
                  <a:gd name="T41" fmla="*/ 16 h 154"/>
                  <a:gd name="T42" fmla="*/ 164 w 238"/>
                  <a:gd name="T43" fmla="*/ 16 h 154"/>
                  <a:gd name="T44" fmla="*/ 148 w 238"/>
                  <a:gd name="T45" fmla="*/ 28 h 154"/>
                  <a:gd name="T46" fmla="*/ 112 w 238"/>
                  <a:gd name="T47" fmla="*/ 42 h 154"/>
                  <a:gd name="T48" fmla="*/ 78 w 238"/>
                  <a:gd name="T49" fmla="*/ 36 h 154"/>
                  <a:gd name="T50" fmla="*/ 60 w 238"/>
                  <a:gd name="T51" fmla="*/ 28 h 154"/>
                  <a:gd name="T52" fmla="*/ 28 w 238"/>
                  <a:gd name="T53" fmla="*/ 22 h 154"/>
                  <a:gd name="T54" fmla="*/ 26 w 238"/>
                  <a:gd name="T55" fmla="*/ 4 h 154"/>
                  <a:gd name="T56" fmla="*/ 10 w 238"/>
                  <a:gd name="T57" fmla="*/ 0 h 154"/>
                  <a:gd name="T58" fmla="*/ 6 w 238"/>
                  <a:gd name="T59" fmla="*/ 14 h 154"/>
                  <a:gd name="T60" fmla="*/ 0 w 238"/>
                  <a:gd name="T61" fmla="*/ 20 h 154"/>
                  <a:gd name="T62" fmla="*/ 10 w 238"/>
                  <a:gd name="T63" fmla="*/ 36 h 154"/>
                  <a:gd name="T64" fmla="*/ 20 w 238"/>
                  <a:gd name="T65" fmla="*/ 50 h 154"/>
                  <a:gd name="T66" fmla="*/ 30 w 238"/>
                  <a:gd name="T67" fmla="*/ 62 h 154"/>
                  <a:gd name="T68" fmla="*/ 20 w 238"/>
                  <a:gd name="T69" fmla="*/ 76 h 154"/>
                  <a:gd name="T70" fmla="*/ 10 w 238"/>
                  <a:gd name="T71" fmla="*/ 76 h 154"/>
                  <a:gd name="T72" fmla="*/ 8 w 238"/>
                  <a:gd name="T73" fmla="*/ 86 h 154"/>
                  <a:gd name="T74" fmla="*/ 10 w 238"/>
                  <a:gd name="T75" fmla="*/ 98 h 154"/>
                  <a:gd name="T76" fmla="*/ 12 w 238"/>
                  <a:gd name="T77" fmla="*/ 116 h 154"/>
                  <a:gd name="T78" fmla="*/ 22 w 238"/>
                  <a:gd name="T79" fmla="*/ 124 h 154"/>
                  <a:gd name="T80" fmla="*/ 30 w 238"/>
                  <a:gd name="T81" fmla="*/ 152 h 154"/>
                  <a:gd name="T82" fmla="*/ 52 w 238"/>
                  <a:gd name="T83" fmla="*/ 152 h 154"/>
                  <a:gd name="T84" fmla="*/ 72 w 238"/>
                  <a:gd name="T85" fmla="*/ 1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8" h="154">
                    <a:moveTo>
                      <a:pt x="72" y="142"/>
                    </a:moveTo>
                    <a:lnTo>
                      <a:pt x="94" y="148"/>
                    </a:lnTo>
                    <a:lnTo>
                      <a:pt x="108" y="154"/>
                    </a:lnTo>
                    <a:lnTo>
                      <a:pt x="138" y="152"/>
                    </a:lnTo>
                    <a:lnTo>
                      <a:pt x="140" y="138"/>
                    </a:lnTo>
                    <a:lnTo>
                      <a:pt x="146" y="128"/>
                    </a:lnTo>
                    <a:lnTo>
                      <a:pt x="154" y="136"/>
                    </a:lnTo>
                    <a:lnTo>
                      <a:pt x="174" y="116"/>
                    </a:lnTo>
                    <a:lnTo>
                      <a:pt x="190" y="116"/>
                    </a:lnTo>
                    <a:lnTo>
                      <a:pt x="204" y="118"/>
                    </a:lnTo>
                    <a:lnTo>
                      <a:pt x="222" y="114"/>
                    </a:lnTo>
                    <a:lnTo>
                      <a:pt x="214" y="88"/>
                    </a:lnTo>
                    <a:lnTo>
                      <a:pt x="208" y="84"/>
                    </a:lnTo>
                    <a:lnTo>
                      <a:pt x="218" y="68"/>
                    </a:lnTo>
                    <a:lnTo>
                      <a:pt x="222" y="44"/>
                    </a:lnTo>
                    <a:lnTo>
                      <a:pt x="234" y="42"/>
                    </a:lnTo>
                    <a:lnTo>
                      <a:pt x="238" y="26"/>
                    </a:lnTo>
                    <a:lnTo>
                      <a:pt x="216" y="20"/>
                    </a:lnTo>
                    <a:lnTo>
                      <a:pt x="204" y="4"/>
                    </a:lnTo>
                    <a:lnTo>
                      <a:pt x="192" y="10"/>
                    </a:lnTo>
                    <a:lnTo>
                      <a:pt x="180" y="16"/>
                    </a:lnTo>
                    <a:lnTo>
                      <a:pt x="164" y="16"/>
                    </a:lnTo>
                    <a:lnTo>
                      <a:pt x="148" y="28"/>
                    </a:lnTo>
                    <a:lnTo>
                      <a:pt x="112" y="42"/>
                    </a:lnTo>
                    <a:lnTo>
                      <a:pt x="78" y="36"/>
                    </a:lnTo>
                    <a:lnTo>
                      <a:pt x="60" y="28"/>
                    </a:lnTo>
                    <a:lnTo>
                      <a:pt x="28" y="22"/>
                    </a:lnTo>
                    <a:lnTo>
                      <a:pt x="26" y="4"/>
                    </a:lnTo>
                    <a:lnTo>
                      <a:pt x="10" y="0"/>
                    </a:lnTo>
                    <a:lnTo>
                      <a:pt x="6" y="14"/>
                    </a:lnTo>
                    <a:lnTo>
                      <a:pt x="0" y="20"/>
                    </a:lnTo>
                    <a:lnTo>
                      <a:pt x="10" y="36"/>
                    </a:lnTo>
                    <a:lnTo>
                      <a:pt x="20" y="50"/>
                    </a:lnTo>
                    <a:lnTo>
                      <a:pt x="30" y="62"/>
                    </a:lnTo>
                    <a:lnTo>
                      <a:pt x="20" y="76"/>
                    </a:lnTo>
                    <a:lnTo>
                      <a:pt x="10" y="76"/>
                    </a:lnTo>
                    <a:lnTo>
                      <a:pt x="8" y="86"/>
                    </a:lnTo>
                    <a:lnTo>
                      <a:pt x="10" y="98"/>
                    </a:lnTo>
                    <a:lnTo>
                      <a:pt x="12" y="116"/>
                    </a:lnTo>
                    <a:lnTo>
                      <a:pt x="22" y="124"/>
                    </a:lnTo>
                    <a:lnTo>
                      <a:pt x="30" y="152"/>
                    </a:lnTo>
                    <a:lnTo>
                      <a:pt x="52" y="152"/>
                    </a:lnTo>
                    <a:lnTo>
                      <a:pt x="72" y="142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Greece"/>
              <p:cNvSpPr>
                <a:spLocks noChangeAspect="1" noEditPoints="1"/>
              </p:cNvSpPr>
              <p:nvPr/>
            </p:nvSpPr>
            <p:spPr bwMode="gray">
              <a:xfrm>
                <a:off x="4651406" y="5295423"/>
                <a:ext cx="585610" cy="812696"/>
              </a:xfrm>
              <a:custGeom>
                <a:avLst/>
                <a:gdLst>
                  <a:gd name="T0" fmla="*/ 0 w 234"/>
                  <a:gd name="T1" fmla="*/ 118 h 346"/>
                  <a:gd name="T2" fmla="*/ 12 w 234"/>
                  <a:gd name="T3" fmla="*/ 96 h 346"/>
                  <a:gd name="T4" fmla="*/ 38 w 234"/>
                  <a:gd name="T5" fmla="*/ 72 h 346"/>
                  <a:gd name="T6" fmla="*/ 44 w 234"/>
                  <a:gd name="T7" fmla="*/ 62 h 346"/>
                  <a:gd name="T8" fmla="*/ 82 w 234"/>
                  <a:gd name="T9" fmla="*/ 38 h 346"/>
                  <a:gd name="T10" fmla="*/ 108 w 234"/>
                  <a:gd name="T11" fmla="*/ 24 h 346"/>
                  <a:gd name="T12" fmla="*/ 150 w 234"/>
                  <a:gd name="T13" fmla="*/ 14 h 346"/>
                  <a:gd name="T14" fmla="*/ 186 w 234"/>
                  <a:gd name="T15" fmla="*/ 26 h 346"/>
                  <a:gd name="T16" fmla="*/ 218 w 234"/>
                  <a:gd name="T17" fmla="*/ 10 h 346"/>
                  <a:gd name="T18" fmla="*/ 232 w 234"/>
                  <a:gd name="T19" fmla="*/ 8 h 346"/>
                  <a:gd name="T20" fmla="*/ 216 w 234"/>
                  <a:gd name="T21" fmla="*/ 54 h 346"/>
                  <a:gd name="T22" fmla="*/ 162 w 234"/>
                  <a:gd name="T23" fmla="*/ 48 h 346"/>
                  <a:gd name="T24" fmla="*/ 134 w 234"/>
                  <a:gd name="T25" fmla="*/ 66 h 346"/>
                  <a:gd name="T26" fmla="*/ 136 w 234"/>
                  <a:gd name="T27" fmla="*/ 86 h 346"/>
                  <a:gd name="T28" fmla="*/ 122 w 234"/>
                  <a:gd name="T29" fmla="*/ 96 h 346"/>
                  <a:gd name="T30" fmla="*/ 100 w 234"/>
                  <a:gd name="T31" fmla="*/ 86 h 346"/>
                  <a:gd name="T32" fmla="*/ 88 w 234"/>
                  <a:gd name="T33" fmla="*/ 94 h 346"/>
                  <a:gd name="T34" fmla="*/ 106 w 234"/>
                  <a:gd name="T35" fmla="*/ 130 h 346"/>
                  <a:gd name="T36" fmla="*/ 116 w 234"/>
                  <a:gd name="T37" fmla="*/ 146 h 346"/>
                  <a:gd name="T38" fmla="*/ 130 w 234"/>
                  <a:gd name="T39" fmla="*/ 168 h 346"/>
                  <a:gd name="T40" fmla="*/ 158 w 234"/>
                  <a:gd name="T41" fmla="*/ 200 h 346"/>
                  <a:gd name="T42" fmla="*/ 142 w 234"/>
                  <a:gd name="T43" fmla="*/ 216 h 346"/>
                  <a:gd name="T44" fmla="*/ 106 w 234"/>
                  <a:gd name="T45" fmla="*/ 198 h 346"/>
                  <a:gd name="T46" fmla="*/ 120 w 234"/>
                  <a:gd name="T47" fmla="*/ 236 h 346"/>
                  <a:gd name="T48" fmla="*/ 106 w 234"/>
                  <a:gd name="T49" fmla="*/ 248 h 346"/>
                  <a:gd name="T50" fmla="*/ 90 w 234"/>
                  <a:gd name="T51" fmla="*/ 258 h 346"/>
                  <a:gd name="T52" fmla="*/ 70 w 234"/>
                  <a:gd name="T53" fmla="*/ 254 h 346"/>
                  <a:gd name="T54" fmla="*/ 48 w 234"/>
                  <a:gd name="T55" fmla="*/ 248 h 346"/>
                  <a:gd name="T56" fmla="*/ 36 w 234"/>
                  <a:gd name="T57" fmla="*/ 206 h 346"/>
                  <a:gd name="T58" fmla="*/ 58 w 234"/>
                  <a:gd name="T59" fmla="*/ 194 h 346"/>
                  <a:gd name="T60" fmla="*/ 94 w 234"/>
                  <a:gd name="T61" fmla="*/ 204 h 346"/>
                  <a:gd name="T62" fmla="*/ 82 w 234"/>
                  <a:gd name="T63" fmla="*/ 184 h 346"/>
                  <a:gd name="T64" fmla="*/ 46 w 234"/>
                  <a:gd name="T65" fmla="*/ 178 h 346"/>
                  <a:gd name="T66" fmla="*/ 16 w 234"/>
                  <a:gd name="T67" fmla="*/ 158 h 346"/>
                  <a:gd name="T68" fmla="*/ 0 w 234"/>
                  <a:gd name="T69" fmla="*/ 132 h 346"/>
                  <a:gd name="T70" fmla="*/ 160 w 234"/>
                  <a:gd name="T71" fmla="*/ 338 h 346"/>
                  <a:gd name="T72" fmla="*/ 226 w 234"/>
                  <a:gd name="T73" fmla="*/ 342 h 346"/>
                  <a:gd name="T74" fmla="*/ 210 w 234"/>
                  <a:gd name="T75" fmla="*/ 332 h 346"/>
                  <a:gd name="T76" fmla="*/ 168 w 234"/>
                  <a:gd name="T77" fmla="*/ 322 h 346"/>
                  <a:gd name="T78" fmla="*/ 150 w 234"/>
                  <a:gd name="T79" fmla="*/ 320 h 346"/>
                  <a:gd name="T80" fmla="*/ 130 w 234"/>
                  <a:gd name="T81" fmla="*/ 33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4" h="346">
                    <a:moveTo>
                      <a:pt x="0" y="132"/>
                    </a:moveTo>
                    <a:lnTo>
                      <a:pt x="0" y="118"/>
                    </a:lnTo>
                    <a:lnTo>
                      <a:pt x="12" y="106"/>
                    </a:lnTo>
                    <a:lnTo>
                      <a:pt x="12" y="96"/>
                    </a:lnTo>
                    <a:lnTo>
                      <a:pt x="24" y="80"/>
                    </a:lnTo>
                    <a:lnTo>
                      <a:pt x="38" y="72"/>
                    </a:lnTo>
                    <a:lnTo>
                      <a:pt x="38" y="54"/>
                    </a:lnTo>
                    <a:lnTo>
                      <a:pt x="44" y="62"/>
                    </a:lnTo>
                    <a:lnTo>
                      <a:pt x="62" y="48"/>
                    </a:lnTo>
                    <a:lnTo>
                      <a:pt x="82" y="38"/>
                    </a:lnTo>
                    <a:lnTo>
                      <a:pt x="98" y="28"/>
                    </a:lnTo>
                    <a:lnTo>
                      <a:pt x="108" y="24"/>
                    </a:lnTo>
                    <a:lnTo>
                      <a:pt x="130" y="24"/>
                    </a:lnTo>
                    <a:lnTo>
                      <a:pt x="150" y="14"/>
                    </a:lnTo>
                    <a:lnTo>
                      <a:pt x="172" y="20"/>
                    </a:lnTo>
                    <a:lnTo>
                      <a:pt x="186" y="26"/>
                    </a:lnTo>
                    <a:lnTo>
                      <a:pt x="216" y="24"/>
                    </a:lnTo>
                    <a:lnTo>
                      <a:pt x="218" y="10"/>
                    </a:lnTo>
                    <a:lnTo>
                      <a:pt x="224" y="0"/>
                    </a:lnTo>
                    <a:lnTo>
                      <a:pt x="232" y="8"/>
                    </a:lnTo>
                    <a:lnTo>
                      <a:pt x="230" y="28"/>
                    </a:lnTo>
                    <a:lnTo>
                      <a:pt x="216" y="54"/>
                    </a:lnTo>
                    <a:lnTo>
                      <a:pt x="188" y="46"/>
                    </a:lnTo>
                    <a:lnTo>
                      <a:pt x="162" y="48"/>
                    </a:lnTo>
                    <a:lnTo>
                      <a:pt x="142" y="58"/>
                    </a:lnTo>
                    <a:lnTo>
                      <a:pt x="134" y="66"/>
                    </a:lnTo>
                    <a:lnTo>
                      <a:pt x="154" y="84"/>
                    </a:lnTo>
                    <a:lnTo>
                      <a:pt x="136" y="86"/>
                    </a:lnTo>
                    <a:lnTo>
                      <a:pt x="138" y="96"/>
                    </a:lnTo>
                    <a:lnTo>
                      <a:pt x="122" y="96"/>
                    </a:lnTo>
                    <a:lnTo>
                      <a:pt x="112" y="88"/>
                    </a:lnTo>
                    <a:lnTo>
                      <a:pt x="100" y="86"/>
                    </a:lnTo>
                    <a:lnTo>
                      <a:pt x="90" y="76"/>
                    </a:lnTo>
                    <a:lnTo>
                      <a:pt x="88" y="94"/>
                    </a:lnTo>
                    <a:lnTo>
                      <a:pt x="98" y="110"/>
                    </a:lnTo>
                    <a:lnTo>
                      <a:pt x="106" y="130"/>
                    </a:lnTo>
                    <a:lnTo>
                      <a:pt x="102" y="146"/>
                    </a:lnTo>
                    <a:lnTo>
                      <a:pt x="116" y="146"/>
                    </a:lnTo>
                    <a:lnTo>
                      <a:pt x="122" y="160"/>
                    </a:lnTo>
                    <a:lnTo>
                      <a:pt x="130" y="168"/>
                    </a:lnTo>
                    <a:lnTo>
                      <a:pt x="146" y="174"/>
                    </a:lnTo>
                    <a:lnTo>
                      <a:pt x="158" y="200"/>
                    </a:lnTo>
                    <a:lnTo>
                      <a:pt x="140" y="198"/>
                    </a:lnTo>
                    <a:lnTo>
                      <a:pt x="142" y="216"/>
                    </a:lnTo>
                    <a:lnTo>
                      <a:pt x="128" y="200"/>
                    </a:lnTo>
                    <a:lnTo>
                      <a:pt x="106" y="198"/>
                    </a:lnTo>
                    <a:lnTo>
                      <a:pt x="116" y="218"/>
                    </a:lnTo>
                    <a:lnTo>
                      <a:pt x="120" y="236"/>
                    </a:lnTo>
                    <a:lnTo>
                      <a:pt x="106" y="234"/>
                    </a:lnTo>
                    <a:lnTo>
                      <a:pt x="106" y="248"/>
                    </a:lnTo>
                    <a:lnTo>
                      <a:pt x="112" y="272"/>
                    </a:lnTo>
                    <a:lnTo>
                      <a:pt x="90" y="258"/>
                    </a:lnTo>
                    <a:lnTo>
                      <a:pt x="84" y="274"/>
                    </a:lnTo>
                    <a:lnTo>
                      <a:pt x="70" y="254"/>
                    </a:lnTo>
                    <a:lnTo>
                      <a:pt x="60" y="264"/>
                    </a:lnTo>
                    <a:lnTo>
                      <a:pt x="48" y="248"/>
                    </a:lnTo>
                    <a:lnTo>
                      <a:pt x="48" y="230"/>
                    </a:lnTo>
                    <a:lnTo>
                      <a:pt x="36" y="206"/>
                    </a:lnTo>
                    <a:lnTo>
                      <a:pt x="44" y="194"/>
                    </a:lnTo>
                    <a:lnTo>
                      <a:pt x="58" y="194"/>
                    </a:lnTo>
                    <a:lnTo>
                      <a:pt x="68" y="190"/>
                    </a:lnTo>
                    <a:lnTo>
                      <a:pt x="94" y="204"/>
                    </a:lnTo>
                    <a:lnTo>
                      <a:pt x="102" y="194"/>
                    </a:lnTo>
                    <a:lnTo>
                      <a:pt x="82" y="184"/>
                    </a:lnTo>
                    <a:lnTo>
                      <a:pt x="52" y="182"/>
                    </a:lnTo>
                    <a:lnTo>
                      <a:pt x="46" y="178"/>
                    </a:lnTo>
                    <a:lnTo>
                      <a:pt x="36" y="184"/>
                    </a:lnTo>
                    <a:lnTo>
                      <a:pt x="16" y="158"/>
                    </a:lnTo>
                    <a:lnTo>
                      <a:pt x="18" y="148"/>
                    </a:lnTo>
                    <a:lnTo>
                      <a:pt x="0" y="132"/>
                    </a:lnTo>
                    <a:close/>
                    <a:moveTo>
                      <a:pt x="130" y="330"/>
                    </a:moveTo>
                    <a:lnTo>
                      <a:pt x="160" y="338"/>
                    </a:lnTo>
                    <a:lnTo>
                      <a:pt x="170" y="346"/>
                    </a:lnTo>
                    <a:lnTo>
                      <a:pt x="226" y="342"/>
                    </a:lnTo>
                    <a:lnTo>
                      <a:pt x="234" y="324"/>
                    </a:lnTo>
                    <a:lnTo>
                      <a:pt x="210" y="332"/>
                    </a:lnTo>
                    <a:lnTo>
                      <a:pt x="210" y="324"/>
                    </a:lnTo>
                    <a:lnTo>
                      <a:pt x="168" y="322"/>
                    </a:lnTo>
                    <a:lnTo>
                      <a:pt x="158" y="328"/>
                    </a:lnTo>
                    <a:lnTo>
                      <a:pt x="150" y="320"/>
                    </a:lnTo>
                    <a:lnTo>
                      <a:pt x="126" y="318"/>
                    </a:lnTo>
                    <a:lnTo>
                      <a:pt x="130" y="33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Cyprus"/>
              <p:cNvSpPr>
                <a:spLocks noChangeAspect="1"/>
              </p:cNvSpPr>
              <p:nvPr/>
            </p:nvSpPr>
            <p:spPr bwMode="gray">
              <a:xfrm>
                <a:off x="5780798" y="6024044"/>
                <a:ext cx="221098" cy="123306"/>
              </a:xfrm>
              <a:custGeom>
                <a:avLst/>
                <a:gdLst>
                  <a:gd name="T0" fmla="*/ 2 w 88"/>
                  <a:gd name="T1" fmla="*/ 36 h 52"/>
                  <a:gd name="T2" fmla="*/ 24 w 88"/>
                  <a:gd name="T3" fmla="*/ 28 h 52"/>
                  <a:gd name="T4" fmla="*/ 44 w 88"/>
                  <a:gd name="T5" fmla="*/ 24 h 52"/>
                  <a:gd name="T6" fmla="*/ 84 w 88"/>
                  <a:gd name="T7" fmla="*/ 0 h 52"/>
                  <a:gd name="T8" fmla="*/ 88 w 88"/>
                  <a:gd name="T9" fmla="*/ 8 h 52"/>
                  <a:gd name="T10" fmla="*/ 68 w 88"/>
                  <a:gd name="T11" fmla="*/ 24 h 52"/>
                  <a:gd name="T12" fmla="*/ 72 w 88"/>
                  <a:gd name="T13" fmla="*/ 36 h 52"/>
                  <a:gd name="T14" fmla="*/ 48 w 88"/>
                  <a:gd name="T15" fmla="*/ 42 h 52"/>
                  <a:gd name="T16" fmla="*/ 38 w 88"/>
                  <a:gd name="T17" fmla="*/ 52 h 52"/>
                  <a:gd name="T18" fmla="*/ 0 w 88"/>
                  <a:gd name="T19" fmla="*/ 46 h 52"/>
                  <a:gd name="T20" fmla="*/ 2 w 88"/>
                  <a:gd name="T21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52">
                    <a:moveTo>
                      <a:pt x="2" y="36"/>
                    </a:moveTo>
                    <a:lnTo>
                      <a:pt x="24" y="28"/>
                    </a:lnTo>
                    <a:lnTo>
                      <a:pt x="44" y="24"/>
                    </a:lnTo>
                    <a:lnTo>
                      <a:pt x="84" y="0"/>
                    </a:lnTo>
                    <a:lnTo>
                      <a:pt x="88" y="8"/>
                    </a:lnTo>
                    <a:lnTo>
                      <a:pt x="68" y="24"/>
                    </a:lnTo>
                    <a:lnTo>
                      <a:pt x="72" y="36"/>
                    </a:lnTo>
                    <a:lnTo>
                      <a:pt x="48" y="42"/>
                    </a:lnTo>
                    <a:lnTo>
                      <a:pt x="38" y="52"/>
                    </a:lnTo>
                    <a:lnTo>
                      <a:pt x="0" y="46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Malta"/>
              <p:cNvSpPr>
                <a:spLocks noChangeAspect="1"/>
              </p:cNvSpPr>
              <p:nvPr/>
            </p:nvSpPr>
            <p:spPr bwMode="gray">
              <a:xfrm>
                <a:off x="4053843" y="6018443"/>
                <a:ext cx="47805" cy="33630"/>
              </a:xfrm>
              <a:custGeom>
                <a:avLst/>
                <a:gdLst>
                  <a:gd name="T0" fmla="*/ 0 w 20"/>
                  <a:gd name="T1" fmla="*/ 0 h 16"/>
                  <a:gd name="T2" fmla="*/ 10 w 20"/>
                  <a:gd name="T3" fmla="*/ 0 h 16"/>
                  <a:gd name="T4" fmla="*/ 20 w 20"/>
                  <a:gd name="T5" fmla="*/ 4 h 16"/>
                  <a:gd name="T6" fmla="*/ 16 w 20"/>
                  <a:gd name="T7" fmla="*/ 16 h 16"/>
                  <a:gd name="T8" fmla="*/ 2 w 20"/>
                  <a:gd name="T9" fmla="*/ 12 h 16"/>
                  <a:gd name="T10" fmla="*/ 0 w 2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lnTo>
                      <a:pt x="10" y="0"/>
                    </a:lnTo>
                    <a:lnTo>
                      <a:pt x="20" y="4"/>
                    </a:lnTo>
                    <a:lnTo>
                      <a:pt x="16" y="16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Andorra"/>
              <p:cNvSpPr>
                <a:spLocks noChangeAspect="1"/>
              </p:cNvSpPr>
              <p:nvPr/>
            </p:nvSpPr>
            <p:spPr bwMode="gray">
              <a:xfrm>
                <a:off x="2864697" y="5177722"/>
                <a:ext cx="65730" cy="61651"/>
              </a:xfrm>
              <a:custGeom>
                <a:avLst/>
                <a:gdLst>
                  <a:gd name="T0" fmla="*/ 26 w 26"/>
                  <a:gd name="T1" fmla="*/ 16 h 26"/>
                  <a:gd name="T2" fmla="*/ 22 w 26"/>
                  <a:gd name="T3" fmla="*/ 6 h 26"/>
                  <a:gd name="T4" fmla="*/ 4 w 26"/>
                  <a:gd name="T5" fmla="*/ 0 h 26"/>
                  <a:gd name="T6" fmla="*/ 4 w 26"/>
                  <a:gd name="T7" fmla="*/ 8 h 26"/>
                  <a:gd name="T8" fmla="*/ 0 w 26"/>
                  <a:gd name="T9" fmla="*/ 18 h 26"/>
                  <a:gd name="T10" fmla="*/ 14 w 26"/>
                  <a:gd name="T11" fmla="*/ 26 h 26"/>
                  <a:gd name="T12" fmla="*/ 26 w 26"/>
                  <a:gd name="T1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6" y="16"/>
                    </a:moveTo>
                    <a:lnTo>
                      <a:pt x="22" y="6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0" y="18"/>
                    </a:lnTo>
                    <a:lnTo>
                      <a:pt x="14" y="26"/>
                    </a:lnTo>
                    <a:lnTo>
                      <a:pt x="26" y="1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Spain"/>
              <p:cNvSpPr>
                <a:spLocks noChangeAspect="1" noEditPoints="1"/>
              </p:cNvSpPr>
              <p:nvPr/>
            </p:nvSpPr>
            <p:spPr bwMode="gray">
              <a:xfrm>
                <a:off x="1842864" y="5065626"/>
                <a:ext cx="1350490" cy="930398"/>
              </a:xfrm>
              <a:custGeom>
                <a:avLst/>
                <a:gdLst>
                  <a:gd name="T0" fmla="*/ 308 w 540"/>
                  <a:gd name="T1" fmla="*/ 26 h 398"/>
                  <a:gd name="T2" fmla="*/ 330 w 540"/>
                  <a:gd name="T3" fmla="*/ 38 h 398"/>
                  <a:gd name="T4" fmla="*/ 362 w 540"/>
                  <a:gd name="T5" fmla="*/ 54 h 398"/>
                  <a:gd name="T6" fmla="*/ 414 w 540"/>
                  <a:gd name="T7" fmla="*/ 48 h 398"/>
                  <a:gd name="T8" fmla="*/ 410 w 540"/>
                  <a:gd name="T9" fmla="*/ 66 h 398"/>
                  <a:gd name="T10" fmla="*/ 436 w 540"/>
                  <a:gd name="T11" fmla="*/ 64 h 398"/>
                  <a:gd name="T12" fmla="*/ 486 w 540"/>
                  <a:gd name="T13" fmla="*/ 60 h 398"/>
                  <a:gd name="T14" fmla="*/ 486 w 540"/>
                  <a:gd name="T15" fmla="*/ 82 h 398"/>
                  <a:gd name="T16" fmla="*/ 452 w 540"/>
                  <a:gd name="T17" fmla="*/ 124 h 398"/>
                  <a:gd name="T18" fmla="*/ 392 w 540"/>
                  <a:gd name="T19" fmla="*/ 152 h 398"/>
                  <a:gd name="T20" fmla="*/ 376 w 540"/>
                  <a:gd name="T21" fmla="*/ 184 h 398"/>
                  <a:gd name="T22" fmla="*/ 352 w 540"/>
                  <a:gd name="T23" fmla="*/ 244 h 398"/>
                  <a:gd name="T24" fmla="*/ 350 w 540"/>
                  <a:gd name="T25" fmla="*/ 278 h 398"/>
                  <a:gd name="T26" fmla="*/ 332 w 540"/>
                  <a:gd name="T27" fmla="*/ 328 h 398"/>
                  <a:gd name="T28" fmla="*/ 290 w 540"/>
                  <a:gd name="T29" fmla="*/ 340 h 398"/>
                  <a:gd name="T30" fmla="*/ 282 w 540"/>
                  <a:gd name="T31" fmla="*/ 364 h 398"/>
                  <a:gd name="T32" fmla="*/ 254 w 540"/>
                  <a:gd name="T33" fmla="*/ 364 h 398"/>
                  <a:gd name="T34" fmla="*/ 214 w 540"/>
                  <a:gd name="T35" fmla="*/ 362 h 398"/>
                  <a:gd name="T36" fmla="*/ 184 w 540"/>
                  <a:gd name="T37" fmla="*/ 370 h 398"/>
                  <a:gd name="T38" fmla="*/ 158 w 540"/>
                  <a:gd name="T39" fmla="*/ 390 h 398"/>
                  <a:gd name="T40" fmla="*/ 132 w 540"/>
                  <a:gd name="T41" fmla="*/ 384 h 398"/>
                  <a:gd name="T42" fmla="*/ 118 w 540"/>
                  <a:gd name="T43" fmla="*/ 366 h 398"/>
                  <a:gd name="T44" fmla="*/ 110 w 540"/>
                  <a:gd name="T45" fmla="*/ 354 h 398"/>
                  <a:gd name="T46" fmla="*/ 84 w 540"/>
                  <a:gd name="T47" fmla="*/ 338 h 398"/>
                  <a:gd name="T48" fmla="*/ 76 w 540"/>
                  <a:gd name="T49" fmla="*/ 306 h 398"/>
                  <a:gd name="T50" fmla="*/ 84 w 540"/>
                  <a:gd name="T51" fmla="*/ 278 h 398"/>
                  <a:gd name="T52" fmla="*/ 92 w 540"/>
                  <a:gd name="T53" fmla="*/ 256 h 398"/>
                  <a:gd name="T54" fmla="*/ 68 w 540"/>
                  <a:gd name="T55" fmla="*/ 218 h 398"/>
                  <a:gd name="T56" fmla="*/ 90 w 540"/>
                  <a:gd name="T57" fmla="*/ 204 h 398"/>
                  <a:gd name="T58" fmla="*/ 94 w 540"/>
                  <a:gd name="T59" fmla="*/ 166 h 398"/>
                  <a:gd name="T60" fmla="*/ 100 w 540"/>
                  <a:gd name="T61" fmla="*/ 136 h 398"/>
                  <a:gd name="T62" fmla="*/ 106 w 540"/>
                  <a:gd name="T63" fmla="*/ 96 h 398"/>
                  <a:gd name="T64" fmla="*/ 64 w 540"/>
                  <a:gd name="T65" fmla="*/ 90 h 398"/>
                  <a:gd name="T66" fmla="*/ 40 w 540"/>
                  <a:gd name="T67" fmla="*/ 78 h 398"/>
                  <a:gd name="T68" fmla="*/ 16 w 540"/>
                  <a:gd name="T69" fmla="*/ 76 h 398"/>
                  <a:gd name="T70" fmla="*/ 12 w 540"/>
                  <a:gd name="T71" fmla="*/ 42 h 398"/>
                  <a:gd name="T72" fmla="*/ 0 w 540"/>
                  <a:gd name="T73" fmla="*/ 26 h 398"/>
                  <a:gd name="T74" fmla="*/ 34 w 540"/>
                  <a:gd name="T75" fmla="*/ 8 h 398"/>
                  <a:gd name="T76" fmla="*/ 102 w 540"/>
                  <a:gd name="T77" fmla="*/ 2 h 398"/>
                  <a:gd name="T78" fmla="*/ 170 w 540"/>
                  <a:gd name="T79" fmla="*/ 6 h 398"/>
                  <a:gd name="T80" fmla="*/ 228 w 540"/>
                  <a:gd name="T81" fmla="*/ 8 h 398"/>
                  <a:gd name="T82" fmla="*/ 280 w 540"/>
                  <a:gd name="T83" fmla="*/ 20 h 398"/>
                  <a:gd name="T84" fmla="*/ 492 w 540"/>
                  <a:gd name="T85" fmla="*/ 238 h 398"/>
                  <a:gd name="T86" fmla="*/ 502 w 540"/>
                  <a:gd name="T87" fmla="*/ 218 h 398"/>
                  <a:gd name="T88" fmla="*/ 472 w 540"/>
                  <a:gd name="T89" fmla="*/ 214 h 398"/>
                  <a:gd name="T90" fmla="*/ 492 w 540"/>
                  <a:gd name="T91" fmla="*/ 238 h 398"/>
                  <a:gd name="T92" fmla="*/ 424 w 540"/>
                  <a:gd name="T93" fmla="*/ 256 h 398"/>
                  <a:gd name="T94" fmla="*/ 406 w 540"/>
                  <a:gd name="T95" fmla="*/ 260 h 398"/>
                  <a:gd name="T96" fmla="*/ 534 w 540"/>
                  <a:gd name="T97" fmla="*/ 208 h 398"/>
                  <a:gd name="T98" fmla="*/ 526 w 540"/>
                  <a:gd name="T99" fmla="*/ 188 h 398"/>
                  <a:gd name="T100" fmla="*/ 534 w 540"/>
                  <a:gd name="T101" fmla="*/ 20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0" h="398">
                    <a:moveTo>
                      <a:pt x="298" y="16"/>
                    </a:moveTo>
                    <a:lnTo>
                      <a:pt x="308" y="26"/>
                    </a:lnTo>
                    <a:lnTo>
                      <a:pt x="316" y="34"/>
                    </a:lnTo>
                    <a:lnTo>
                      <a:pt x="330" y="38"/>
                    </a:lnTo>
                    <a:lnTo>
                      <a:pt x="344" y="48"/>
                    </a:lnTo>
                    <a:lnTo>
                      <a:pt x="362" y="54"/>
                    </a:lnTo>
                    <a:lnTo>
                      <a:pt x="390" y="48"/>
                    </a:lnTo>
                    <a:lnTo>
                      <a:pt x="414" y="48"/>
                    </a:lnTo>
                    <a:lnTo>
                      <a:pt x="414" y="56"/>
                    </a:lnTo>
                    <a:lnTo>
                      <a:pt x="410" y="66"/>
                    </a:lnTo>
                    <a:lnTo>
                      <a:pt x="424" y="74"/>
                    </a:lnTo>
                    <a:lnTo>
                      <a:pt x="436" y="64"/>
                    </a:lnTo>
                    <a:lnTo>
                      <a:pt x="460" y="64"/>
                    </a:lnTo>
                    <a:lnTo>
                      <a:pt x="486" y="60"/>
                    </a:lnTo>
                    <a:lnTo>
                      <a:pt x="492" y="72"/>
                    </a:lnTo>
                    <a:lnTo>
                      <a:pt x="486" y="82"/>
                    </a:lnTo>
                    <a:lnTo>
                      <a:pt x="484" y="98"/>
                    </a:lnTo>
                    <a:lnTo>
                      <a:pt x="452" y="124"/>
                    </a:lnTo>
                    <a:lnTo>
                      <a:pt x="436" y="126"/>
                    </a:lnTo>
                    <a:lnTo>
                      <a:pt x="392" y="152"/>
                    </a:lnTo>
                    <a:lnTo>
                      <a:pt x="394" y="166"/>
                    </a:lnTo>
                    <a:lnTo>
                      <a:pt x="376" y="184"/>
                    </a:lnTo>
                    <a:lnTo>
                      <a:pt x="352" y="222"/>
                    </a:lnTo>
                    <a:lnTo>
                      <a:pt x="352" y="244"/>
                    </a:lnTo>
                    <a:lnTo>
                      <a:pt x="366" y="266"/>
                    </a:lnTo>
                    <a:lnTo>
                      <a:pt x="350" y="278"/>
                    </a:lnTo>
                    <a:lnTo>
                      <a:pt x="336" y="302"/>
                    </a:lnTo>
                    <a:lnTo>
                      <a:pt x="332" y="328"/>
                    </a:lnTo>
                    <a:lnTo>
                      <a:pt x="312" y="330"/>
                    </a:lnTo>
                    <a:lnTo>
                      <a:pt x="290" y="340"/>
                    </a:lnTo>
                    <a:lnTo>
                      <a:pt x="290" y="356"/>
                    </a:lnTo>
                    <a:lnTo>
                      <a:pt x="282" y="364"/>
                    </a:lnTo>
                    <a:lnTo>
                      <a:pt x="272" y="354"/>
                    </a:lnTo>
                    <a:lnTo>
                      <a:pt x="254" y="364"/>
                    </a:lnTo>
                    <a:lnTo>
                      <a:pt x="240" y="362"/>
                    </a:lnTo>
                    <a:lnTo>
                      <a:pt x="214" y="362"/>
                    </a:lnTo>
                    <a:lnTo>
                      <a:pt x="198" y="360"/>
                    </a:lnTo>
                    <a:lnTo>
                      <a:pt x="184" y="370"/>
                    </a:lnTo>
                    <a:lnTo>
                      <a:pt x="164" y="374"/>
                    </a:lnTo>
                    <a:lnTo>
                      <a:pt x="158" y="390"/>
                    </a:lnTo>
                    <a:lnTo>
                      <a:pt x="144" y="398"/>
                    </a:lnTo>
                    <a:lnTo>
                      <a:pt x="132" y="384"/>
                    </a:lnTo>
                    <a:lnTo>
                      <a:pt x="122" y="380"/>
                    </a:lnTo>
                    <a:lnTo>
                      <a:pt x="118" y="366"/>
                    </a:lnTo>
                    <a:lnTo>
                      <a:pt x="112" y="364"/>
                    </a:lnTo>
                    <a:lnTo>
                      <a:pt x="110" y="354"/>
                    </a:lnTo>
                    <a:lnTo>
                      <a:pt x="98" y="338"/>
                    </a:lnTo>
                    <a:lnTo>
                      <a:pt x="84" y="338"/>
                    </a:lnTo>
                    <a:lnTo>
                      <a:pt x="74" y="332"/>
                    </a:lnTo>
                    <a:lnTo>
                      <a:pt x="76" y="306"/>
                    </a:lnTo>
                    <a:lnTo>
                      <a:pt x="92" y="292"/>
                    </a:lnTo>
                    <a:lnTo>
                      <a:pt x="84" y="278"/>
                    </a:lnTo>
                    <a:lnTo>
                      <a:pt x="84" y="264"/>
                    </a:lnTo>
                    <a:lnTo>
                      <a:pt x="92" y="256"/>
                    </a:lnTo>
                    <a:lnTo>
                      <a:pt x="76" y="238"/>
                    </a:lnTo>
                    <a:lnTo>
                      <a:pt x="68" y="218"/>
                    </a:lnTo>
                    <a:lnTo>
                      <a:pt x="84" y="216"/>
                    </a:lnTo>
                    <a:lnTo>
                      <a:pt x="90" y="204"/>
                    </a:lnTo>
                    <a:lnTo>
                      <a:pt x="86" y="188"/>
                    </a:lnTo>
                    <a:lnTo>
                      <a:pt x="94" y="166"/>
                    </a:lnTo>
                    <a:lnTo>
                      <a:pt x="94" y="148"/>
                    </a:lnTo>
                    <a:lnTo>
                      <a:pt x="100" y="136"/>
                    </a:lnTo>
                    <a:lnTo>
                      <a:pt x="122" y="114"/>
                    </a:lnTo>
                    <a:lnTo>
                      <a:pt x="106" y="96"/>
                    </a:lnTo>
                    <a:lnTo>
                      <a:pt x="84" y="90"/>
                    </a:lnTo>
                    <a:lnTo>
                      <a:pt x="64" y="90"/>
                    </a:lnTo>
                    <a:lnTo>
                      <a:pt x="48" y="90"/>
                    </a:lnTo>
                    <a:lnTo>
                      <a:pt x="40" y="78"/>
                    </a:lnTo>
                    <a:lnTo>
                      <a:pt x="18" y="92"/>
                    </a:lnTo>
                    <a:lnTo>
                      <a:pt x="16" y="76"/>
                    </a:lnTo>
                    <a:lnTo>
                      <a:pt x="10" y="62"/>
                    </a:lnTo>
                    <a:lnTo>
                      <a:pt x="12" y="42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10" y="10"/>
                    </a:lnTo>
                    <a:lnTo>
                      <a:pt x="34" y="8"/>
                    </a:lnTo>
                    <a:lnTo>
                      <a:pt x="48" y="0"/>
                    </a:lnTo>
                    <a:lnTo>
                      <a:pt x="102" y="2"/>
                    </a:lnTo>
                    <a:lnTo>
                      <a:pt x="136" y="0"/>
                    </a:lnTo>
                    <a:lnTo>
                      <a:pt x="170" y="6"/>
                    </a:lnTo>
                    <a:lnTo>
                      <a:pt x="192" y="10"/>
                    </a:lnTo>
                    <a:lnTo>
                      <a:pt x="228" y="8"/>
                    </a:lnTo>
                    <a:lnTo>
                      <a:pt x="256" y="14"/>
                    </a:lnTo>
                    <a:lnTo>
                      <a:pt x="280" y="20"/>
                    </a:lnTo>
                    <a:lnTo>
                      <a:pt x="298" y="16"/>
                    </a:lnTo>
                    <a:close/>
                    <a:moveTo>
                      <a:pt x="492" y="238"/>
                    </a:moveTo>
                    <a:lnTo>
                      <a:pt x="496" y="226"/>
                    </a:lnTo>
                    <a:lnTo>
                      <a:pt x="502" y="218"/>
                    </a:lnTo>
                    <a:lnTo>
                      <a:pt x="492" y="204"/>
                    </a:lnTo>
                    <a:lnTo>
                      <a:pt x="472" y="214"/>
                    </a:lnTo>
                    <a:lnTo>
                      <a:pt x="458" y="228"/>
                    </a:lnTo>
                    <a:lnTo>
                      <a:pt x="492" y="238"/>
                    </a:lnTo>
                    <a:close/>
                    <a:moveTo>
                      <a:pt x="420" y="268"/>
                    </a:moveTo>
                    <a:lnTo>
                      <a:pt x="424" y="256"/>
                    </a:lnTo>
                    <a:lnTo>
                      <a:pt x="420" y="244"/>
                    </a:lnTo>
                    <a:lnTo>
                      <a:pt x="406" y="260"/>
                    </a:lnTo>
                    <a:lnTo>
                      <a:pt x="420" y="268"/>
                    </a:lnTo>
                    <a:close/>
                    <a:moveTo>
                      <a:pt x="534" y="208"/>
                    </a:moveTo>
                    <a:lnTo>
                      <a:pt x="540" y="200"/>
                    </a:lnTo>
                    <a:lnTo>
                      <a:pt x="526" y="188"/>
                    </a:lnTo>
                    <a:lnTo>
                      <a:pt x="514" y="200"/>
                    </a:lnTo>
                    <a:lnTo>
                      <a:pt x="534" y="208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Portugal"/>
              <p:cNvSpPr>
                <a:spLocks noChangeAspect="1"/>
              </p:cNvSpPr>
              <p:nvPr/>
            </p:nvSpPr>
            <p:spPr bwMode="gray">
              <a:xfrm>
                <a:off x="1836891" y="5244982"/>
                <a:ext cx="310730" cy="627736"/>
              </a:xfrm>
              <a:custGeom>
                <a:avLst/>
                <a:gdLst>
                  <a:gd name="T0" fmla="*/ 76 w 124"/>
                  <a:gd name="T1" fmla="*/ 254 h 266"/>
                  <a:gd name="T2" fmla="*/ 78 w 124"/>
                  <a:gd name="T3" fmla="*/ 228 h 266"/>
                  <a:gd name="T4" fmla="*/ 94 w 124"/>
                  <a:gd name="T5" fmla="*/ 214 h 266"/>
                  <a:gd name="T6" fmla="*/ 86 w 124"/>
                  <a:gd name="T7" fmla="*/ 200 h 266"/>
                  <a:gd name="T8" fmla="*/ 86 w 124"/>
                  <a:gd name="T9" fmla="*/ 186 h 266"/>
                  <a:gd name="T10" fmla="*/ 94 w 124"/>
                  <a:gd name="T11" fmla="*/ 178 h 266"/>
                  <a:gd name="T12" fmla="*/ 78 w 124"/>
                  <a:gd name="T13" fmla="*/ 160 h 266"/>
                  <a:gd name="T14" fmla="*/ 70 w 124"/>
                  <a:gd name="T15" fmla="*/ 140 h 266"/>
                  <a:gd name="T16" fmla="*/ 86 w 124"/>
                  <a:gd name="T17" fmla="*/ 138 h 266"/>
                  <a:gd name="T18" fmla="*/ 92 w 124"/>
                  <a:gd name="T19" fmla="*/ 126 h 266"/>
                  <a:gd name="T20" fmla="*/ 88 w 124"/>
                  <a:gd name="T21" fmla="*/ 110 h 266"/>
                  <a:gd name="T22" fmla="*/ 96 w 124"/>
                  <a:gd name="T23" fmla="*/ 88 h 266"/>
                  <a:gd name="T24" fmla="*/ 96 w 124"/>
                  <a:gd name="T25" fmla="*/ 70 h 266"/>
                  <a:gd name="T26" fmla="*/ 102 w 124"/>
                  <a:gd name="T27" fmla="*/ 58 h 266"/>
                  <a:gd name="T28" fmla="*/ 124 w 124"/>
                  <a:gd name="T29" fmla="*/ 36 h 266"/>
                  <a:gd name="T30" fmla="*/ 108 w 124"/>
                  <a:gd name="T31" fmla="*/ 18 h 266"/>
                  <a:gd name="T32" fmla="*/ 86 w 124"/>
                  <a:gd name="T33" fmla="*/ 12 h 266"/>
                  <a:gd name="T34" fmla="*/ 66 w 124"/>
                  <a:gd name="T35" fmla="*/ 12 h 266"/>
                  <a:gd name="T36" fmla="*/ 50 w 124"/>
                  <a:gd name="T37" fmla="*/ 12 h 266"/>
                  <a:gd name="T38" fmla="*/ 42 w 124"/>
                  <a:gd name="T39" fmla="*/ 0 h 266"/>
                  <a:gd name="T40" fmla="*/ 20 w 124"/>
                  <a:gd name="T41" fmla="*/ 14 h 266"/>
                  <a:gd name="T42" fmla="*/ 22 w 124"/>
                  <a:gd name="T43" fmla="*/ 46 h 266"/>
                  <a:gd name="T44" fmla="*/ 22 w 124"/>
                  <a:gd name="T45" fmla="*/ 66 h 266"/>
                  <a:gd name="T46" fmla="*/ 26 w 124"/>
                  <a:gd name="T47" fmla="*/ 78 h 266"/>
                  <a:gd name="T48" fmla="*/ 22 w 124"/>
                  <a:gd name="T49" fmla="*/ 86 h 266"/>
                  <a:gd name="T50" fmla="*/ 18 w 124"/>
                  <a:gd name="T51" fmla="*/ 106 h 266"/>
                  <a:gd name="T52" fmla="*/ 18 w 124"/>
                  <a:gd name="T53" fmla="*/ 140 h 266"/>
                  <a:gd name="T54" fmla="*/ 10 w 124"/>
                  <a:gd name="T55" fmla="*/ 156 h 266"/>
                  <a:gd name="T56" fmla="*/ 6 w 124"/>
                  <a:gd name="T57" fmla="*/ 172 h 266"/>
                  <a:gd name="T58" fmla="*/ 0 w 124"/>
                  <a:gd name="T59" fmla="*/ 182 h 266"/>
                  <a:gd name="T60" fmla="*/ 8 w 124"/>
                  <a:gd name="T61" fmla="*/ 188 h 266"/>
                  <a:gd name="T62" fmla="*/ 8 w 124"/>
                  <a:gd name="T63" fmla="*/ 200 h 266"/>
                  <a:gd name="T64" fmla="*/ 26 w 124"/>
                  <a:gd name="T65" fmla="*/ 200 h 266"/>
                  <a:gd name="T66" fmla="*/ 30 w 124"/>
                  <a:gd name="T67" fmla="*/ 206 h 266"/>
                  <a:gd name="T68" fmla="*/ 24 w 124"/>
                  <a:gd name="T69" fmla="*/ 214 h 266"/>
                  <a:gd name="T70" fmla="*/ 28 w 124"/>
                  <a:gd name="T71" fmla="*/ 234 h 266"/>
                  <a:gd name="T72" fmla="*/ 18 w 124"/>
                  <a:gd name="T73" fmla="*/ 262 h 266"/>
                  <a:gd name="T74" fmla="*/ 24 w 124"/>
                  <a:gd name="T75" fmla="*/ 266 h 266"/>
                  <a:gd name="T76" fmla="*/ 36 w 124"/>
                  <a:gd name="T77" fmla="*/ 256 h 266"/>
                  <a:gd name="T78" fmla="*/ 50 w 124"/>
                  <a:gd name="T79" fmla="*/ 262 h 266"/>
                  <a:gd name="T80" fmla="*/ 62 w 124"/>
                  <a:gd name="T81" fmla="*/ 262 h 266"/>
                  <a:gd name="T82" fmla="*/ 76 w 124"/>
                  <a:gd name="T83" fmla="*/ 25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4" h="266">
                    <a:moveTo>
                      <a:pt x="76" y="254"/>
                    </a:moveTo>
                    <a:lnTo>
                      <a:pt x="78" y="228"/>
                    </a:lnTo>
                    <a:lnTo>
                      <a:pt x="94" y="214"/>
                    </a:lnTo>
                    <a:lnTo>
                      <a:pt x="86" y="200"/>
                    </a:lnTo>
                    <a:lnTo>
                      <a:pt x="86" y="186"/>
                    </a:lnTo>
                    <a:lnTo>
                      <a:pt x="94" y="178"/>
                    </a:lnTo>
                    <a:lnTo>
                      <a:pt x="78" y="160"/>
                    </a:lnTo>
                    <a:lnTo>
                      <a:pt x="70" y="140"/>
                    </a:lnTo>
                    <a:lnTo>
                      <a:pt x="86" y="138"/>
                    </a:lnTo>
                    <a:lnTo>
                      <a:pt x="92" y="126"/>
                    </a:lnTo>
                    <a:lnTo>
                      <a:pt x="88" y="110"/>
                    </a:lnTo>
                    <a:lnTo>
                      <a:pt x="96" y="88"/>
                    </a:lnTo>
                    <a:lnTo>
                      <a:pt x="96" y="70"/>
                    </a:lnTo>
                    <a:lnTo>
                      <a:pt x="102" y="58"/>
                    </a:lnTo>
                    <a:lnTo>
                      <a:pt x="124" y="36"/>
                    </a:lnTo>
                    <a:lnTo>
                      <a:pt x="108" y="18"/>
                    </a:lnTo>
                    <a:lnTo>
                      <a:pt x="86" y="12"/>
                    </a:lnTo>
                    <a:lnTo>
                      <a:pt x="66" y="12"/>
                    </a:lnTo>
                    <a:lnTo>
                      <a:pt x="50" y="12"/>
                    </a:lnTo>
                    <a:lnTo>
                      <a:pt x="42" y="0"/>
                    </a:lnTo>
                    <a:lnTo>
                      <a:pt x="20" y="14"/>
                    </a:lnTo>
                    <a:lnTo>
                      <a:pt x="22" y="46"/>
                    </a:lnTo>
                    <a:lnTo>
                      <a:pt x="22" y="66"/>
                    </a:lnTo>
                    <a:lnTo>
                      <a:pt x="26" y="78"/>
                    </a:lnTo>
                    <a:lnTo>
                      <a:pt x="22" y="86"/>
                    </a:lnTo>
                    <a:lnTo>
                      <a:pt x="18" y="106"/>
                    </a:lnTo>
                    <a:lnTo>
                      <a:pt x="18" y="140"/>
                    </a:lnTo>
                    <a:lnTo>
                      <a:pt x="10" y="156"/>
                    </a:lnTo>
                    <a:lnTo>
                      <a:pt x="6" y="172"/>
                    </a:lnTo>
                    <a:lnTo>
                      <a:pt x="0" y="182"/>
                    </a:lnTo>
                    <a:lnTo>
                      <a:pt x="8" y="188"/>
                    </a:lnTo>
                    <a:lnTo>
                      <a:pt x="8" y="200"/>
                    </a:lnTo>
                    <a:lnTo>
                      <a:pt x="26" y="200"/>
                    </a:lnTo>
                    <a:lnTo>
                      <a:pt x="30" y="206"/>
                    </a:lnTo>
                    <a:lnTo>
                      <a:pt x="24" y="214"/>
                    </a:lnTo>
                    <a:lnTo>
                      <a:pt x="28" y="234"/>
                    </a:lnTo>
                    <a:lnTo>
                      <a:pt x="18" y="262"/>
                    </a:lnTo>
                    <a:lnTo>
                      <a:pt x="24" y="266"/>
                    </a:lnTo>
                    <a:lnTo>
                      <a:pt x="36" y="256"/>
                    </a:lnTo>
                    <a:lnTo>
                      <a:pt x="50" y="262"/>
                    </a:lnTo>
                    <a:lnTo>
                      <a:pt x="62" y="262"/>
                    </a:lnTo>
                    <a:lnTo>
                      <a:pt x="76" y="254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United Kingdom"/>
              <p:cNvSpPr>
                <a:spLocks noChangeAspect="1" noEditPoints="1"/>
              </p:cNvSpPr>
              <p:nvPr/>
            </p:nvSpPr>
            <p:spPr bwMode="gray">
              <a:xfrm>
                <a:off x="1950426" y="2846127"/>
                <a:ext cx="974024" cy="1378781"/>
              </a:xfrm>
              <a:custGeom>
                <a:avLst/>
                <a:gdLst>
                  <a:gd name="T0" fmla="*/ 224 w 388"/>
                  <a:gd name="T1" fmla="*/ 80 h 586"/>
                  <a:gd name="T2" fmla="*/ 244 w 388"/>
                  <a:gd name="T3" fmla="*/ 110 h 586"/>
                  <a:gd name="T4" fmla="*/ 204 w 388"/>
                  <a:gd name="T5" fmla="*/ 166 h 586"/>
                  <a:gd name="T6" fmla="*/ 224 w 388"/>
                  <a:gd name="T7" fmla="*/ 198 h 586"/>
                  <a:gd name="T8" fmla="*/ 260 w 388"/>
                  <a:gd name="T9" fmla="*/ 266 h 586"/>
                  <a:gd name="T10" fmla="*/ 294 w 388"/>
                  <a:gd name="T11" fmla="*/ 300 h 586"/>
                  <a:gd name="T12" fmla="*/ 324 w 388"/>
                  <a:gd name="T13" fmla="*/ 358 h 586"/>
                  <a:gd name="T14" fmla="*/ 320 w 388"/>
                  <a:gd name="T15" fmla="*/ 402 h 586"/>
                  <a:gd name="T16" fmla="*/ 356 w 388"/>
                  <a:gd name="T17" fmla="*/ 400 h 586"/>
                  <a:gd name="T18" fmla="*/ 388 w 388"/>
                  <a:gd name="T19" fmla="*/ 434 h 586"/>
                  <a:gd name="T20" fmla="*/ 356 w 388"/>
                  <a:gd name="T21" fmla="*/ 470 h 586"/>
                  <a:gd name="T22" fmla="*/ 374 w 388"/>
                  <a:gd name="T23" fmla="*/ 490 h 586"/>
                  <a:gd name="T24" fmla="*/ 346 w 388"/>
                  <a:gd name="T25" fmla="*/ 524 h 586"/>
                  <a:gd name="T26" fmla="*/ 294 w 388"/>
                  <a:gd name="T27" fmla="*/ 538 h 586"/>
                  <a:gd name="T28" fmla="*/ 246 w 388"/>
                  <a:gd name="T29" fmla="*/ 548 h 586"/>
                  <a:gd name="T30" fmla="*/ 188 w 388"/>
                  <a:gd name="T31" fmla="*/ 544 h 586"/>
                  <a:gd name="T32" fmla="*/ 154 w 388"/>
                  <a:gd name="T33" fmla="*/ 560 h 586"/>
                  <a:gd name="T34" fmla="*/ 110 w 388"/>
                  <a:gd name="T35" fmla="*/ 580 h 586"/>
                  <a:gd name="T36" fmla="*/ 130 w 388"/>
                  <a:gd name="T37" fmla="*/ 550 h 586"/>
                  <a:gd name="T38" fmla="*/ 160 w 388"/>
                  <a:gd name="T39" fmla="*/ 510 h 586"/>
                  <a:gd name="T40" fmla="*/ 158 w 388"/>
                  <a:gd name="T41" fmla="*/ 474 h 586"/>
                  <a:gd name="T42" fmla="*/ 118 w 388"/>
                  <a:gd name="T43" fmla="*/ 464 h 586"/>
                  <a:gd name="T44" fmla="*/ 174 w 388"/>
                  <a:gd name="T45" fmla="*/ 434 h 586"/>
                  <a:gd name="T46" fmla="*/ 144 w 388"/>
                  <a:gd name="T47" fmla="*/ 400 h 586"/>
                  <a:gd name="T48" fmla="*/ 198 w 388"/>
                  <a:gd name="T49" fmla="*/ 374 h 586"/>
                  <a:gd name="T50" fmla="*/ 188 w 388"/>
                  <a:gd name="T51" fmla="*/ 308 h 586"/>
                  <a:gd name="T52" fmla="*/ 174 w 388"/>
                  <a:gd name="T53" fmla="*/ 278 h 586"/>
                  <a:gd name="T54" fmla="*/ 142 w 388"/>
                  <a:gd name="T55" fmla="*/ 284 h 586"/>
                  <a:gd name="T56" fmla="*/ 140 w 388"/>
                  <a:gd name="T57" fmla="*/ 238 h 586"/>
                  <a:gd name="T58" fmla="*/ 126 w 388"/>
                  <a:gd name="T59" fmla="*/ 210 h 586"/>
                  <a:gd name="T60" fmla="*/ 104 w 388"/>
                  <a:gd name="T61" fmla="*/ 220 h 586"/>
                  <a:gd name="T62" fmla="*/ 92 w 388"/>
                  <a:gd name="T63" fmla="*/ 208 h 586"/>
                  <a:gd name="T64" fmla="*/ 122 w 388"/>
                  <a:gd name="T65" fmla="*/ 144 h 586"/>
                  <a:gd name="T66" fmla="*/ 92 w 388"/>
                  <a:gd name="T67" fmla="*/ 122 h 586"/>
                  <a:gd name="T68" fmla="*/ 88 w 388"/>
                  <a:gd name="T69" fmla="*/ 64 h 586"/>
                  <a:gd name="T70" fmla="*/ 116 w 388"/>
                  <a:gd name="T71" fmla="*/ 30 h 586"/>
                  <a:gd name="T72" fmla="*/ 148 w 388"/>
                  <a:gd name="T73" fmla="*/ 2 h 586"/>
                  <a:gd name="T74" fmla="*/ 194 w 388"/>
                  <a:gd name="T75" fmla="*/ 20 h 586"/>
                  <a:gd name="T76" fmla="*/ 170 w 388"/>
                  <a:gd name="T77" fmla="*/ 58 h 586"/>
                  <a:gd name="T78" fmla="*/ 36 w 388"/>
                  <a:gd name="T79" fmla="*/ 252 h 586"/>
                  <a:gd name="T80" fmla="*/ 4 w 388"/>
                  <a:gd name="T81" fmla="*/ 288 h 586"/>
                  <a:gd name="T82" fmla="*/ 28 w 388"/>
                  <a:gd name="T83" fmla="*/ 316 h 586"/>
                  <a:gd name="T84" fmla="*/ 68 w 388"/>
                  <a:gd name="T85" fmla="*/ 318 h 586"/>
                  <a:gd name="T86" fmla="*/ 94 w 388"/>
                  <a:gd name="T87" fmla="*/ 286 h 586"/>
                  <a:gd name="T88" fmla="*/ 78 w 388"/>
                  <a:gd name="T89" fmla="*/ 25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8" h="586">
                    <a:moveTo>
                      <a:pt x="158" y="86"/>
                    </a:moveTo>
                    <a:lnTo>
                      <a:pt x="198" y="74"/>
                    </a:lnTo>
                    <a:lnTo>
                      <a:pt x="224" y="80"/>
                    </a:lnTo>
                    <a:lnTo>
                      <a:pt x="242" y="76"/>
                    </a:lnTo>
                    <a:lnTo>
                      <a:pt x="252" y="86"/>
                    </a:lnTo>
                    <a:lnTo>
                      <a:pt x="244" y="110"/>
                    </a:lnTo>
                    <a:lnTo>
                      <a:pt x="224" y="132"/>
                    </a:lnTo>
                    <a:lnTo>
                      <a:pt x="218" y="148"/>
                    </a:lnTo>
                    <a:lnTo>
                      <a:pt x="204" y="166"/>
                    </a:lnTo>
                    <a:lnTo>
                      <a:pt x="214" y="176"/>
                    </a:lnTo>
                    <a:lnTo>
                      <a:pt x="208" y="192"/>
                    </a:lnTo>
                    <a:lnTo>
                      <a:pt x="224" y="198"/>
                    </a:lnTo>
                    <a:lnTo>
                      <a:pt x="240" y="208"/>
                    </a:lnTo>
                    <a:lnTo>
                      <a:pt x="256" y="232"/>
                    </a:lnTo>
                    <a:lnTo>
                      <a:pt x="260" y="266"/>
                    </a:lnTo>
                    <a:lnTo>
                      <a:pt x="276" y="280"/>
                    </a:lnTo>
                    <a:lnTo>
                      <a:pt x="280" y="294"/>
                    </a:lnTo>
                    <a:lnTo>
                      <a:pt x="294" y="300"/>
                    </a:lnTo>
                    <a:lnTo>
                      <a:pt x="310" y="324"/>
                    </a:lnTo>
                    <a:lnTo>
                      <a:pt x="322" y="346"/>
                    </a:lnTo>
                    <a:lnTo>
                      <a:pt x="324" y="358"/>
                    </a:lnTo>
                    <a:lnTo>
                      <a:pt x="328" y="372"/>
                    </a:lnTo>
                    <a:lnTo>
                      <a:pt x="324" y="390"/>
                    </a:lnTo>
                    <a:lnTo>
                      <a:pt x="320" y="402"/>
                    </a:lnTo>
                    <a:lnTo>
                      <a:pt x="328" y="414"/>
                    </a:lnTo>
                    <a:lnTo>
                      <a:pt x="340" y="400"/>
                    </a:lnTo>
                    <a:lnTo>
                      <a:pt x="356" y="400"/>
                    </a:lnTo>
                    <a:lnTo>
                      <a:pt x="374" y="400"/>
                    </a:lnTo>
                    <a:lnTo>
                      <a:pt x="384" y="414"/>
                    </a:lnTo>
                    <a:lnTo>
                      <a:pt x="388" y="434"/>
                    </a:lnTo>
                    <a:lnTo>
                      <a:pt x="382" y="452"/>
                    </a:lnTo>
                    <a:lnTo>
                      <a:pt x="366" y="456"/>
                    </a:lnTo>
                    <a:lnTo>
                      <a:pt x="356" y="470"/>
                    </a:lnTo>
                    <a:lnTo>
                      <a:pt x="342" y="486"/>
                    </a:lnTo>
                    <a:lnTo>
                      <a:pt x="360" y="492"/>
                    </a:lnTo>
                    <a:lnTo>
                      <a:pt x="374" y="490"/>
                    </a:lnTo>
                    <a:lnTo>
                      <a:pt x="374" y="502"/>
                    </a:lnTo>
                    <a:lnTo>
                      <a:pt x="362" y="520"/>
                    </a:lnTo>
                    <a:lnTo>
                      <a:pt x="346" y="524"/>
                    </a:lnTo>
                    <a:lnTo>
                      <a:pt x="332" y="538"/>
                    </a:lnTo>
                    <a:lnTo>
                      <a:pt x="318" y="532"/>
                    </a:lnTo>
                    <a:lnTo>
                      <a:pt x="294" y="538"/>
                    </a:lnTo>
                    <a:lnTo>
                      <a:pt x="266" y="530"/>
                    </a:lnTo>
                    <a:lnTo>
                      <a:pt x="268" y="554"/>
                    </a:lnTo>
                    <a:lnTo>
                      <a:pt x="246" y="548"/>
                    </a:lnTo>
                    <a:lnTo>
                      <a:pt x="228" y="556"/>
                    </a:lnTo>
                    <a:lnTo>
                      <a:pt x="212" y="542"/>
                    </a:lnTo>
                    <a:lnTo>
                      <a:pt x="188" y="544"/>
                    </a:lnTo>
                    <a:lnTo>
                      <a:pt x="188" y="562"/>
                    </a:lnTo>
                    <a:lnTo>
                      <a:pt x="178" y="570"/>
                    </a:lnTo>
                    <a:lnTo>
                      <a:pt x="154" y="560"/>
                    </a:lnTo>
                    <a:lnTo>
                      <a:pt x="130" y="574"/>
                    </a:lnTo>
                    <a:lnTo>
                      <a:pt x="120" y="586"/>
                    </a:lnTo>
                    <a:lnTo>
                      <a:pt x="110" y="580"/>
                    </a:lnTo>
                    <a:lnTo>
                      <a:pt x="96" y="576"/>
                    </a:lnTo>
                    <a:lnTo>
                      <a:pt x="108" y="564"/>
                    </a:lnTo>
                    <a:lnTo>
                      <a:pt x="130" y="550"/>
                    </a:lnTo>
                    <a:lnTo>
                      <a:pt x="144" y="538"/>
                    </a:lnTo>
                    <a:lnTo>
                      <a:pt x="144" y="524"/>
                    </a:lnTo>
                    <a:lnTo>
                      <a:pt x="160" y="510"/>
                    </a:lnTo>
                    <a:lnTo>
                      <a:pt x="186" y="504"/>
                    </a:lnTo>
                    <a:lnTo>
                      <a:pt x="174" y="490"/>
                    </a:lnTo>
                    <a:lnTo>
                      <a:pt x="158" y="474"/>
                    </a:lnTo>
                    <a:lnTo>
                      <a:pt x="142" y="472"/>
                    </a:lnTo>
                    <a:lnTo>
                      <a:pt x="122" y="484"/>
                    </a:lnTo>
                    <a:lnTo>
                      <a:pt x="118" y="464"/>
                    </a:lnTo>
                    <a:lnTo>
                      <a:pt x="136" y="458"/>
                    </a:lnTo>
                    <a:lnTo>
                      <a:pt x="150" y="444"/>
                    </a:lnTo>
                    <a:lnTo>
                      <a:pt x="174" y="434"/>
                    </a:lnTo>
                    <a:lnTo>
                      <a:pt x="168" y="412"/>
                    </a:lnTo>
                    <a:lnTo>
                      <a:pt x="172" y="396"/>
                    </a:lnTo>
                    <a:lnTo>
                      <a:pt x="144" y="400"/>
                    </a:lnTo>
                    <a:lnTo>
                      <a:pt x="160" y="378"/>
                    </a:lnTo>
                    <a:lnTo>
                      <a:pt x="180" y="372"/>
                    </a:lnTo>
                    <a:lnTo>
                      <a:pt x="198" y="374"/>
                    </a:lnTo>
                    <a:lnTo>
                      <a:pt x="206" y="340"/>
                    </a:lnTo>
                    <a:lnTo>
                      <a:pt x="204" y="320"/>
                    </a:lnTo>
                    <a:lnTo>
                      <a:pt x="188" y="308"/>
                    </a:lnTo>
                    <a:lnTo>
                      <a:pt x="186" y="290"/>
                    </a:lnTo>
                    <a:lnTo>
                      <a:pt x="196" y="268"/>
                    </a:lnTo>
                    <a:lnTo>
                      <a:pt x="174" y="278"/>
                    </a:lnTo>
                    <a:lnTo>
                      <a:pt x="164" y="278"/>
                    </a:lnTo>
                    <a:lnTo>
                      <a:pt x="156" y="286"/>
                    </a:lnTo>
                    <a:lnTo>
                      <a:pt x="142" y="284"/>
                    </a:lnTo>
                    <a:lnTo>
                      <a:pt x="132" y="296"/>
                    </a:lnTo>
                    <a:lnTo>
                      <a:pt x="126" y="274"/>
                    </a:lnTo>
                    <a:lnTo>
                      <a:pt x="140" y="238"/>
                    </a:lnTo>
                    <a:lnTo>
                      <a:pt x="134" y="218"/>
                    </a:lnTo>
                    <a:lnTo>
                      <a:pt x="134" y="202"/>
                    </a:lnTo>
                    <a:lnTo>
                      <a:pt x="126" y="210"/>
                    </a:lnTo>
                    <a:lnTo>
                      <a:pt x="118" y="220"/>
                    </a:lnTo>
                    <a:lnTo>
                      <a:pt x="110" y="230"/>
                    </a:lnTo>
                    <a:lnTo>
                      <a:pt x="104" y="220"/>
                    </a:lnTo>
                    <a:lnTo>
                      <a:pt x="100" y="236"/>
                    </a:lnTo>
                    <a:lnTo>
                      <a:pt x="90" y="236"/>
                    </a:lnTo>
                    <a:lnTo>
                      <a:pt x="92" y="208"/>
                    </a:lnTo>
                    <a:lnTo>
                      <a:pt x="90" y="192"/>
                    </a:lnTo>
                    <a:lnTo>
                      <a:pt x="112" y="162"/>
                    </a:lnTo>
                    <a:lnTo>
                      <a:pt x="122" y="144"/>
                    </a:lnTo>
                    <a:lnTo>
                      <a:pt x="94" y="148"/>
                    </a:lnTo>
                    <a:lnTo>
                      <a:pt x="82" y="140"/>
                    </a:lnTo>
                    <a:lnTo>
                      <a:pt x="92" y="122"/>
                    </a:lnTo>
                    <a:lnTo>
                      <a:pt x="88" y="104"/>
                    </a:lnTo>
                    <a:lnTo>
                      <a:pt x="96" y="92"/>
                    </a:lnTo>
                    <a:lnTo>
                      <a:pt x="88" y="64"/>
                    </a:lnTo>
                    <a:lnTo>
                      <a:pt x="94" y="52"/>
                    </a:lnTo>
                    <a:lnTo>
                      <a:pt x="108" y="52"/>
                    </a:lnTo>
                    <a:lnTo>
                      <a:pt x="116" y="30"/>
                    </a:lnTo>
                    <a:lnTo>
                      <a:pt x="122" y="24"/>
                    </a:lnTo>
                    <a:lnTo>
                      <a:pt x="126" y="2"/>
                    </a:lnTo>
                    <a:lnTo>
                      <a:pt x="148" y="2"/>
                    </a:lnTo>
                    <a:lnTo>
                      <a:pt x="158" y="6"/>
                    </a:lnTo>
                    <a:lnTo>
                      <a:pt x="192" y="0"/>
                    </a:lnTo>
                    <a:lnTo>
                      <a:pt x="194" y="20"/>
                    </a:lnTo>
                    <a:lnTo>
                      <a:pt x="176" y="38"/>
                    </a:lnTo>
                    <a:lnTo>
                      <a:pt x="158" y="50"/>
                    </a:lnTo>
                    <a:lnTo>
                      <a:pt x="170" y="58"/>
                    </a:lnTo>
                    <a:lnTo>
                      <a:pt x="162" y="72"/>
                    </a:lnTo>
                    <a:lnTo>
                      <a:pt x="158" y="86"/>
                    </a:lnTo>
                    <a:close/>
                    <a:moveTo>
                      <a:pt x="36" y="252"/>
                    </a:moveTo>
                    <a:lnTo>
                      <a:pt x="22" y="264"/>
                    </a:lnTo>
                    <a:lnTo>
                      <a:pt x="16" y="278"/>
                    </a:lnTo>
                    <a:lnTo>
                      <a:pt x="4" y="288"/>
                    </a:lnTo>
                    <a:lnTo>
                      <a:pt x="0" y="304"/>
                    </a:lnTo>
                    <a:lnTo>
                      <a:pt x="2" y="318"/>
                    </a:lnTo>
                    <a:lnTo>
                      <a:pt x="28" y="316"/>
                    </a:lnTo>
                    <a:lnTo>
                      <a:pt x="40" y="304"/>
                    </a:lnTo>
                    <a:lnTo>
                      <a:pt x="54" y="316"/>
                    </a:lnTo>
                    <a:lnTo>
                      <a:pt x="68" y="318"/>
                    </a:lnTo>
                    <a:lnTo>
                      <a:pt x="82" y="314"/>
                    </a:lnTo>
                    <a:lnTo>
                      <a:pt x="94" y="296"/>
                    </a:lnTo>
                    <a:lnTo>
                      <a:pt x="94" y="286"/>
                    </a:lnTo>
                    <a:lnTo>
                      <a:pt x="84" y="280"/>
                    </a:lnTo>
                    <a:lnTo>
                      <a:pt x="84" y="268"/>
                    </a:lnTo>
                    <a:lnTo>
                      <a:pt x="78" y="250"/>
                    </a:lnTo>
                    <a:lnTo>
                      <a:pt x="62" y="250"/>
                    </a:lnTo>
                    <a:lnTo>
                      <a:pt x="36" y="25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Ireland"/>
              <p:cNvSpPr>
                <a:spLocks noChangeAspect="1"/>
              </p:cNvSpPr>
              <p:nvPr/>
            </p:nvSpPr>
            <p:spPr bwMode="gray">
              <a:xfrm>
                <a:off x="1747254" y="3423421"/>
                <a:ext cx="406340" cy="554875"/>
              </a:xfrm>
              <a:custGeom>
                <a:avLst/>
                <a:gdLst>
                  <a:gd name="T0" fmla="*/ 150 w 164"/>
                  <a:gd name="T1" fmla="*/ 72 h 236"/>
                  <a:gd name="T2" fmla="*/ 136 w 164"/>
                  <a:gd name="T3" fmla="*/ 70 h 236"/>
                  <a:gd name="T4" fmla="*/ 122 w 164"/>
                  <a:gd name="T5" fmla="*/ 58 h 236"/>
                  <a:gd name="T6" fmla="*/ 110 w 164"/>
                  <a:gd name="T7" fmla="*/ 70 h 236"/>
                  <a:gd name="T8" fmla="*/ 84 w 164"/>
                  <a:gd name="T9" fmla="*/ 72 h 236"/>
                  <a:gd name="T10" fmla="*/ 82 w 164"/>
                  <a:gd name="T11" fmla="*/ 58 h 236"/>
                  <a:gd name="T12" fmla="*/ 86 w 164"/>
                  <a:gd name="T13" fmla="*/ 42 h 236"/>
                  <a:gd name="T14" fmla="*/ 98 w 164"/>
                  <a:gd name="T15" fmla="*/ 32 h 236"/>
                  <a:gd name="T16" fmla="*/ 104 w 164"/>
                  <a:gd name="T17" fmla="*/ 18 h 236"/>
                  <a:gd name="T18" fmla="*/ 118 w 164"/>
                  <a:gd name="T19" fmla="*/ 6 h 236"/>
                  <a:gd name="T20" fmla="*/ 100 w 164"/>
                  <a:gd name="T21" fmla="*/ 0 h 236"/>
                  <a:gd name="T22" fmla="*/ 84 w 164"/>
                  <a:gd name="T23" fmla="*/ 4 h 236"/>
                  <a:gd name="T24" fmla="*/ 72 w 164"/>
                  <a:gd name="T25" fmla="*/ 14 h 236"/>
                  <a:gd name="T26" fmla="*/ 72 w 164"/>
                  <a:gd name="T27" fmla="*/ 26 h 236"/>
                  <a:gd name="T28" fmla="*/ 60 w 164"/>
                  <a:gd name="T29" fmla="*/ 42 h 236"/>
                  <a:gd name="T30" fmla="*/ 66 w 164"/>
                  <a:gd name="T31" fmla="*/ 58 h 236"/>
                  <a:gd name="T32" fmla="*/ 52 w 164"/>
                  <a:gd name="T33" fmla="*/ 62 h 236"/>
                  <a:gd name="T34" fmla="*/ 24 w 164"/>
                  <a:gd name="T35" fmla="*/ 60 h 236"/>
                  <a:gd name="T36" fmla="*/ 20 w 164"/>
                  <a:gd name="T37" fmla="*/ 82 h 236"/>
                  <a:gd name="T38" fmla="*/ 28 w 164"/>
                  <a:gd name="T39" fmla="*/ 86 h 236"/>
                  <a:gd name="T40" fmla="*/ 24 w 164"/>
                  <a:gd name="T41" fmla="*/ 96 h 236"/>
                  <a:gd name="T42" fmla="*/ 12 w 164"/>
                  <a:gd name="T43" fmla="*/ 108 h 236"/>
                  <a:gd name="T44" fmla="*/ 12 w 164"/>
                  <a:gd name="T45" fmla="*/ 126 h 236"/>
                  <a:gd name="T46" fmla="*/ 24 w 164"/>
                  <a:gd name="T47" fmla="*/ 126 h 236"/>
                  <a:gd name="T48" fmla="*/ 32 w 164"/>
                  <a:gd name="T49" fmla="*/ 132 h 236"/>
                  <a:gd name="T50" fmla="*/ 50 w 164"/>
                  <a:gd name="T51" fmla="*/ 126 h 236"/>
                  <a:gd name="T52" fmla="*/ 52 w 164"/>
                  <a:gd name="T53" fmla="*/ 136 h 236"/>
                  <a:gd name="T54" fmla="*/ 38 w 164"/>
                  <a:gd name="T55" fmla="*/ 150 h 236"/>
                  <a:gd name="T56" fmla="*/ 38 w 164"/>
                  <a:gd name="T57" fmla="*/ 160 h 236"/>
                  <a:gd name="T58" fmla="*/ 22 w 164"/>
                  <a:gd name="T59" fmla="*/ 176 h 236"/>
                  <a:gd name="T60" fmla="*/ 28 w 164"/>
                  <a:gd name="T61" fmla="*/ 184 h 236"/>
                  <a:gd name="T62" fmla="*/ 24 w 164"/>
                  <a:gd name="T63" fmla="*/ 194 h 236"/>
                  <a:gd name="T64" fmla="*/ 8 w 164"/>
                  <a:gd name="T65" fmla="*/ 206 h 236"/>
                  <a:gd name="T66" fmla="*/ 12 w 164"/>
                  <a:gd name="T67" fmla="*/ 216 h 236"/>
                  <a:gd name="T68" fmla="*/ 0 w 164"/>
                  <a:gd name="T69" fmla="*/ 226 h 236"/>
                  <a:gd name="T70" fmla="*/ 20 w 164"/>
                  <a:gd name="T71" fmla="*/ 230 h 236"/>
                  <a:gd name="T72" fmla="*/ 48 w 164"/>
                  <a:gd name="T73" fmla="*/ 236 h 236"/>
                  <a:gd name="T74" fmla="*/ 70 w 164"/>
                  <a:gd name="T75" fmla="*/ 236 h 236"/>
                  <a:gd name="T76" fmla="*/ 82 w 164"/>
                  <a:gd name="T77" fmla="*/ 220 h 236"/>
                  <a:gd name="T78" fmla="*/ 96 w 164"/>
                  <a:gd name="T79" fmla="*/ 218 h 236"/>
                  <a:gd name="T80" fmla="*/ 112 w 164"/>
                  <a:gd name="T81" fmla="*/ 208 h 236"/>
                  <a:gd name="T82" fmla="*/ 128 w 164"/>
                  <a:gd name="T83" fmla="*/ 208 h 236"/>
                  <a:gd name="T84" fmla="*/ 158 w 164"/>
                  <a:gd name="T85" fmla="*/ 194 h 236"/>
                  <a:gd name="T86" fmla="*/ 156 w 164"/>
                  <a:gd name="T87" fmla="*/ 178 h 236"/>
                  <a:gd name="T88" fmla="*/ 162 w 164"/>
                  <a:gd name="T89" fmla="*/ 160 h 236"/>
                  <a:gd name="T90" fmla="*/ 164 w 164"/>
                  <a:gd name="T91" fmla="*/ 126 h 236"/>
                  <a:gd name="T92" fmla="*/ 158 w 164"/>
                  <a:gd name="T93" fmla="*/ 108 h 236"/>
                  <a:gd name="T94" fmla="*/ 158 w 164"/>
                  <a:gd name="T95" fmla="*/ 88 h 236"/>
                  <a:gd name="T96" fmla="*/ 150 w 164"/>
                  <a:gd name="T97" fmla="*/ 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4" h="236">
                    <a:moveTo>
                      <a:pt x="150" y="72"/>
                    </a:moveTo>
                    <a:lnTo>
                      <a:pt x="136" y="70"/>
                    </a:lnTo>
                    <a:lnTo>
                      <a:pt x="122" y="58"/>
                    </a:lnTo>
                    <a:lnTo>
                      <a:pt x="110" y="70"/>
                    </a:lnTo>
                    <a:lnTo>
                      <a:pt x="84" y="72"/>
                    </a:lnTo>
                    <a:lnTo>
                      <a:pt x="82" y="58"/>
                    </a:lnTo>
                    <a:lnTo>
                      <a:pt x="86" y="42"/>
                    </a:lnTo>
                    <a:lnTo>
                      <a:pt x="98" y="32"/>
                    </a:lnTo>
                    <a:lnTo>
                      <a:pt x="104" y="18"/>
                    </a:lnTo>
                    <a:lnTo>
                      <a:pt x="118" y="6"/>
                    </a:lnTo>
                    <a:lnTo>
                      <a:pt x="100" y="0"/>
                    </a:lnTo>
                    <a:lnTo>
                      <a:pt x="84" y="4"/>
                    </a:lnTo>
                    <a:lnTo>
                      <a:pt x="72" y="14"/>
                    </a:lnTo>
                    <a:lnTo>
                      <a:pt x="72" y="26"/>
                    </a:lnTo>
                    <a:lnTo>
                      <a:pt x="60" y="42"/>
                    </a:lnTo>
                    <a:lnTo>
                      <a:pt x="66" y="58"/>
                    </a:lnTo>
                    <a:lnTo>
                      <a:pt x="52" y="62"/>
                    </a:lnTo>
                    <a:lnTo>
                      <a:pt x="24" y="60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24" y="96"/>
                    </a:lnTo>
                    <a:lnTo>
                      <a:pt x="12" y="108"/>
                    </a:lnTo>
                    <a:lnTo>
                      <a:pt x="12" y="126"/>
                    </a:lnTo>
                    <a:lnTo>
                      <a:pt x="24" y="126"/>
                    </a:lnTo>
                    <a:lnTo>
                      <a:pt x="32" y="132"/>
                    </a:lnTo>
                    <a:lnTo>
                      <a:pt x="50" y="126"/>
                    </a:lnTo>
                    <a:lnTo>
                      <a:pt x="52" y="136"/>
                    </a:lnTo>
                    <a:lnTo>
                      <a:pt x="38" y="150"/>
                    </a:lnTo>
                    <a:lnTo>
                      <a:pt x="38" y="160"/>
                    </a:lnTo>
                    <a:lnTo>
                      <a:pt x="22" y="176"/>
                    </a:lnTo>
                    <a:lnTo>
                      <a:pt x="28" y="184"/>
                    </a:lnTo>
                    <a:lnTo>
                      <a:pt x="24" y="194"/>
                    </a:lnTo>
                    <a:lnTo>
                      <a:pt x="8" y="206"/>
                    </a:lnTo>
                    <a:lnTo>
                      <a:pt x="12" y="216"/>
                    </a:lnTo>
                    <a:lnTo>
                      <a:pt x="0" y="226"/>
                    </a:lnTo>
                    <a:lnTo>
                      <a:pt x="20" y="230"/>
                    </a:lnTo>
                    <a:lnTo>
                      <a:pt x="48" y="236"/>
                    </a:lnTo>
                    <a:lnTo>
                      <a:pt x="70" y="236"/>
                    </a:lnTo>
                    <a:lnTo>
                      <a:pt x="82" y="220"/>
                    </a:lnTo>
                    <a:lnTo>
                      <a:pt x="96" y="218"/>
                    </a:lnTo>
                    <a:lnTo>
                      <a:pt x="112" y="208"/>
                    </a:lnTo>
                    <a:lnTo>
                      <a:pt x="128" y="208"/>
                    </a:lnTo>
                    <a:lnTo>
                      <a:pt x="158" y="194"/>
                    </a:lnTo>
                    <a:lnTo>
                      <a:pt x="156" y="178"/>
                    </a:lnTo>
                    <a:lnTo>
                      <a:pt x="162" y="160"/>
                    </a:lnTo>
                    <a:lnTo>
                      <a:pt x="164" y="126"/>
                    </a:lnTo>
                    <a:lnTo>
                      <a:pt x="158" y="108"/>
                    </a:lnTo>
                    <a:lnTo>
                      <a:pt x="158" y="88"/>
                    </a:lnTo>
                    <a:lnTo>
                      <a:pt x="150" y="72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Liechtenstein"/>
              <p:cNvSpPr>
                <a:spLocks noChangeAspect="1"/>
              </p:cNvSpPr>
              <p:nvPr/>
            </p:nvSpPr>
            <p:spPr bwMode="gray">
              <a:xfrm>
                <a:off x="3599698" y="4578011"/>
                <a:ext cx="41828" cy="39235"/>
              </a:xfrm>
              <a:custGeom>
                <a:avLst/>
                <a:gdLst>
                  <a:gd name="T0" fmla="*/ 188 w 188"/>
                  <a:gd name="T1" fmla="*/ 94 h 188"/>
                  <a:gd name="T2" fmla="*/ 94 w 188"/>
                  <a:gd name="T3" fmla="*/ 188 h 188"/>
                  <a:gd name="T4" fmla="*/ 0 w 188"/>
                  <a:gd name="T5" fmla="*/ 94 h 188"/>
                  <a:gd name="T6" fmla="*/ 0 w 188"/>
                  <a:gd name="T7" fmla="*/ 90 h 188"/>
                  <a:gd name="T8" fmla="*/ 94 w 188"/>
                  <a:gd name="T9" fmla="*/ 0 h 188"/>
                  <a:gd name="T10" fmla="*/ 188 w 188"/>
                  <a:gd name="T1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cubicBezTo>
                      <a:pt x="188" y="146"/>
                      <a:pt x="146" y="188"/>
                      <a:pt x="94" y="188"/>
                    </a:cubicBezTo>
                    <a:cubicBezTo>
                      <a:pt x="42" y="188"/>
                      <a:pt x="0" y="146"/>
                      <a:pt x="0" y="94"/>
                    </a:cubicBezTo>
                    <a:cubicBezTo>
                      <a:pt x="0" y="93"/>
                      <a:pt x="0" y="91"/>
                      <a:pt x="0" y="90"/>
                    </a:cubicBezTo>
                    <a:cubicBezTo>
                      <a:pt x="3" y="40"/>
                      <a:pt x="44" y="0"/>
                      <a:pt x="94" y="0"/>
                    </a:cubicBezTo>
                    <a:cubicBezTo>
                      <a:pt x="146" y="0"/>
                      <a:pt x="188" y="43"/>
                      <a:pt x="188" y="94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Turkey"/>
              <p:cNvSpPr>
                <a:spLocks noChangeAspect="1" noEditPoints="1"/>
              </p:cNvSpPr>
              <p:nvPr/>
            </p:nvSpPr>
            <p:spPr bwMode="gray">
              <a:xfrm>
                <a:off x="5189212" y="5261793"/>
                <a:ext cx="1816588" cy="756646"/>
              </a:xfrm>
              <a:custGeom>
                <a:avLst/>
                <a:gdLst>
                  <a:gd name="T0" fmla="*/ 700 w 726"/>
                  <a:gd name="T1" fmla="*/ 262 h 322"/>
                  <a:gd name="T2" fmla="*/ 654 w 726"/>
                  <a:gd name="T3" fmla="*/ 254 h 322"/>
                  <a:gd name="T4" fmla="*/ 624 w 726"/>
                  <a:gd name="T5" fmla="*/ 252 h 322"/>
                  <a:gd name="T6" fmla="*/ 566 w 726"/>
                  <a:gd name="T7" fmla="*/ 264 h 322"/>
                  <a:gd name="T8" fmla="*/ 536 w 726"/>
                  <a:gd name="T9" fmla="*/ 280 h 322"/>
                  <a:gd name="T10" fmla="*/ 488 w 726"/>
                  <a:gd name="T11" fmla="*/ 274 h 322"/>
                  <a:gd name="T12" fmla="*/ 444 w 726"/>
                  <a:gd name="T13" fmla="*/ 284 h 322"/>
                  <a:gd name="T14" fmla="*/ 424 w 726"/>
                  <a:gd name="T15" fmla="*/ 272 h 322"/>
                  <a:gd name="T16" fmla="*/ 424 w 726"/>
                  <a:gd name="T17" fmla="*/ 302 h 322"/>
                  <a:gd name="T18" fmla="*/ 392 w 726"/>
                  <a:gd name="T19" fmla="*/ 322 h 322"/>
                  <a:gd name="T20" fmla="*/ 384 w 726"/>
                  <a:gd name="T21" fmla="*/ 296 h 322"/>
                  <a:gd name="T22" fmla="*/ 396 w 726"/>
                  <a:gd name="T23" fmla="*/ 272 h 322"/>
                  <a:gd name="T24" fmla="*/ 376 w 726"/>
                  <a:gd name="T25" fmla="*/ 288 h 322"/>
                  <a:gd name="T26" fmla="*/ 336 w 726"/>
                  <a:gd name="T27" fmla="*/ 274 h 322"/>
                  <a:gd name="T28" fmla="*/ 322 w 726"/>
                  <a:gd name="T29" fmla="*/ 288 h 322"/>
                  <a:gd name="T30" fmla="*/ 276 w 726"/>
                  <a:gd name="T31" fmla="*/ 308 h 322"/>
                  <a:gd name="T32" fmla="*/ 244 w 726"/>
                  <a:gd name="T33" fmla="*/ 310 h 322"/>
                  <a:gd name="T34" fmla="*/ 196 w 726"/>
                  <a:gd name="T35" fmla="*/ 274 h 322"/>
                  <a:gd name="T36" fmla="*/ 176 w 726"/>
                  <a:gd name="T37" fmla="*/ 300 h 322"/>
                  <a:gd name="T38" fmla="*/ 128 w 726"/>
                  <a:gd name="T39" fmla="*/ 286 h 322"/>
                  <a:gd name="T40" fmla="*/ 108 w 726"/>
                  <a:gd name="T41" fmla="*/ 272 h 322"/>
                  <a:gd name="T42" fmla="*/ 88 w 726"/>
                  <a:gd name="T43" fmla="*/ 284 h 322"/>
                  <a:gd name="T44" fmla="*/ 78 w 726"/>
                  <a:gd name="T45" fmla="*/ 276 h 322"/>
                  <a:gd name="T46" fmla="*/ 52 w 726"/>
                  <a:gd name="T47" fmla="*/ 268 h 322"/>
                  <a:gd name="T48" fmla="*/ 56 w 726"/>
                  <a:gd name="T49" fmla="*/ 254 h 322"/>
                  <a:gd name="T50" fmla="*/ 52 w 726"/>
                  <a:gd name="T51" fmla="*/ 224 h 322"/>
                  <a:gd name="T52" fmla="*/ 20 w 726"/>
                  <a:gd name="T53" fmla="*/ 206 h 322"/>
                  <a:gd name="T54" fmla="*/ 14 w 726"/>
                  <a:gd name="T55" fmla="*/ 186 h 322"/>
                  <a:gd name="T56" fmla="*/ 26 w 726"/>
                  <a:gd name="T57" fmla="*/ 190 h 322"/>
                  <a:gd name="T58" fmla="*/ 36 w 726"/>
                  <a:gd name="T59" fmla="*/ 182 h 322"/>
                  <a:gd name="T60" fmla="*/ 28 w 726"/>
                  <a:gd name="T61" fmla="*/ 154 h 322"/>
                  <a:gd name="T62" fmla="*/ 36 w 726"/>
                  <a:gd name="T63" fmla="*/ 130 h 322"/>
                  <a:gd name="T64" fmla="*/ 10 w 726"/>
                  <a:gd name="T65" fmla="*/ 112 h 322"/>
                  <a:gd name="T66" fmla="*/ 26 w 726"/>
                  <a:gd name="T67" fmla="*/ 94 h 322"/>
                  <a:gd name="T68" fmla="*/ 72 w 726"/>
                  <a:gd name="T69" fmla="*/ 90 h 322"/>
                  <a:gd name="T70" fmla="*/ 108 w 726"/>
                  <a:gd name="T71" fmla="*/ 76 h 322"/>
                  <a:gd name="T72" fmla="*/ 122 w 726"/>
                  <a:gd name="T73" fmla="*/ 56 h 322"/>
                  <a:gd name="T74" fmla="*/ 202 w 726"/>
                  <a:gd name="T75" fmla="*/ 48 h 322"/>
                  <a:gd name="T76" fmla="*/ 284 w 726"/>
                  <a:gd name="T77" fmla="*/ 6 h 322"/>
                  <a:gd name="T78" fmla="*/ 342 w 726"/>
                  <a:gd name="T79" fmla="*/ 4 h 322"/>
                  <a:gd name="T80" fmla="*/ 360 w 726"/>
                  <a:gd name="T81" fmla="*/ 22 h 322"/>
                  <a:gd name="T82" fmla="*/ 402 w 726"/>
                  <a:gd name="T83" fmla="*/ 44 h 322"/>
                  <a:gd name="T84" fmla="*/ 424 w 726"/>
                  <a:gd name="T85" fmla="*/ 48 h 322"/>
                  <a:gd name="T86" fmla="*/ 520 w 726"/>
                  <a:gd name="T87" fmla="*/ 46 h 322"/>
                  <a:gd name="T88" fmla="*/ 570 w 726"/>
                  <a:gd name="T89" fmla="*/ 50 h 322"/>
                  <a:gd name="T90" fmla="*/ 632 w 726"/>
                  <a:gd name="T91" fmla="*/ 40 h 322"/>
                  <a:gd name="T92" fmla="*/ 672 w 726"/>
                  <a:gd name="T93" fmla="*/ 52 h 322"/>
                  <a:gd name="T94" fmla="*/ 674 w 726"/>
                  <a:gd name="T95" fmla="*/ 84 h 322"/>
                  <a:gd name="T96" fmla="*/ 688 w 726"/>
                  <a:gd name="T97" fmla="*/ 114 h 322"/>
                  <a:gd name="T98" fmla="*/ 712 w 726"/>
                  <a:gd name="T99" fmla="*/ 132 h 322"/>
                  <a:gd name="T100" fmla="*/ 700 w 726"/>
                  <a:gd name="T101" fmla="*/ 168 h 322"/>
                  <a:gd name="T102" fmla="*/ 714 w 726"/>
                  <a:gd name="T103" fmla="*/ 212 h 322"/>
                  <a:gd name="T104" fmla="*/ 726 w 726"/>
                  <a:gd name="T105" fmla="*/ 256 h 322"/>
                  <a:gd name="T106" fmla="*/ 20 w 726"/>
                  <a:gd name="T107" fmla="*/ 72 h 322"/>
                  <a:gd name="T108" fmla="*/ 34 w 726"/>
                  <a:gd name="T109" fmla="*/ 84 h 322"/>
                  <a:gd name="T110" fmla="*/ 74 w 726"/>
                  <a:gd name="T111" fmla="*/ 62 h 322"/>
                  <a:gd name="T112" fmla="*/ 94 w 726"/>
                  <a:gd name="T113" fmla="*/ 54 h 322"/>
                  <a:gd name="T114" fmla="*/ 96 w 726"/>
                  <a:gd name="T115" fmla="*/ 30 h 322"/>
                  <a:gd name="T116" fmla="*/ 84 w 726"/>
                  <a:gd name="T117" fmla="*/ 0 h 322"/>
                  <a:gd name="T118" fmla="*/ 52 w 726"/>
                  <a:gd name="T119" fmla="*/ 2 h 322"/>
                  <a:gd name="T120" fmla="*/ 16 w 726"/>
                  <a:gd name="T121" fmla="*/ 22 h 322"/>
                  <a:gd name="T122" fmla="*/ 0 w 726"/>
                  <a:gd name="T123" fmla="*/ 6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6" h="322">
                    <a:moveTo>
                      <a:pt x="706" y="270"/>
                    </a:moveTo>
                    <a:lnTo>
                      <a:pt x="700" y="262"/>
                    </a:lnTo>
                    <a:lnTo>
                      <a:pt x="680" y="260"/>
                    </a:lnTo>
                    <a:lnTo>
                      <a:pt x="654" y="254"/>
                    </a:lnTo>
                    <a:lnTo>
                      <a:pt x="642" y="268"/>
                    </a:lnTo>
                    <a:lnTo>
                      <a:pt x="624" y="252"/>
                    </a:lnTo>
                    <a:lnTo>
                      <a:pt x="600" y="264"/>
                    </a:lnTo>
                    <a:lnTo>
                      <a:pt x="566" y="264"/>
                    </a:lnTo>
                    <a:lnTo>
                      <a:pt x="550" y="276"/>
                    </a:lnTo>
                    <a:lnTo>
                      <a:pt x="536" y="280"/>
                    </a:lnTo>
                    <a:lnTo>
                      <a:pt x="504" y="280"/>
                    </a:lnTo>
                    <a:lnTo>
                      <a:pt x="488" y="274"/>
                    </a:lnTo>
                    <a:lnTo>
                      <a:pt x="458" y="284"/>
                    </a:lnTo>
                    <a:lnTo>
                      <a:pt x="444" y="284"/>
                    </a:lnTo>
                    <a:lnTo>
                      <a:pt x="434" y="270"/>
                    </a:lnTo>
                    <a:lnTo>
                      <a:pt x="424" y="272"/>
                    </a:lnTo>
                    <a:lnTo>
                      <a:pt x="416" y="286"/>
                    </a:lnTo>
                    <a:lnTo>
                      <a:pt x="424" y="302"/>
                    </a:lnTo>
                    <a:lnTo>
                      <a:pt x="412" y="304"/>
                    </a:lnTo>
                    <a:lnTo>
                      <a:pt x="392" y="322"/>
                    </a:lnTo>
                    <a:lnTo>
                      <a:pt x="382" y="312"/>
                    </a:lnTo>
                    <a:lnTo>
                      <a:pt x="384" y="296"/>
                    </a:lnTo>
                    <a:lnTo>
                      <a:pt x="396" y="284"/>
                    </a:lnTo>
                    <a:lnTo>
                      <a:pt x="396" y="272"/>
                    </a:lnTo>
                    <a:lnTo>
                      <a:pt x="390" y="272"/>
                    </a:lnTo>
                    <a:lnTo>
                      <a:pt x="376" y="288"/>
                    </a:lnTo>
                    <a:lnTo>
                      <a:pt x="364" y="288"/>
                    </a:lnTo>
                    <a:lnTo>
                      <a:pt x="336" y="274"/>
                    </a:lnTo>
                    <a:lnTo>
                      <a:pt x="326" y="274"/>
                    </a:lnTo>
                    <a:lnTo>
                      <a:pt x="322" y="288"/>
                    </a:lnTo>
                    <a:lnTo>
                      <a:pt x="310" y="300"/>
                    </a:lnTo>
                    <a:lnTo>
                      <a:pt x="276" y="308"/>
                    </a:lnTo>
                    <a:lnTo>
                      <a:pt x="262" y="312"/>
                    </a:lnTo>
                    <a:lnTo>
                      <a:pt x="244" y="310"/>
                    </a:lnTo>
                    <a:lnTo>
                      <a:pt x="228" y="288"/>
                    </a:lnTo>
                    <a:lnTo>
                      <a:pt x="196" y="274"/>
                    </a:lnTo>
                    <a:lnTo>
                      <a:pt x="178" y="276"/>
                    </a:lnTo>
                    <a:lnTo>
                      <a:pt x="176" y="300"/>
                    </a:lnTo>
                    <a:lnTo>
                      <a:pt x="152" y="300"/>
                    </a:lnTo>
                    <a:lnTo>
                      <a:pt x="128" y="286"/>
                    </a:lnTo>
                    <a:lnTo>
                      <a:pt x="126" y="280"/>
                    </a:lnTo>
                    <a:lnTo>
                      <a:pt x="108" y="272"/>
                    </a:lnTo>
                    <a:lnTo>
                      <a:pt x="96" y="272"/>
                    </a:lnTo>
                    <a:lnTo>
                      <a:pt x="88" y="284"/>
                    </a:lnTo>
                    <a:lnTo>
                      <a:pt x="84" y="284"/>
                    </a:lnTo>
                    <a:lnTo>
                      <a:pt x="78" y="276"/>
                    </a:lnTo>
                    <a:lnTo>
                      <a:pt x="80" y="266"/>
                    </a:lnTo>
                    <a:lnTo>
                      <a:pt x="52" y="268"/>
                    </a:lnTo>
                    <a:lnTo>
                      <a:pt x="44" y="264"/>
                    </a:lnTo>
                    <a:lnTo>
                      <a:pt x="56" y="254"/>
                    </a:lnTo>
                    <a:lnTo>
                      <a:pt x="44" y="236"/>
                    </a:lnTo>
                    <a:lnTo>
                      <a:pt x="52" y="224"/>
                    </a:lnTo>
                    <a:lnTo>
                      <a:pt x="32" y="208"/>
                    </a:lnTo>
                    <a:lnTo>
                      <a:pt x="20" y="206"/>
                    </a:lnTo>
                    <a:lnTo>
                      <a:pt x="18" y="192"/>
                    </a:lnTo>
                    <a:lnTo>
                      <a:pt x="14" y="186"/>
                    </a:lnTo>
                    <a:lnTo>
                      <a:pt x="16" y="180"/>
                    </a:lnTo>
                    <a:lnTo>
                      <a:pt x="26" y="190"/>
                    </a:lnTo>
                    <a:lnTo>
                      <a:pt x="38" y="192"/>
                    </a:lnTo>
                    <a:lnTo>
                      <a:pt x="36" y="182"/>
                    </a:lnTo>
                    <a:lnTo>
                      <a:pt x="38" y="170"/>
                    </a:lnTo>
                    <a:lnTo>
                      <a:pt x="28" y="154"/>
                    </a:lnTo>
                    <a:lnTo>
                      <a:pt x="28" y="144"/>
                    </a:lnTo>
                    <a:lnTo>
                      <a:pt x="36" y="130"/>
                    </a:lnTo>
                    <a:lnTo>
                      <a:pt x="10" y="128"/>
                    </a:lnTo>
                    <a:lnTo>
                      <a:pt x="10" y="112"/>
                    </a:lnTo>
                    <a:lnTo>
                      <a:pt x="18" y="106"/>
                    </a:lnTo>
                    <a:lnTo>
                      <a:pt x="26" y="94"/>
                    </a:lnTo>
                    <a:lnTo>
                      <a:pt x="58" y="98"/>
                    </a:lnTo>
                    <a:lnTo>
                      <a:pt x="72" y="90"/>
                    </a:lnTo>
                    <a:lnTo>
                      <a:pt x="96" y="92"/>
                    </a:lnTo>
                    <a:lnTo>
                      <a:pt x="108" y="76"/>
                    </a:lnTo>
                    <a:lnTo>
                      <a:pt x="124" y="66"/>
                    </a:lnTo>
                    <a:lnTo>
                      <a:pt x="122" y="56"/>
                    </a:lnTo>
                    <a:lnTo>
                      <a:pt x="126" y="50"/>
                    </a:lnTo>
                    <a:lnTo>
                      <a:pt x="202" y="48"/>
                    </a:lnTo>
                    <a:lnTo>
                      <a:pt x="230" y="28"/>
                    </a:lnTo>
                    <a:lnTo>
                      <a:pt x="284" y="6"/>
                    </a:lnTo>
                    <a:lnTo>
                      <a:pt x="326" y="14"/>
                    </a:lnTo>
                    <a:lnTo>
                      <a:pt x="342" y="4"/>
                    </a:lnTo>
                    <a:lnTo>
                      <a:pt x="350" y="4"/>
                    </a:lnTo>
                    <a:lnTo>
                      <a:pt x="360" y="22"/>
                    </a:lnTo>
                    <a:lnTo>
                      <a:pt x="384" y="20"/>
                    </a:lnTo>
                    <a:lnTo>
                      <a:pt x="402" y="44"/>
                    </a:lnTo>
                    <a:lnTo>
                      <a:pt x="414" y="42"/>
                    </a:lnTo>
                    <a:lnTo>
                      <a:pt x="424" y="48"/>
                    </a:lnTo>
                    <a:lnTo>
                      <a:pt x="480" y="60"/>
                    </a:lnTo>
                    <a:lnTo>
                      <a:pt x="520" y="46"/>
                    </a:lnTo>
                    <a:lnTo>
                      <a:pt x="542" y="56"/>
                    </a:lnTo>
                    <a:lnTo>
                      <a:pt x="570" y="50"/>
                    </a:lnTo>
                    <a:lnTo>
                      <a:pt x="588" y="32"/>
                    </a:lnTo>
                    <a:lnTo>
                      <a:pt x="632" y="40"/>
                    </a:lnTo>
                    <a:lnTo>
                      <a:pt x="648" y="36"/>
                    </a:lnTo>
                    <a:lnTo>
                      <a:pt x="672" y="52"/>
                    </a:lnTo>
                    <a:lnTo>
                      <a:pt x="674" y="66"/>
                    </a:lnTo>
                    <a:lnTo>
                      <a:pt x="674" y="84"/>
                    </a:lnTo>
                    <a:lnTo>
                      <a:pt x="678" y="100"/>
                    </a:lnTo>
                    <a:lnTo>
                      <a:pt x="688" y="114"/>
                    </a:lnTo>
                    <a:lnTo>
                      <a:pt x="698" y="112"/>
                    </a:lnTo>
                    <a:lnTo>
                      <a:pt x="712" y="132"/>
                    </a:lnTo>
                    <a:lnTo>
                      <a:pt x="708" y="146"/>
                    </a:lnTo>
                    <a:lnTo>
                      <a:pt x="700" y="168"/>
                    </a:lnTo>
                    <a:lnTo>
                      <a:pt x="702" y="186"/>
                    </a:lnTo>
                    <a:lnTo>
                      <a:pt x="714" y="212"/>
                    </a:lnTo>
                    <a:lnTo>
                      <a:pt x="714" y="228"/>
                    </a:lnTo>
                    <a:lnTo>
                      <a:pt x="726" y="256"/>
                    </a:lnTo>
                    <a:lnTo>
                      <a:pt x="706" y="270"/>
                    </a:lnTo>
                    <a:close/>
                    <a:moveTo>
                      <a:pt x="20" y="72"/>
                    </a:moveTo>
                    <a:lnTo>
                      <a:pt x="18" y="86"/>
                    </a:lnTo>
                    <a:lnTo>
                      <a:pt x="34" y="84"/>
                    </a:lnTo>
                    <a:lnTo>
                      <a:pt x="54" y="66"/>
                    </a:lnTo>
                    <a:lnTo>
                      <a:pt x="74" y="62"/>
                    </a:lnTo>
                    <a:lnTo>
                      <a:pt x="76" y="54"/>
                    </a:lnTo>
                    <a:lnTo>
                      <a:pt x="94" y="54"/>
                    </a:lnTo>
                    <a:lnTo>
                      <a:pt x="114" y="48"/>
                    </a:lnTo>
                    <a:lnTo>
                      <a:pt x="96" y="30"/>
                    </a:lnTo>
                    <a:lnTo>
                      <a:pt x="88" y="16"/>
                    </a:lnTo>
                    <a:lnTo>
                      <a:pt x="84" y="0"/>
                    </a:lnTo>
                    <a:lnTo>
                      <a:pt x="66" y="4"/>
                    </a:lnTo>
                    <a:lnTo>
                      <a:pt x="52" y="2"/>
                    </a:lnTo>
                    <a:lnTo>
                      <a:pt x="36" y="2"/>
                    </a:lnTo>
                    <a:lnTo>
                      <a:pt x="16" y="22"/>
                    </a:lnTo>
                    <a:lnTo>
                      <a:pt x="14" y="42"/>
                    </a:lnTo>
                    <a:lnTo>
                      <a:pt x="0" y="68"/>
                    </a:lnTo>
                    <a:lnTo>
                      <a:pt x="20" y="7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19"/>
              <p:cNvSpPr>
                <a:spLocks/>
              </p:cNvSpPr>
              <p:nvPr/>
            </p:nvSpPr>
            <p:spPr bwMode="auto">
              <a:xfrm>
                <a:off x="3900158" y="5740388"/>
                <a:ext cx="285302" cy="174001"/>
              </a:xfrm>
              <a:custGeom>
                <a:avLst/>
                <a:gdLst>
                  <a:gd name="T0" fmla="*/ 0 w 185"/>
                  <a:gd name="T1" fmla="*/ 30 h 113"/>
                  <a:gd name="T2" fmla="*/ 12 w 185"/>
                  <a:gd name="T3" fmla="*/ 54 h 113"/>
                  <a:gd name="T4" fmla="*/ 38 w 185"/>
                  <a:gd name="T5" fmla="*/ 54 h 113"/>
                  <a:gd name="T6" fmla="*/ 71 w 185"/>
                  <a:gd name="T7" fmla="*/ 78 h 113"/>
                  <a:gd name="T8" fmla="*/ 116 w 185"/>
                  <a:gd name="T9" fmla="*/ 89 h 113"/>
                  <a:gd name="T10" fmla="*/ 123 w 185"/>
                  <a:gd name="T11" fmla="*/ 106 h 113"/>
                  <a:gd name="T12" fmla="*/ 163 w 185"/>
                  <a:gd name="T13" fmla="*/ 113 h 113"/>
                  <a:gd name="T14" fmla="*/ 171 w 185"/>
                  <a:gd name="T15" fmla="*/ 75 h 113"/>
                  <a:gd name="T16" fmla="*/ 163 w 185"/>
                  <a:gd name="T17" fmla="*/ 52 h 113"/>
                  <a:gd name="T18" fmla="*/ 185 w 185"/>
                  <a:gd name="T19" fmla="*/ 0 h 113"/>
                  <a:gd name="T20" fmla="*/ 159 w 185"/>
                  <a:gd name="T21" fmla="*/ 0 h 113"/>
                  <a:gd name="T22" fmla="*/ 90 w 185"/>
                  <a:gd name="T23" fmla="*/ 14 h 113"/>
                  <a:gd name="T24" fmla="*/ 59 w 185"/>
                  <a:gd name="T25" fmla="*/ 0 h 113"/>
                  <a:gd name="T26" fmla="*/ 33 w 185"/>
                  <a:gd name="T27" fmla="*/ 7 h 113"/>
                  <a:gd name="T28" fmla="*/ 12 w 185"/>
                  <a:gd name="T29" fmla="*/ 7 h 113"/>
                  <a:gd name="T30" fmla="*/ 0 w 185"/>
                  <a:gd name="T31" fmla="*/ 30 h 113"/>
                  <a:gd name="T32" fmla="*/ 0 w 185"/>
                  <a:gd name="T33" fmla="*/ 30 h 113"/>
                  <a:gd name="T34" fmla="*/ 0 w 185"/>
                  <a:gd name="T35" fmla="*/ 3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5" h="113">
                    <a:moveTo>
                      <a:pt x="0" y="30"/>
                    </a:moveTo>
                    <a:lnTo>
                      <a:pt x="12" y="54"/>
                    </a:lnTo>
                    <a:lnTo>
                      <a:pt x="38" y="54"/>
                    </a:lnTo>
                    <a:lnTo>
                      <a:pt x="71" y="78"/>
                    </a:lnTo>
                    <a:lnTo>
                      <a:pt x="116" y="89"/>
                    </a:lnTo>
                    <a:lnTo>
                      <a:pt x="123" y="106"/>
                    </a:lnTo>
                    <a:lnTo>
                      <a:pt x="163" y="113"/>
                    </a:lnTo>
                    <a:lnTo>
                      <a:pt x="171" y="75"/>
                    </a:lnTo>
                    <a:lnTo>
                      <a:pt x="163" y="52"/>
                    </a:lnTo>
                    <a:lnTo>
                      <a:pt x="185" y="0"/>
                    </a:lnTo>
                    <a:lnTo>
                      <a:pt x="159" y="0"/>
                    </a:lnTo>
                    <a:lnTo>
                      <a:pt x="90" y="14"/>
                    </a:lnTo>
                    <a:lnTo>
                      <a:pt x="59" y="0"/>
                    </a:lnTo>
                    <a:lnTo>
                      <a:pt x="33" y="7"/>
                    </a:lnTo>
                    <a:lnTo>
                      <a:pt x="12" y="7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31"/>
              <p:cNvSpPr>
                <a:spLocks/>
              </p:cNvSpPr>
              <p:nvPr/>
            </p:nvSpPr>
            <p:spPr bwMode="auto">
              <a:xfrm>
                <a:off x="3548083" y="5162869"/>
                <a:ext cx="91668" cy="184663"/>
              </a:xfrm>
              <a:custGeom>
                <a:avLst/>
                <a:gdLst>
                  <a:gd name="T0" fmla="*/ 8 w 57"/>
                  <a:gd name="T1" fmla="*/ 59 h 115"/>
                  <a:gd name="T2" fmla="*/ 0 w 57"/>
                  <a:gd name="T3" fmla="*/ 89 h 115"/>
                  <a:gd name="T4" fmla="*/ 19 w 57"/>
                  <a:gd name="T5" fmla="*/ 115 h 115"/>
                  <a:gd name="T6" fmla="*/ 41 w 57"/>
                  <a:gd name="T7" fmla="*/ 115 h 115"/>
                  <a:gd name="T8" fmla="*/ 52 w 57"/>
                  <a:gd name="T9" fmla="*/ 94 h 115"/>
                  <a:gd name="T10" fmla="*/ 57 w 57"/>
                  <a:gd name="T11" fmla="*/ 54 h 115"/>
                  <a:gd name="T12" fmla="*/ 50 w 57"/>
                  <a:gd name="T13" fmla="*/ 23 h 115"/>
                  <a:gd name="T14" fmla="*/ 50 w 57"/>
                  <a:gd name="T15" fmla="*/ 2 h 115"/>
                  <a:gd name="T16" fmla="*/ 36 w 57"/>
                  <a:gd name="T17" fmla="*/ 0 h 115"/>
                  <a:gd name="T18" fmla="*/ 31 w 57"/>
                  <a:gd name="T19" fmla="*/ 23 h 115"/>
                  <a:gd name="T20" fmla="*/ 10 w 57"/>
                  <a:gd name="T21" fmla="*/ 33 h 115"/>
                  <a:gd name="T22" fmla="*/ 8 w 57"/>
                  <a:gd name="T23" fmla="*/ 59 h 115"/>
                  <a:gd name="T24" fmla="*/ 8 w 57"/>
                  <a:gd name="T25" fmla="*/ 59 h 115"/>
                  <a:gd name="T26" fmla="*/ 8 w 57"/>
                  <a:gd name="T27" fmla="*/ 5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115">
                    <a:moveTo>
                      <a:pt x="8" y="59"/>
                    </a:moveTo>
                    <a:lnTo>
                      <a:pt x="0" y="89"/>
                    </a:lnTo>
                    <a:lnTo>
                      <a:pt x="19" y="115"/>
                    </a:lnTo>
                    <a:lnTo>
                      <a:pt x="41" y="115"/>
                    </a:lnTo>
                    <a:lnTo>
                      <a:pt x="52" y="94"/>
                    </a:lnTo>
                    <a:lnTo>
                      <a:pt x="57" y="54"/>
                    </a:lnTo>
                    <a:lnTo>
                      <a:pt x="50" y="23"/>
                    </a:lnTo>
                    <a:lnTo>
                      <a:pt x="50" y="2"/>
                    </a:lnTo>
                    <a:lnTo>
                      <a:pt x="36" y="0"/>
                    </a:lnTo>
                    <a:lnTo>
                      <a:pt x="31" y="23"/>
                    </a:lnTo>
                    <a:lnTo>
                      <a:pt x="10" y="33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9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37"/>
              <p:cNvSpPr>
                <a:spLocks noEditPoints="1"/>
              </p:cNvSpPr>
              <p:nvPr/>
            </p:nvSpPr>
            <p:spPr bwMode="auto">
              <a:xfrm>
                <a:off x="2851814" y="5500835"/>
                <a:ext cx="348050" cy="197673"/>
              </a:xfrm>
              <a:custGeom>
                <a:avLst/>
                <a:gdLst>
                  <a:gd name="T0" fmla="*/ 140 w 218"/>
                  <a:gd name="T1" fmla="*/ 76 h 124"/>
                  <a:gd name="T2" fmla="*/ 147 w 218"/>
                  <a:gd name="T3" fmla="*/ 60 h 124"/>
                  <a:gd name="T4" fmla="*/ 156 w 218"/>
                  <a:gd name="T5" fmla="*/ 48 h 124"/>
                  <a:gd name="T6" fmla="*/ 140 w 218"/>
                  <a:gd name="T7" fmla="*/ 24 h 124"/>
                  <a:gd name="T8" fmla="*/ 109 w 218"/>
                  <a:gd name="T9" fmla="*/ 41 h 124"/>
                  <a:gd name="T10" fmla="*/ 85 w 218"/>
                  <a:gd name="T11" fmla="*/ 62 h 124"/>
                  <a:gd name="T12" fmla="*/ 140 w 218"/>
                  <a:gd name="T13" fmla="*/ 76 h 124"/>
                  <a:gd name="T14" fmla="*/ 140 w 218"/>
                  <a:gd name="T15" fmla="*/ 76 h 124"/>
                  <a:gd name="T16" fmla="*/ 140 w 218"/>
                  <a:gd name="T17" fmla="*/ 76 h 124"/>
                  <a:gd name="T18" fmla="*/ 24 w 218"/>
                  <a:gd name="T19" fmla="*/ 124 h 124"/>
                  <a:gd name="T20" fmla="*/ 28 w 218"/>
                  <a:gd name="T21" fmla="*/ 105 h 124"/>
                  <a:gd name="T22" fmla="*/ 24 w 218"/>
                  <a:gd name="T23" fmla="*/ 86 h 124"/>
                  <a:gd name="T24" fmla="*/ 0 w 218"/>
                  <a:gd name="T25" fmla="*/ 112 h 124"/>
                  <a:gd name="T26" fmla="*/ 24 w 218"/>
                  <a:gd name="T27" fmla="*/ 124 h 124"/>
                  <a:gd name="T28" fmla="*/ 24 w 218"/>
                  <a:gd name="T29" fmla="*/ 124 h 124"/>
                  <a:gd name="T30" fmla="*/ 24 w 218"/>
                  <a:gd name="T31" fmla="*/ 124 h 124"/>
                  <a:gd name="T32" fmla="*/ 208 w 218"/>
                  <a:gd name="T33" fmla="*/ 31 h 124"/>
                  <a:gd name="T34" fmla="*/ 218 w 218"/>
                  <a:gd name="T35" fmla="*/ 19 h 124"/>
                  <a:gd name="T36" fmla="*/ 196 w 218"/>
                  <a:gd name="T37" fmla="*/ 0 h 124"/>
                  <a:gd name="T38" fmla="*/ 177 w 218"/>
                  <a:gd name="T39" fmla="*/ 19 h 124"/>
                  <a:gd name="T40" fmla="*/ 208 w 218"/>
                  <a:gd name="T41" fmla="*/ 31 h 124"/>
                  <a:gd name="T42" fmla="*/ 208 w 218"/>
                  <a:gd name="T43" fmla="*/ 31 h 124"/>
                  <a:gd name="T44" fmla="*/ 208 w 218"/>
                  <a:gd name="T45" fmla="*/ 3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24">
                    <a:moveTo>
                      <a:pt x="140" y="76"/>
                    </a:moveTo>
                    <a:lnTo>
                      <a:pt x="147" y="60"/>
                    </a:lnTo>
                    <a:lnTo>
                      <a:pt x="156" y="48"/>
                    </a:lnTo>
                    <a:lnTo>
                      <a:pt x="140" y="24"/>
                    </a:lnTo>
                    <a:lnTo>
                      <a:pt x="109" y="41"/>
                    </a:lnTo>
                    <a:lnTo>
                      <a:pt x="85" y="62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6"/>
                    </a:lnTo>
                    <a:close/>
                    <a:moveTo>
                      <a:pt x="24" y="124"/>
                    </a:moveTo>
                    <a:lnTo>
                      <a:pt x="28" y="105"/>
                    </a:lnTo>
                    <a:lnTo>
                      <a:pt x="24" y="86"/>
                    </a:lnTo>
                    <a:lnTo>
                      <a:pt x="0" y="112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close/>
                    <a:moveTo>
                      <a:pt x="208" y="31"/>
                    </a:moveTo>
                    <a:lnTo>
                      <a:pt x="218" y="19"/>
                    </a:lnTo>
                    <a:lnTo>
                      <a:pt x="196" y="0"/>
                    </a:lnTo>
                    <a:lnTo>
                      <a:pt x="177" y="19"/>
                    </a:lnTo>
                    <a:lnTo>
                      <a:pt x="208" y="31"/>
                    </a:lnTo>
                    <a:lnTo>
                      <a:pt x="208" y="31"/>
                    </a:lnTo>
                    <a:lnTo>
                      <a:pt x="208" y="31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Netherlands"/>
              <p:cNvSpPr>
                <a:spLocks noChangeAspect="1"/>
              </p:cNvSpPr>
              <p:nvPr/>
            </p:nvSpPr>
            <p:spPr bwMode="gray">
              <a:xfrm>
                <a:off x="3032014" y="3720470"/>
                <a:ext cx="388414" cy="392338"/>
              </a:xfrm>
              <a:custGeom>
                <a:avLst/>
                <a:gdLst>
                  <a:gd name="T0" fmla="*/ 82 w 154"/>
                  <a:gd name="T1" fmla="*/ 12 h 166"/>
                  <a:gd name="T2" fmla="*/ 84 w 154"/>
                  <a:gd name="T3" fmla="*/ 22 h 166"/>
                  <a:gd name="T4" fmla="*/ 86 w 154"/>
                  <a:gd name="T5" fmla="*/ 32 h 166"/>
                  <a:gd name="T6" fmla="*/ 92 w 154"/>
                  <a:gd name="T7" fmla="*/ 38 h 166"/>
                  <a:gd name="T8" fmla="*/ 78 w 154"/>
                  <a:gd name="T9" fmla="*/ 46 h 166"/>
                  <a:gd name="T10" fmla="*/ 80 w 154"/>
                  <a:gd name="T11" fmla="*/ 54 h 166"/>
                  <a:gd name="T12" fmla="*/ 74 w 154"/>
                  <a:gd name="T13" fmla="*/ 60 h 166"/>
                  <a:gd name="T14" fmla="*/ 80 w 154"/>
                  <a:gd name="T15" fmla="*/ 66 h 166"/>
                  <a:gd name="T16" fmla="*/ 86 w 154"/>
                  <a:gd name="T17" fmla="*/ 68 h 166"/>
                  <a:gd name="T18" fmla="*/ 92 w 154"/>
                  <a:gd name="T19" fmla="*/ 58 h 166"/>
                  <a:gd name="T20" fmla="*/ 102 w 154"/>
                  <a:gd name="T21" fmla="*/ 50 h 166"/>
                  <a:gd name="T22" fmla="*/ 106 w 154"/>
                  <a:gd name="T23" fmla="*/ 42 h 166"/>
                  <a:gd name="T24" fmla="*/ 104 w 154"/>
                  <a:gd name="T25" fmla="*/ 32 h 166"/>
                  <a:gd name="T26" fmla="*/ 98 w 154"/>
                  <a:gd name="T27" fmla="*/ 30 h 166"/>
                  <a:gd name="T28" fmla="*/ 96 w 154"/>
                  <a:gd name="T29" fmla="*/ 18 h 166"/>
                  <a:gd name="T30" fmla="*/ 96 w 154"/>
                  <a:gd name="T31" fmla="*/ 4 h 166"/>
                  <a:gd name="T32" fmla="*/ 110 w 154"/>
                  <a:gd name="T33" fmla="*/ 2 h 166"/>
                  <a:gd name="T34" fmla="*/ 124 w 154"/>
                  <a:gd name="T35" fmla="*/ 0 h 166"/>
                  <a:gd name="T36" fmla="*/ 138 w 154"/>
                  <a:gd name="T37" fmla="*/ 0 h 166"/>
                  <a:gd name="T38" fmla="*/ 154 w 154"/>
                  <a:gd name="T39" fmla="*/ 12 h 166"/>
                  <a:gd name="T40" fmla="*/ 146 w 154"/>
                  <a:gd name="T41" fmla="*/ 42 h 166"/>
                  <a:gd name="T42" fmla="*/ 132 w 154"/>
                  <a:gd name="T43" fmla="*/ 42 h 166"/>
                  <a:gd name="T44" fmla="*/ 134 w 154"/>
                  <a:gd name="T45" fmla="*/ 52 h 166"/>
                  <a:gd name="T46" fmla="*/ 144 w 154"/>
                  <a:gd name="T47" fmla="*/ 56 h 166"/>
                  <a:gd name="T48" fmla="*/ 144 w 154"/>
                  <a:gd name="T49" fmla="*/ 72 h 166"/>
                  <a:gd name="T50" fmla="*/ 134 w 154"/>
                  <a:gd name="T51" fmla="*/ 82 h 166"/>
                  <a:gd name="T52" fmla="*/ 128 w 154"/>
                  <a:gd name="T53" fmla="*/ 94 h 166"/>
                  <a:gd name="T54" fmla="*/ 114 w 154"/>
                  <a:gd name="T55" fmla="*/ 94 h 166"/>
                  <a:gd name="T56" fmla="*/ 106 w 154"/>
                  <a:gd name="T57" fmla="*/ 100 h 166"/>
                  <a:gd name="T58" fmla="*/ 108 w 154"/>
                  <a:gd name="T59" fmla="*/ 114 h 166"/>
                  <a:gd name="T60" fmla="*/ 114 w 154"/>
                  <a:gd name="T61" fmla="*/ 128 h 166"/>
                  <a:gd name="T62" fmla="*/ 106 w 154"/>
                  <a:gd name="T63" fmla="*/ 142 h 166"/>
                  <a:gd name="T64" fmla="*/ 110 w 154"/>
                  <a:gd name="T65" fmla="*/ 156 h 166"/>
                  <a:gd name="T66" fmla="*/ 110 w 154"/>
                  <a:gd name="T67" fmla="*/ 166 h 166"/>
                  <a:gd name="T68" fmla="*/ 98 w 154"/>
                  <a:gd name="T69" fmla="*/ 166 h 166"/>
                  <a:gd name="T70" fmla="*/ 94 w 154"/>
                  <a:gd name="T71" fmla="*/ 162 h 166"/>
                  <a:gd name="T72" fmla="*/ 100 w 154"/>
                  <a:gd name="T73" fmla="*/ 152 h 166"/>
                  <a:gd name="T74" fmla="*/ 100 w 154"/>
                  <a:gd name="T75" fmla="*/ 138 h 166"/>
                  <a:gd name="T76" fmla="*/ 88 w 154"/>
                  <a:gd name="T77" fmla="*/ 130 h 166"/>
                  <a:gd name="T78" fmla="*/ 72 w 154"/>
                  <a:gd name="T79" fmla="*/ 128 h 166"/>
                  <a:gd name="T80" fmla="*/ 52 w 154"/>
                  <a:gd name="T81" fmla="*/ 118 h 166"/>
                  <a:gd name="T82" fmla="*/ 42 w 154"/>
                  <a:gd name="T83" fmla="*/ 124 h 166"/>
                  <a:gd name="T84" fmla="*/ 34 w 154"/>
                  <a:gd name="T85" fmla="*/ 136 h 166"/>
                  <a:gd name="T86" fmla="*/ 6 w 154"/>
                  <a:gd name="T87" fmla="*/ 138 h 166"/>
                  <a:gd name="T88" fmla="*/ 0 w 154"/>
                  <a:gd name="T89" fmla="*/ 124 h 166"/>
                  <a:gd name="T90" fmla="*/ 8 w 154"/>
                  <a:gd name="T91" fmla="*/ 122 h 166"/>
                  <a:gd name="T92" fmla="*/ 10 w 154"/>
                  <a:gd name="T93" fmla="*/ 112 h 166"/>
                  <a:gd name="T94" fmla="*/ 22 w 154"/>
                  <a:gd name="T95" fmla="*/ 110 h 166"/>
                  <a:gd name="T96" fmla="*/ 22 w 154"/>
                  <a:gd name="T97" fmla="*/ 100 h 166"/>
                  <a:gd name="T98" fmla="*/ 32 w 154"/>
                  <a:gd name="T99" fmla="*/ 98 h 166"/>
                  <a:gd name="T100" fmla="*/ 32 w 154"/>
                  <a:gd name="T101" fmla="*/ 90 h 166"/>
                  <a:gd name="T102" fmla="*/ 40 w 154"/>
                  <a:gd name="T103" fmla="*/ 84 h 166"/>
                  <a:gd name="T104" fmla="*/ 52 w 154"/>
                  <a:gd name="T105" fmla="*/ 58 h 166"/>
                  <a:gd name="T106" fmla="*/ 60 w 154"/>
                  <a:gd name="T107" fmla="*/ 44 h 166"/>
                  <a:gd name="T108" fmla="*/ 66 w 154"/>
                  <a:gd name="T109" fmla="*/ 32 h 166"/>
                  <a:gd name="T110" fmla="*/ 68 w 154"/>
                  <a:gd name="T111" fmla="*/ 20 h 166"/>
                  <a:gd name="T112" fmla="*/ 82 w 154"/>
                  <a:gd name="T113" fmla="*/ 1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66">
                    <a:moveTo>
                      <a:pt x="82" y="12"/>
                    </a:moveTo>
                    <a:lnTo>
                      <a:pt x="84" y="22"/>
                    </a:lnTo>
                    <a:lnTo>
                      <a:pt x="86" y="32"/>
                    </a:lnTo>
                    <a:lnTo>
                      <a:pt x="92" y="38"/>
                    </a:lnTo>
                    <a:lnTo>
                      <a:pt x="78" y="46"/>
                    </a:lnTo>
                    <a:lnTo>
                      <a:pt x="80" y="54"/>
                    </a:lnTo>
                    <a:lnTo>
                      <a:pt x="74" y="60"/>
                    </a:lnTo>
                    <a:lnTo>
                      <a:pt x="80" y="66"/>
                    </a:lnTo>
                    <a:lnTo>
                      <a:pt x="86" y="68"/>
                    </a:lnTo>
                    <a:lnTo>
                      <a:pt x="92" y="58"/>
                    </a:lnTo>
                    <a:lnTo>
                      <a:pt x="102" y="50"/>
                    </a:lnTo>
                    <a:lnTo>
                      <a:pt x="106" y="42"/>
                    </a:lnTo>
                    <a:lnTo>
                      <a:pt x="104" y="32"/>
                    </a:lnTo>
                    <a:lnTo>
                      <a:pt x="98" y="30"/>
                    </a:lnTo>
                    <a:lnTo>
                      <a:pt x="96" y="18"/>
                    </a:lnTo>
                    <a:lnTo>
                      <a:pt x="96" y="4"/>
                    </a:lnTo>
                    <a:lnTo>
                      <a:pt x="110" y="2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54" y="12"/>
                    </a:lnTo>
                    <a:lnTo>
                      <a:pt x="146" y="42"/>
                    </a:lnTo>
                    <a:lnTo>
                      <a:pt x="132" y="42"/>
                    </a:lnTo>
                    <a:lnTo>
                      <a:pt x="134" y="52"/>
                    </a:lnTo>
                    <a:lnTo>
                      <a:pt x="144" y="56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8" y="94"/>
                    </a:lnTo>
                    <a:lnTo>
                      <a:pt x="114" y="94"/>
                    </a:lnTo>
                    <a:lnTo>
                      <a:pt x="106" y="100"/>
                    </a:lnTo>
                    <a:lnTo>
                      <a:pt x="108" y="114"/>
                    </a:lnTo>
                    <a:lnTo>
                      <a:pt x="114" y="128"/>
                    </a:lnTo>
                    <a:lnTo>
                      <a:pt x="106" y="142"/>
                    </a:lnTo>
                    <a:lnTo>
                      <a:pt x="110" y="156"/>
                    </a:lnTo>
                    <a:lnTo>
                      <a:pt x="110" y="166"/>
                    </a:lnTo>
                    <a:lnTo>
                      <a:pt x="98" y="166"/>
                    </a:lnTo>
                    <a:lnTo>
                      <a:pt x="94" y="162"/>
                    </a:lnTo>
                    <a:lnTo>
                      <a:pt x="100" y="152"/>
                    </a:lnTo>
                    <a:lnTo>
                      <a:pt x="100" y="138"/>
                    </a:lnTo>
                    <a:lnTo>
                      <a:pt x="88" y="130"/>
                    </a:lnTo>
                    <a:lnTo>
                      <a:pt x="72" y="128"/>
                    </a:lnTo>
                    <a:lnTo>
                      <a:pt x="52" y="118"/>
                    </a:lnTo>
                    <a:lnTo>
                      <a:pt x="42" y="124"/>
                    </a:lnTo>
                    <a:lnTo>
                      <a:pt x="34" y="136"/>
                    </a:lnTo>
                    <a:lnTo>
                      <a:pt x="6" y="138"/>
                    </a:lnTo>
                    <a:lnTo>
                      <a:pt x="0" y="124"/>
                    </a:lnTo>
                    <a:lnTo>
                      <a:pt x="8" y="122"/>
                    </a:lnTo>
                    <a:lnTo>
                      <a:pt x="10" y="112"/>
                    </a:lnTo>
                    <a:lnTo>
                      <a:pt x="22" y="110"/>
                    </a:lnTo>
                    <a:lnTo>
                      <a:pt x="22" y="100"/>
                    </a:lnTo>
                    <a:lnTo>
                      <a:pt x="32" y="98"/>
                    </a:lnTo>
                    <a:lnTo>
                      <a:pt x="32" y="90"/>
                    </a:lnTo>
                    <a:lnTo>
                      <a:pt x="40" y="84"/>
                    </a:lnTo>
                    <a:lnTo>
                      <a:pt x="52" y="58"/>
                    </a:lnTo>
                    <a:lnTo>
                      <a:pt x="60" y="44"/>
                    </a:lnTo>
                    <a:lnTo>
                      <a:pt x="66" y="32"/>
                    </a:lnTo>
                    <a:lnTo>
                      <a:pt x="68" y="20"/>
                    </a:lnTo>
                    <a:lnTo>
                      <a:pt x="82" y="1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Estonia"/>
              <p:cNvSpPr>
                <a:spLocks noChangeAspect="1" noEditPoints="1"/>
              </p:cNvSpPr>
              <p:nvPr/>
            </p:nvSpPr>
            <p:spPr bwMode="gray">
              <a:xfrm>
                <a:off x="4794821" y="2694796"/>
                <a:ext cx="615489" cy="409149"/>
              </a:xfrm>
              <a:custGeom>
                <a:avLst/>
                <a:gdLst>
                  <a:gd name="T0" fmla="*/ 202 w 246"/>
                  <a:gd name="T1" fmla="*/ 166 h 174"/>
                  <a:gd name="T2" fmla="*/ 182 w 246"/>
                  <a:gd name="T3" fmla="*/ 164 h 174"/>
                  <a:gd name="T4" fmla="*/ 178 w 246"/>
                  <a:gd name="T5" fmla="*/ 154 h 174"/>
                  <a:gd name="T6" fmla="*/ 152 w 246"/>
                  <a:gd name="T7" fmla="*/ 132 h 174"/>
                  <a:gd name="T8" fmla="*/ 146 w 246"/>
                  <a:gd name="T9" fmla="*/ 122 h 174"/>
                  <a:gd name="T10" fmla="*/ 134 w 246"/>
                  <a:gd name="T11" fmla="*/ 120 h 174"/>
                  <a:gd name="T12" fmla="*/ 120 w 246"/>
                  <a:gd name="T13" fmla="*/ 128 h 174"/>
                  <a:gd name="T14" fmla="*/ 98 w 246"/>
                  <a:gd name="T15" fmla="*/ 126 h 174"/>
                  <a:gd name="T16" fmla="*/ 102 w 246"/>
                  <a:gd name="T17" fmla="*/ 88 h 174"/>
                  <a:gd name="T18" fmla="*/ 84 w 246"/>
                  <a:gd name="T19" fmla="*/ 94 h 174"/>
                  <a:gd name="T20" fmla="*/ 70 w 246"/>
                  <a:gd name="T21" fmla="*/ 80 h 174"/>
                  <a:gd name="T22" fmla="*/ 70 w 246"/>
                  <a:gd name="T23" fmla="*/ 64 h 174"/>
                  <a:gd name="T24" fmla="*/ 66 w 246"/>
                  <a:gd name="T25" fmla="*/ 48 h 174"/>
                  <a:gd name="T26" fmla="*/ 68 w 246"/>
                  <a:gd name="T27" fmla="*/ 36 h 174"/>
                  <a:gd name="T28" fmla="*/ 88 w 246"/>
                  <a:gd name="T29" fmla="*/ 32 h 174"/>
                  <a:gd name="T30" fmla="*/ 102 w 246"/>
                  <a:gd name="T31" fmla="*/ 18 h 174"/>
                  <a:gd name="T32" fmla="*/ 140 w 246"/>
                  <a:gd name="T33" fmla="*/ 14 h 174"/>
                  <a:gd name="T34" fmla="*/ 174 w 246"/>
                  <a:gd name="T35" fmla="*/ 6 h 174"/>
                  <a:gd name="T36" fmla="*/ 188 w 246"/>
                  <a:gd name="T37" fmla="*/ 0 h 174"/>
                  <a:gd name="T38" fmla="*/ 198 w 246"/>
                  <a:gd name="T39" fmla="*/ 8 h 174"/>
                  <a:gd name="T40" fmla="*/ 246 w 246"/>
                  <a:gd name="T41" fmla="*/ 8 h 174"/>
                  <a:gd name="T42" fmla="*/ 220 w 246"/>
                  <a:gd name="T43" fmla="*/ 58 h 174"/>
                  <a:gd name="T44" fmla="*/ 234 w 246"/>
                  <a:gd name="T45" fmla="*/ 158 h 174"/>
                  <a:gd name="T46" fmla="*/ 218 w 246"/>
                  <a:gd name="T47" fmla="*/ 174 h 174"/>
                  <a:gd name="T48" fmla="*/ 202 w 246"/>
                  <a:gd name="T49" fmla="*/ 166 h 174"/>
                  <a:gd name="T50" fmla="*/ 0 w 246"/>
                  <a:gd name="T51" fmla="*/ 96 h 174"/>
                  <a:gd name="T52" fmla="*/ 10 w 246"/>
                  <a:gd name="T53" fmla="*/ 102 h 174"/>
                  <a:gd name="T54" fmla="*/ 48 w 246"/>
                  <a:gd name="T55" fmla="*/ 90 h 174"/>
                  <a:gd name="T56" fmla="*/ 58 w 246"/>
                  <a:gd name="T57" fmla="*/ 76 h 174"/>
                  <a:gd name="T58" fmla="*/ 56 w 246"/>
                  <a:gd name="T59" fmla="*/ 66 h 174"/>
                  <a:gd name="T60" fmla="*/ 30 w 246"/>
                  <a:gd name="T61" fmla="*/ 70 h 174"/>
                  <a:gd name="T62" fmla="*/ 4 w 246"/>
                  <a:gd name="T63" fmla="*/ 78 h 174"/>
                  <a:gd name="T64" fmla="*/ 0 w 246"/>
                  <a:gd name="T65" fmla="*/ 9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6" h="174">
                    <a:moveTo>
                      <a:pt x="202" y="166"/>
                    </a:moveTo>
                    <a:lnTo>
                      <a:pt x="182" y="164"/>
                    </a:lnTo>
                    <a:lnTo>
                      <a:pt x="178" y="154"/>
                    </a:lnTo>
                    <a:lnTo>
                      <a:pt x="152" y="132"/>
                    </a:lnTo>
                    <a:lnTo>
                      <a:pt x="146" y="122"/>
                    </a:lnTo>
                    <a:lnTo>
                      <a:pt x="134" y="120"/>
                    </a:lnTo>
                    <a:lnTo>
                      <a:pt x="120" y="128"/>
                    </a:lnTo>
                    <a:lnTo>
                      <a:pt x="98" y="126"/>
                    </a:lnTo>
                    <a:lnTo>
                      <a:pt x="102" y="88"/>
                    </a:lnTo>
                    <a:lnTo>
                      <a:pt x="84" y="94"/>
                    </a:lnTo>
                    <a:lnTo>
                      <a:pt x="70" y="80"/>
                    </a:lnTo>
                    <a:lnTo>
                      <a:pt x="70" y="64"/>
                    </a:lnTo>
                    <a:lnTo>
                      <a:pt x="66" y="48"/>
                    </a:lnTo>
                    <a:lnTo>
                      <a:pt x="68" y="36"/>
                    </a:lnTo>
                    <a:lnTo>
                      <a:pt x="88" y="32"/>
                    </a:lnTo>
                    <a:lnTo>
                      <a:pt x="102" y="18"/>
                    </a:lnTo>
                    <a:lnTo>
                      <a:pt x="140" y="14"/>
                    </a:lnTo>
                    <a:lnTo>
                      <a:pt x="174" y="6"/>
                    </a:lnTo>
                    <a:lnTo>
                      <a:pt x="188" y="0"/>
                    </a:lnTo>
                    <a:lnTo>
                      <a:pt x="198" y="8"/>
                    </a:lnTo>
                    <a:lnTo>
                      <a:pt x="246" y="8"/>
                    </a:lnTo>
                    <a:lnTo>
                      <a:pt x="220" y="58"/>
                    </a:lnTo>
                    <a:lnTo>
                      <a:pt x="234" y="158"/>
                    </a:lnTo>
                    <a:lnTo>
                      <a:pt x="218" y="174"/>
                    </a:lnTo>
                    <a:lnTo>
                      <a:pt x="202" y="166"/>
                    </a:lnTo>
                    <a:close/>
                    <a:moveTo>
                      <a:pt x="0" y="96"/>
                    </a:moveTo>
                    <a:lnTo>
                      <a:pt x="10" y="102"/>
                    </a:lnTo>
                    <a:lnTo>
                      <a:pt x="48" y="90"/>
                    </a:lnTo>
                    <a:lnTo>
                      <a:pt x="58" y="76"/>
                    </a:lnTo>
                    <a:lnTo>
                      <a:pt x="56" y="66"/>
                    </a:lnTo>
                    <a:lnTo>
                      <a:pt x="30" y="70"/>
                    </a:lnTo>
                    <a:lnTo>
                      <a:pt x="4" y="7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Latvia"/>
              <p:cNvSpPr>
                <a:spLocks noChangeAspect="1"/>
              </p:cNvSpPr>
              <p:nvPr/>
            </p:nvSpPr>
            <p:spPr bwMode="gray">
              <a:xfrm>
                <a:off x="4711160" y="2980643"/>
                <a:ext cx="717075" cy="403544"/>
              </a:xfrm>
              <a:custGeom>
                <a:avLst/>
                <a:gdLst>
                  <a:gd name="T0" fmla="*/ 132 w 288"/>
                  <a:gd name="T1" fmla="*/ 6 h 172"/>
                  <a:gd name="T2" fmla="*/ 154 w 288"/>
                  <a:gd name="T3" fmla="*/ 8 h 172"/>
                  <a:gd name="T4" fmla="*/ 168 w 288"/>
                  <a:gd name="T5" fmla="*/ 0 h 172"/>
                  <a:gd name="T6" fmla="*/ 180 w 288"/>
                  <a:gd name="T7" fmla="*/ 2 h 172"/>
                  <a:gd name="T8" fmla="*/ 186 w 288"/>
                  <a:gd name="T9" fmla="*/ 12 h 172"/>
                  <a:gd name="T10" fmla="*/ 212 w 288"/>
                  <a:gd name="T11" fmla="*/ 34 h 172"/>
                  <a:gd name="T12" fmla="*/ 216 w 288"/>
                  <a:gd name="T13" fmla="*/ 44 h 172"/>
                  <a:gd name="T14" fmla="*/ 236 w 288"/>
                  <a:gd name="T15" fmla="*/ 46 h 172"/>
                  <a:gd name="T16" fmla="*/ 252 w 288"/>
                  <a:gd name="T17" fmla="*/ 54 h 172"/>
                  <a:gd name="T18" fmla="*/ 268 w 288"/>
                  <a:gd name="T19" fmla="*/ 38 h 172"/>
                  <a:gd name="T20" fmla="*/ 274 w 288"/>
                  <a:gd name="T21" fmla="*/ 64 h 172"/>
                  <a:gd name="T22" fmla="*/ 272 w 288"/>
                  <a:gd name="T23" fmla="*/ 88 h 172"/>
                  <a:gd name="T24" fmla="*/ 288 w 288"/>
                  <a:gd name="T25" fmla="*/ 94 h 172"/>
                  <a:gd name="T26" fmla="*/ 280 w 288"/>
                  <a:gd name="T27" fmla="*/ 116 h 172"/>
                  <a:gd name="T28" fmla="*/ 266 w 288"/>
                  <a:gd name="T29" fmla="*/ 150 h 172"/>
                  <a:gd name="T30" fmla="*/ 264 w 288"/>
                  <a:gd name="T31" fmla="*/ 166 h 172"/>
                  <a:gd name="T32" fmla="*/ 254 w 288"/>
                  <a:gd name="T33" fmla="*/ 172 h 172"/>
                  <a:gd name="T34" fmla="*/ 242 w 288"/>
                  <a:gd name="T35" fmla="*/ 162 h 172"/>
                  <a:gd name="T36" fmla="*/ 220 w 288"/>
                  <a:gd name="T37" fmla="*/ 170 h 172"/>
                  <a:gd name="T38" fmla="*/ 208 w 288"/>
                  <a:gd name="T39" fmla="*/ 152 h 172"/>
                  <a:gd name="T40" fmla="*/ 204 w 288"/>
                  <a:gd name="T41" fmla="*/ 136 h 172"/>
                  <a:gd name="T42" fmla="*/ 184 w 288"/>
                  <a:gd name="T43" fmla="*/ 118 h 172"/>
                  <a:gd name="T44" fmla="*/ 170 w 288"/>
                  <a:gd name="T45" fmla="*/ 118 h 172"/>
                  <a:gd name="T46" fmla="*/ 154 w 288"/>
                  <a:gd name="T47" fmla="*/ 106 h 172"/>
                  <a:gd name="T48" fmla="*/ 96 w 288"/>
                  <a:gd name="T49" fmla="*/ 116 h 172"/>
                  <a:gd name="T50" fmla="*/ 72 w 288"/>
                  <a:gd name="T51" fmla="*/ 106 h 172"/>
                  <a:gd name="T52" fmla="*/ 56 w 288"/>
                  <a:gd name="T53" fmla="*/ 110 h 172"/>
                  <a:gd name="T54" fmla="*/ 38 w 288"/>
                  <a:gd name="T55" fmla="*/ 102 h 172"/>
                  <a:gd name="T56" fmla="*/ 0 w 288"/>
                  <a:gd name="T57" fmla="*/ 118 h 172"/>
                  <a:gd name="T58" fmla="*/ 0 w 288"/>
                  <a:gd name="T59" fmla="*/ 90 h 172"/>
                  <a:gd name="T60" fmla="*/ 14 w 288"/>
                  <a:gd name="T61" fmla="*/ 66 h 172"/>
                  <a:gd name="T62" fmla="*/ 18 w 288"/>
                  <a:gd name="T63" fmla="*/ 38 h 172"/>
                  <a:gd name="T64" fmla="*/ 40 w 288"/>
                  <a:gd name="T65" fmla="*/ 18 h 172"/>
                  <a:gd name="T66" fmla="*/ 62 w 288"/>
                  <a:gd name="T67" fmla="*/ 16 h 172"/>
                  <a:gd name="T68" fmla="*/ 60 w 288"/>
                  <a:gd name="T69" fmla="*/ 30 h 172"/>
                  <a:gd name="T70" fmla="*/ 78 w 288"/>
                  <a:gd name="T71" fmla="*/ 50 h 172"/>
                  <a:gd name="T72" fmla="*/ 80 w 288"/>
                  <a:gd name="T73" fmla="*/ 64 h 172"/>
                  <a:gd name="T74" fmla="*/ 112 w 288"/>
                  <a:gd name="T75" fmla="*/ 74 h 172"/>
                  <a:gd name="T76" fmla="*/ 128 w 288"/>
                  <a:gd name="T77" fmla="*/ 62 h 172"/>
                  <a:gd name="T78" fmla="*/ 130 w 288"/>
                  <a:gd name="T79" fmla="*/ 36 h 172"/>
                  <a:gd name="T80" fmla="*/ 132 w 288"/>
                  <a:gd name="T81" fmla="*/ 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8" h="172">
                    <a:moveTo>
                      <a:pt x="132" y="6"/>
                    </a:moveTo>
                    <a:lnTo>
                      <a:pt x="154" y="8"/>
                    </a:lnTo>
                    <a:lnTo>
                      <a:pt x="168" y="0"/>
                    </a:lnTo>
                    <a:lnTo>
                      <a:pt x="180" y="2"/>
                    </a:lnTo>
                    <a:lnTo>
                      <a:pt x="186" y="12"/>
                    </a:lnTo>
                    <a:lnTo>
                      <a:pt x="212" y="34"/>
                    </a:lnTo>
                    <a:lnTo>
                      <a:pt x="216" y="44"/>
                    </a:lnTo>
                    <a:lnTo>
                      <a:pt x="236" y="46"/>
                    </a:lnTo>
                    <a:lnTo>
                      <a:pt x="252" y="54"/>
                    </a:lnTo>
                    <a:lnTo>
                      <a:pt x="268" y="38"/>
                    </a:lnTo>
                    <a:lnTo>
                      <a:pt x="274" y="64"/>
                    </a:lnTo>
                    <a:lnTo>
                      <a:pt x="272" y="88"/>
                    </a:lnTo>
                    <a:lnTo>
                      <a:pt x="288" y="94"/>
                    </a:lnTo>
                    <a:lnTo>
                      <a:pt x="280" y="116"/>
                    </a:lnTo>
                    <a:lnTo>
                      <a:pt x="266" y="150"/>
                    </a:lnTo>
                    <a:lnTo>
                      <a:pt x="264" y="166"/>
                    </a:lnTo>
                    <a:lnTo>
                      <a:pt x="254" y="172"/>
                    </a:lnTo>
                    <a:lnTo>
                      <a:pt x="242" y="162"/>
                    </a:lnTo>
                    <a:lnTo>
                      <a:pt x="220" y="170"/>
                    </a:lnTo>
                    <a:lnTo>
                      <a:pt x="208" y="152"/>
                    </a:lnTo>
                    <a:lnTo>
                      <a:pt x="204" y="136"/>
                    </a:lnTo>
                    <a:lnTo>
                      <a:pt x="184" y="118"/>
                    </a:lnTo>
                    <a:lnTo>
                      <a:pt x="170" y="118"/>
                    </a:lnTo>
                    <a:lnTo>
                      <a:pt x="154" y="106"/>
                    </a:lnTo>
                    <a:lnTo>
                      <a:pt x="96" y="116"/>
                    </a:lnTo>
                    <a:lnTo>
                      <a:pt x="72" y="106"/>
                    </a:lnTo>
                    <a:lnTo>
                      <a:pt x="56" y="110"/>
                    </a:lnTo>
                    <a:lnTo>
                      <a:pt x="38" y="102"/>
                    </a:lnTo>
                    <a:lnTo>
                      <a:pt x="0" y="118"/>
                    </a:lnTo>
                    <a:lnTo>
                      <a:pt x="0" y="90"/>
                    </a:lnTo>
                    <a:lnTo>
                      <a:pt x="14" y="66"/>
                    </a:lnTo>
                    <a:lnTo>
                      <a:pt x="18" y="38"/>
                    </a:lnTo>
                    <a:lnTo>
                      <a:pt x="40" y="18"/>
                    </a:lnTo>
                    <a:lnTo>
                      <a:pt x="62" y="16"/>
                    </a:lnTo>
                    <a:lnTo>
                      <a:pt x="60" y="30"/>
                    </a:lnTo>
                    <a:lnTo>
                      <a:pt x="78" y="50"/>
                    </a:lnTo>
                    <a:lnTo>
                      <a:pt x="80" y="64"/>
                    </a:lnTo>
                    <a:lnTo>
                      <a:pt x="112" y="74"/>
                    </a:lnTo>
                    <a:lnTo>
                      <a:pt x="128" y="62"/>
                    </a:lnTo>
                    <a:lnTo>
                      <a:pt x="130" y="3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ermany"/>
              <p:cNvSpPr>
                <a:spLocks noChangeAspect="1"/>
              </p:cNvSpPr>
              <p:nvPr/>
            </p:nvSpPr>
            <p:spPr bwMode="gray">
              <a:xfrm>
                <a:off x="3294939" y="3485072"/>
                <a:ext cx="872439" cy="1076124"/>
              </a:xfrm>
              <a:custGeom>
                <a:avLst/>
                <a:gdLst>
                  <a:gd name="T0" fmla="*/ 80 w 348"/>
                  <a:gd name="T1" fmla="*/ 88 h 458"/>
                  <a:gd name="T2" fmla="*/ 48 w 348"/>
                  <a:gd name="T3" fmla="*/ 96 h 458"/>
                  <a:gd name="T4" fmla="*/ 40 w 348"/>
                  <a:gd name="T5" fmla="*/ 142 h 458"/>
                  <a:gd name="T6" fmla="*/ 28 w 348"/>
                  <a:gd name="T7" fmla="*/ 152 h 458"/>
                  <a:gd name="T8" fmla="*/ 38 w 348"/>
                  <a:gd name="T9" fmla="*/ 172 h 458"/>
                  <a:gd name="T10" fmla="*/ 22 w 348"/>
                  <a:gd name="T11" fmla="*/ 194 h 458"/>
                  <a:gd name="T12" fmla="*/ 0 w 348"/>
                  <a:gd name="T13" fmla="*/ 200 h 458"/>
                  <a:gd name="T14" fmla="*/ 8 w 348"/>
                  <a:gd name="T15" fmla="*/ 228 h 458"/>
                  <a:gd name="T16" fmla="*/ 4 w 348"/>
                  <a:gd name="T17" fmla="*/ 256 h 458"/>
                  <a:gd name="T18" fmla="*/ 16 w 348"/>
                  <a:gd name="T19" fmla="*/ 288 h 458"/>
                  <a:gd name="T20" fmla="*/ 20 w 348"/>
                  <a:gd name="T21" fmla="*/ 322 h 458"/>
                  <a:gd name="T22" fmla="*/ 28 w 348"/>
                  <a:gd name="T23" fmla="*/ 354 h 458"/>
                  <a:gd name="T24" fmla="*/ 80 w 348"/>
                  <a:gd name="T25" fmla="*/ 388 h 458"/>
                  <a:gd name="T26" fmla="*/ 68 w 348"/>
                  <a:gd name="T27" fmla="*/ 452 h 458"/>
                  <a:gd name="T28" fmla="*/ 102 w 348"/>
                  <a:gd name="T29" fmla="*/ 448 h 458"/>
                  <a:gd name="T30" fmla="*/ 132 w 348"/>
                  <a:gd name="T31" fmla="*/ 450 h 458"/>
                  <a:gd name="T32" fmla="*/ 228 w 348"/>
                  <a:gd name="T33" fmla="*/ 454 h 458"/>
                  <a:gd name="T34" fmla="*/ 262 w 348"/>
                  <a:gd name="T35" fmla="*/ 456 h 458"/>
                  <a:gd name="T36" fmla="*/ 258 w 348"/>
                  <a:gd name="T37" fmla="*/ 432 h 458"/>
                  <a:gd name="T38" fmla="*/ 274 w 348"/>
                  <a:gd name="T39" fmla="*/ 408 h 458"/>
                  <a:gd name="T40" fmla="*/ 308 w 348"/>
                  <a:gd name="T41" fmla="*/ 392 h 458"/>
                  <a:gd name="T42" fmla="*/ 284 w 348"/>
                  <a:gd name="T43" fmla="*/ 370 h 458"/>
                  <a:gd name="T44" fmla="*/ 248 w 348"/>
                  <a:gd name="T45" fmla="*/ 344 h 458"/>
                  <a:gd name="T46" fmla="*/ 232 w 348"/>
                  <a:gd name="T47" fmla="*/ 306 h 458"/>
                  <a:gd name="T48" fmla="*/ 252 w 348"/>
                  <a:gd name="T49" fmla="*/ 298 h 458"/>
                  <a:gd name="T50" fmla="*/ 300 w 348"/>
                  <a:gd name="T51" fmla="*/ 270 h 458"/>
                  <a:gd name="T52" fmla="*/ 326 w 348"/>
                  <a:gd name="T53" fmla="*/ 252 h 458"/>
                  <a:gd name="T54" fmla="*/ 348 w 348"/>
                  <a:gd name="T55" fmla="*/ 246 h 458"/>
                  <a:gd name="T56" fmla="*/ 328 w 348"/>
                  <a:gd name="T57" fmla="*/ 198 h 458"/>
                  <a:gd name="T58" fmla="*/ 304 w 348"/>
                  <a:gd name="T59" fmla="*/ 136 h 458"/>
                  <a:gd name="T60" fmla="*/ 300 w 348"/>
                  <a:gd name="T61" fmla="*/ 106 h 458"/>
                  <a:gd name="T62" fmla="*/ 282 w 348"/>
                  <a:gd name="T63" fmla="*/ 62 h 458"/>
                  <a:gd name="T64" fmla="*/ 268 w 348"/>
                  <a:gd name="T65" fmla="*/ 26 h 458"/>
                  <a:gd name="T66" fmla="*/ 252 w 348"/>
                  <a:gd name="T67" fmla="*/ 44 h 458"/>
                  <a:gd name="T68" fmla="*/ 226 w 348"/>
                  <a:gd name="T69" fmla="*/ 62 h 458"/>
                  <a:gd name="T70" fmla="*/ 200 w 348"/>
                  <a:gd name="T71" fmla="*/ 76 h 458"/>
                  <a:gd name="T72" fmla="*/ 180 w 348"/>
                  <a:gd name="T73" fmla="*/ 46 h 458"/>
                  <a:gd name="T74" fmla="*/ 152 w 348"/>
                  <a:gd name="T75" fmla="*/ 16 h 458"/>
                  <a:gd name="T76" fmla="*/ 104 w 348"/>
                  <a:gd name="T77" fmla="*/ 0 h 458"/>
                  <a:gd name="T78" fmla="*/ 112 w 348"/>
                  <a:gd name="T79" fmla="*/ 24 h 458"/>
                  <a:gd name="T80" fmla="*/ 114 w 348"/>
                  <a:gd name="T81" fmla="*/ 52 h 458"/>
                  <a:gd name="T82" fmla="*/ 110 w 348"/>
                  <a:gd name="T83" fmla="*/ 72 h 458"/>
                  <a:gd name="T84" fmla="*/ 88 w 348"/>
                  <a:gd name="T85" fmla="*/ 9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8" h="458">
                    <a:moveTo>
                      <a:pt x="88" y="96"/>
                    </a:moveTo>
                    <a:lnTo>
                      <a:pt x="80" y="88"/>
                    </a:lnTo>
                    <a:lnTo>
                      <a:pt x="64" y="94"/>
                    </a:lnTo>
                    <a:lnTo>
                      <a:pt x="48" y="96"/>
                    </a:lnTo>
                    <a:lnTo>
                      <a:pt x="48" y="112"/>
                    </a:lnTo>
                    <a:lnTo>
                      <a:pt x="40" y="142"/>
                    </a:lnTo>
                    <a:lnTo>
                      <a:pt x="26" y="142"/>
                    </a:lnTo>
                    <a:lnTo>
                      <a:pt x="28" y="152"/>
                    </a:lnTo>
                    <a:lnTo>
                      <a:pt x="38" y="156"/>
                    </a:lnTo>
                    <a:lnTo>
                      <a:pt x="38" y="172"/>
                    </a:lnTo>
                    <a:lnTo>
                      <a:pt x="28" y="182"/>
                    </a:lnTo>
                    <a:lnTo>
                      <a:pt x="22" y="194"/>
                    </a:lnTo>
                    <a:lnTo>
                      <a:pt x="8" y="194"/>
                    </a:lnTo>
                    <a:lnTo>
                      <a:pt x="0" y="200"/>
                    </a:lnTo>
                    <a:lnTo>
                      <a:pt x="2" y="214"/>
                    </a:lnTo>
                    <a:lnTo>
                      <a:pt x="8" y="228"/>
                    </a:lnTo>
                    <a:lnTo>
                      <a:pt x="0" y="242"/>
                    </a:lnTo>
                    <a:lnTo>
                      <a:pt x="4" y="256"/>
                    </a:lnTo>
                    <a:lnTo>
                      <a:pt x="4" y="266"/>
                    </a:lnTo>
                    <a:lnTo>
                      <a:pt x="16" y="288"/>
                    </a:lnTo>
                    <a:lnTo>
                      <a:pt x="6" y="302"/>
                    </a:lnTo>
                    <a:lnTo>
                      <a:pt x="20" y="322"/>
                    </a:lnTo>
                    <a:lnTo>
                      <a:pt x="20" y="342"/>
                    </a:lnTo>
                    <a:lnTo>
                      <a:pt x="28" y="354"/>
                    </a:lnTo>
                    <a:lnTo>
                      <a:pt x="42" y="356"/>
                    </a:lnTo>
                    <a:lnTo>
                      <a:pt x="80" y="388"/>
                    </a:lnTo>
                    <a:lnTo>
                      <a:pt x="66" y="422"/>
                    </a:lnTo>
                    <a:lnTo>
                      <a:pt x="68" y="452"/>
                    </a:lnTo>
                    <a:lnTo>
                      <a:pt x="82" y="458"/>
                    </a:lnTo>
                    <a:lnTo>
                      <a:pt x="102" y="448"/>
                    </a:lnTo>
                    <a:lnTo>
                      <a:pt x="114" y="452"/>
                    </a:lnTo>
                    <a:lnTo>
                      <a:pt x="132" y="450"/>
                    </a:lnTo>
                    <a:lnTo>
                      <a:pt x="142" y="458"/>
                    </a:lnTo>
                    <a:lnTo>
                      <a:pt x="228" y="454"/>
                    </a:lnTo>
                    <a:lnTo>
                      <a:pt x="244" y="446"/>
                    </a:lnTo>
                    <a:lnTo>
                      <a:pt x="262" y="456"/>
                    </a:lnTo>
                    <a:lnTo>
                      <a:pt x="274" y="450"/>
                    </a:lnTo>
                    <a:lnTo>
                      <a:pt x="258" y="432"/>
                    </a:lnTo>
                    <a:lnTo>
                      <a:pt x="256" y="418"/>
                    </a:lnTo>
                    <a:lnTo>
                      <a:pt x="274" y="408"/>
                    </a:lnTo>
                    <a:lnTo>
                      <a:pt x="290" y="394"/>
                    </a:lnTo>
                    <a:lnTo>
                      <a:pt x="308" y="392"/>
                    </a:lnTo>
                    <a:lnTo>
                      <a:pt x="294" y="370"/>
                    </a:lnTo>
                    <a:lnTo>
                      <a:pt x="284" y="370"/>
                    </a:lnTo>
                    <a:lnTo>
                      <a:pt x="274" y="356"/>
                    </a:lnTo>
                    <a:lnTo>
                      <a:pt x="248" y="344"/>
                    </a:lnTo>
                    <a:lnTo>
                      <a:pt x="244" y="318"/>
                    </a:lnTo>
                    <a:lnTo>
                      <a:pt x="232" y="306"/>
                    </a:lnTo>
                    <a:lnTo>
                      <a:pt x="234" y="300"/>
                    </a:lnTo>
                    <a:lnTo>
                      <a:pt x="252" y="298"/>
                    </a:lnTo>
                    <a:lnTo>
                      <a:pt x="278" y="284"/>
                    </a:lnTo>
                    <a:lnTo>
                      <a:pt x="300" y="270"/>
                    </a:lnTo>
                    <a:lnTo>
                      <a:pt x="318" y="266"/>
                    </a:lnTo>
                    <a:lnTo>
                      <a:pt x="326" y="252"/>
                    </a:lnTo>
                    <a:lnTo>
                      <a:pt x="340" y="256"/>
                    </a:lnTo>
                    <a:lnTo>
                      <a:pt x="348" y="246"/>
                    </a:lnTo>
                    <a:lnTo>
                      <a:pt x="326" y="218"/>
                    </a:lnTo>
                    <a:lnTo>
                      <a:pt x="328" y="198"/>
                    </a:lnTo>
                    <a:lnTo>
                      <a:pt x="324" y="156"/>
                    </a:lnTo>
                    <a:lnTo>
                      <a:pt x="304" y="136"/>
                    </a:lnTo>
                    <a:lnTo>
                      <a:pt x="306" y="122"/>
                    </a:lnTo>
                    <a:lnTo>
                      <a:pt x="300" y="106"/>
                    </a:lnTo>
                    <a:lnTo>
                      <a:pt x="302" y="78"/>
                    </a:lnTo>
                    <a:lnTo>
                      <a:pt x="282" y="62"/>
                    </a:lnTo>
                    <a:lnTo>
                      <a:pt x="280" y="30"/>
                    </a:lnTo>
                    <a:lnTo>
                      <a:pt x="268" y="26"/>
                    </a:lnTo>
                    <a:lnTo>
                      <a:pt x="262" y="50"/>
                    </a:lnTo>
                    <a:lnTo>
                      <a:pt x="252" y="44"/>
                    </a:lnTo>
                    <a:lnTo>
                      <a:pt x="238" y="44"/>
                    </a:lnTo>
                    <a:lnTo>
                      <a:pt x="226" y="62"/>
                    </a:lnTo>
                    <a:lnTo>
                      <a:pt x="214" y="62"/>
                    </a:lnTo>
                    <a:lnTo>
                      <a:pt x="200" y="76"/>
                    </a:lnTo>
                    <a:lnTo>
                      <a:pt x="176" y="68"/>
                    </a:lnTo>
                    <a:lnTo>
                      <a:pt x="180" y="46"/>
                    </a:lnTo>
                    <a:lnTo>
                      <a:pt x="152" y="38"/>
                    </a:lnTo>
                    <a:lnTo>
                      <a:pt x="152" y="16"/>
                    </a:lnTo>
                    <a:lnTo>
                      <a:pt x="142" y="8"/>
                    </a:lnTo>
                    <a:lnTo>
                      <a:pt x="104" y="0"/>
                    </a:lnTo>
                    <a:lnTo>
                      <a:pt x="100" y="16"/>
                    </a:lnTo>
                    <a:lnTo>
                      <a:pt x="112" y="24"/>
                    </a:lnTo>
                    <a:lnTo>
                      <a:pt x="106" y="42"/>
                    </a:lnTo>
                    <a:lnTo>
                      <a:pt x="114" y="52"/>
                    </a:lnTo>
                    <a:lnTo>
                      <a:pt x="106" y="62"/>
                    </a:lnTo>
                    <a:lnTo>
                      <a:pt x="110" y="72"/>
                    </a:lnTo>
                    <a:lnTo>
                      <a:pt x="100" y="90"/>
                    </a:lnTo>
                    <a:lnTo>
                      <a:pt x="88" y="9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Luxembourg"/>
              <p:cNvSpPr>
                <a:spLocks noChangeAspect="1"/>
              </p:cNvSpPr>
              <p:nvPr/>
            </p:nvSpPr>
            <p:spPr bwMode="gray">
              <a:xfrm>
                <a:off x="3282991" y="4196883"/>
                <a:ext cx="65730" cy="89677"/>
              </a:xfrm>
              <a:custGeom>
                <a:avLst/>
                <a:gdLst>
                  <a:gd name="T0" fmla="*/ 26 w 26"/>
                  <a:gd name="T1" fmla="*/ 40 h 40"/>
                  <a:gd name="T2" fmla="*/ 26 w 26"/>
                  <a:gd name="T3" fmla="*/ 20 h 40"/>
                  <a:gd name="T4" fmla="*/ 12 w 26"/>
                  <a:gd name="T5" fmla="*/ 0 h 40"/>
                  <a:gd name="T6" fmla="*/ 4 w 26"/>
                  <a:gd name="T7" fmla="*/ 8 h 40"/>
                  <a:gd name="T8" fmla="*/ 0 w 26"/>
                  <a:gd name="T9" fmla="*/ 16 h 40"/>
                  <a:gd name="T10" fmla="*/ 4 w 26"/>
                  <a:gd name="T11" fmla="*/ 22 h 40"/>
                  <a:gd name="T12" fmla="*/ 0 w 26"/>
                  <a:gd name="T13" fmla="*/ 40 h 40"/>
                  <a:gd name="T14" fmla="*/ 26 w 26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40">
                    <a:moveTo>
                      <a:pt x="26" y="40"/>
                    </a:moveTo>
                    <a:lnTo>
                      <a:pt x="26" y="20"/>
                    </a:lnTo>
                    <a:lnTo>
                      <a:pt x="12" y="0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4" y="22"/>
                    </a:lnTo>
                    <a:lnTo>
                      <a:pt x="0" y="40"/>
                    </a:lnTo>
                    <a:lnTo>
                      <a:pt x="26" y="40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Andorra"/>
              <p:cNvSpPr>
                <a:spLocks noChangeAspect="1"/>
              </p:cNvSpPr>
              <p:nvPr/>
            </p:nvSpPr>
            <p:spPr bwMode="gray">
              <a:xfrm>
                <a:off x="2864697" y="5177722"/>
                <a:ext cx="65730" cy="61651"/>
              </a:xfrm>
              <a:custGeom>
                <a:avLst/>
                <a:gdLst>
                  <a:gd name="T0" fmla="*/ 26 w 26"/>
                  <a:gd name="T1" fmla="*/ 16 h 26"/>
                  <a:gd name="T2" fmla="*/ 22 w 26"/>
                  <a:gd name="T3" fmla="*/ 6 h 26"/>
                  <a:gd name="T4" fmla="*/ 4 w 26"/>
                  <a:gd name="T5" fmla="*/ 0 h 26"/>
                  <a:gd name="T6" fmla="*/ 4 w 26"/>
                  <a:gd name="T7" fmla="*/ 8 h 26"/>
                  <a:gd name="T8" fmla="*/ 0 w 26"/>
                  <a:gd name="T9" fmla="*/ 18 h 26"/>
                  <a:gd name="T10" fmla="*/ 14 w 26"/>
                  <a:gd name="T11" fmla="*/ 26 h 26"/>
                  <a:gd name="T12" fmla="*/ 26 w 26"/>
                  <a:gd name="T1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6" y="16"/>
                    </a:moveTo>
                    <a:lnTo>
                      <a:pt x="22" y="6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0" y="18"/>
                    </a:lnTo>
                    <a:lnTo>
                      <a:pt x="14" y="26"/>
                    </a:lnTo>
                    <a:lnTo>
                      <a:pt x="26" y="1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Spain"/>
              <p:cNvSpPr>
                <a:spLocks noChangeAspect="1" noEditPoints="1"/>
              </p:cNvSpPr>
              <p:nvPr/>
            </p:nvSpPr>
            <p:spPr bwMode="gray">
              <a:xfrm>
                <a:off x="1842863" y="5065626"/>
                <a:ext cx="1350490" cy="930397"/>
              </a:xfrm>
              <a:custGeom>
                <a:avLst/>
                <a:gdLst>
                  <a:gd name="T0" fmla="*/ 308 w 540"/>
                  <a:gd name="T1" fmla="*/ 26 h 398"/>
                  <a:gd name="T2" fmla="*/ 330 w 540"/>
                  <a:gd name="T3" fmla="*/ 38 h 398"/>
                  <a:gd name="T4" fmla="*/ 362 w 540"/>
                  <a:gd name="T5" fmla="*/ 54 h 398"/>
                  <a:gd name="T6" fmla="*/ 414 w 540"/>
                  <a:gd name="T7" fmla="*/ 48 h 398"/>
                  <a:gd name="T8" fmla="*/ 410 w 540"/>
                  <a:gd name="T9" fmla="*/ 66 h 398"/>
                  <a:gd name="T10" fmla="*/ 436 w 540"/>
                  <a:gd name="T11" fmla="*/ 64 h 398"/>
                  <a:gd name="T12" fmla="*/ 486 w 540"/>
                  <a:gd name="T13" fmla="*/ 60 h 398"/>
                  <a:gd name="T14" fmla="*/ 486 w 540"/>
                  <a:gd name="T15" fmla="*/ 82 h 398"/>
                  <a:gd name="T16" fmla="*/ 452 w 540"/>
                  <a:gd name="T17" fmla="*/ 124 h 398"/>
                  <a:gd name="T18" fmla="*/ 392 w 540"/>
                  <a:gd name="T19" fmla="*/ 152 h 398"/>
                  <a:gd name="T20" fmla="*/ 376 w 540"/>
                  <a:gd name="T21" fmla="*/ 184 h 398"/>
                  <a:gd name="T22" fmla="*/ 352 w 540"/>
                  <a:gd name="T23" fmla="*/ 244 h 398"/>
                  <a:gd name="T24" fmla="*/ 350 w 540"/>
                  <a:gd name="T25" fmla="*/ 278 h 398"/>
                  <a:gd name="T26" fmla="*/ 332 w 540"/>
                  <a:gd name="T27" fmla="*/ 328 h 398"/>
                  <a:gd name="T28" fmla="*/ 290 w 540"/>
                  <a:gd name="T29" fmla="*/ 340 h 398"/>
                  <a:gd name="T30" fmla="*/ 282 w 540"/>
                  <a:gd name="T31" fmla="*/ 364 h 398"/>
                  <a:gd name="T32" fmla="*/ 254 w 540"/>
                  <a:gd name="T33" fmla="*/ 364 h 398"/>
                  <a:gd name="T34" fmla="*/ 214 w 540"/>
                  <a:gd name="T35" fmla="*/ 362 h 398"/>
                  <a:gd name="T36" fmla="*/ 184 w 540"/>
                  <a:gd name="T37" fmla="*/ 370 h 398"/>
                  <a:gd name="T38" fmla="*/ 158 w 540"/>
                  <a:gd name="T39" fmla="*/ 390 h 398"/>
                  <a:gd name="T40" fmla="*/ 132 w 540"/>
                  <a:gd name="T41" fmla="*/ 384 h 398"/>
                  <a:gd name="T42" fmla="*/ 118 w 540"/>
                  <a:gd name="T43" fmla="*/ 366 h 398"/>
                  <a:gd name="T44" fmla="*/ 110 w 540"/>
                  <a:gd name="T45" fmla="*/ 354 h 398"/>
                  <a:gd name="T46" fmla="*/ 84 w 540"/>
                  <a:gd name="T47" fmla="*/ 338 h 398"/>
                  <a:gd name="T48" fmla="*/ 76 w 540"/>
                  <a:gd name="T49" fmla="*/ 306 h 398"/>
                  <a:gd name="T50" fmla="*/ 84 w 540"/>
                  <a:gd name="T51" fmla="*/ 278 h 398"/>
                  <a:gd name="T52" fmla="*/ 92 w 540"/>
                  <a:gd name="T53" fmla="*/ 256 h 398"/>
                  <a:gd name="T54" fmla="*/ 68 w 540"/>
                  <a:gd name="T55" fmla="*/ 218 h 398"/>
                  <a:gd name="T56" fmla="*/ 90 w 540"/>
                  <a:gd name="T57" fmla="*/ 204 h 398"/>
                  <a:gd name="T58" fmla="*/ 94 w 540"/>
                  <a:gd name="T59" fmla="*/ 166 h 398"/>
                  <a:gd name="T60" fmla="*/ 100 w 540"/>
                  <a:gd name="T61" fmla="*/ 136 h 398"/>
                  <a:gd name="T62" fmla="*/ 106 w 540"/>
                  <a:gd name="T63" fmla="*/ 96 h 398"/>
                  <a:gd name="T64" fmla="*/ 64 w 540"/>
                  <a:gd name="T65" fmla="*/ 90 h 398"/>
                  <a:gd name="T66" fmla="*/ 40 w 540"/>
                  <a:gd name="T67" fmla="*/ 78 h 398"/>
                  <a:gd name="T68" fmla="*/ 16 w 540"/>
                  <a:gd name="T69" fmla="*/ 76 h 398"/>
                  <a:gd name="T70" fmla="*/ 12 w 540"/>
                  <a:gd name="T71" fmla="*/ 42 h 398"/>
                  <a:gd name="T72" fmla="*/ 0 w 540"/>
                  <a:gd name="T73" fmla="*/ 26 h 398"/>
                  <a:gd name="T74" fmla="*/ 34 w 540"/>
                  <a:gd name="T75" fmla="*/ 8 h 398"/>
                  <a:gd name="T76" fmla="*/ 102 w 540"/>
                  <a:gd name="T77" fmla="*/ 2 h 398"/>
                  <a:gd name="T78" fmla="*/ 170 w 540"/>
                  <a:gd name="T79" fmla="*/ 6 h 398"/>
                  <a:gd name="T80" fmla="*/ 228 w 540"/>
                  <a:gd name="T81" fmla="*/ 8 h 398"/>
                  <a:gd name="T82" fmla="*/ 280 w 540"/>
                  <a:gd name="T83" fmla="*/ 20 h 398"/>
                  <a:gd name="T84" fmla="*/ 492 w 540"/>
                  <a:gd name="T85" fmla="*/ 238 h 398"/>
                  <a:gd name="T86" fmla="*/ 502 w 540"/>
                  <a:gd name="T87" fmla="*/ 218 h 398"/>
                  <a:gd name="T88" fmla="*/ 472 w 540"/>
                  <a:gd name="T89" fmla="*/ 214 h 398"/>
                  <a:gd name="T90" fmla="*/ 492 w 540"/>
                  <a:gd name="T91" fmla="*/ 238 h 398"/>
                  <a:gd name="T92" fmla="*/ 424 w 540"/>
                  <a:gd name="T93" fmla="*/ 256 h 398"/>
                  <a:gd name="T94" fmla="*/ 406 w 540"/>
                  <a:gd name="T95" fmla="*/ 260 h 398"/>
                  <a:gd name="T96" fmla="*/ 534 w 540"/>
                  <a:gd name="T97" fmla="*/ 208 h 398"/>
                  <a:gd name="T98" fmla="*/ 526 w 540"/>
                  <a:gd name="T99" fmla="*/ 188 h 398"/>
                  <a:gd name="T100" fmla="*/ 534 w 540"/>
                  <a:gd name="T101" fmla="*/ 20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0" h="398">
                    <a:moveTo>
                      <a:pt x="298" y="16"/>
                    </a:moveTo>
                    <a:lnTo>
                      <a:pt x="308" y="26"/>
                    </a:lnTo>
                    <a:lnTo>
                      <a:pt x="316" y="34"/>
                    </a:lnTo>
                    <a:lnTo>
                      <a:pt x="330" y="38"/>
                    </a:lnTo>
                    <a:lnTo>
                      <a:pt x="344" y="48"/>
                    </a:lnTo>
                    <a:lnTo>
                      <a:pt x="362" y="54"/>
                    </a:lnTo>
                    <a:lnTo>
                      <a:pt x="390" y="48"/>
                    </a:lnTo>
                    <a:lnTo>
                      <a:pt x="414" y="48"/>
                    </a:lnTo>
                    <a:lnTo>
                      <a:pt x="414" y="56"/>
                    </a:lnTo>
                    <a:lnTo>
                      <a:pt x="410" y="66"/>
                    </a:lnTo>
                    <a:lnTo>
                      <a:pt x="424" y="74"/>
                    </a:lnTo>
                    <a:lnTo>
                      <a:pt x="436" y="64"/>
                    </a:lnTo>
                    <a:lnTo>
                      <a:pt x="460" y="64"/>
                    </a:lnTo>
                    <a:lnTo>
                      <a:pt x="486" y="60"/>
                    </a:lnTo>
                    <a:lnTo>
                      <a:pt x="492" y="72"/>
                    </a:lnTo>
                    <a:lnTo>
                      <a:pt x="486" y="82"/>
                    </a:lnTo>
                    <a:lnTo>
                      <a:pt x="484" y="98"/>
                    </a:lnTo>
                    <a:lnTo>
                      <a:pt x="452" y="124"/>
                    </a:lnTo>
                    <a:lnTo>
                      <a:pt x="436" y="126"/>
                    </a:lnTo>
                    <a:lnTo>
                      <a:pt x="392" y="152"/>
                    </a:lnTo>
                    <a:lnTo>
                      <a:pt x="394" y="166"/>
                    </a:lnTo>
                    <a:lnTo>
                      <a:pt x="376" y="184"/>
                    </a:lnTo>
                    <a:lnTo>
                      <a:pt x="352" y="222"/>
                    </a:lnTo>
                    <a:lnTo>
                      <a:pt x="352" y="244"/>
                    </a:lnTo>
                    <a:lnTo>
                      <a:pt x="366" y="266"/>
                    </a:lnTo>
                    <a:lnTo>
                      <a:pt x="350" y="278"/>
                    </a:lnTo>
                    <a:lnTo>
                      <a:pt x="336" y="302"/>
                    </a:lnTo>
                    <a:lnTo>
                      <a:pt x="332" y="328"/>
                    </a:lnTo>
                    <a:lnTo>
                      <a:pt x="312" y="330"/>
                    </a:lnTo>
                    <a:lnTo>
                      <a:pt x="290" y="340"/>
                    </a:lnTo>
                    <a:lnTo>
                      <a:pt x="290" y="356"/>
                    </a:lnTo>
                    <a:lnTo>
                      <a:pt x="282" y="364"/>
                    </a:lnTo>
                    <a:lnTo>
                      <a:pt x="272" y="354"/>
                    </a:lnTo>
                    <a:lnTo>
                      <a:pt x="254" y="364"/>
                    </a:lnTo>
                    <a:lnTo>
                      <a:pt x="240" y="362"/>
                    </a:lnTo>
                    <a:lnTo>
                      <a:pt x="214" y="362"/>
                    </a:lnTo>
                    <a:lnTo>
                      <a:pt x="198" y="360"/>
                    </a:lnTo>
                    <a:lnTo>
                      <a:pt x="184" y="370"/>
                    </a:lnTo>
                    <a:lnTo>
                      <a:pt x="164" y="374"/>
                    </a:lnTo>
                    <a:lnTo>
                      <a:pt x="158" y="390"/>
                    </a:lnTo>
                    <a:lnTo>
                      <a:pt x="144" y="398"/>
                    </a:lnTo>
                    <a:lnTo>
                      <a:pt x="132" y="384"/>
                    </a:lnTo>
                    <a:lnTo>
                      <a:pt x="122" y="380"/>
                    </a:lnTo>
                    <a:lnTo>
                      <a:pt x="118" y="366"/>
                    </a:lnTo>
                    <a:lnTo>
                      <a:pt x="112" y="364"/>
                    </a:lnTo>
                    <a:lnTo>
                      <a:pt x="110" y="354"/>
                    </a:lnTo>
                    <a:lnTo>
                      <a:pt x="98" y="338"/>
                    </a:lnTo>
                    <a:lnTo>
                      <a:pt x="84" y="338"/>
                    </a:lnTo>
                    <a:lnTo>
                      <a:pt x="74" y="332"/>
                    </a:lnTo>
                    <a:lnTo>
                      <a:pt x="76" y="306"/>
                    </a:lnTo>
                    <a:lnTo>
                      <a:pt x="92" y="292"/>
                    </a:lnTo>
                    <a:lnTo>
                      <a:pt x="84" y="278"/>
                    </a:lnTo>
                    <a:lnTo>
                      <a:pt x="84" y="264"/>
                    </a:lnTo>
                    <a:lnTo>
                      <a:pt x="92" y="256"/>
                    </a:lnTo>
                    <a:lnTo>
                      <a:pt x="76" y="238"/>
                    </a:lnTo>
                    <a:lnTo>
                      <a:pt x="68" y="218"/>
                    </a:lnTo>
                    <a:lnTo>
                      <a:pt x="84" y="216"/>
                    </a:lnTo>
                    <a:lnTo>
                      <a:pt x="90" y="204"/>
                    </a:lnTo>
                    <a:lnTo>
                      <a:pt x="86" y="188"/>
                    </a:lnTo>
                    <a:lnTo>
                      <a:pt x="94" y="166"/>
                    </a:lnTo>
                    <a:lnTo>
                      <a:pt x="94" y="148"/>
                    </a:lnTo>
                    <a:lnTo>
                      <a:pt x="100" y="136"/>
                    </a:lnTo>
                    <a:lnTo>
                      <a:pt x="122" y="114"/>
                    </a:lnTo>
                    <a:lnTo>
                      <a:pt x="106" y="96"/>
                    </a:lnTo>
                    <a:lnTo>
                      <a:pt x="84" y="90"/>
                    </a:lnTo>
                    <a:lnTo>
                      <a:pt x="64" y="90"/>
                    </a:lnTo>
                    <a:lnTo>
                      <a:pt x="48" y="90"/>
                    </a:lnTo>
                    <a:lnTo>
                      <a:pt x="40" y="78"/>
                    </a:lnTo>
                    <a:lnTo>
                      <a:pt x="18" y="92"/>
                    </a:lnTo>
                    <a:lnTo>
                      <a:pt x="16" y="76"/>
                    </a:lnTo>
                    <a:lnTo>
                      <a:pt x="10" y="62"/>
                    </a:lnTo>
                    <a:lnTo>
                      <a:pt x="12" y="42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10" y="10"/>
                    </a:lnTo>
                    <a:lnTo>
                      <a:pt x="34" y="8"/>
                    </a:lnTo>
                    <a:lnTo>
                      <a:pt x="48" y="0"/>
                    </a:lnTo>
                    <a:lnTo>
                      <a:pt x="102" y="2"/>
                    </a:lnTo>
                    <a:lnTo>
                      <a:pt x="136" y="0"/>
                    </a:lnTo>
                    <a:lnTo>
                      <a:pt x="170" y="6"/>
                    </a:lnTo>
                    <a:lnTo>
                      <a:pt x="192" y="10"/>
                    </a:lnTo>
                    <a:lnTo>
                      <a:pt x="228" y="8"/>
                    </a:lnTo>
                    <a:lnTo>
                      <a:pt x="256" y="14"/>
                    </a:lnTo>
                    <a:lnTo>
                      <a:pt x="280" y="20"/>
                    </a:lnTo>
                    <a:lnTo>
                      <a:pt x="298" y="16"/>
                    </a:lnTo>
                    <a:close/>
                    <a:moveTo>
                      <a:pt x="492" y="238"/>
                    </a:moveTo>
                    <a:lnTo>
                      <a:pt x="496" y="226"/>
                    </a:lnTo>
                    <a:lnTo>
                      <a:pt x="502" y="218"/>
                    </a:lnTo>
                    <a:lnTo>
                      <a:pt x="492" y="204"/>
                    </a:lnTo>
                    <a:lnTo>
                      <a:pt x="472" y="214"/>
                    </a:lnTo>
                    <a:lnTo>
                      <a:pt x="458" y="228"/>
                    </a:lnTo>
                    <a:lnTo>
                      <a:pt x="492" y="238"/>
                    </a:lnTo>
                    <a:close/>
                    <a:moveTo>
                      <a:pt x="420" y="268"/>
                    </a:moveTo>
                    <a:lnTo>
                      <a:pt x="424" y="256"/>
                    </a:lnTo>
                    <a:lnTo>
                      <a:pt x="420" y="244"/>
                    </a:lnTo>
                    <a:lnTo>
                      <a:pt x="406" y="260"/>
                    </a:lnTo>
                    <a:lnTo>
                      <a:pt x="420" y="268"/>
                    </a:lnTo>
                    <a:close/>
                    <a:moveTo>
                      <a:pt x="534" y="208"/>
                    </a:moveTo>
                    <a:lnTo>
                      <a:pt x="540" y="200"/>
                    </a:lnTo>
                    <a:lnTo>
                      <a:pt x="526" y="188"/>
                    </a:lnTo>
                    <a:lnTo>
                      <a:pt x="514" y="200"/>
                    </a:lnTo>
                    <a:lnTo>
                      <a:pt x="534" y="208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Portugal"/>
              <p:cNvSpPr>
                <a:spLocks noChangeAspect="1"/>
              </p:cNvSpPr>
              <p:nvPr/>
            </p:nvSpPr>
            <p:spPr bwMode="gray">
              <a:xfrm>
                <a:off x="1836891" y="5244982"/>
                <a:ext cx="310731" cy="627736"/>
              </a:xfrm>
              <a:custGeom>
                <a:avLst/>
                <a:gdLst>
                  <a:gd name="T0" fmla="*/ 76 w 124"/>
                  <a:gd name="T1" fmla="*/ 254 h 266"/>
                  <a:gd name="T2" fmla="*/ 78 w 124"/>
                  <a:gd name="T3" fmla="*/ 228 h 266"/>
                  <a:gd name="T4" fmla="*/ 94 w 124"/>
                  <a:gd name="T5" fmla="*/ 214 h 266"/>
                  <a:gd name="T6" fmla="*/ 86 w 124"/>
                  <a:gd name="T7" fmla="*/ 200 h 266"/>
                  <a:gd name="T8" fmla="*/ 86 w 124"/>
                  <a:gd name="T9" fmla="*/ 186 h 266"/>
                  <a:gd name="T10" fmla="*/ 94 w 124"/>
                  <a:gd name="T11" fmla="*/ 178 h 266"/>
                  <a:gd name="T12" fmla="*/ 78 w 124"/>
                  <a:gd name="T13" fmla="*/ 160 h 266"/>
                  <a:gd name="T14" fmla="*/ 70 w 124"/>
                  <a:gd name="T15" fmla="*/ 140 h 266"/>
                  <a:gd name="T16" fmla="*/ 86 w 124"/>
                  <a:gd name="T17" fmla="*/ 138 h 266"/>
                  <a:gd name="T18" fmla="*/ 92 w 124"/>
                  <a:gd name="T19" fmla="*/ 126 h 266"/>
                  <a:gd name="T20" fmla="*/ 88 w 124"/>
                  <a:gd name="T21" fmla="*/ 110 h 266"/>
                  <a:gd name="T22" fmla="*/ 96 w 124"/>
                  <a:gd name="T23" fmla="*/ 88 h 266"/>
                  <a:gd name="T24" fmla="*/ 96 w 124"/>
                  <a:gd name="T25" fmla="*/ 70 h 266"/>
                  <a:gd name="T26" fmla="*/ 102 w 124"/>
                  <a:gd name="T27" fmla="*/ 58 h 266"/>
                  <a:gd name="T28" fmla="*/ 124 w 124"/>
                  <a:gd name="T29" fmla="*/ 36 h 266"/>
                  <a:gd name="T30" fmla="*/ 108 w 124"/>
                  <a:gd name="T31" fmla="*/ 18 h 266"/>
                  <a:gd name="T32" fmla="*/ 86 w 124"/>
                  <a:gd name="T33" fmla="*/ 12 h 266"/>
                  <a:gd name="T34" fmla="*/ 66 w 124"/>
                  <a:gd name="T35" fmla="*/ 12 h 266"/>
                  <a:gd name="T36" fmla="*/ 50 w 124"/>
                  <a:gd name="T37" fmla="*/ 12 h 266"/>
                  <a:gd name="T38" fmla="*/ 42 w 124"/>
                  <a:gd name="T39" fmla="*/ 0 h 266"/>
                  <a:gd name="T40" fmla="*/ 20 w 124"/>
                  <a:gd name="T41" fmla="*/ 14 h 266"/>
                  <a:gd name="T42" fmla="*/ 22 w 124"/>
                  <a:gd name="T43" fmla="*/ 46 h 266"/>
                  <a:gd name="T44" fmla="*/ 22 w 124"/>
                  <a:gd name="T45" fmla="*/ 66 h 266"/>
                  <a:gd name="T46" fmla="*/ 26 w 124"/>
                  <a:gd name="T47" fmla="*/ 78 h 266"/>
                  <a:gd name="T48" fmla="*/ 22 w 124"/>
                  <a:gd name="T49" fmla="*/ 86 h 266"/>
                  <a:gd name="T50" fmla="*/ 18 w 124"/>
                  <a:gd name="T51" fmla="*/ 106 h 266"/>
                  <a:gd name="T52" fmla="*/ 18 w 124"/>
                  <a:gd name="T53" fmla="*/ 140 h 266"/>
                  <a:gd name="T54" fmla="*/ 10 w 124"/>
                  <a:gd name="T55" fmla="*/ 156 h 266"/>
                  <a:gd name="T56" fmla="*/ 6 w 124"/>
                  <a:gd name="T57" fmla="*/ 172 h 266"/>
                  <a:gd name="T58" fmla="*/ 0 w 124"/>
                  <a:gd name="T59" fmla="*/ 182 h 266"/>
                  <a:gd name="T60" fmla="*/ 8 w 124"/>
                  <a:gd name="T61" fmla="*/ 188 h 266"/>
                  <a:gd name="T62" fmla="*/ 8 w 124"/>
                  <a:gd name="T63" fmla="*/ 200 h 266"/>
                  <a:gd name="T64" fmla="*/ 26 w 124"/>
                  <a:gd name="T65" fmla="*/ 200 h 266"/>
                  <a:gd name="T66" fmla="*/ 30 w 124"/>
                  <a:gd name="T67" fmla="*/ 206 h 266"/>
                  <a:gd name="T68" fmla="*/ 24 w 124"/>
                  <a:gd name="T69" fmla="*/ 214 h 266"/>
                  <a:gd name="T70" fmla="*/ 28 w 124"/>
                  <a:gd name="T71" fmla="*/ 234 h 266"/>
                  <a:gd name="T72" fmla="*/ 18 w 124"/>
                  <a:gd name="T73" fmla="*/ 262 h 266"/>
                  <a:gd name="T74" fmla="*/ 24 w 124"/>
                  <a:gd name="T75" fmla="*/ 266 h 266"/>
                  <a:gd name="T76" fmla="*/ 36 w 124"/>
                  <a:gd name="T77" fmla="*/ 256 h 266"/>
                  <a:gd name="T78" fmla="*/ 50 w 124"/>
                  <a:gd name="T79" fmla="*/ 262 h 266"/>
                  <a:gd name="T80" fmla="*/ 62 w 124"/>
                  <a:gd name="T81" fmla="*/ 262 h 266"/>
                  <a:gd name="T82" fmla="*/ 76 w 124"/>
                  <a:gd name="T83" fmla="*/ 25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4" h="266">
                    <a:moveTo>
                      <a:pt x="76" y="254"/>
                    </a:moveTo>
                    <a:lnTo>
                      <a:pt x="78" y="228"/>
                    </a:lnTo>
                    <a:lnTo>
                      <a:pt x="94" y="214"/>
                    </a:lnTo>
                    <a:lnTo>
                      <a:pt x="86" y="200"/>
                    </a:lnTo>
                    <a:lnTo>
                      <a:pt x="86" y="186"/>
                    </a:lnTo>
                    <a:lnTo>
                      <a:pt x="94" y="178"/>
                    </a:lnTo>
                    <a:lnTo>
                      <a:pt x="78" y="160"/>
                    </a:lnTo>
                    <a:lnTo>
                      <a:pt x="70" y="140"/>
                    </a:lnTo>
                    <a:lnTo>
                      <a:pt x="86" y="138"/>
                    </a:lnTo>
                    <a:lnTo>
                      <a:pt x="92" y="126"/>
                    </a:lnTo>
                    <a:lnTo>
                      <a:pt x="88" y="110"/>
                    </a:lnTo>
                    <a:lnTo>
                      <a:pt x="96" y="88"/>
                    </a:lnTo>
                    <a:lnTo>
                      <a:pt x="96" y="70"/>
                    </a:lnTo>
                    <a:lnTo>
                      <a:pt x="102" y="58"/>
                    </a:lnTo>
                    <a:lnTo>
                      <a:pt x="124" y="36"/>
                    </a:lnTo>
                    <a:lnTo>
                      <a:pt x="108" y="18"/>
                    </a:lnTo>
                    <a:lnTo>
                      <a:pt x="86" y="12"/>
                    </a:lnTo>
                    <a:lnTo>
                      <a:pt x="66" y="12"/>
                    </a:lnTo>
                    <a:lnTo>
                      <a:pt x="50" y="12"/>
                    </a:lnTo>
                    <a:lnTo>
                      <a:pt x="42" y="0"/>
                    </a:lnTo>
                    <a:lnTo>
                      <a:pt x="20" y="14"/>
                    </a:lnTo>
                    <a:lnTo>
                      <a:pt x="22" y="46"/>
                    </a:lnTo>
                    <a:lnTo>
                      <a:pt x="22" y="66"/>
                    </a:lnTo>
                    <a:lnTo>
                      <a:pt x="26" y="78"/>
                    </a:lnTo>
                    <a:lnTo>
                      <a:pt x="22" y="86"/>
                    </a:lnTo>
                    <a:lnTo>
                      <a:pt x="18" y="106"/>
                    </a:lnTo>
                    <a:lnTo>
                      <a:pt x="18" y="140"/>
                    </a:lnTo>
                    <a:lnTo>
                      <a:pt x="10" y="156"/>
                    </a:lnTo>
                    <a:lnTo>
                      <a:pt x="6" y="172"/>
                    </a:lnTo>
                    <a:lnTo>
                      <a:pt x="0" y="182"/>
                    </a:lnTo>
                    <a:lnTo>
                      <a:pt x="8" y="188"/>
                    </a:lnTo>
                    <a:lnTo>
                      <a:pt x="8" y="200"/>
                    </a:lnTo>
                    <a:lnTo>
                      <a:pt x="26" y="200"/>
                    </a:lnTo>
                    <a:lnTo>
                      <a:pt x="30" y="206"/>
                    </a:lnTo>
                    <a:lnTo>
                      <a:pt x="24" y="214"/>
                    </a:lnTo>
                    <a:lnTo>
                      <a:pt x="28" y="234"/>
                    </a:lnTo>
                    <a:lnTo>
                      <a:pt x="18" y="262"/>
                    </a:lnTo>
                    <a:lnTo>
                      <a:pt x="24" y="266"/>
                    </a:lnTo>
                    <a:lnTo>
                      <a:pt x="36" y="256"/>
                    </a:lnTo>
                    <a:lnTo>
                      <a:pt x="50" y="262"/>
                    </a:lnTo>
                    <a:lnTo>
                      <a:pt x="62" y="262"/>
                    </a:lnTo>
                    <a:lnTo>
                      <a:pt x="76" y="25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Liechtenstein"/>
              <p:cNvSpPr>
                <a:spLocks noChangeAspect="1"/>
              </p:cNvSpPr>
              <p:nvPr/>
            </p:nvSpPr>
            <p:spPr bwMode="gray">
              <a:xfrm>
                <a:off x="3599698" y="4578012"/>
                <a:ext cx="41828" cy="39235"/>
              </a:xfrm>
              <a:custGeom>
                <a:avLst/>
                <a:gdLst>
                  <a:gd name="T0" fmla="*/ 188 w 188"/>
                  <a:gd name="T1" fmla="*/ 94 h 188"/>
                  <a:gd name="T2" fmla="*/ 94 w 188"/>
                  <a:gd name="T3" fmla="*/ 188 h 188"/>
                  <a:gd name="T4" fmla="*/ 0 w 188"/>
                  <a:gd name="T5" fmla="*/ 94 h 188"/>
                  <a:gd name="T6" fmla="*/ 0 w 188"/>
                  <a:gd name="T7" fmla="*/ 90 h 188"/>
                  <a:gd name="T8" fmla="*/ 94 w 188"/>
                  <a:gd name="T9" fmla="*/ 0 h 188"/>
                  <a:gd name="T10" fmla="*/ 188 w 188"/>
                  <a:gd name="T1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cubicBezTo>
                      <a:pt x="188" y="146"/>
                      <a:pt x="146" y="188"/>
                      <a:pt x="94" y="188"/>
                    </a:cubicBezTo>
                    <a:cubicBezTo>
                      <a:pt x="42" y="188"/>
                      <a:pt x="0" y="146"/>
                      <a:pt x="0" y="94"/>
                    </a:cubicBezTo>
                    <a:cubicBezTo>
                      <a:pt x="0" y="93"/>
                      <a:pt x="0" y="91"/>
                      <a:pt x="0" y="90"/>
                    </a:cubicBezTo>
                    <a:cubicBezTo>
                      <a:pt x="3" y="40"/>
                      <a:pt x="44" y="0"/>
                      <a:pt x="94" y="0"/>
                    </a:cubicBezTo>
                    <a:cubicBezTo>
                      <a:pt x="146" y="0"/>
                      <a:pt x="188" y="43"/>
                      <a:pt x="188" y="94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Turkey"/>
              <p:cNvSpPr>
                <a:spLocks noChangeAspect="1" noEditPoints="1"/>
              </p:cNvSpPr>
              <p:nvPr/>
            </p:nvSpPr>
            <p:spPr bwMode="gray">
              <a:xfrm>
                <a:off x="5189211" y="5261793"/>
                <a:ext cx="1816589" cy="756646"/>
              </a:xfrm>
              <a:custGeom>
                <a:avLst/>
                <a:gdLst>
                  <a:gd name="T0" fmla="*/ 700 w 726"/>
                  <a:gd name="T1" fmla="*/ 262 h 322"/>
                  <a:gd name="T2" fmla="*/ 654 w 726"/>
                  <a:gd name="T3" fmla="*/ 254 h 322"/>
                  <a:gd name="T4" fmla="*/ 624 w 726"/>
                  <a:gd name="T5" fmla="*/ 252 h 322"/>
                  <a:gd name="T6" fmla="*/ 566 w 726"/>
                  <a:gd name="T7" fmla="*/ 264 h 322"/>
                  <a:gd name="T8" fmla="*/ 536 w 726"/>
                  <a:gd name="T9" fmla="*/ 280 h 322"/>
                  <a:gd name="T10" fmla="*/ 488 w 726"/>
                  <a:gd name="T11" fmla="*/ 274 h 322"/>
                  <a:gd name="T12" fmla="*/ 444 w 726"/>
                  <a:gd name="T13" fmla="*/ 284 h 322"/>
                  <a:gd name="T14" fmla="*/ 424 w 726"/>
                  <a:gd name="T15" fmla="*/ 272 h 322"/>
                  <a:gd name="T16" fmla="*/ 424 w 726"/>
                  <a:gd name="T17" fmla="*/ 302 h 322"/>
                  <a:gd name="T18" fmla="*/ 392 w 726"/>
                  <a:gd name="T19" fmla="*/ 322 h 322"/>
                  <a:gd name="T20" fmla="*/ 384 w 726"/>
                  <a:gd name="T21" fmla="*/ 296 h 322"/>
                  <a:gd name="T22" fmla="*/ 396 w 726"/>
                  <a:gd name="T23" fmla="*/ 272 h 322"/>
                  <a:gd name="T24" fmla="*/ 376 w 726"/>
                  <a:gd name="T25" fmla="*/ 288 h 322"/>
                  <a:gd name="T26" fmla="*/ 336 w 726"/>
                  <a:gd name="T27" fmla="*/ 274 h 322"/>
                  <a:gd name="T28" fmla="*/ 322 w 726"/>
                  <a:gd name="T29" fmla="*/ 288 h 322"/>
                  <a:gd name="T30" fmla="*/ 276 w 726"/>
                  <a:gd name="T31" fmla="*/ 308 h 322"/>
                  <a:gd name="T32" fmla="*/ 244 w 726"/>
                  <a:gd name="T33" fmla="*/ 310 h 322"/>
                  <a:gd name="T34" fmla="*/ 196 w 726"/>
                  <a:gd name="T35" fmla="*/ 274 h 322"/>
                  <a:gd name="T36" fmla="*/ 176 w 726"/>
                  <a:gd name="T37" fmla="*/ 300 h 322"/>
                  <a:gd name="T38" fmla="*/ 128 w 726"/>
                  <a:gd name="T39" fmla="*/ 286 h 322"/>
                  <a:gd name="T40" fmla="*/ 108 w 726"/>
                  <a:gd name="T41" fmla="*/ 272 h 322"/>
                  <a:gd name="T42" fmla="*/ 88 w 726"/>
                  <a:gd name="T43" fmla="*/ 284 h 322"/>
                  <a:gd name="T44" fmla="*/ 78 w 726"/>
                  <a:gd name="T45" fmla="*/ 276 h 322"/>
                  <a:gd name="T46" fmla="*/ 52 w 726"/>
                  <a:gd name="T47" fmla="*/ 268 h 322"/>
                  <a:gd name="T48" fmla="*/ 56 w 726"/>
                  <a:gd name="T49" fmla="*/ 254 h 322"/>
                  <a:gd name="T50" fmla="*/ 52 w 726"/>
                  <a:gd name="T51" fmla="*/ 224 h 322"/>
                  <a:gd name="T52" fmla="*/ 20 w 726"/>
                  <a:gd name="T53" fmla="*/ 206 h 322"/>
                  <a:gd name="T54" fmla="*/ 14 w 726"/>
                  <a:gd name="T55" fmla="*/ 186 h 322"/>
                  <a:gd name="T56" fmla="*/ 26 w 726"/>
                  <a:gd name="T57" fmla="*/ 190 h 322"/>
                  <a:gd name="T58" fmla="*/ 36 w 726"/>
                  <a:gd name="T59" fmla="*/ 182 h 322"/>
                  <a:gd name="T60" fmla="*/ 28 w 726"/>
                  <a:gd name="T61" fmla="*/ 154 h 322"/>
                  <a:gd name="T62" fmla="*/ 36 w 726"/>
                  <a:gd name="T63" fmla="*/ 130 h 322"/>
                  <a:gd name="T64" fmla="*/ 10 w 726"/>
                  <a:gd name="T65" fmla="*/ 112 h 322"/>
                  <a:gd name="T66" fmla="*/ 26 w 726"/>
                  <a:gd name="T67" fmla="*/ 94 h 322"/>
                  <a:gd name="T68" fmla="*/ 72 w 726"/>
                  <a:gd name="T69" fmla="*/ 90 h 322"/>
                  <a:gd name="T70" fmla="*/ 108 w 726"/>
                  <a:gd name="T71" fmla="*/ 76 h 322"/>
                  <a:gd name="T72" fmla="*/ 122 w 726"/>
                  <a:gd name="T73" fmla="*/ 56 h 322"/>
                  <a:gd name="T74" fmla="*/ 202 w 726"/>
                  <a:gd name="T75" fmla="*/ 48 h 322"/>
                  <a:gd name="T76" fmla="*/ 284 w 726"/>
                  <a:gd name="T77" fmla="*/ 6 h 322"/>
                  <a:gd name="T78" fmla="*/ 342 w 726"/>
                  <a:gd name="T79" fmla="*/ 4 h 322"/>
                  <a:gd name="T80" fmla="*/ 360 w 726"/>
                  <a:gd name="T81" fmla="*/ 22 h 322"/>
                  <a:gd name="T82" fmla="*/ 402 w 726"/>
                  <a:gd name="T83" fmla="*/ 44 h 322"/>
                  <a:gd name="T84" fmla="*/ 424 w 726"/>
                  <a:gd name="T85" fmla="*/ 48 h 322"/>
                  <a:gd name="T86" fmla="*/ 520 w 726"/>
                  <a:gd name="T87" fmla="*/ 46 h 322"/>
                  <a:gd name="T88" fmla="*/ 570 w 726"/>
                  <a:gd name="T89" fmla="*/ 50 h 322"/>
                  <a:gd name="T90" fmla="*/ 632 w 726"/>
                  <a:gd name="T91" fmla="*/ 40 h 322"/>
                  <a:gd name="T92" fmla="*/ 672 w 726"/>
                  <a:gd name="T93" fmla="*/ 52 h 322"/>
                  <a:gd name="T94" fmla="*/ 674 w 726"/>
                  <a:gd name="T95" fmla="*/ 84 h 322"/>
                  <a:gd name="T96" fmla="*/ 688 w 726"/>
                  <a:gd name="T97" fmla="*/ 114 h 322"/>
                  <a:gd name="T98" fmla="*/ 712 w 726"/>
                  <a:gd name="T99" fmla="*/ 132 h 322"/>
                  <a:gd name="T100" fmla="*/ 700 w 726"/>
                  <a:gd name="T101" fmla="*/ 168 h 322"/>
                  <a:gd name="T102" fmla="*/ 714 w 726"/>
                  <a:gd name="T103" fmla="*/ 212 h 322"/>
                  <a:gd name="T104" fmla="*/ 726 w 726"/>
                  <a:gd name="T105" fmla="*/ 256 h 322"/>
                  <a:gd name="T106" fmla="*/ 20 w 726"/>
                  <a:gd name="T107" fmla="*/ 72 h 322"/>
                  <a:gd name="T108" fmla="*/ 34 w 726"/>
                  <a:gd name="T109" fmla="*/ 84 h 322"/>
                  <a:gd name="T110" fmla="*/ 74 w 726"/>
                  <a:gd name="T111" fmla="*/ 62 h 322"/>
                  <a:gd name="T112" fmla="*/ 94 w 726"/>
                  <a:gd name="T113" fmla="*/ 54 h 322"/>
                  <a:gd name="T114" fmla="*/ 96 w 726"/>
                  <a:gd name="T115" fmla="*/ 30 h 322"/>
                  <a:gd name="T116" fmla="*/ 84 w 726"/>
                  <a:gd name="T117" fmla="*/ 0 h 322"/>
                  <a:gd name="T118" fmla="*/ 52 w 726"/>
                  <a:gd name="T119" fmla="*/ 2 h 322"/>
                  <a:gd name="T120" fmla="*/ 16 w 726"/>
                  <a:gd name="T121" fmla="*/ 22 h 322"/>
                  <a:gd name="T122" fmla="*/ 0 w 726"/>
                  <a:gd name="T123" fmla="*/ 6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6" h="322">
                    <a:moveTo>
                      <a:pt x="706" y="270"/>
                    </a:moveTo>
                    <a:lnTo>
                      <a:pt x="700" y="262"/>
                    </a:lnTo>
                    <a:lnTo>
                      <a:pt x="680" y="260"/>
                    </a:lnTo>
                    <a:lnTo>
                      <a:pt x="654" y="254"/>
                    </a:lnTo>
                    <a:lnTo>
                      <a:pt x="642" y="268"/>
                    </a:lnTo>
                    <a:lnTo>
                      <a:pt x="624" y="252"/>
                    </a:lnTo>
                    <a:lnTo>
                      <a:pt x="600" y="264"/>
                    </a:lnTo>
                    <a:lnTo>
                      <a:pt x="566" y="264"/>
                    </a:lnTo>
                    <a:lnTo>
                      <a:pt x="550" y="276"/>
                    </a:lnTo>
                    <a:lnTo>
                      <a:pt x="536" y="280"/>
                    </a:lnTo>
                    <a:lnTo>
                      <a:pt x="504" y="280"/>
                    </a:lnTo>
                    <a:lnTo>
                      <a:pt x="488" y="274"/>
                    </a:lnTo>
                    <a:lnTo>
                      <a:pt x="458" y="284"/>
                    </a:lnTo>
                    <a:lnTo>
                      <a:pt x="444" y="284"/>
                    </a:lnTo>
                    <a:lnTo>
                      <a:pt x="434" y="270"/>
                    </a:lnTo>
                    <a:lnTo>
                      <a:pt x="424" y="272"/>
                    </a:lnTo>
                    <a:lnTo>
                      <a:pt x="416" y="286"/>
                    </a:lnTo>
                    <a:lnTo>
                      <a:pt x="424" y="302"/>
                    </a:lnTo>
                    <a:lnTo>
                      <a:pt x="412" y="304"/>
                    </a:lnTo>
                    <a:lnTo>
                      <a:pt x="392" y="322"/>
                    </a:lnTo>
                    <a:lnTo>
                      <a:pt x="382" y="312"/>
                    </a:lnTo>
                    <a:lnTo>
                      <a:pt x="384" y="296"/>
                    </a:lnTo>
                    <a:lnTo>
                      <a:pt x="396" y="284"/>
                    </a:lnTo>
                    <a:lnTo>
                      <a:pt x="396" y="272"/>
                    </a:lnTo>
                    <a:lnTo>
                      <a:pt x="390" y="272"/>
                    </a:lnTo>
                    <a:lnTo>
                      <a:pt x="376" y="288"/>
                    </a:lnTo>
                    <a:lnTo>
                      <a:pt x="364" y="288"/>
                    </a:lnTo>
                    <a:lnTo>
                      <a:pt x="336" y="274"/>
                    </a:lnTo>
                    <a:lnTo>
                      <a:pt x="326" y="274"/>
                    </a:lnTo>
                    <a:lnTo>
                      <a:pt x="322" y="288"/>
                    </a:lnTo>
                    <a:lnTo>
                      <a:pt x="310" y="300"/>
                    </a:lnTo>
                    <a:lnTo>
                      <a:pt x="276" y="308"/>
                    </a:lnTo>
                    <a:lnTo>
                      <a:pt x="262" y="312"/>
                    </a:lnTo>
                    <a:lnTo>
                      <a:pt x="244" y="310"/>
                    </a:lnTo>
                    <a:lnTo>
                      <a:pt x="228" y="288"/>
                    </a:lnTo>
                    <a:lnTo>
                      <a:pt x="196" y="274"/>
                    </a:lnTo>
                    <a:lnTo>
                      <a:pt x="178" y="276"/>
                    </a:lnTo>
                    <a:lnTo>
                      <a:pt x="176" y="300"/>
                    </a:lnTo>
                    <a:lnTo>
                      <a:pt x="152" y="300"/>
                    </a:lnTo>
                    <a:lnTo>
                      <a:pt x="128" y="286"/>
                    </a:lnTo>
                    <a:lnTo>
                      <a:pt x="126" y="280"/>
                    </a:lnTo>
                    <a:lnTo>
                      <a:pt x="108" y="272"/>
                    </a:lnTo>
                    <a:lnTo>
                      <a:pt x="96" y="272"/>
                    </a:lnTo>
                    <a:lnTo>
                      <a:pt x="88" y="284"/>
                    </a:lnTo>
                    <a:lnTo>
                      <a:pt x="84" y="284"/>
                    </a:lnTo>
                    <a:lnTo>
                      <a:pt x="78" y="276"/>
                    </a:lnTo>
                    <a:lnTo>
                      <a:pt x="80" y="266"/>
                    </a:lnTo>
                    <a:lnTo>
                      <a:pt x="52" y="268"/>
                    </a:lnTo>
                    <a:lnTo>
                      <a:pt x="44" y="264"/>
                    </a:lnTo>
                    <a:lnTo>
                      <a:pt x="56" y="254"/>
                    </a:lnTo>
                    <a:lnTo>
                      <a:pt x="44" y="236"/>
                    </a:lnTo>
                    <a:lnTo>
                      <a:pt x="52" y="224"/>
                    </a:lnTo>
                    <a:lnTo>
                      <a:pt x="32" y="208"/>
                    </a:lnTo>
                    <a:lnTo>
                      <a:pt x="20" y="206"/>
                    </a:lnTo>
                    <a:lnTo>
                      <a:pt x="18" y="192"/>
                    </a:lnTo>
                    <a:lnTo>
                      <a:pt x="14" y="186"/>
                    </a:lnTo>
                    <a:lnTo>
                      <a:pt x="16" y="180"/>
                    </a:lnTo>
                    <a:lnTo>
                      <a:pt x="26" y="190"/>
                    </a:lnTo>
                    <a:lnTo>
                      <a:pt x="38" y="192"/>
                    </a:lnTo>
                    <a:lnTo>
                      <a:pt x="36" y="182"/>
                    </a:lnTo>
                    <a:lnTo>
                      <a:pt x="38" y="170"/>
                    </a:lnTo>
                    <a:lnTo>
                      <a:pt x="28" y="154"/>
                    </a:lnTo>
                    <a:lnTo>
                      <a:pt x="28" y="144"/>
                    </a:lnTo>
                    <a:lnTo>
                      <a:pt x="36" y="130"/>
                    </a:lnTo>
                    <a:lnTo>
                      <a:pt x="10" y="128"/>
                    </a:lnTo>
                    <a:lnTo>
                      <a:pt x="10" y="112"/>
                    </a:lnTo>
                    <a:lnTo>
                      <a:pt x="18" y="106"/>
                    </a:lnTo>
                    <a:lnTo>
                      <a:pt x="26" y="94"/>
                    </a:lnTo>
                    <a:lnTo>
                      <a:pt x="58" y="98"/>
                    </a:lnTo>
                    <a:lnTo>
                      <a:pt x="72" y="90"/>
                    </a:lnTo>
                    <a:lnTo>
                      <a:pt x="96" y="92"/>
                    </a:lnTo>
                    <a:lnTo>
                      <a:pt x="108" y="76"/>
                    </a:lnTo>
                    <a:lnTo>
                      <a:pt x="124" y="66"/>
                    </a:lnTo>
                    <a:lnTo>
                      <a:pt x="122" y="56"/>
                    </a:lnTo>
                    <a:lnTo>
                      <a:pt x="126" y="50"/>
                    </a:lnTo>
                    <a:lnTo>
                      <a:pt x="202" y="48"/>
                    </a:lnTo>
                    <a:lnTo>
                      <a:pt x="230" y="28"/>
                    </a:lnTo>
                    <a:lnTo>
                      <a:pt x="284" y="6"/>
                    </a:lnTo>
                    <a:lnTo>
                      <a:pt x="326" y="14"/>
                    </a:lnTo>
                    <a:lnTo>
                      <a:pt x="342" y="4"/>
                    </a:lnTo>
                    <a:lnTo>
                      <a:pt x="350" y="4"/>
                    </a:lnTo>
                    <a:lnTo>
                      <a:pt x="360" y="22"/>
                    </a:lnTo>
                    <a:lnTo>
                      <a:pt x="384" y="20"/>
                    </a:lnTo>
                    <a:lnTo>
                      <a:pt x="402" y="44"/>
                    </a:lnTo>
                    <a:lnTo>
                      <a:pt x="414" y="42"/>
                    </a:lnTo>
                    <a:lnTo>
                      <a:pt x="424" y="48"/>
                    </a:lnTo>
                    <a:lnTo>
                      <a:pt x="480" y="60"/>
                    </a:lnTo>
                    <a:lnTo>
                      <a:pt x="520" y="46"/>
                    </a:lnTo>
                    <a:lnTo>
                      <a:pt x="542" y="56"/>
                    </a:lnTo>
                    <a:lnTo>
                      <a:pt x="570" y="50"/>
                    </a:lnTo>
                    <a:lnTo>
                      <a:pt x="588" y="32"/>
                    </a:lnTo>
                    <a:lnTo>
                      <a:pt x="632" y="40"/>
                    </a:lnTo>
                    <a:lnTo>
                      <a:pt x="648" y="36"/>
                    </a:lnTo>
                    <a:lnTo>
                      <a:pt x="672" y="52"/>
                    </a:lnTo>
                    <a:lnTo>
                      <a:pt x="674" y="66"/>
                    </a:lnTo>
                    <a:lnTo>
                      <a:pt x="674" y="84"/>
                    </a:lnTo>
                    <a:lnTo>
                      <a:pt x="678" y="100"/>
                    </a:lnTo>
                    <a:lnTo>
                      <a:pt x="688" y="114"/>
                    </a:lnTo>
                    <a:lnTo>
                      <a:pt x="698" y="112"/>
                    </a:lnTo>
                    <a:lnTo>
                      <a:pt x="712" y="132"/>
                    </a:lnTo>
                    <a:lnTo>
                      <a:pt x="708" y="146"/>
                    </a:lnTo>
                    <a:lnTo>
                      <a:pt x="700" y="168"/>
                    </a:lnTo>
                    <a:lnTo>
                      <a:pt x="702" y="186"/>
                    </a:lnTo>
                    <a:lnTo>
                      <a:pt x="714" y="212"/>
                    </a:lnTo>
                    <a:lnTo>
                      <a:pt x="714" y="228"/>
                    </a:lnTo>
                    <a:lnTo>
                      <a:pt x="726" y="256"/>
                    </a:lnTo>
                    <a:lnTo>
                      <a:pt x="706" y="270"/>
                    </a:lnTo>
                    <a:close/>
                    <a:moveTo>
                      <a:pt x="20" y="72"/>
                    </a:moveTo>
                    <a:lnTo>
                      <a:pt x="18" y="86"/>
                    </a:lnTo>
                    <a:lnTo>
                      <a:pt x="34" y="84"/>
                    </a:lnTo>
                    <a:lnTo>
                      <a:pt x="54" y="66"/>
                    </a:lnTo>
                    <a:lnTo>
                      <a:pt x="74" y="62"/>
                    </a:lnTo>
                    <a:lnTo>
                      <a:pt x="76" y="54"/>
                    </a:lnTo>
                    <a:lnTo>
                      <a:pt x="94" y="54"/>
                    </a:lnTo>
                    <a:lnTo>
                      <a:pt x="114" y="48"/>
                    </a:lnTo>
                    <a:lnTo>
                      <a:pt x="96" y="30"/>
                    </a:lnTo>
                    <a:lnTo>
                      <a:pt x="88" y="16"/>
                    </a:lnTo>
                    <a:lnTo>
                      <a:pt x="84" y="0"/>
                    </a:lnTo>
                    <a:lnTo>
                      <a:pt x="66" y="4"/>
                    </a:lnTo>
                    <a:lnTo>
                      <a:pt x="52" y="2"/>
                    </a:lnTo>
                    <a:lnTo>
                      <a:pt x="36" y="2"/>
                    </a:lnTo>
                    <a:lnTo>
                      <a:pt x="16" y="22"/>
                    </a:lnTo>
                    <a:lnTo>
                      <a:pt x="14" y="42"/>
                    </a:lnTo>
                    <a:lnTo>
                      <a:pt x="0" y="68"/>
                    </a:lnTo>
                    <a:lnTo>
                      <a:pt x="20" y="7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3548084" y="5162869"/>
                <a:ext cx="91669" cy="184663"/>
              </a:xfrm>
              <a:custGeom>
                <a:avLst/>
                <a:gdLst>
                  <a:gd name="T0" fmla="*/ 8 w 57"/>
                  <a:gd name="T1" fmla="*/ 59 h 115"/>
                  <a:gd name="T2" fmla="*/ 0 w 57"/>
                  <a:gd name="T3" fmla="*/ 89 h 115"/>
                  <a:gd name="T4" fmla="*/ 19 w 57"/>
                  <a:gd name="T5" fmla="*/ 115 h 115"/>
                  <a:gd name="T6" fmla="*/ 41 w 57"/>
                  <a:gd name="T7" fmla="*/ 115 h 115"/>
                  <a:gd name="T8" fmla="*/ 52 w 57"/>
                  <a:gd name="T9" fmla="*/ 94 h 115"/>
                  <a:gd name="T10" fmla="*/ 57 w 57"/>
                  <a:gd name="T11" fmla="*/ 54 h 115"/>
                  <a:gd name="T12" fmla="*/ 50 w 57"/>
                  <a:gd name="T13" fmla="*/ 23 h 115"/>
                  <a:gd name="T14" fmla="*/ 50 w 57"/>
                  <a:gd name="T15" fmla="*/ 2 h 115"/>
                  <a:gd name="T16" fmla="*/ 36 w 57"/>
                  <a:gd name="T17" fmla="*/ 0 h 115"/>
                  <a:gd name="T18" fmla="*/ 31 w 57"/>
                  <a:gd name="T19" fmla="*/ 23 h 115"/>
                  <a:gd name="T20" fmla="*/ 10 w 57"/>
                  <a:gd name="T21" fmla="*/ 33 h 115"/>
                  <a:gd name="T22" fmla="*/ 8 w 57"/>
                  <a:gd name="T23" fmla="*/ 59 h 115"/>
                  <a:gd name="T24" fmla="*/ 8 w 57"/>
                  <a:gd name="T25" fmla="*/ 59 h 115"/>
                  <a:gd name="T26" fmla="*/ 8 w 57"/>
                  <a:gd name="T27" fmla="*/ 5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115">
                    <a:moveTo>
                      <a:pt x="8" y="59"/>
                    </a:moveTo>
                    <a:lnTo>
                      <a:pt x="0" y="89"/>
                    </a:lnTo>
                    <a:lnTo>
                      <a:pt x="19" y="115"/>
                    </a:lnTo>
                    <a:lnTo>
                      <a:pt x="41" y="115"/>
                    </a:lnTo>
                    <a:lnTo>
                      <a:pt x="52" y="94"/>
                    </a:lnTo>
                    <a:lnTo>
                      <a:pt x="57" y="54"/>
                    </a:lnTo>
                    <a:lnTo>
                      <a:pt x="50" y="23"/>
                    </a:lnTo>
                    <a:lnTo>
                      <a:pt x="50" y="2"/>
                    </a:lnTo>
                    <a:lnTo>
                      <a:pt x="36" y="0"/>
                    </a:lnTo>
                    <a:lnTo>
                      <a:pt x="31" y="23"/>
                    </a:lnTo>
                    <a:lnTo>
                      <a:pt x="10" y="33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Freeform 37"/>
              <p:cNvSpPr>
                <a:spLocks noEditPoints="1"/>
              </p:cNvSpPr>
              <p:nvPr/>
            </p:nvSpPr>
            <p:spPr bwMode="auto">
              <a:xfrm>
                <a:off x="2851814" y="5500835"/>
                <a:ext cx="348050" cy="197673"/>
              </a:xfrm>
              <a:custGeom>
                <a:avLst/>
                <a:gdLst>
                  <a:gd name="T0" fmla="*/ 140 w 218"/>
                  <a:gd name="T1" fmla="*/ 76 h 124"/>
                  <a:gd name="T2" fmla="*/ 147 w 218"/>
                  <a:gd name="T3" fmla="*/ 60 h 124"/>
                  <a:gd name="T4" fmla="*/ 156 w 218"/>
                  <a:gd name="T5" fmla="*/ 48 h 124"/>
                  <a:gd name="T6" fmla="*/ 140 w 218"/>
                  <a:gd name="T7" fmla="*/ 24 h 124"/>
                  <a:gd name="T8" fmla="*/ 109 w 218"/>
                  <a:gd name="T9" fmla="*/ 41 h 124"/>
                  <a:gd name="T10" fmla="*/ 85 w 218"/>
                  <a:gd name="T11" fmla="*/ 62 h 124"/>
                  <a:gd name="T12" fmla="*/ 140 w 218"/>
                  <a:gd name="T13" fmla="*/ 76 h 124"/>
                  <a:gd name="T14" fmla="*/ 140 w 218"/>
                  <a:gd name="T15" fmla="*/ 76 h 124"/>
                  <a:gd name="T16" fmla="*/ 140 w 218"/>
                  <a:gd name="T17" fmla="*/ 76 h 124"/>
                  <a:gd name="T18" fmla="*/ 24 w 218"/>
                  <a:gd name="T19" fmla="*/ 124 h 124"/>
                  <a:gd name="T20" fmla="*/ 28 w 218"/>
                  <a:gd name="T21" fmla="*/ 105 h 124"/>
                  <a:gd name="T22" fmla="*/ 24 w 218"/>
                  <a:gd name="T23" fmla="*/ 86 h 124"/>
                  <a:gd name="T24" fmla="*/ 0 w 218"/>
                  <a:gd name="T25" fmla="*/ 112 h 124"/>
                  <a:gd name="T26" fmla="*/ 24 w 218"/>
                  <a:gd name="T27" fmla="*/ 124 h 124"/>
                  <a:gd name="T28" fmla="*/ 24 w 218"/>
                  <a:gd name="T29" fmla="*/ 124 h 124"/>
                  <a:gd name="T30" fmla="*/ 24 w 218"/>
                  <a:gd name="T31" fmla="*/ 124 h 124"/>
                  <a:gd name="T32" fmla="*/ 208 w 218"/>
                  <a:gd name="T33" fmla="*/ 31 h 124"/>
                  <a:gd name="T34" fmla="*/ 218 w 218"/>
                  <a:gd name="T35" fmla="*/ 19 h 124"/>
                  <a:gd name="T36" fmla="*/ 196 w 218"/>
                  <a:gd name="T37" fmla="*/ 0 h 124"/>
                  <a:gd name="T38" fmla="*/ 177 w 218"/>
                  <a:gd name="T39" fmla="*/ 19 h 124"/>
                  <a:gd name="T40" fmla="*/ 208 w 218"/>
                  <a:gd name="T41" fmla="*/ 31 h 124"/>
                  <a:gd name="T42" fmla="*/ 208 w 218"/>
                  <a:gd name="T43" fmla="*/ 31 h 124"/>
                  <a:gd name="T44" fmla="*/ 208 w 218"/>
                  <a:gd name="T45" fmla="*/ 3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24">
                    <a:moveTo>
                      <a:pt x="140" y="76"/>
                    </a:moveTo>
                    <a:lnTo>
                      <a:pt x="147" y="60"/>
                    </a:lnTo>
                    <a:lnTo>
                      <a:pt x="156" y="48"/>
                    </a:lnTo>
                    <a:lnTo>
                      <a:pt x="140" y="24"/>
                    </a:lnTo>
                    <a:lnTo>
                      <a:pt x="109" y="41"/>
                    </a:lnTo>
                    <a:lnTo>
                      <a:pt x="85" y="62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6"/>
                    </a:lnTo>
                    <a:close/>
                    <a:moveTo>
                      <a:pt x="24" y="124"/>
                    </a:moveTo>
                    <a:lnTo>
                      <a:pt x="28" y="105"/>
                    </a:lnTo>
                    <a:lnTo>
                      <a:pt x="24" y="86"/>
                    </a:lnTo>
                    <a:lnTo>
                      <a:pt x="0" y="112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close/>
                    <a:moveTo>
                      <a:pt x="208" y="31"/>
                    </a:moveTo>
                    <a:lnTo>
                      <a:pt x="218" y="19"/>
                    </a:lnTo>
                    <a:lnTo>
                      <a:pt x="196" y="0"/>
                    </a:lnTo>
                    <a:lnTo>
                      <a:pt x="177" y="19"/>
                    </a:lnTo>
                    <a:lnTo>
                      <a:pt x="208" y="31"/>
                    </a:lnTo>
                    <a:lnTo>
                      <a:pt x="208" y="31"/>
                    </a:lnTo>
                    <a:lnTo>
                      <a:pt x="208" y="3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Luxembourg"/>
              <p:cNvSpPr>
                <a:spLocks noChangeAspect="1"/>
              </p:cNvSpPr>
              <p:nvPr/>
            </p:nvSpPr>
            <p:spPr bwMode="gray">
              <a:xfrm>
                <a:off x="3279604" y="4197716"/>
                <a:ext cx="65730" cy="89677"/>
              </a:xfrm>
              <a:custGeom>
                <a:avLst/>
                <a:gdLst>
                  <a:gd name="T0" fmla="*/ 26 w 26"/>
                  <a:gd name="T1" fmla="*/ 40 h 40"/>
                  <a:gd name="T2" fmla="*/ 26 w 26"/>
                  <a:gd name="T3" fmla="*/ 20 h 40"/>
                  <a:gd name="T4" fmla="*/ 12 w 26"/>
                  <a:gd name="T5" fmla="*/ 0 h 40"/>
                  <a:gd name="T6" fmla="*/ 4 w 26"/>
                  <a:gd name="T7" fmla="*/ 8 h 40"/>
                  <a:gd name="T8" fmla="*/ 0 w 26"/>
                  <a:gd name="T9" fmla="*/ 16 h 40"/>
                  <a:gd name="T10" fmla="*/ 4 w 26"/>
                  <a:gd name="T11" fmla="*/ 22 h 40"/>
                  <a:gd name="T12" fmla="*/ 0 w 26"/>
                  <a:gd name="T13" fmla="*/ 40 h 40"/>
                  <a:gd name="T14" fmla="*/ 26 w 26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40">
                    <a:moveTo>
                      <a:pt x="26" y="40"/>
                    </a:moveTo>
                    <a:lnTo>
                      <a:pt x="26" y="20"/>
                    </a:lnTo>
                    <a:lnTo>
                      <a:pt x="12" y="0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4" y="22"/>
                    </a:lnTo>
                    <a:lnTo>
                      <a:pt x="0" y="40"/>
                    </a:lnTo>
                    <a:lnTo>
                      <a:pt x="26" y="40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Lithuania"/>
              <p:cNvSpPr>
                <a:spLocks noChangeAspect="1"/>
              </p:cNvSpPr>
              <p:nvPr/>
            </p:nvSpPr>
            <p:spPr bwMode="gray">
              <a:xfrm>
                <a:off x="4711711" y="3221647"/>
                <a:ext cx="561708" cy="414754"/>
              </a:xfrm>
              <a:custGeom>
                <a:avLst/>
                <a:gdLst>
                  <a:gd name="T0" fmla="*/ 220 w 226"/>
                  <a:gd name="T1" fmla="*/ 68 h 176"/>
                  <a:gd name="T2" fmla="*/ 208 w 226"/>
                  <a:gd name="T3" fmla="*/ 50 h 176"/>
                  <a:gd name="T4" fmla="*/ 204 w 226"/>
                  <a:gd name="T5" fmla="*/ 34 h 176"/>
                  <a:gd name="T6" fmla="*/ 184 w 226"/>
                  <a:gd name="T7" fmla="*/ 16 h 176"/>
                  <a:gd name="T8" fmla="*/ 170 w 226"/>
                  <a:gd name="T9" fmla="*/ 16 h 176"/>
                  <a:gd name="T10" fmla="*/ 154 w 226"/>
                  <a:gd name="T11" fmla="*/ 4 h 176"/>
                  <a:gd name="T12" fmla="*/ 96 w 226"/>
                  <a:gd name="T13" fmla="*/ 14 h 176"/>
                  <a:gd name="T14" fmla="*/ 72 w 226"/>
                  <a:gd name="T15" fmla="*/ 4 h 176"/>
                  <a:gd name="T16" fmla="*/ 56 w 226"/>
                  <a:gd name="T17" fmla="*/ 8 h 176"/>
                  <a:gd name="T18" fmla="*/ 38 w 226"/>
                  <a:gd name="T19" fmla="*/ 0 h 176"/>
                  <a:gd name="T20" fmla="*/ 0 w 226"/>
                  <a:gd name="T21" fmla="*/ 16 h 176"/>
                  <a:gd name="T22" fmla="*/ 0 w 226"/>
                  <a:gd name="T23" fmla="*/ 38 h 176"/>
                  <a:gd name="T24" fmla="*/ 8 w 226"/>
                  <a:gd name="T25" fmla="*/ 62 h 176"/>
                  <a:gd name="T26" fmla="*/ 10 w 226"/>
                  <a:gd name="T27" fmla="*/ 80 h 176"/>
                  <a:gd name="T28" fmla="*/ 58 w 226"/>
                  <a:gd name="T29" fmla="*/ 106 h 176"/>
                  <a:gd name="T30" fmla="*/ 92 w 226"/>
                  <a:gd name="T31" fmla="*/ 110 h 176"/>
                  <a:gd name="T32" fmla="*/ 80 w 226"/>
                  <a:gd name="T33" fmla="*/ 124 h 176"/>
                  <a:gd name="T34" fmla="*/ 78 w 226"/>
                  <a:gd name="T35" fmla="*/ 138 h 176"/>
                  <a:gd name="T36" fmla="*/ 102 w 226"/>
                  <a:gd name="T37" fmla="*/ 158 h 176"/>
                  <a:gd name="T38" fmla="*/ 108 w 226"/>
                  <a:gd name="T39" fmla="*/ 176 h 176"/>
                  <a:gd name="T40" fmla="*/ 148 w 226"/>
                  <a:gd name="T41" fmla="*/ 176 h 176"/>
                  <a:gd name="T42" fmla="*/ 156 w 226"/>
                  <a:gd name="T43" fmla="*/ 154 h 176"/>
                  <a:gd name="T44" fmla="*/ 170 w 226"/>
                  <a:gd name="T45" fmla="*/ 154 h 176"/>
                  <a:gd name="T46" fmla="*/ 196 w 226"/>
                  <a:gd name="T47" fmla="*/ 166 h 176"/>
                  <a:gd name="T48" fmla="*/ 200 w 226"/>
                  <a:gd name="T49" fmla="*/ 152 h 176"/>
                  <a:gd name="T50" fmla="*/ 194 w 226"/>
                  <a:gd name="T51" fmla="*/ 130 h 176"/>
                  <a:gd name="T52" fmla="*/ 212 w 226"/>
                  <a:gd name="T53" fmla="*/ 94 h 176"/>
                  <a:gd name="T54" fmla="*/ 226 w 226"/>
                  <a:gd name="T55" fmla="*/ 88 h 176"/>
                  <a:gd name="T56" fmla="*/ 220 w 226"/>
                  <a:gd name="T57" fmla="*/ 6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6" h="176">
                    <a:moveTo>
                      <a:pt x="220" y="68"/>
                    </a:moveTo>
                    <a:lnTo>
                      <a:pt x="208" y="50"/>
                    </a:lnTo>
                    <a:lnTo>
                      <a:pt x="204" y="34"/>
                    </a:lnTo>
                    <a:lnTo>
                      <a:pt x="184" y="16"/>
                    </a:lnTo>
                    <a:lnTo>
                      <a:pt x="170" y="16"/>
                    </a:lnTo>
                    <a:lnTo>
                      <a:pt x="154" y="4"/>
                    </a:lnTo>
                    <a:lnTo>
                      <a:pt x="96" y="14"/>
                    </a:lnTo>
                    <a:lnTo>
                      <a:pt x="72" y="4"/>
                    </a:lnTo>
                    <a:lnTo>
                      <a:pt x="56" y="8"/>
                    </a:lnTo>
                    <a:lnTo>
                      <a:pt x="38" y="0"/>
                    </a:lnTo>
                    <a:lnTo>
                      <a:pt x="0" y="16"/>
                    </a:lnTo>
                    <a:lnTo>
                      <a:pt x="0" y="38"/>
                    </a:lnTo>
                    <a:lnTo>
                      <a:pt x="8" y="62"/>
                    </a:lnTo>
                    <a:lnTo>
                      <a:pt x="10" y="80"/>
                    </a:lnTo>
                    <a:lnTo>
                      <a:pt x="58" y="106"/>
                    </a:lnTo>
                    <a:lnTo>
                      <a:pt x="92" y="110"/>
                    </a:lnTo>
                    <a:lnTo>
                      <a:pt x="80" y="124"/>
                    </a:lnTo>
                    <a:lnTo>
                      <a:pt x="78" y="138"/>
                    </a:lnTo>
                    <a:lnTo>
                      <a:pt x="102" y="158"/>
                    </a:lnTo>
                    <a:lnTo>
                      <a:pt x="108" y="176"/>
                    </a:lnTo>
                    <a:lnTo>
                      <a:pt x="148" y="176"/>
                    </a:lnTo>
                    <a:lnTo>
                      <a:pt x="156" y="154"/>
                    </a:lnTo>
                    <a:lnTo>
                      <a:pt x="170" y="154"/>
                    </a:lnTo>
                    <a:lnTo>
                      <a:pt x="196" y="166"/>
                    </a:lnTo>
                    <a:lnTo>
                      <a:pt x="200" y="152"/>
                    </a:lnTo>
                    <a:lnTo>
                      <a:pt x="194" y="130"/>
                    </a:lnTo>
                    <a:lnTo>
                      <a:pt x="212" y="94"/>
                    </a:lnTo>
                    <a:lnTo>
                      <a:pt x="226" y="88"/>
                    </a:lnTo>
                    <a:lnTo>
                      <a:pt x="220" y="68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Freeform 18"/>
              <p:cNvSpPr>
                <a:spLocks noEditPoints="1"/>
              </p:cNvSpPr>
              <p:nvPr/>
            </p:nvSpPr>
            <p:spPr bwMode="auto">
              <a:xfrm>
                <a:off x="4090926" y="1565359"/>
                <a:ext cx="753274" cy="1774695"/>
              </a:xfrm>
              <a:custGeom>
                <a:avLst/>
                <a:gdLst>
                  <a:gd name="T0" fmla="*/ 240 w 270"/>
                  <a:gd name="T1" fmla="*/ 175 h 727"/>
                  <a:gd name="T2" fmla="*/ 158 w 270"/>
                  <a:gd name="T3" fmla="*/ 338 h 727"/>
                  <a:gd name="T4" fmla="*/ 198 w 270"/>
                  <a:gd name="T5" fmla="*/ 497 h 727"/>
                  <a:gd name="T6" fmla="*/ 197 w 270"/>
                  <a:gd name="T7" fmla="*/ 508 h 727"/>
                  <a:gd name="T8" fmla="*/ 192 w 270"/>
                  <a:gd name="T9" fmla="*/ 526 h 727"/>
                  <a:gd name="T10" fmla="*/ 184 w 270"/>
                  <a:gd name="T11" fmla="*/ 530 h 727"/>
                  <a:gd name="T12" fmla="*/ 166 w 270"/>
                  <a:gd name="T13" fmla="*/ 622 h 727"/>
                  <a:gd name="T14" fmla="*/ 158 w 270"/>
                  <a:gd name="T15" fmla="*/ 640 h 727"/>
                  <a:gd name="T16" fmla="*/ 213 w 270"/>
                  <a:gd name="T17" fmla="*/ 591 h 727"/>
                  <a:gd name="T18" fmla="*/ 197 w 270"/>
                  <a:gd name="T19" fmla="*/ 634 h 727"/>
                  <a:gd name="T20" fmla="*/ 210 w 270"/>
                  <a:gd name="T21" fmla="*/ 583 h 727"/>
                  <a:gd name="T22" fmla="*/ 9 w 270"/>
                  <a:gd name="T23" fmla="*/ 585 h 727"/>
                  <a:gd name="T24" fmla="*/ 14 w 270"/>
                  <a:gd name="T25" fmla="*/ 589 h 727"/>
                  <a:gd name="T26" fmla="*/ 12 w 270"/>
                  <a:gd name="T27" fmla="*/ 580 h 727"/>
                  <a:gd name="T28" fmla="*/ 233 w 270"/>
                  <a:gd name="T29" fmla="*/ 185 h 727"/>
                  <a:gd name="T30" fmla="*/ 224 w 270"/>
                  <a:gd name="T31" fmla="*/ 194 h 727"/>
                  <a:gd name="T32" fmla="*/ 219 w 270"/>
                  <a:gd name="T33" fmla="*/ 277 h 727"/>
                  <a:gd name="T34" fmla="*/ 250 w 270"/>
                  <a:gd name="T35" fmla="*/ 161 h 727"/>
                  <a:gd name="T36" fmla="*/ 238 w 270"/>
                  <a:gd name="T37" fmla="*/ 76 h 727"/>
                  <a:gd name="T38" fmla="*/ 268 w 270"/>
                  <a:gd name="T39" fmla="*/ 159 h 727"/>
                  <a:gd name="T40" fmla="*/ 243 w 270"/>
                  <a:gd name="T41" fmla="*/ 164 h 727"/>
                  <a:gd name="T42" fmla="*/ 235 w 270"/>
                  <a:gd name="T43" fmla="*/ 174 h 727"/>
                  <a:gd name="T44" fmla="*/ 229 w 270"/>
                  <a:gd name="T45" fmla="*/ 184 h 727"/>
                  <a:gd name="T46" fmla="*/ 223 w 270"/>
                  <a:gd name="T47" fmla="*/ 193 h 727"/>
                  <a:gd name="T48" fmla="*/ 213 w 270"/>
                  <a:gd name="T49" fmla="*/ 219 h 727"/>
                  <a:gd name="T50" fmla="*/ 226 w 270"/>
                  <a:gd name="T51" fmla="*/ 238 h 727"/>
                  <a:gd name="T52" fmla="*/ 207 w 270"/>
                  <a:gd name="T53" fmla="*/ 281 h 727"/>
                  <a:gd name="T54" fmla="*/ 184 w 270"/>
                  <a:gd name="T55" fmla="*/ 296 h 727"/>
                  <a:gd name="T56" fmla="*/ 174 w 270"/>
                  <a:gd name="T57" fmla="*/ 309 h 727"/>
                  <a:gd name="T58" fmla="*/ 166 w 270"/>
                  <a:gd name="T59" fmla="*/ 322 h 727"/>
                  <a:gd name="T60" fmla="*/ 158 w 270"/>
                  <a:gd name="T61" fmla="*/ 334 h 727"/>
                  <a:gd name="T62" fmla="*/ 158 w 270"/>
                  <a:gd name="T63" fmla="*/ 343 h 727"/>
                  <a:gd name="T64" fmla="*/ 150 w 270"/>
                  <a:gd name="T65" fmla="*/ 378 h 727"/>
                  <a:gd name="T66" fmla="*/ 146 w 270"/>
                  <a:gd name="T67" fmla="*/ 395 h 727"/>
                  <a:gd name="T68" fmla="*/ 147 w 270"/>
                  <a:gd name="T69" fmla="*/ 410 h 727"/>
                  <a:gd name="T70" fmla="*/ 153 w 270"/>
                  <a:gd name="T71" fmla="*/ 445 h 727"/>
                  <a:gd name="T72" fmla="*/ 177 w 270"/>
                  <a:gd name="T73" fmla="*/ 459 h 727"/>
                  <a:gd name="T74" fmla="*/ 189 w 270"/>
                  <a:gd name="T75" fmla="*/ 470 h 727"/>
                  <a:gd name="T76" fmla="*/ 195 w 270"/>
                  <a:gd name="T77" fmla="*/ 493 h 727"/>
                  <a:gd name="T78" fmla="*/ 196 w 270"/>
                  <a:gd name="T79" fmla="*/ 510 h 727"/>
                  <a:gd name="T80" fmla="*/ 181 w 270"/>
                  <a:gd name="T81" fmla="*/ 530 h 727"/>
                  <a:gd name="T82" fmla="*/ 169 w 270"/>
                  <a:gd name="T83" fmla="*/ 537 h 727"/>
                  <a:gd name="T84" fmla="*/ 154 w 270"/>
                  <a:gd name="T85" fmla="*/ 550 h 727"/>
                  <a:gd name="T86" fmla="*/ 148 w 270"/>
                  <a:gd name="T87" fmla="*/ 563 h 727"/>
                  <a:gd name="T88" fmla="*/ 152 w 270"/>
                  <a:gd name="T89" fmla="*/ 585 h 727"/>
                  <a:gd name="T90" fmla="*/ 153 w 270"/>
                  <a:gd name="T91" fmla="*/ 609 h 727"/>
                  <a:gd name="T92" fmla="*/ 147 w 270"/>
                  <a:gd name="T93" fmla="*/ 654 h 727"/>
                  <a:gd name="T94" fmla="*/ 130 w 270"/>
                  <a:gd name="T95" fmla="*/ 678 h 727"/>
                  <a:gd name="T96" fmla="*/ 102 w 270"/>
                  <a:gd name="T97" fmla="*/ 688 h 727"/>
                  <a:gd name="T98" fmla="*/ 62 w 270"/>
                  <a:gd name="T99" fmla="*/ 725 h 727"/>
                  <a:gd name="T100" fmla="*/ 43 w 270"/>
                  <a:gd name="T101" fmla="*/ 685 h 727"/>
                  <a:gd name="T102" fmla="*/ 51 w 270"/>
                  <a:gd name="T103" fmla="*/ 660 h 727"/>
                  <a:gd name="T104" fmla="*/ 24 w 270"/>
                  <a:gd name="T105" fmla="*/ 613 h 727"/>
                  <a:gd name="T106" fmla="*/ 19 w 270"/>
                  <a:gd name="T107" fmla="*/ 589 h 727"/>
                  <a:gd name="T108" fmla="*/ 15 w 270"/>
                  <a:gd name="T109" fmla="*/ 572 h 727"/>
                  <a:gd name="T110" fmla="*/ 4 w 270"/>
                  <a:gd name="T111" fmla="*/ 559 h 727"/>
                  <a:gd name="T112" fmla="*/ 16 w 270"/>
                  <a:gd name="T113" fmla="*/ 520 h 727"/>
                  <a:gd name="T114" fmla="*/ 31 w 270"/>
                  <a:gd name="T115" fmla="*/ 436 h 727"/>
                  <a:gd name="T116" fmla="*/ 18 w 270"/>
                  <a:gd name="T117" fmla="*/ 339 h 727"/>
                  <a:gd name="T118" fmla="*/ 49 w 270"/>
                  <a:gd name="T119" fmla="*/ 248 h 727"/>
                  <a:gd name="T120" fmla="*/ 85 w 270"/>
                  <a:gd name="T121" fmla="*/ 141 h 727"/>
                  <a:gd name="T122" fmla="*/ 125 w 270"/>
                  <a:gd name="T123" fmla="*/ 64 h 727"/>
                  <a:gd name="T124" fmla="*/ 165 w 270"/>
                  <a:gd name="T125" fmla="*/ 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727">
                    <a:moveTo>
                      <a:pt x="263" y="161"/>
                    </a:moveTo>
                    <a:cubicBezTo>
                      <a:pt x="263" y="161"/>
                      <a:pt x="263" y="161"/>
                      <a:pt x="263" y="161"/>
                    </a:cubicBezTo>
                    <a:cubicBezTo>
                      <a:pt x="263" y="161"/>
                      <a:pt x="263" y="161"/>
                      <a:pt x="263" y="161"/>
                    </a:cubicBezTo>
                    <a:cubicBezTo>
                      <a:pt x="262" y="161"/>
                      <a:pt x="262" y="161"/>
                      <a:pt x="262" y="161"/>
                    </a:cubicBezTo>
                    <a:cubicBezTo>
                      <a:pt x="262" y="161"/>
                      <a:pt x="261" y="161"/>
                      <a:pt x="261" y="162"/>
                    </a:cubicBezTo>
                    <a:cubicBezTo>
                      <a:pt x="261" y="162"/>
                      <a:pt x="261" y="163"/>
                      <a:pt x="260" y="163"/>
                    </a:cubicBezTo>
                    <a:cubicBezTo>
                      <a:pt x="260" y="163"/>
                      <a:pt x="261" y="163"/>
                      <a:pt x="261" y="164"/>
                    </a:cubicBezTo>
                    <a:cubicBezTo>
                      <a:pt x="261" y="164"/>
                      <a:pt x="262" y="165"/>
                      <a:pt x="262" y="165"/>
                    </a:cubicBezTo>
                    <a:cubicBezTo>
                      <a:pt x="262" y="165"/>
                      <a:pt x="263" y="164"/>
                      <a:pt x="263" y="164"/>
                    </a:cubicBezTo>
                    <a:cubicBezTo>
                      <a:pt x="264" y="163"/>
                      <a:pt x="264" y="162"/>
                      <a:pt x="264" y="162"/>
                    </a:cubicBezTo>
                    <a:cubicBezTo>
                      <a:pt x="264" y="162"/>
                      <a:pt x="264" y="162"/>
                      <a:pt x="263" y="161"/>
                    </a:cubicBezTo>
                    <a:close/>
                    <a:moveTo>
                      <a:pt x="234" y="180"/>
                    </a:moveTo>
                    <a:cubicBezTo>
                      <a:pt x="235" y="180"/>
                      <a:pt x="235" y="180"/>
                      <a:pt x="235" y="180"/>
                    </a:cubicBezTo>
                    <a:cubicBezTo>
                      <a:pt x="234" y="181"/>
                      <a:pt x="234" y="181"/>
                      <a:pt x="233" y="181"/>
                    </a:cubicBezTo>
                    <a:cubicBezTo>
                      <a:pt x="233" y="181"/>
                      <a:pt x="233" y="181"/>
                      <a:pt x="233" y="181"/>
                    </a:cubicBezTo>
                    <a:cubicBezTo>
                      <a:pt x="233" y="181"/>
                      <a:pt x="232" y="181"/>
                      <a:pt x="232" y="180"/>
                    </a:cubicBezTo>
                    <a:cubicBezTo>
                      <a:pt x="232" y="180"/>
                      <a:pt x="233" y="179"/>
                      <a:pt x="233" y="179"/>
                    </a:cubicBezTo>
                    <a:cubicBezTo>
                      <a:pt x="234" y="179"/>
                      <a:pt x="234" y="180"/>
                      <a:pt x="234" y="180"/>
                    </a:cubicBezTo>
                    <a:close/>
                    <a:moveTo>
                      <a:pt x="240" y="175"/>
                    </a:moveTo>
                    <a:cubicBezTo>
                      <a:pt x="241" y="175"/>
                      <a:pt x="241" y="175"/>
                      <a:pt x="241" y="176"/>
                    </a:cubicBezTo>
                    <a:cubicBezTo>
                      <a:pt x="241" y="176"/>
                      <a:pt x="241" y="177"/>
                      <a:pt x="240" y="177"/>
                    </a:cubicBezTo>
                    <a:cubicBezTo>
                      <a:pt x="239" y="177"/>
                      <a:pt x="238" y="176"/>
                      <a:pt x="238" y="176"/>
                    </a:cubicBezTo>
                    <a:cubicBezTo>
                      <a:pt x="239" y="176"/>
                      <a:pt x="239" y="175"/>
                      <a:pt x="240" y="175"/>
                    </a:cubicBezTo>
                    <a:cubicBezTo>
                      <a:pt x="240" y="175"/>
                      <a:pt x="240" y="175"/>
                      <a:pt x="240" y="175"/>
                    </a:cubicBezTo>
                    <a:cubicBezTo>
                      <a:pt x="240" y="175"/>
                      <a:pt x="240" y="175"/>
                      <a:pt x="240" y="175"/>
                    </a:cubicBezTo>
                    <a:cubicBezTo>
                      <a:pt x="240" y="175"/>
                      <a:pt x="240" y="175"/>
                      <a:pt x="240" y="175"/>
                    </a:cubicBezTo>
                    <a:close/>
                    <a:moveTo>
                      <a:pt x="171" y="319"/>
                    </a:moveTo>
                    <a:cubicBezTo>
                      <a:pt x="171" y="319"/>
                      <a:pt x="171" y="319"/>
                      <a:pt x="172" y="319"/>
                    </a:cubicBezTo>
                    <a:cubicBezTo>
                      <a:pt x="172" y="319"/>
                      <a:pt x="172" y="320"/>
                      <a:pt x="172" y="320"/>
                    </a:cubicBezTo>
                    <a:cubicBezTo>
                      <a:pt x="172" y="321"/>
                      <a:pt x="172" y="321"/>
                      <a:pt x="171" y="321"/>
                    </a:cubicBezTo>
                    <a:cubicBezTo>
                      <a:pt x="171" y="321"/>
                      <a:pt x="171" y="321"/>
                      <a:pt x="171" y="320"/>
                    </a:cubicBezTo>
                    <a:cubicBezTo>
                      <a:pt x="171" y="320"/>
                      <a:pt x="170" y="320"/>
                      <a:pt x="170" y="319"/>
                    </a:cubicBezTo>
                    <a:cubicBezTo>
                      <a:pt x="170" y="319"/>
                      <a:pt x="171" y="319"/>
                      <a:pt x="171" y="319"/>
                    </a:cubicBezTo>
                    <a:close/>
                    <a:moveTo>
                      <a:pt x="162" y="337"/>
                    </a:moveTo>
                    <a:cubicBezTo>
                      <a:pt x="162" y="338"/>
                      <a:pt x="161" y="338"/>
                      <a:pt x="161" y="339"/>
                    </a:cubicBezTo>
                    <a:cubicBezTo>
                      <a:pt x="161" y="340"/>
                      <a:pt x="161" y="341"/>
                      <a:pt x="160" y="341"/>
                    </a:cubicBezTo>
                    <a:cubicBezTo>
                      <a:pt x="160" y="341"/>
                      <a:pt x="159" y="340"/>
                      <a:pt x="159" y="340"/>
                    </a:cubicBezTo>
                    <a:cubicBezTo>
                      <a:pt x="159" y="339"/>
                      <a:pt x="158" y="339"/>
                      <a:pt x="158" y="338"/>
                    </a:cubicBezTo>
                    <a:cubicBezTo>
                      <a:pt x="159" y="338"/>
                      <a:pt x="159" y="338"/>
                      <a:pt x="159" y="337"/>
                    </a:cubicBezTo>
                    <a:cubicBezTo>
                      <a:pt x="159" y="337"/>
                      <a:pt x="160" y="337"/>
                      <a:pt x="162" y="337"/>
                    </a:cubicBezTo>
                    <a:close/>
                    <a:moveTo>
                      <a:pt x="187" y="459"/>
                    </a:moveTo>
                    <a:cubicBezTo>
                      <a:pt x="187" y="460"/>
                      <a:pt x="187" y="460"/>
                      <a:pt x="187" y="460"/>
                    </a:cubicBezTo>
                    <a:cubicBezTo>
                      <a:pt x="187" y="460"/>
                      <a:pt x="186" y="461"/>
                      <a:pt x="186" y="461"/>
                    </a:cubicBezTo>
                    <a:cubicBezTo>
                      <a:pt x="184" y="459"/>
                      <a:pt x="183" y="458"/>
                      <a:pt x="183" y="458"/>
                    </a:cubicBezTo>
                    <a:cubicBezTo>
                      <a:pt x="182" y="458"/>
                      <a:pt x="182" y="457"/>
                      <a:pt x="182" y="456"/>
                    </a:cubicBezTo>
                    <a:cubicBezTo>
                      <a:pt x="182" y="455"/>
                      <a:pt x="181" y="455"/>
                      <a:pt x="181" y="454"/>
                    </a:cubicBezTo>
                    <a:cubicBezTo>
                      <a:pt x="181" y="452"/>
                      <a:pt x="181" y="452"/>
                      <a:pt x="181" y="452"/>
                    </a:cubicBezTo>
                    <a:cubicBezTo>
                      <a:pt x="181" y="452"/>
                      <a:pt x="182" y="453"/>
                      <a:pt x="182" y="453"/>
                    </a:cubicBezTo>
                    <a:cubicBezTo>
                      <a:pt x="183" y="454"/>
                      <a:pt x="183" y="454"/>
                      <a:pt x="184" y="455"/>
                    </a:cubicBezTo>
                    <a:cubicBezTo>
                      <a:pt x="185" y="457"/>
                      <a:pt x="186" y="458"/>
                      <a:pt x="187" y="459"/>
                    </a:cubicBezTo>
                    <a:close/>
                    <a:moveTo>
                      <a:pt x="191" y="465"/>
                    </a:moveTo>
                    <a:cubicBezTo>
                      <a:pt x="192" y="465"/>
                      <a:pt x="193" y="465"/>
                      <a:pt x="193" y="465"/>
                    </a:cubicBezTo>
                    <a:cubicBezTo>
                      <a:pt x="193" y="466"/>
                      <a:pt x="192" y="467"/>
                      <a:pt x="191" y="467"/>
                    </a:cubicBezTo>
                    <a:cubicBezTo>
                      <a:pt x="191" y="466"/>
                      <a:pt x="191" y="466"/>
                      <a:pt x="191" y="466"/>
                    </a:cubicBezTo>
                    <a:cubicBezTo>
                      <a:pt x="191" y="466"/>
                      <a:pt x="191" y="465"/>
                      <a:pt x="191" y="465"/>
                    </a:cubicBezTo>
                    <a:close/>
                    <a:moveTo>
                      <a:pt x="200" y="496"/>
                    </a:moveTo>
                    <a:cubicBezTo>
                      <a:pt x="199" y="496"/>
                      <a:pt x="199" y="497"/>
                      <a:pt x="198" y="497"/>
                    </a:cubicBezTo>
                    <a:cubicBezTo>
                      <a:pt x="198" y="496"/>
                      <a:pt x="198" y="496"/>
                      <a:pt x="198" y="496"/>
                    </a:cubicBezTo>
                    <a:cubicBezTo>
                      <a:pt x="199" y="495"/>
                      <a:pt x="199" y="494"/>
                      <a:pt x="199" y="494"/>
                    </a:cubicBezTo>
                    <a:cubicBezTo>
                      <a:pt x="199" y="494"/>
                      <a:pt x="199" y="494"/>
                      <a:pt x="199" y="494"/>
                    </a:cubicBezTo>
                    <a:cubicBezTo>
                      <a:pt x="199" y="494"/>
                      <a:pt x="199" y="494"/>
                      <a:pt x="199" y="494"/>
                    </a:cubicBezTo>
                    <a:cubicBezTo>
                      <a:pt x="200" y="494"/>
                      <a:pt x="200" y="494"/>
                      <a:pt x="200" y="494"/>
                    </a:cubicBezTo>
                    <a:cubicBezTo>
                      <a:pt x="200" y="495"/>
                      <a:pt x="200" y="495"/>
                      <a:pt x="200" y="495"/>
                    </a:cubicBezTo>
                    <a:cubicBezTo>
                      <a:pt x="200" y="495"/>
                      <a:pt x="200" y="495"/>
                      <a:pt x="200" y="496"/>
                    </a:cubicBezTo>
                    <a:close/>
                    <a:moveTo>
                      <a:pt x="194" y="501"/>
                    </a:moveTo>
                    <a:cubicBezTo>
                      <a:pt x="194" y="501"/>
                      <a:pt x="194" y="501"/>
                      <a:pt x="194" y="501"/>
                    </a:cubicBezTo>
                    <a:cubicBezTo>
                      <a:pt x="194" y="501"/>
                      <a:pt x="194" y="502"/>
                      <a:pt x="193" y="503"/>
                    </a:cubicBezTo>
                    <a:cubicBezTo>
                      <a:pt x="193" y="503"/>
                      <a:pt x="192" y="504"/>
                      <a:pt x="192" y="504"/>
                    </a:cubicBezTo>
                    <a:cubicBezTo>
                      <a:pt x="192" y="503"/>
                      <a:pt x="192" y="502"/>
                      <a:pt x="193" y="501"/>
                    </a:cubicBezTo>
                    <a:cubicBezTo>
                      <a:pt x="193" y="501"/>
                      <a:pt x="193" y="501"/>
                      <a:pt x="194" y="501"/>
                    </a:cubicBezTo>
                    <a:close/>
                    <a:moveTo>
                      <a:pt x="198" y="510"/>
                    </a:moveTo>
                    <a:cubicBezTo>
                      <a:pt x="198" y="510"/>
                      <a:pt x="198" y="510"/>
                      <a:pt x="198" y="510"/>
                    </a:cubicBezTo>
                    <a:cubicBezTo>
                      <a:pt x="197" y="510"/>
                      <a:pt x="197" y="510"/>
                      <a:pt x="197" y="510"/>
                    </a:cubicBezTo>
                    <a:cubicBezTo>
                      <a:pt x="197" y="510"/>
                      <a:pt x="197" y="510"/>
                      <a:pt x="196" y="510"/>
                    </a:cubicBezTo>
                    <a:cubicBezTo>
                      <a:pt x="196" y="510"/>
                      <a:pt x="196" y="509"/>
                      <a:pt x="196" y="509"/>
                    </a:cubicBezTo>
                    <a:cubicBezTo>
                      <a:pt x="196" y="509"/>
                      <a:pt x="196" y="509"/>
                      <a:pt x="197" y="508"/>
                    </a:cubicBezTo>
                    <a:cubicBezTo>
                      <a:pt x="197" y="508"/>
                      <a:pt x="197" y="508"/>
                      <a:pt x="197" y="508"/>
                    </a:cubicBezTo>
                    <a:cubicBezTo>
                      <a:pt x="197" y="508"/>
                      <a:pt x="197" y="508"/>
                      <a:pt x="197" y="508"/>
                    </a:cubicBezTo>
                    <a:cubicBezTo>
                      <a:pt x="198" y="508"/>
                      <a:pt x="198" y="509"/>
                      <a:pt x="198" y="510"/>
                    </a:cubicBezTo>
                    <a:close/>
                    <a:moveTo>
                      <a:pt x="192" y="513"/>
                    </a:moveTo>
                    <a:cubicBezTo>
                      <a:pt x="192" y="513"/>
                      <a:pt x="192" y="513"/>
                      <a:pt x="192" y="513"/>
                    </a:cubicBezTo>
                    <a:cubicBezTo>
                      <a:pt x="192" y="513"/>
                      <a:pt x="193" y="513"/>
                      <a:pt x="193" y="514"/>
                    </a:cubicBezTo>
                    <a:cubicBezTo>
                      <a:pt x="193" y="514"/>
                      <a:pt x="194" y="514"/>
                      <a:pt x="194" y="514"/>
                    </a:cubicBezTo>
                    <a:cubicBezTo>
                      <a:pt x="194" y="514"/>
                      <a:pt x="195" y="514"/>
                      <a:pt x="195" y="515"/>
                    </a:cubicBezTo>
                    <a:cubicBezTo>
                      <a:pt x="195" y="515"/>
                      <a:pt x="195" y="515"/>
                      <a:pt x="195" y="516"/>
                    </a:cubicBezTo>
                    <a:cubicBezTo>
                      <a:pt x="195" y="517"/>
                      <a:pt x="193" y="517"/>
                      <a:pt x="192" y="517"/>
                    </a:cubicBezTo>
                    <a:cubicBezTo>
                      <a:pt x="192" y="517"/>
                      <a:pt x="192" y="517"/>
                      <a:pt x="192" y="517"/>
                    </a:cubicBezTo>
                    <a:cubicBezTo>
                      <a:pt x="192" y="516"/>
                      <a:pt x="191" y="516"/>
                      <a:pt x="191" y="516"/>
                    </a:cubicBezTo>
                    <a:cubicBezTo>
                      <a:pt x="191" y="515"/>
                      <a:pt x="190" y="515"/>
                      <a:pt x="190" y="515"/>
                    </a:cubicBezTo>
                    <a:cubicBezTo>
                      <a:pt x="189" y="515"/>
                      <a:pt x="189" y="514"/>
                      <a:pt x="189" y="514"/>
                    </a:cubicBezTo>
                    <a:cubicBezTo>
                      <a:pt x="189" y="514"/>
                      <a:pt x="190" y="513"/>
                      <a:pt x="190" y="513"/>
                    </a:cubicBezTo>
                    <a:cubicBezTo>
                      <a:pt x="190" y="513"/>
                      <a:pt x="191" y="513"/>
                      <a:pt x="191" y="513"/>
                    </a:cubicBezTo>
                    <a:cubicBezTo>
                      <a:pt x="191" y="513"/>
                      <a:pt x="191" y="513"/>
                      <a:pt x="191" y="513"/>
                    </a:cubicBezTo>
                    <a:cubicBezTo>
                      <a:pt x="192" y="513"/>
                      <a:pt x="192" y="513"/>
                      <a:pt x="192" y="513"/>
                    </a:cubicBezTo>
                    <a:close/>
                    <a:moveTo>
                      <a:pt x="192" y="526"/>
                    </a:moveTo>
                    <a:cubicBezTo>
                      <a:pt x="191" y="526"/>
                      <a:pt x="190" y="527"/>
                      <a:pt x="190" y="527"/>
                    </a:cubicBezTo>
                    <a:cubicBezTo>
                      <a:pt x="189" y="527"/>
                      <a:pt x="189" y="527"/>
                      <a:pt x="189" y="527"/>
                    </a:cubicBezTo>
                    <a:cubicBezTo>
                      <a:pt x="189" y="527"/>
                      <a:pt x="189" y="527"/>
                      <a:pt x="189" y="527"/>
                    </a:cubicBezTo>
                    <a:cubicBezTo>
                      <a:pt x="190" y="526"/>
                      <a:pt x="190" y="525"/>
                      <a:pt x="190" y="525"/>
                    </a:cubicBezTo>
                    <a:cubicBezTo>
                      <a:pt x="190" y="523"/>
                      <a:pt x="190" y="523"/>
                      <a:pt x="191" y="522"/>
                    </a:cubicBezTo>
                    <a:cubicBezTo>
                      <a:pt x="191" y="522"/>
                      <a:pt x="191" y="522"/>
                      <a:pt x="191" y="522"/>
                    </a:cubicBezTo>
                    <a:cubicBezTo>
                      <a:pt x="192" y="522"/>
                      <a:pt x="192" y="522"/>
                      <a:pt x="192" y="522"/>
                    </a:cubicBezTo>
                    <a:cubicBezTo>
                      <a:pt x="193" y="523"/>
                      <a:pt x="193" y="523"/>
                      <a:pt x="193" y="524"/>
                    </a:cubicBezTo>
                    <a:cubicBezTo>
                      <a:pt x="193" y="525"/>
                      <a:pt x="192" y="525"/>
                      <a:pt x="192" y="526"/>
                    </a:cubicBezTo>
                    <a:close/>
                    <a:moveTo>
                      <a:pt x="190" y="530"/>
                    </a:moveTo>
                    <a:cubicBezTo>
                      <a:pt x="190" y="531"/>
                      <a:pt x="190" y="531"/>
                      <a:pt x="190" y="531"/>
                    </a:cubicBezTo>
                    <a:cubicBezTo>
                      <a:pt x="190" y="531"/>
                      <a:pt x="189" y="532"/>
                      <a:pt x="189" y="532"/>
                    </a:cubicBezTo>
                    <a:cubicBezTo>
                      <a:pt x="188" y="533"/>
                      <a:pt x="188" y="533"/>
                      <a:pt x="187" y="533"/>
                    </a:cubicBezTo>
                    <a:cubicBezTo>
                      <a:pt x="187" y="532"/>
                      <a:pt x="187" y="532"/>
                      <a:pt x="187" y="532"/>
                    </a:cubicBezTo>
                    <a:cubicBezTo>
                      <a:pt x="187" y="532"/>
                      <a:pt x="187" y="531"/>
                      <a:pt x="187" y="531"/>
                    </a:cubicBezTo>
                    <a:cubicBezTo>
                      <a:pt x="187" y="530"/>
                      <a:pt x="188" y="530"/>
                      <a:pt x="188" y="530"/>
                    </a:cubicBezTo>
                    <a:cubicBezTo>
                      <a:pt x="188" y="530"/>
                      <a:pt x="188" y="530"/>
                      <a:pt x="188" y="530"/>
                    </a:cubicBezTo>
                    <a:cubicBezTo>
                      <a:pt x="189" y="530"/>
                      <a:pt x="189" y="530"/>
                      <a:pt x="190" y="530"/>
                    </a:cubicBezTo>
                    <a:close/>
                    <a:moveTo>
                      <a:pt x="184" y="530"/>
                    </a:moveTo>
                    <a:cubicBezTo>
                      <a:pt x="184" y="530"/>
                      <a:pt x="183" y="531"/>
                      <a:pt x="183" y="531"/>
                    </a:cubicBezTo>
                    <a:cubicBezTo>
                      <a:pt x="183" y="531"/>
                      <a:pt x="182" y="531"/>
                      <a:pt x="182" y="530"/>
                    </a:cubicBezTo>
                    <a:cubicBezTo>
                      <a:pt x="182" y="530"/>
                      <a:pt x="182" y="530"/>
                      <a:pt x="182" y="530"/>
                    </a:cubicBezTo>
                    <a:cubicBezTo>
                      <a:pt x="182" y="530"/>
                      <a:pt x="182" y="530"/>
                      <a:pt x="182" y="530"/>
                    </a:cubicBezTo>
                    <a:cubicBezTo>
                      <a:pt x="182" y="529"/>
                      <a:pt x="182" y="529"/>
                      <a:pt x="182" y="528"/>
                    </a:cubicBezTo>
                    <a:cubicBezTo>
                      <a:pt x="183" y="528"/>
                      <a:pt x="183" y="528"/>
                      <a:pt x="183" y="527"/>
                    </a:cubicBezTo>
                    <a:cubicBezTo>
                      <a:pt x="184" y="527"/>
                      <a:pt x="185" y="527"/>
                      <a:pt x="185" y="527"/>
                    </a:cubicBezTo>
                    <a:cubicBezTo>
                      <a:pt x="185" y="529"/>
                      <a:pt x="185" y="529"/>
                      <a:pt x="185" y="529"/>
                    </a:cubicBezTo>
                    <a:cubicBezTo>
                      <a:pt x="185" y="529"/>
                      <a:pt x="184" y="530"/>
                      <a:pt x="184" y="530"/>
                    </a:cubicBezTo>
                    <a:close/>
                    <a:moveTo>
                      <a:pt x="155" y="563"/>
                    </a:moveTo>
                    <a:cubicBezTo>
                      <a:pt x="155" y="565"/>
                      <a:pt x="155" y="565"/>
                      <a:pt x="155" y="565"/>
                    </a:cubicBezTo>
                    <a:cubicBezTo>
                      <a:pt x="154" y="565"/>
                      <a:pt x="153" y="566"/>
                      <a:pt x="153" y="566"/>
                    </a:cubicBezTo>
                    <a:cubicBezTo>
                      <a:pt x="153" y="565"/>
                      <a:pt x="152" y="564"/>
                      <a:pt x="152" y="563"/>
                    </a:cubicBezTo>
                    <a:cubicBezTo>
                      <a:pt x="152" y="563"/>
                      <a:pt x="152" y="563"/>
                      <a:pt x="152" y="563"/>
                    </a:cubicBezTo>
                    <a:lnTo>
                      <a:pt x="155" y="563"/>
                    </a:lnTo>
                    <a:close/>
                    <a:moveTo>
                      <a:pt x="166" y="618"/>
                    </a:moveTo>
                    <a:cubicBezTo>
                      <a:pt x="165" y="619"/>
                      <a:pt x="164" y="620"/>
                      <a:pt x="164" y="620"/>
                    </a:cubicBezTo>
                    <a:cubicBezTo>
                      <a:pt x="164" y="620"/>
                      <a:pt x="165" y="621"/>
                      <a:pt x="165" y="621"/>
                    </a:cubicBezTo>
                    <a:cubicBezTo>
                      <a:pt x="166" y="621"/>
                      <a:pt x="166" y="622"/>
                      <a:pt x="166" y="622"/>
                    </a:cubicBezTo>
                    <a:cubicBezTo>
                      <a:pt x="166" y="624"/>
                      <a:pt x="164" y="629"/>
                      <a:pt x="162" y="636"/>
                    </a:cubicBezTo>
                    <a:cubicBezTo>
                      <a:pt x="162" y="637"/>
                      <a:pt x="162" y="637"/>
                      <a:pt x="162" y="638"/>
                    </a:cubicBezTo>
                    <a:cubicBezTo>
                      <a:pt x="162" y="639"/>
                      <a:pt x="161" y="642"/>
                      <a:pt x="160" y="647"/>
                    </a:cubicBezTo>
                    <a:cubicBezTo>
                      <a:pt x="159" y="649"/>
                      <a:pt x="158" y="653"/>
                      <a:pt x="158" y="657"/>
                    </a:cubicBezTo>
                    <a:cubicBezTo>
                      <a:pt x="157" y="659"/>
                      <a:pt x="157" y="662"/>
                      <a:pt x="156" y="667"/>
                    </a:cubicBezTo>
                    <a:cubicBezTo>
                      <a:pt x="155" y="671"/>
                      <a:pt x="154" y="674"/>
                      <a:pt x="152" y="675"/>
                    </a:cubicBezTo>
                    <a:cubicBezTo>
                      <a:pt x="152" y="675"/>
                      <a:pt x="152" y="675"/>
                      <a:pt x="152" y="675"/>
                    </a:cubicBezTo>
                    <a:cubicBezTo>
                      <a:pt x="152" y="675"/>
                      <a:pt x="152" y="674"/>
                      <a:pt x="152" y="673"/>
                    </a:cubicBezTo>
                    <a:cubicBezTo>
                      <a:pt x="151" y="672"/>
                      <a:pt x="151" y="672"/>
                      <a:pt x="151" y="671"/>
                    </a:cubicBezTo>
                    <a:cubicBezTo>
                      <a:pt x="152" y="669"/>
                      <a:pt x="152" y="668"/>
                      <a:pt x="152" y="668"/>
                    </a:cubicBezTo>
                    <a:cubicBezTo>
                      <a:pt x="152" y="666"/>
                      <a:pt x="151" y="665"/>
                      <a:pt x="151" y="664"/>
                    </a:cubicBezTo>
                    <a:cubicBezTo>
                      <a:pt x="150" y="664"/>
                      <a:pt x="150" y="662"/>
                      <a:pt x="150" y="660"/>
                    </a:cubicBezTo>
                    <a:cubicBezTo>
                      <a:pt x="150" y="658"/>
                      <a:pt x="150" y="657"/>
                      <a:pt x="150" y="657"/>
                    </a:cubicBezTo>
                    <a:cubicBezTo>
                      <a:pt x="150" y="656"/>
                      <a:pt x="151" y="656"/>
                      <a:pt x="152" y="654"/>
                    </a:cubicBezTo>
                    <a:cubicBezTo>
                      <a:pt x="152" y="654"/>
                      <a:pt x="152" y="653"/>
                      <a:pt x="152" y="652"/>
                    </a:cubicBezTo>
                    <a:cubicBezTo>
                      <a:pt x="153" y="650"/>
                      <a:pt x="153" y="650"/>
                      <a:pt x="153" y="649"/>
                    </a:cubicBezTo>
                    <a:cubicBezTo>
                      <a:pt x="153" y="648"/>
                      <a:pt x="153" y="648"/>
                      <a:pt x="153" y="647"/>
                    </a:cubicBezTo>
                    <a:cubicBezTo>
                      <a:pt x="154" y="646"/>
                      <a:pt x="154" y="644"/>
                      <a:pt x="154" y="644"/>
                    </a:cubicBezTo>
                    <a:cubicBezTo>
                      <a:pt x="155" y="641"/>
                      <a:pt x="156" y="640"/>
                      <a:pt x="158" y="640"/>
                    </a:cubicBezTo>
                    <a:cubicBezTo>
                      <a:pt x="158" y="638"/>
                      <a:pt x="158" y="637"/>
                      <a:pt x="158" y="636"/>
                    </a:cubicBezTo>
                    <a:cubicBezTo>
                      <a:pt x="160" y="633"/>
                      <a:pt x="160" y="631"/>
                      <a:pt x="160" y="631"/>
                    </a:cubicBezTo>
                    <a:cubicBezTo>
                      <a:pt x="160" y="629"/>
                      <a:pt x="161" y="628"/>
                      <a:pt x="161" y="626"/>
                    </a:cubicBezTo>
                    <a:cubicBezTo>
                      <a:pt x="161" y="625"/>
                      <a:pt x="162" y="624"/>
                      <a:pt x="162" y="624"/>
                    </a:cubicBezTo>
                    <a:cubicBezTo>
                      <a:pt x="161" y="623"/>
                      <a:pt x="161" y="622"/>
                      <a:pt x="161" y="622"/>
                    </a:cubicBezTo>
                    <a:cubicBezTo>
                      <a:pt x="161" y="618"/>
                      <a:pt x="162" y="616"/>
                      <a:pt x="165" y="615"/>
                    </a:cubicBezTo>
                    <a:cubicBezTo>
                      <a:pt x="165" y="615"/>
                      <a:pt x="165" y="615"/>
                      <a:pt x="165" y="616"/>
                    </a:cubicBezTo>
                    <a:cubicBezTo>
                      <a:pt x="166" y="616"/>
                      <a:pt x="166" y="617"/>
                      <a:pt x="166" y="617"/>
                    </a:cubicBezTo>
                    <a:cubicBezTo>
                      <a:pt x="166" y="617"/>
                      <a:pt x="166" y="618"/>
                      <a:pt x="166" y="618"/>
                    </a:cubicBezTo>
                    <a:close/>
                    <a:moveTo>
                      <a:pt x="218" y="556"/>
                    </a:moveTo>
                    <a:cubicBezTo>
                      <a:pt x="219" y="556"/>
                      <a:pt x="220" y="556"/>
                      <a:pt x="220" y="556"/>
                    </a:cubicBezTo>
                    <a:cubicBezTo>
                      <a:pt x="220" y="557"/>
                      <a:pt x="220" y="557"/>
                      <a:pt x="220" y="557"/>
                    </a:cubicBezTo>
                    <a:cubicBezTo>
                      <a:pt x="220" y="558"/>
                      <a:pt x="219" y="558"/>
                      <a:pt x="218" y="558"/>
                    </a:cubicBezTo>
                    <a:cubicBezTo>
                      <a:pt x="218" y="558"/>
                      <a:pt x="217" y="557"/>
                      <a:pt x="216" y="556"/>
                    </a:cubicBezTo>
                    <a:cubicBezTo>
                      <a:pt x="217" y="556"/>
                      <a:pt x="217" y="556"/>
                      <a:pt x="218" y="556"/>
                    </a:cubicBezTo>
                    <a:close/>
                    <a:moveTo>
                      <a:pt x="216" y="582"/>
                    </a:moveTo>
                    <a:cubicBezTo>
                      <a:pt x="215" y="583"/>
                      <a:pt x="214" y="585"/>
                      <a:pt x="213" y="587"/>
                    </a:cubicBezTo>
                    <a:cubicBezTo>
                      <a:pt x="213" y="588"/>
                      <a:pt x="213" y="589"/>
                      <a:pt x="214" y="590"/>
                    </a:cubicBezTo>
                    <a:cubicBezTo>
                      <a:pt x="214" y="590"/>
                      <a:pt x="214" y="590"/>
                      <a:pt x="213" y="591"/>
                    </a:cubicBezTo>
                    <a:cubicBezTo>
                      <a:pt x="212" y="591"/>
                      <a:pt x="212" y="591"/>
                      <a:pt x="211" y="591"/>
                    </a:cubicBezTo>
                    <a:cubicBezTo>
                      <a:pt x="210" y="591"/>
                      <a:pt x="209" y="593"/>
                      <a:pt x="209" y="594"/>
                    </a:cubicBezTo>
                    <a:cubicBezTo>
                      <a:pt x="209" y="595"/>
                      <a:pt x="209" y="595"/>
                      <a:pt x="210" y="596"/>
                    </a:cubicBezTo>
                    <a:cubicBezTo>
                      <a:pt x="210" y="597"/>
                      <a:pt x="210" y="598"/>
                      <a:pt x="210" y="599"/>
                    </a:cubicBezTo>
                    <a:cubicBezTo>
                      <a:pt x="210" y="599"/>
                      <a:pt x="210" y="600"/>
                      <a:pt x="210" y="601"/>
                    </a:cubicBezTo>
                    <a:cubicBezTo>
                      <a:pt x="210" y="603"/>
                      <a:pt x="211" y="604"/>
                      <a:pt x="212" y="604"/>
                    </a:cubicBezTo>
                    <a:cubicBezTo>
                      <a:pt x="213" y="605"/>
                      <a:pt x="213" y="605"/>
                      <a:pt x="214" y="605"/>
                    </a:cubicBezTo>
                    <a:cubicBezTo>
                      <a:pt x="214" y="605"/>
                      <a:pt x="214" y="606"/>
                      <a:pt x="214" y="607"/>
                    </a:cubicBezTo>
                    <a:cubicBezTo>
                      <a:pt x="214" y="607"/>
                      <a:pt x="213" y="608"/>
                      <a:pt x="212" y="609"/>
                    </a:cubicBezTo>
                    <a:cubicBezTo>
                      <a:pt x="210" y="611"/>
                      <a:pt x="209" y="612"/>
                      <a:pt x="209" y="613"/>
                    </a:cubicBezTo>
                    <a:cubicBezTo>
                      <a:pt x="209" y="614"/>
                      <a:pt x="209" y="615"/>
                      <a:pt x="210" y="616"/>
                    </a:cubicBezTo>
                    <a:cubicBezTo>
                      <a:pt x="210" y="616"/>
                      <a:pt x="208" y="617"/>
                      <a:pt x="204" y="620"/>
                    </a:cubicBezTo>
                    <a:cubicBezTo>
                      <a:pt x="204" y="621"/>
                      <a:pt x="203" y="622"/>
                      <a:pt x="202" y="624"/>
                    </a:cubicBezTo>
                    <a:cubicBezTo>
                      <a:pt x="202" y="625"/>
                      <a:pt x="202" y="626"/>
                      <a:pt x="202" y="626"/>
                    </a:cubicBezTo>
                    <a:cubicBezTo>
                      <a:pt x="202" y="627"/>
                      <a:pt x="202" y="627"/>
                      <a:pt x="202" y="628"/>
                    </a:cubicBezTo>
                    <a:cubicBezTo>
                      <a:pt x="203" y="629"/>
                      <a:pt x="203" y="630"/>
                      <a:pt x="203" y="630"/>
                    </a:cubicBezTo>
                    <a:cubicBezTo>
                      <a:pt x="202" y="631"/>
                      <a:pt x="201" y="632"/>
                      <a:pt x="201" y="633"/>
                    </a:cubicBezTo>
                    <a:cubicBezTo>
                      <a:pt x="200" y="634"/>
                      <a:pt x="199" y="635"/>
                      <a:pt x="197" y="635"/>
                    </a:cubicBezTo>
                    <a:cubicBezTo>
                      <a:pt x="197" y="634"/>
                      <a:pt x="197" y="634"/>
                      <a:pt x="197" y="634"/>
                    </a:cubicBezTo>
                    <a:cubicBezTo>
                      <a:pt x="197" y="632"/>
                      <a:pt x="198" y="630"/>
                      <a:pt x="199" y="629"/>
                    </a:cubicBezTo>
                    <a:cubicBezTo>
                      <a:pt x="200" y="628"/>
                      <a:pt x="201" y="627"/>
                      <a:pt x="201" y="627"/>
                    </a:cubicBezTo>
                    <a:cubicBezTo>
                      <a:pt x="200" y="626"/>
                      <a:pt x="200" y="625"/>
                      <a:pt x="200" y="625"/>
                    </a:cubicBezTo>
                    <a:cubicBezTo>
                      <a:pt x="199" y="625"/>
                      <a:pt x="199" y="625"/>
                      <a:pt x="198" y="625"/>
                    </a:cubicBezTo>
                    <a:cubicBezTo>
                      <a:pt x="198" y="625"/>
                      <a:pt x="197" y="623"/>
                      <a:pt x="193" y="618"/>
                    </a:cubicBezTo>
                    <a:cubicBezTo>
                      <a:pt x="193" y="617"/>
                      <a:pt x="194" y="616"/>
                      <a:pt x="194" y="615"/>
                    </a:cubicBezTo>
                    <a:cubicBezTo>
                      <a:pt x="195" y="614"/>
                      <a:pt x="195" y="613"/>
                      <a:pt x="195" y="612"/>
                    </a:cubicBezTo>
                    <a:cubicBezTo>
                      <a:pt x="195" y="611"/>
                      <a:pt x="195" y="610"/>
                      <a:pt x="194" y="609"/>
                    </a:cubicBezTo>
                    <a:cubicBezTo>
                      <a:pt x="193" y="607"/>
                      <a:pt x="192" y="606"/>
                      <a:pt x="192" y="604"/>
                    </a:cubicBezTo>
                    <a:cubicBezTo>
                      <a:pt x="192" y="603"/>
                      <a:pt x="192" y="601"/>
                      <a:pt x="193" y="600"/>
                    </a:cubicBezTo>
                    <a:cubicBezTo>
                      <a:pt x="193" y="600"/>
                      <a:pt x="193" y="599"/>
                      <a:pt x="194" y="599"/>
                    </a:cubicBezTo>
                    <a:cubicBezTo>
                      <a:pt x="196" y="598"/>
                      <a:pt x="197" y="596"/>
                      <a:pt x="198" y="594"/>
                    </a:cubicBezTo>
                    <a:cubicBezTo>
                      <a:pt x="199" y="593"/>
                      <a:pt x="199" y="592"/>
                      <a:pt x="199" y="590"/>
                    </a:cubicBezTo>
                    <a:cubicBezTo>
                      <a:pt x="199" y="589"/>
                      <a:pt x="199" y="587"/>
                      <a:pt x="200" y="587"/>
                    </a:cubicBezTo>
                    <a:cubicBezTo>
                      <a:pt x="200" y="586"/>
                      <a:pt x="201" y="585"/>
                      <a:pt x="203" y="584"/>
                    </a:cubicBezTo>
                    <a:cubicBezTo>
                      <a:pt x="204" y="583"/>
                      <a:pt x="205" y="582"/>
                      <a:pt x="205" y="582"/>
                    </a:cubicBezTo>
                    <a:cubicBezTo>
                      <a:pt x="206" y="582"/>
                      <a:pt x="206" y="582"/>
                      <a:pt x="207" y="583"/>
                    </a:cubicBezTo>
                    <a:cubicBezTo>
                      <a:pt x="207" y="584"/>
                      <a:pt x="207" y="584"/>
                      <a:pt x="208" y="585"/>
                    </a:cubicBezTo>
                    <a:cubicBezTo>
                      <a:pt x="208" y="584"/>
                      <a:pt x="209" y="583"/>
                      <a:pt x="210" y="583"/>
                    </a:cubicBezTo>
                    <a:cubicBezTo>
                      <a:pt x="211" y="581"/>
                      <a:pt x="211" y="581"/>
                      <a:pt x="212" y="581"/>
                    </a:cubicBezTo>
                    <a:cubicBezTo>
                      <a:pt x="212" y="581"/>
                      <a:pt x="213" y="581"/>
                      <a:pt x="214" y="581"/>
                    </a:cubicBezTo>
                    <a:cubicBezTo>
                      <a:pt x="214" y="582"/>
                      <a:pt x="215" y="582"/>
                      <a:pt x="216" y="582"/>
                    </a:cubicBezTo>
                    <a:close/>
                    <a:moveTo>
                      <a:pt x="217" y="577"/>
                    </a:moveTo>
                    <a:cubicBezTo>
                      <a:pt x="219" y="577"/>
                      <a:pt x="220" y="577"/>
                      <a:pt x="222" y="578"/>
                    </a:cubicBezTo>
                    <a:cubicBezTo>
                      <a:pt x="218" y="579"/>
                      <a:pt x="217" y="581"/>
                      <a:pt x="217" y="583"/>
                    </a:cubicBezTo>
                    <a:cubicBezTo>
                      <a:pt x="216" y="583"/>
                      <a:pt x="216" y="583"/>
                      <a:pt x="216" y="583"/>
                    </a:cubicBezTo>
                    <a:cubicBezTo>
                      <a:pt x="216" y="582"/>
                      <a:pt x="216" y="582"/>
                      <a:pt x="216" y="582"/>
                    </a:cubicBezTo>
                    <a:cubicBezTo>
                      <a:pt x="215" y="582"/>
                      <a:pt x="215" y="582"/>
                      <a:pt x="215" y="582"/>
                    </a:cubicBezTo>
                    <a:cubicBezTo>
                      <a:pt x="215" y="582"/>
                      <a:pt x="215" y="581"/>
                      <a:pt x="215" y="581"/>
                    </a:cubicBezTo>
                    <a:cubicBezTo>
                      <a:pt x="215" y="580"/>
                      <a:pt x="215" y="579"/>
                      <a:pt x="216" y="578"/>
                    </a:cubicBezTo>
                    <a:cubicBezTo>
                      <a:pt x="216" y="578"/>
                      <a:pt x="217" y="577"/>
                      <a:pt x="217" y="577"/>
                    </a:cubicBezTo>
                    <a:close/>
                    <a:moveTo>
                      <a:pt x="17" y="588"/>
                    </a:moveTo>
                    <a:cubicBezTo>
                      <a:pt x="17" y="588"/>
                      <a:pt x="17" y="588"/>
                      <a:pt x="17" y="588"/>
                    </a:cubicBezTo>
                    <a:cubicBezTo>
                      <a:pt x="17" y="587"/>
                      <a:pt x="16" y="587"/>
                      <a:pt x="16" y="587"/>
                    </a:cubicBezTo>
                    <a:cubicBezTo>
                      <a:pt x="15" y="586"/>
                      <a:pt x="15" y="586"/>
                      <a:pt x="14" y="586"/>
                    </a:cubicBezTo>
                    <a:cubicBezTo>
                      <a:pt x="13" y="586"/>
                      <a:pt x="13" y="587"/>
                      <a:pt x="13" y="587"/>
                    </a:cubicBezTo>
                    <a:cubicBezTo>
                      <a:pt x="12" y="587"/>
                      <a:pt x="11" y="586"/>
                      <a:pt x="11" y="586"/>
                    </a:cubicBezTo>
                    <a:cubicBezTo>
                      <a:pt x="10" y="586"/>
                      <a:pt x="9" y="585"/>
                      <a:pt x="9" y="585"/>
                    </a:cubicBezTo>
                    <a:cubicBezTo>
                      <a:pt x="9" y="584"/>
                      <a:pt x="9" y="583"/>
                      <a:pt x="10" y="583"/>
                    </a:cubicBezTo>
                    <a:cubicBezTo>
                      <a:pt x="10" y="583"/>
                      <a:pt x="10" y="583"/>
                      <a:pt x="10" y="583"/>
                    </a:cubicBezTo>
                    <a:cubicBezTo>
                      <a:pt x="11" y="582"/>
                      <a:pt x="11" y="582"/>
                      <a:pt x="12" y="582"/>
                    </a:cubicBezTo>
                    <a:cubicBezTo>
                      <a:pt x="12" y="582"/>
                      <a:pt x="12" y="582"/>
                      <a:pt x="13" y="582"/>
                    </a:cubicBezTo>
                    <a:cubicBezTo>
                      <a:pt x="15" y="581"/>
                      <a:pt x="16" y="579"/>
                      <a:pt x="17" y="578"/>
                    </a:cubicBezTo>
                    <a:cubicBezTo>
                      <a:pt x="17" y="578"/>
                      <a:pt x="18" y="578"/>
                      <a:pt x="18" y="578"/>
                    </a:cubicBezTo>
                    <a:cubicBezTo>
                      <a:pt x="19" y="578"/>
                      <a:pt x="19" y="579"/>
                      <a:pt x="19" y="580"/>
                    </a:cubicBezTo>
                    <a:cubicBezTo>
                      <a:pt x="19" y="582"/>
                      <a:pt x="19" y="584"/>
                      <a:pt x="19" y="585"/>
                    </a:cubicBezTo>
                    <a:cubicBezTo>
                      <a:pt x="19" y="587"/>
                      <a:pt x="18" y="588"/>
                      <a:pt x="17" y="588"/>
                    </a:cubicBezTo>
                    <a:close/>
                    <a:moveTo>
                      <a:pt x="18" y="589"/>
                    </a:moveTo>
                    <a:cubicBezTo>
                      <a:pt x="18" y="590"/>
                      <a:pt x="18" y="591"/>
                      <a:pt x="17" y="592"/>
                    </a:cubicBezTo>
                    <a:cubicBezTo>
                      <a:pt x="16" y="594"/>
                      <a:pt x="15" y="595"/>
                      <a:pt x="14" y="595"/>
                    </a:cubicBezTo>
                    <a:cubicBezTo>
                      <a:pt x="14" y="595"/>
                      <a:pt x="13" y="594"/>
                      <a:pt x="13" y="592"/>
                    </a:cubicBezTo>
                    <a:cubicBezTo>
                      <a:pt x="13" y="592"/>
                      <a:pt x="12" y="591"/>
                      <a:pt x="12" y="591"/>
                    </a:cubicBezTo>
                    <a:cubicBezTo>
                      <a:pt x="12" y="591"/>
                      <a:pt x="12" y="590"/>
                      <a:pt x="12" y="590"/>
                    </a:cubicBezTo>
                    <a:cubicBezTo>
                      <a:pt x="12" y="590"/>
                      <a:pt x="12" y="590"/>
                      <a:pt x="12" y="590"/>
                    </a:cubicBezTo>
                    <a:cubicBezTo>
                      <a:pt x="12" y="590"/>
                      <a:pt x="12" y="590"/>
                      <a:pt x="12" y="590"/>
                    </a:cubicBezTo>
                    <a:cubicBezTo>
                      <a:pt x="12" y="590"/>
                      <a:pt x="12" y="590"/>
                      <a:pt x="12" y="590"/>
                    </a:cubicBezTo>
                    <a:cubicBezTo>
                      <a:pt x="13" y="590"/>
                      <a:pt x="13" y="589"/>
                      <a:pt x="14" y="589"/>
                    </a:cubicBezTo>
                    <a:cubicBezTo>
                      <a:pt x="15" y="589"/>
                      <a:pt x="16" y="588"/>
                      <a:pt x="17" y="588"/>
                    </a:cubicBezTo>
                    <a:cubicBezTo>
                      <a:pt x="17" y="588"/>
                      <a:pt x="17" y="589"/>
                      <a:pt x="18" y="589"/>
                    </a:cubicBezTo>
                    <a:cubicBezTo>
                      <a:pt x="18" y="589"/>
                      <a:pt x="18" y="589"/>
                      <a:pt x="18" y="589"/>
                    </a:cubicBezTo>
                    <a:close/>
                    <a:moveTo>
                      <a:pt x="16" y="605"/>
                    </a:moveTo>
                    <a:cubicBezTo>
                      <a:pt x="16" y="605"/>
                      <a:pt x="16" y="605"/>
                      <a:pt x="16" y="604"/>
                    </a:cubicBezTo>
                    <a:cubicBezTo>
                      <a:pt x="17" y="604"/>
                      <a:pt x="17" y="604"/>
                      <a:pt x="18" y="604"/>
                    </a:cubicBezTo>
                    <a:cubicBezTo>
                      <a:pt x="17" y="604"/>
                      <a:pt x="17" y="605"/>
                      <a:pt x="17" y="605"/>
                    </a:cubicBezTo>
                    <a:cubicBezTo>
                      <a:pt x="17" y="606"/>
                      <a:pt x="16" y="606"/>
                      <a:pt x="16" y="606"/>
                    </a:cubicBezTo>
                    <a:lnTo>
                      <a:pt x="16" y="605"/>
                    </a:lnTo>
                    <a:close/>
                    <a:moveTo>
                      <a:pt x="9" y="581"/>
                    </a:moveTo>
                    <a:cubicBezTo>
                      <a:pt x="9" y="581"/>
                      <a:pt x="9" y="581"/>
                      <a:pt x="9" y="581"/>
                    </a:cubicBezTo>
                    <a:cubicBezTo>
                      <a:pt x="9" y="581"/>
                      <a:pt x="10" y="581"/>
                      <a:pt x="10" y="581"/>
                    </a:cubicBezTo>
                    <a:cubicBezTo>
                      <a:pt x="9" y="582"/>
                      <a:pt x="9" y="582"/>
                      <a:pt x="9" y="582"/>
                    </a:cubicBezTo>
                    <a:cubicBezTo>
                      <a:pt x="9" y="582"/>
                      <a:pt x="9" y="582"/>
                      <a:pt x="9" y="582"/>
                    </a:cubicBezTo>
                    <a:cubicBezTo>
                      <a:pt x="8" y="583"/>
                      <a:pt x="8" y="583"/>
                      <a:pt x="7" y="583"/>
                    </a:cubicBezTo>
                    <a:cubicBezTo>
                      <a:pt x="8" y="582"/>
                      <a:pt x="8" y="581"/>
                      <a:pt x="8" y="581"/>
                    </a:cubicBezTo>
                    <a:cubicBezTo>
                      <a:pt x="9" y="581"/>
                      <a:pt x="9" y="581"/>
                      <a:pt x="9" y="581"/>
                    </a:cubicBezTo>
                    <a:close/>
                    <a:moveTo>
                      <a:pt x="12" y="579"/>
                    </a:moveTo>
                    <a:cubicBezTo>
                      <a:pt x="12" y="579"/>
                      <a:pt x="12" y="579"/>
                      <a:pt x="12" y="580"/>
                    </a:cubicBezTo>
                    <a:cubicBezTo>
                      <a:pt x="12" y="580"/>
                      <a:pt x="12" y="580"/>
                      <a:pt x="12" y="580"/>
                    </a:cubicBezTo>
                    <a:cubicBezTo>
                      <a:pt x="11" y="580"/>
                      <a:pt x="11" y="580"/>
                      <a:pt x="11" y="580"/>
                    </a:cubicBezTo>
                    <a:cubicBezTo>
                      <a:pt x="11" y="580"/>
                      <a:pt x="10" y="580"/>
                      <a:pt x="10" y="580"/>
                    </a:cubicBezTo>
                    <a:cubicBezTo>
                      <a:pt x="10" y="580"/>
                      <a:pt x="10" y="580"/>
                      <a:pt x="10" y="580"/>
                    </a:cubicBezTo>
                    <a:cubicBezTo>
                      <a:pt x="10" y="579"/>
                      <a:pt x="10" y="579"/>
                      <a:pt x="10" y="579"/>
                    </a:cubicBezTo>
                    <a:cubicBezTo>
                      <a:pt x="10" y="579"/>
                      <a:pt x="11" y="579"/>
                      <a:pt x="11" y="579"/>
                    </a:cubicBezTo>
                    <a:cubicBezTo>
                      <a:pt x="11" y="579"/>
                      <a:pt x="11" y="579"/>
                      <a:pt x="11" y="579"/>
                    </a:cubicBezTo>
                    <a:cubicBezTo>
                      <a:pt x="12" y="579"/>
                      <a:pt x="12" y="579"/>
                      <a:pt x="12" y="579"/>
                    </a:cubicBezTo>
                    <a:close/>
                    <a:moveTo>
                      <a:pt x="14" y="596"/>
                    </a:moveTo>
                    <a:cubicBezTo>
                      <a:pt x="14" y="596"/>
                      <a:pt x="14" y="596"/>
                      <a:pt x="15" y="596"/>
                    </a:cubicBezTo>
                    <a:cubicBezTo>
                      <a:pt x="15" y="596"/>
                      <a:pt x="15" y="596"/>
                      <a:pt x="15" y="596"/>
                    </a:cubicBezTo>
                    <a:cubicBezTo>
                      <a:pt x="15" y="596"/>
                      <a:pt x="15" y="597"/>
                      <a:pt x="15" y="597"/>
                    </a:cubicBezTo>
                    <a:cubicBezTo>
                      <a:pt x="15" y="597"/>
                      <a:pt x="15" y="598"/>
                      <a:pt x="15" y="599"/>
                    </a:cubicBezTo>
                    <a:cubicBezTo>
                      <a:pt x="14" y="600"/>
                      <a:pt x="14" y="600"/>
                      <a:pt x="13" y="600"/>
                    </a:cubicBezTo>
                    <a:cubicBezTo>
                      <a:pt x="13" y="600"/>
                      <a:pt x="13" y="599"/>
                      <a:pt x="13" y="599"/>
                    </a:cubicBezTo>
                    <a:cubicBezTo>
                      <a:pt x="13" y="598"/>
                      <a:pt x="13" y="597"/>
                      <a:pt x="14" y="596"/>
                    </a:cubicBezTo>
                    <a:cubicBezTo>
                      <a:pt x="14" y="596"/>
                      <a:pt x="14" y="596"/>
                      <a:pt x="14" y="596"/>
                    </a:cubicBezTo>
                    <a:cubicBezTo>
                      <a:pt x="14" y="596"/>
                      <a:pt x="14" y="596"/>
                      <a:pt x="14" y="596"/>
                    </a:cubicBezTo>
                    <a:close/>
                    <a:moveTo>
                      <a:pt x="233" y="185"/>
                    </a:moveTo>
                    <a:cubicBezTo>
                      <a:pt x="233" y="185"/>
                      <a:pt x="233" y="185"/>
                      <a:pt x="233" y="185"/>
                    </a:cubicBezTo>
                    <a:cubicBezTo>
                      <a:pt x="233" y="185"/>
                      <a:pt x="232" y="185"/>
                      <a:pt x="232" y="184"/>
                    </a:cubicBezTo>
                    <a:cubicBezTo>
                      <a:pt x="231" y="184"/>
                      <a:pt x="231" y="184"/>
                      <a:pt x="231" y="183"/>
                    </a:cubicBezTo>
                    <a:cubicBezTo>
                      <a:pt x="231" y="183"/>
                      <a:pt x="231" y="183"/>
                      <a:pt x="231" y="184"/>
                    </a:cubicBezTo>
                    <a:cubicBezTo>
                      <a:pt x="232" y="184"/>
                      <a:pt x="232" y="184"/>
                      <a:pt x="233" y="184"/>
                    </a:cubicBezTo>
                    <a:cubicBezTo>
                      <a:pt x="233" y="184"/>
                      <a:pt x="233" y="184"/>
                      <a:pt x="233" y="185"/>
                    </a:cubicBezTo>
                    <a:close/>
                    <a:moveTo>
                      <a:pt x="224" y="190"/>
                    </a:moveTo>
                    <a:cubicBezTo>
                      <a:pt x="224" y="190"/>
                      <a:pt x="224" y="190"/>
                      <a:pt x="224" y="190"/>
                    </a:cubicBezTo>
                    <a:cubicBezTo>
                      <a:pt x="224" y="190"/>
                      <a:pt x="224" y="190"/>
                      <a:pt x="224" y="189"/>
                    </a:cubicBezTo>
                    <a:cubicBezTo>
                      <a:pt x="224" y="189"/>
                      <a:pt x="224" y="189"/>
                      <a:pt x="224" y="189"/>
                    </a:cubicBezTo>
                    <a:cubicBezTo>
                      <a:pt x="224" y="189"/>
                      <a:pt x="224" y="189"/>
                      <a:pt x="225" y="189"/>
                    </a:cubicBezTo>
                    <a:cubicBezTo>
                      <a:pt x="225" y="189"/>
                      <a:pt x="225" y="190"/>
                      <a:pt x="225" y="191"/>
                    </a:cubicBezTo>
                    <a:cubicBezTo>
                      <a:pt x="225" y="191"/>
                      <a:pt x="225" y="191"/>
                      <a:pt x="225" y="191"/>
                    </a:cubicBezTo>
                    <a:cubicBezTo>
                      <a:pt x="225" y="191"/>
                      <a:pt x="225" y="191"/>
                      <a:pt x="224" y="190"/>
                    </a:cubicBezTo>
                    <a:close/>
                    <a:moveTo>
                      <a:pt x="225" y="194"/>
                    </a:moveTo>
                    <a:cubicBezTo>
                      <a:pt x="226" y="194"/>
                      <a:pt x="226" y="194"/>
                      <a:pt x="226" y="195"/>
                    </a:cubicBezTo>
                    <a:cubicBezTo>
                      <a:pt x="226" y="195"/>
                      <a:pt x="226" y="195"/>
                      <a:pt x="226" y="195"/>
                    </a:cubicBezTo>
                    <a:cubicBezTo>
                      <a:pt x="225" y="195"/>
                      <a:pt x="225" y="195"/>
                      <a:pt x="225" y="195"/>
                    </a:cubicBezTo>
                    <a:cubicBezTo>
                      <a:pt x="224" y="195"/>
                      <a:pt x="224" y="194"/>
                      <a:pt x="224" y="194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225" y="194"/>
                      <a:pt x="225" y="194"/>
                      <a:pt x="225" y="194"/>
                    </a:cubicBezTo>
                    <a:close/>
                    <a:moveTo>
                      <a:pt x="218" y="274"/>
                    </a:moveTo>
                    <a:cubicBezTo>
                      <a:pt x="218" y="274"/>
                      <a:pt x="218" y="274"/>
                      <a:pt x="218" y="274"/>
                    </a:cubicBezTo>
                    <a:cubicBezTo>
                      <a:pt x="218" y="274"/>
                      <a:pt x="218" y="274"/>
                      <a:pt x="218" y="274"/>
                    </a:cubicBezTo>
                    <a:cubicBezTo>
                      <a:pt x="218" y="275"/>
                      <a:pt x="218" y="275"/>
                      <a:pt x="218" y="276"/>
                    </a:cubicBezTo>
                    <a:cubicBezTo>
                      <a:pt x="218" y="276"/>
                      <a:pt x="217" y="276"/>
                      <a:pt x="217" y="276"/>
                    </a:cubicBezTo>
                    <a:cubicBezTo>
                      <a:pt x="217" y="276"/>
                      <a:pt x="216" y="275"/>
                      <a:pt x="216" y="275"/>
                    </a:cubicBezTo>
                    <a:cubicBezTo>
                      <a:pt x="216" y="275"/>
                      <a:pt x="216" y="274"/>
                      <a:pt x="217" y="274"/>
                    </a:cubicBezTo>
                    <a:cubicBezTo>
                      <a:pt x="217" y="274"/>
                      <a:pt x="217" y="274"/>
                      <a:pt x="217" y="274"/>
                    </a:cubicBezTo>
                    <a:cubicBezTo>
                      <a:pt x="217" y="274"/>
                      <a:pt x="217" y="274"/>
                      <a:pt x="218" y="274"/>
                    </a:cubicBezTo>
                    <a:close/>
                    <a:moveTo>
                      <a:pt x="219" y="277"/>
                    </a:moveTo>
                    <a:cubicBezTo>
                      <a:pt x="219" y="277"/>
                      <a:pt x="219" y="277"/>
                      <a:pt x="219" y="277"/>
                    </a:cubicBezTo>
                    <a:cubicBezTo>
                      <a:pt x="219" y="278"/>
                      <a:pt x="219" y="278"/>
                      <a:pt x="219" y="278"/>
                    </a:cubicBezTo>
                    <a:cubicBezTo>
                      <a:pt x="219" y="279"/>
                      <a:pt x="218" y="279"/>
                      <a:pt x="218" y="279"/>
                    </a:cubicBezTo>
                    <a:cubicBezTo>
                      <a:pt x="218" y="279"/>
                      <a:pt x="218" y="278"/>
                      <a:pt x="218" y="278"/>
                    </a:cubicBezTo>
                    <a:cubicBezTo>
                      <a:pt x="218" y="278"/>
                      <a:pt x="218" y="278"/>
                      <a:pt x="218" y="278"/>
                    </a:cubicBezTo>
                    <a:cubicBezTo>
                      <a:pt x="218" y="277"/>
                      <a:pt x="218" y="277"/>
                      <a:pt x="218" y="277"/>
                    </a:cubicBezTo>
                    <a:cubicBezTo>
                      <a:pt x="219" y="277"/>
                      <a:pt x="219" y="277"/>
                      <a:pt x="219" y="277"/>
                    </a:cubicBezTo>
                    <a:close/>
                    <a:moveTo>
                      <a:pt x="149" y="354"/>
                    </a:moveTo>
                    <a:cubicBezTo>
                      <a:pt x="150" y="354"/>
                      <a:pt x="150" y="355"/>
                      <a:pt x="150" y="356"/>
                    </a:cubicBezTo>
                    <a:cubicBezTo>
                      <a:pt x="150" y="356"/>
                      <a:pt x="150" y="357"/>
                      <a:pt x="149" y="357"/>
                    </a:cubicBezTo>
                    <a:cubicBezTo>
                      <a:pt x="149" y="358"/>
                      <a:pt x="148" y="358"/>
                      <a:pt x="147" y="358"/>
                    </a:cubicBezTo>
                    <a:cubicBezTo>
                      <a:pt x="147" y="358"/>
                      <a:pt x="147" y="358"/>
                      <a:pt x="147" y="358"/>
                    </a:cubicBezTo>
                    <a:cubicBezTo>
                      <a:pt x="146" y="357"/>
                      <a:pt x="146" y="357"/>
                      <a:pt x="146" y="357"/>
                    </a:cubicBezTo>
                    <a:cubicBezTo>
                      <a:pt x="146" y="355"/>
                      <a:pt x="147" y="354"/>
                      <a:pt x="147" y="353"/>
                    </a:cubicBezTo>
                    <a:cubicBezTo>
                      <a:pt x="147" y="353"/>
                      <a:pt x="147" y="353"/>
                      <a:pt x="148" y="353"/>
                    </a:cubicBezTo>
                    <a:cubicBezTo>
                      <a:pt x="148" y="353"/>
                      <a:pt x="148" y="353"/>
                      <a:pt x="148" y="353"/>
                    </a:cubicBezTo>
                    <a:cubicBezTo>
                      <a:pt x="148" y="353"/>
                      <a:pt x="149" y="353"/>
                      <a:pt x="149" y="354"/>
                    </a:cubicBezTo>
                    <a:close/>
                    <a:moveTo>
                      <a:pt x="242" y="165"/>
                    </a:moveTo>
                    <a:cubicBezTo>
                      <a:pt x="242" y="165"/>
                      <a:pt x="243" y="166"/>
                      <a:pt x="243" y="168"/>
                    </a:cubicBezTo>
                    <a:cubicBezTo>
                      <a:pt x="242" y="168"/>
                      <a:pt x="241" y="167"/>
                      <a:pt x="240" y="167"/>
                    </a:cubicBezTo>
                    <a:cubicBezTo>
                      <a:pt x="239" y="167"/>
                      <a:pt x="238" y="166"/>
                      <a:pt x="238" y="165"/>
                    </a:cubicBezTo>
                    <a:cubicBezTo>
                      <a:pt x="239" y="165"/>
                      <a:pt x="239" y="165"/>
                      <a:pt x="240" y="164"/>
                    </a:cubicBezTo>
                    <a:cubicBezTo>
                      <a:pt x="241" y="164"/>
                      <a:pt x="241" y="164"/>
                      <a:pt x="241" y="164"/>
                    </a:cubicBezTo>
                    <a:cubicBezTo>
                      <a:pt x="241" y="164"/>
                      <a:pt x="242" y="165"/>
                      <a:pt x="242" y="165"/>
                    </a:cubicBezTo>
                    <a:close/>
                    <a:moveTo>
                      <a:pt x="250" y="161"/>
                    </a:moveTo>
                    <a:cubicBezTo>
                      <a:pt x="250" y="161"/>
                      <a:pt x="250" y="161"/>
                      <a:pt x="250" y="161"/>
                    </a:cubicBezTo>
                    <a:cubicBezTo>
                      <a:pt x="250" y="161"/>
                      <a:pt x="250" y="161"/>
                      <a:pt x="250" y="161"/>
                    </a:cubicBezTo>
                    <a:close/>
                    <a:moveTo>
                      <a:pt x="193" y="21"/>
                    </a:moveTo>
                    <a:cubicBezTo>
                      <a:pt x="194" y="21"/>
                      <a:pt x="195" y="21"/>
                      <a:pt x="197" y="20"/>
                    </a:cubicBezTo>
                    <a:cubicBezTo>
                      <a:pt x="198" y="20"/>
                      <a:pt x="199" y="21"/>
                      <a:pt x="200" y="22"/>
                    </a:cubicBezTo>
                    <a:cubicBezTo>
                      <a:pt x="200" y="22"/>
                      <a:pt x="201" y="23"/>
                      <a:pt x="202" y="24"/>
                    </a:cubicBezTo>
                    <a:cubicBezTo>
                      <a:pt x="204" y="27"/>
                      <a:pt x="209" y="28"/>
                      <a:pt x="214" y="28"/>
                    </a:cubicBezTo>
                    <a:cubicBezTo>
                      <a:pt x="218" y="28"/>
                      <a:pt x="220" y="29"/>
                      <a:pt x="223" y="31"/>
                    </a:cubicBezTo>
                    <a:cubicBezTo>
                      <a:pt x="226" y="34"/>
                      <a:pt x="227" y="36"/>
                      <a:pt x="227" y="39"/>
                    </a:cubicBezTo>
                    <a:cubicBezTo>
                      <a:pt x="229" y="39"/>
                      <a:pt x="230" y="39"/>
                      <a:pt x="231" y="40"/>
                    </a:cubicBezTo>
                    <a:cubicBezTo>
                      <a:pt x="232" y="41"/>
                      <a:pt x="233" y="42"/>
                      <a:pt x="233" y="44"/>
                    </a:cubicBezTo>
                    <a:cubicBezTo>
                      <a:pt x="234" y="46"/>
                      <a:pt x="235" y="47"/>
                      <a:pt x="235" y="47"/>
                    </a:cubicBezTo>
                    <a:cubicBezTo>
                      <a:pt x="236" y="48"/>
                      <a:pt x="237" y="49"/>
                      <a:pt x="239" y="50"/>
                    </a:cubicBezTo>
                    <a:cubicBezTo>
                      <a:pt x="239" y="51"/>
                      <a:pt x="238" y="52"/>
                      <a:pt x="238" y="52"/>
                    </a:cubicBezTo>
                    <a:cubicBezTo>
                      <a:pt x="237" y="53"/>
                      <a:pt x="236" y="54"/>
                      <a:pt x="236" y="55"/>
                    </a:cubicBezTo>
                    <a:cubicBezTo>
                      <a:pt x="236" y="58"/>
                      <a:pt x="237" y="61"/>
                      <a:pt x="238" y="63"/>
                    </a:cubicBezTo>
                    <a:cubicBezTo>
                      <a:pt x="238" y="64"/>
                      <a:pt x="239" y="64"/>
                      <a:pt x="239" y="65"/>
                    </a:cubicBezTo>
                    <a:cubicBezTo>
                      <a:pt x="240" y="65"/>
                      <a:pt x="240" y="66"/>
                      <a:pt x="240" y="66"/>
                    </a:cubicBezTo>
                    <a:cubicBezTo>
                      <a:pt x="240" y="67"/>
                      <a:pt x="239" y="68"/>
                      <a:pt x="238" y="69"/>
                    </a:cubicBezTo>
                    <a:cubicBezTo>
                      <a:pt x="238" y="76"/>
                      <a:pt x="238" y="76"/>
                      <a:pt x="238" y="76"/>
                    </a:cubicBezTo>
                    <a:cubicBezTo>
                      <a:pt x="238" y="76"/>
                      <a:pt x="239" y="75"/>
                      <a:pt x="239" y="75"/>
                    </a:cubicBezTo>
                    <a:cubicBezTo>
                      <a:pt x="239" y="75"/>
                      <a:pt x="240" y="75"/>
                      <a:pt x="240" y="75"/>
                    </a:cubicBezTo>
                    <a:cubicBezTo>
                      <a:pt x="245" y="75"/>
                      <a:pt x="248" y="77"/>
                      <a:pt x="248" y="81"/>
                    </a:cubicBezTo>
                    <a:cubicBezTo>
                      <a:pt x="248" y="82"/>
                      <a:pt x="247" y="83"/>
                      <a:pt x="246" y="84"/>
                    </a:cubicBezTo>
                    <a:cubicBezTo>
                      <a:pt x="245" y="85"/>
                      <a:pt x="244" y="86"/>
                      <a:pt x="244" y="87"/>
                    </a:cubicBezTo>
                    <a:cubicBezTo>
                      <a:pt x="244" y="89"/>
                      <a:pt x="246" y="92"/>
                      <a:pt x="250" y="97"/>
                    </a:cubicBezTo>
                    <a:cubicBezTo>
                      <a:pt x="255" y="101"/>
                      <a:pt x="257" y="105"/>
                      <a:pt x="257" y="106"/>
                    </a:cubicBezTo>
                    <a:cubicBezTo>
                      <a:pt x="256" y="108"/>
                      <a:pt x="256" y="109"/>
                      <a:pt x="256" y="109"/>
                    </a:cubicBezTo>
                    <a:cubicBezTo>
                      <a:pt x="256" y="110"/>
                      <a:pt x="256" y="112"/>
                      <a:pt x="257" y="115"/>
                    </a:cubicBezTo>
                    <a:cubicBezTo>
                      <a:pt x="257" y="118"/>
                      <a:pt x="258" y="119"/>
                      <a:pt x="258" y="119"/>
                    </a:cubicBezTo>
                    <a:cubicBezTo>
                      <a:pt x="258" y="121"/>
                      <a:pt x="257" y="123"/>
                      <a:pt x="255" y="125"/>
                    </a:cubicBezTo>
                    <a:cubicBezTo>
                      <a:pt x="253" y="127"/>
                      <a:pt x="252" y="128"/>
                      <a:pt x="252" y="128"/>
                    </a:cubicBezTo>
                    <a:cubicBezTo>
                      <a:pt x="252" y="132"/>
                      <a:pt x="254" y="135"/>
                      <a:pt x="257" y="138"/>
                    </a:cubicBezTo>
                    <a:cubicBezTo>
                      <a:pt x="257" y="139"/>
                      <a:pt x="259" y="140"/>
                      <a:pt x="260" y="141"/>
                    </a:cubicBezTo>
                    <a:cubicBezTo>
                      <a:pt x="262" y="143"/>
                      <a:pt x="263" y="144"/>
                      <a:pt x="264" y="146"/>
                    </a:cubicBezTo>
                    <a:cubicBezTo>
                      <a:pt x="264" y="147"/>
                      <a:pt x="265" y="148"/>
                      <a:pt x="267" y="151"/>
                    </a:cubicBezTo>
                    <a:cubicBezTo>
                      <a:pt x="268" y="153"/>
                      <a:pt x="269" y="155"/>
                      <a:pt x="269" y="156"/>
                    </a:cubicBezTo>
                    <a:cubicBezTo>
                      <a:pt x="269" y="157"/>
                      <a:pt x="270" y="157"/>
                      <a:pt x="270" y="158"/>
                    </a:cubicBezTo>
                    <a:cubicBezTo>
                      <a:pt x="269" y="158"/>
                      <a:pt x="268" y="158"/>
                      <a:pt x="268" y="159"/>
                    </a:cubicBezTo>
                    <a:cubicBezTo>
                      <a:pt x="267" y="160"/>
                      <a:pt x="266" y="160"/>
                      <a:pt x="266" y="160"/>
                    </a:cubicBezTo>
                    <a:cubicBezTo>
                      <a:pt x="266" y="160"/>
                      <a:pt x="265" y="160"/>
                      <a:pt x="264" y="160"/>
                    </a:cubicBezTo>
                    <a:cubicBezTo>
                      <a:pt x="264" y="159"/>
                      <a:pt x="263" y="159"/>
                      <a:pt x="262" y="159"/>
                    </a:cubicBezTo>
                    <a:cubicBezTo>
                      <a:pt x="262" y="159"/>
                      <a:pt x="261" y="159"/>
                      <a:pt x="261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0" y="161"/>
                      <a:pt x="260" y="161"/>
                      <a:pt x="260" y="161"/>
                    </a:cubicBezTo>
                    <a:cubicBezTo>
                      <a:pt x="258" y="161"/>
                      <a:pt x="257" y="160"/>
                      <a:pt x="257" y="160"/>
                    </a:cubicBezTo>
                    <a:cubicBezTo>
                      <a:pt x="254" y="161"/>
                      <a:pt x="252" y="162"/>
                      <a:pt x="252" y="162"/>
                    </a:cubicBezTo>
                    <a:cubicBezTo>
                      <a:pt x="252" y="161"/>
                      <a:pt x="251" y="161"/>
                      <a:pt x="250" y="161"/>
                    </a:cubicBezTo>
                    <a:cubicBezTo>
                      <a:pt x="250" y="161"/>
                      <a:pt x="250" y="161"/>
                      <a:pt x="250" y="161"/>
                    </a:cubicBezTo>
                    <a:cubicBezTo>
                      <a:pt x="250" y="161"/>
                      <a:pt x="250" y="161"/>
                      <a:pt x="250" y="161"/>
                    </a:cubicBezTo>
                    <a:cubicBezTo>
                      <a:pt x="250" y="161"/>
                      <a:pt x="250" y="161"/>
                      <a:pt x="250" y="161"/>
                    </a:cubicBezTo>
                    <a:cubicBezTo>
                      <a:pt x="251" y="162"/>
                      <a:pt x="252" y="163"/>
                      <a:pt x="252" y="164"/>
                    </a:cubicBezTo>
                    <a:cubicBezTo>
                      <a:pt x="250" y="164"/>
                      <a:pt x="250" y="165"/>
                      <a:pt x="250" y="165"/>
                    </a:cubicBezTo>
                    <a:cubicBezTo>
                      <a:pt x="250" y="165"/>
                      <a:pt x="250" y="166"/>
                      <a:pt x="250" y="166"/>
                    </a:cubicBezTo>
                    <a:cubicBezTo>
                      <a:pt x="250" y="167"/>
                      <a:pt x="250" y="167"/>
                      <a:pt x="250" y="167"/>
                    </a:cubicBezTo>
                    <a:cubicBezTo>
                      <a:pt x="249" y="167"/>
                      <a:pt x="248" y="166"/>
                      <a:pt x="247" y="165"/>
                    </a:cubicBezTo>
                    <a:cubicBezTo>
                      <a:pt x="246" y="164"/>
                      <a:pt x="245" y="163"/>
                      <a:pt x="244" y="163"/>
                    </a:cubicBezTo>
                    <a:cubicBezTo>
                      <a:pt x="244" y="164"/>
                      <a:pt x="244" y="164"/>
                      <a:pt x="243" y="164"/>
                    </a:cubicBezTo>
                    <a:cubicBezTo>
                      <a:pt x="243" y="163"/>
                      <a:pt x="243" y="163"/>
                      <a:pt x="243" y="163"/>
                    </a:cubicBezTo>
                    <a:cubicBezTo>
                      <a:pt x="241" y="161"/>
                      <a:pt x="240" y="160"/>
                      <a:pt x="239" y="16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39" y="161"/>
                      <a:pt x="239" y="161"/>
                      <a:pt x="239" y="162"/>
                    </a:cubicBezTo>
                    <a:cubicBezTo>
                      <a:pt x="240" y="163"/>
                      <a:pt x="240" y="163"/>
                      <a:pt x="240" y="163"/>
                    </a:cubicBezTo>
                    <a:cubicBezTo>
                      <a:pt x="240" y="164"/>
                      <a:pt x="240" y="164"/>
                      <a:pt x="240" y="164"/>
                    </a:cubicBezTo>
                    <a:cubicBezTo>
                      <a:pt x="240" y="164"/>
                      <a:pt x="240" y="164"/>
                      <a:pt x="239" y="164"/>
                    </a:cubicBezTo>
                    <a:cubicBezTo>
                      <a:pt x="239" y="164"/>
                      <a:pt x="239" y="164"/>
                      <a:pt x="238" y="165"/>
                    </a:cubicBezTo>
                    <a:cubicBezTo>
                      <a:pt x="237" y="165"/>
                      <a:pt x="237" y="165"/>
                      <a:pt x="237" y="165"/>
                    </a:cubicBezTo>
                    <a:cubicBezTo>
                      <a:pt x="236" y="166"/>
                      <a:pt x="236" y="166"/>
                      <a:pt x="236" y="166"/>
                    </a:cubicBezTo>
                    <a:cubicBezTo>
                      <a:pt x="236" y="165"/>
                      <a:pt x="236" y="164"/>
                      <a:pt x="235" y="163"/>
                    </a:cubicBezTo>
                    <a:cubicBezTo>
                      <a:pt x="235" y="163"/>
                      <a:pt x="234" y="162"/>
                      <a:pt x="233" y="162"/>
                    </a:cubicBezTo>
                    <a:cubicBezTo>
                      <a:pt x="233" y="163"/>
                      <a:pt x="232" y="165"/>
                      <a:pt x="232" y="166"/>
                    </a:cubicBezTo>
                    <a:cubicBezTo>
                      <a:pt x="232" y="167"/>
                      <a:pt x="233" y="168"/>
                      <a:pt x="233" y="169"/>
                    </a:cubicBezTo>
                    <a:cubicBezTo>
                      <a:pt x="234" y="170"/>
                      <a:pt x="234" y="171"/>
                      <a:pt x="234" y="171"/>
                    </a:cubicBezTo>
                    <a:cubicBezTo>
                      <a:pt x="234" y="171"/>
                      <a:pt x="234" y="171"/>
                      <a:pt x="234" y="171"/>
                    </a:cubicBezTo>
                    <a:cubicBezTo>
                      <a:pt x="232" y="171"/>
                      <a:pt x="231" y="171"/>
                      <a:pt x="231" y="172"/>
                    </a:cubicBezTo>
                    <a:cubicBezTo>
                      <a:pt x="231" y="172"/>
                      <a:pt x="232" y="173"/>
                      <a:pt x="233" y="173"/>
                    </a:cubicBezTo>
                    <a:cubicBezTo>
                      <a:pt x="235" y="173"/>
                      <a:pt x="235" y="174"/>
                      <a:pt x="235" y="174"/>
                    </a:cubicBezTo>
                    <a:cubicBezTo>
                      <a:pt x="235" y="174"/>
                      <a:pt x="235" y="175"/>
                      <a:pt x="235" y="175"/>
                    </a:cubicBezTo>
                    <a:cubicBezTo>
                      <a:pt x="235" y="175"/>
                      <a:pt x="234" y="176"/>
                      <a:pt x="234" y="176"/>
                    </a:cubicBezTo>
                    <a:cubicBezTo>
                      <a:pt x="235" y="177"/>
                      <a:pt x="235" y="178"/>
                      <a:pt x="235" y="178"/>
                    </a:cubicBezTo>
                    <a:cubicBezTo>
                      <a:pt x="235" y="178"/>
                      <a:pt x="234" y="178"/>
                      <a:pt x="234" y="178"/>
                    </a:cubicBezTo>
                    <a:cubicBezTo>
                      <a:pt x="234" y="178"/>
                      <a:pt x="234" y="178"/>
                      <a:pt x="234" y="178"/>
                    </a:cubicBezTo>
                    <a:cubicBezTo>
                      <a:pt x="234" y="178"/>
                      <a:pt x="233" y="178"/>
                      <a:pt x="232" y="178"/>
                    </a:cubicBezTo>
                    <a:cubicBezTo>
                      <a:pt x="231" y="178"/>
                      <a:pt x="231" y="178"/>
                      <a:pt x="231" y="177"/>
                    </a:cubicBezTo>
                    <a:cubicBezTo>
                      <a:pt x="230" y="177"/>
                      <a:pt x="230" y="177"/>
                      <a:pt x="230" y="177"/>
                    </a:cubicBezTo>
                    <a:cubicBezTo>
                      <a:pt x="230" y="178"/>
                      <a:pt x="230" y="179"/>
                      <a:pt x="230" y="179"/>
                    </a:cubicBezTo>
                    <a:cubicBezTo>
                      <a:pt x="230" y="179"/>
                      <a:pt x="230" y="179"/>
                      <a:pt x="230" y="179"/>
                    </a:cubicBezTo>
                    <a:cubicBezTo>
                      <a:pt x="230" y="180"/>
                      <a:pt x="230" y="180"/>
                      <a:pt x="230" y="181"/>
                    </a:cubicBezTo>
                    <a:cubicBezTo>
                      <a:pt x="230" y="181"/>
                      <a:pt x="230" y="181"/>
                      <a:pt x="230" y="182"/>
                    </a:cubicBezTo>
                    <a:cubicBezTo>
                      <a:pt x="230" y="182"/>
                      <a:pt x="230" y="182"/>
                      <a:pt x="229" y="182"/>
                    </a:cubicBezTo>
                    <a:cubicBezTo>
                      <a:pt x="228" y="181"/>
                      <a:pt x="227" y="181"/>
                      <a:pt x="226" y="181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24" y="181"/>
                      <a:pt x="224" y="181"/>
                      <a:pt x="224" y="182"/>
                    </a:cubicBezTo>
                    <a:cubicBezTo>
                      <a:pt x="225" y="182"/>
                      <a:pt x="226" y="182"/>
                      <a:pt x="227" y="183"/>
                    </a:cubicBezTo>
                    <a:cubicBezTo>
                      <a:pt x="228" y="183"/>
                      <a:pt x="228" y="184"/>
                      <a:pt x="229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8" y="186"/>
                      <a:pt x="228" y="186"/>
                      <a:pt x="227" y="186"/>
                    </a:cubicBezTo>
                    <a:cubicBezTo>
                      <a:pt x="226" y="186"/>
                      <a:pt x="226" y="186"/>
                      <a:pt x="226" y="187"/>
                    </a:cubicBezTo>
                    <a:cubicBezTo>
                      <a:pt x="226" y="187"/>
                      <a:pt x="226" y="187"/>
                      <a:pt x="226" y="188"/>
                    </a:cubicBezTo>
                    <a:cubicBezTo>
                      <a:pt x="226" y="188"/>
                      <a:pt x="226" y="188"/>
                      <a:pt x="226" y="188"/>
                    </a:cubicBezTo>
                    <a:cubicBezTo>
                      <a:pt x="226" y="188"/>
                      <a:pt x="225" y="188"/>
                      <a:pt x="225" y="188"/>
                    </a:cubicBezTo>
                    <a:cubicBezTo>
                      <a:pt x="224" y="188"/>
                      <a:pt x="224" y="188"/>
                      <a:pt x="224" y="188"/>
                    </a:cubicBezTo>
                    <a:cubicBezTo>
                      <a:pt x="224" y="188"/>
                      <a:pt x="224" y="188"/>
                      <a:pt x="224" y="189"/>
                    </a:cubicBezTo>
                    <a:cubicBezTo>
                      <a:pt x="224" y="189"/>
                      <a:pt x="223" y="189"/>
                      <a:pt x="223" y="189"/>
                    </a:cubicBezTo>
                    <a:cubicBezTo>
                      <a:pt x="223" y="189"/>
                      <a:pt x="223" y="189"/>
                      <a:pt x="222" y="188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1" y="188"/>
                      <a:pt x="221" y="188"/>
                      <a:pt x="221" y="188"/>
                    </a:cubicBezTo>
                    <a:cubicBezTo>
                      <a:pt x="221" y="189"/>
                      <a:pt x="221" y="189"/>
                      <a:pt x="221" y="189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20" y="189"/>
                      <a:pt x="220" y="190"/>
                      <a:pt x="219" y="190"/>
                    </a:cubicBezTo>
                    <a:cubicBezTo>
                      <a:pt x="218" y="190"/>
                      <a:pt x="217" y="190"/>
                      <a:pt x="217" y="191"/>
                    </a:cubicBezTo>
                    <a:cubicBezTo>
                      <a:pt x="217" y="193"/>
                      <a:pt x="218" y="194"/>
                      <a:pt x="219" y="194"/>
                    </a:cubicBezTo>
                    <a:cubicBezTo>
                      <a:pt x="219" y="194"/>
                      <a:pt x="220" y="193"/>
                      <a:pt x="220" y="193"/>
                    </a:cubicBezTo>
                    <a:cubicBezTo>
                      <a:pt x="221" y="192"/>
                      <a:pt x="221" y="192"/>
                      <a:pt x="221" y="192"/>
                    </a:cubicBezTo>
                    <a:cubicBezTo>
                      <a:pt x="222" y="192"/>
                      <a:pt x="223" y="192"/>
                      <a:pt x="223" y="193"/>
                    </a:cubicBezTo>
                    <a:cubicBezTo>
                      <a:pt x="223" y="193"/>
                      <a:pt x="223" y="193"/>
                      <a:pt x="222" y="193"/>
                    </a:cubicBezTo>
                    <a:cubicBezTo>
                      <a:pt x="223" y="193"/>
                      <a:pt x="223" y="194"/>
                      <a:pt x="223" y="194"/>
                    </a:cubicBezTo>
                    <a:cubicBezTo>
                      <a:pt x="223" y="194"/>
                      <a:pt x="223" y="194"/>
                      <a:pt x="223" y="195"/>
                    </a:cubicBezTo>
                    <a:cubicBezTo>
                      <a:pt x="223" y="195"/>
                      <a:pt x="222" y="196"/>
                      <a:pt x="222" y="196"/>
                    </a:cubicBezTo>
                    <a:cubicBezTo>
                      <a:pt x="221" y="197"/>
                      <a:pt x="220" y="198"/>
                      <a:pt x="220" y="198"/>
                    </a:cubicBezTo>
                    <a:cubicBezTo>
                      <a:pt x="221" y="199"/>
                      <a:pt x="221" y="199"/>
                      <a:pt x="221" y="199"/>
                    </a:cubicBezTo>
                    <a:cubicBezTo>
                      <a:pt x="221" y="201"/>
                      <a:pt x="221" y="201"/>
                      <a:pt x="221" y="201"/>
                    </a:cubicBezTo>
                    <a:cubicBezTo>
                      <a:pt x="221" y="203"/>
                      <a:pt x="221" y="205"/>
                      <a:pt x="221" y="206"/>
                    </a:cubicBezTo>
                    <a:cubicBezTo>
                      <a:pt x="221" y="206"/>
                      <a:pt x="221" y="207"/>
                      <a:pt x="221" y="207"/>
                    </a:cubicBezTo>
                    <a:cubicBezTo>
                      <a:pt x="221" y="207"/>
                      <a:pt x="221" y="207"/>
                      <a:pt x="221" y="207"/>
                    </a:cubicBezTo>
                    <a:cubicBezTo>
                      <a:pt x="221" y="207"/>
                      <a:pt x="220" y="208"/>
                      <a:pt x="220" y="208"/>
                    </a:cubicBezTo>
                    <a:cubicBezTo>
                      <a:pt x="219" y="209"/>
                      <a:pt x="219" y="209"/>
                      <a:pt x="219" y="209"/>
                    </a:cubicBezTo>
                    <a:cubicBezTo>
                      <a:pt x="219" y="210"/>
                      <a:pt x="219" y="210"/>
                      <a:pt x="219" y="210"/>
                    </a:cubicBezTo>
                    <a:cubicBezTo>
                      <a:pt x="219" y="211"/>
                      <a:pt x="219" y="211"/>
                      <a:pt x="218" y="213"/>
                    </a:cubicBezTo>
                    <a:cubicBezTo>
                      <a:pt x="216" y="214"/>
                      <a:pt x="215" y="215"/>
                      <a:pt x="215" y="216"/>
                    </a:cubicBezTo>
                    <a:cubicBezTo>
                      <a:pt x="216" y="217"/>
                      <a:pt x="216" y="218"/>
                      <a:pt x="216" y="219"/>
                    </a:cubicBezTo>
                    <a:cubicBezTo>
                      <a:pt x="216" y="219"/>
                      <a:pt x="216" y="220"/>
                      <a:pt x="215" y="220"/>
                    </a:cubicBezTo>
                    <a:cubicBezTo>
                      <a:pt x="215" y="220"/>
                      <a:pt x="214" y="219"/>
                      <a:pt x="214" y="219"/>
                    </a:cubicBezTo>
                    <a:cubicBezTo>
                      <a:pt x="213" y="219"/>
                      <a:pt x="213" y="219"/>
                      <a:pt x="213" y="219"/>
                    </a:cubicBezTo>
                    <a:cubicBezTo>
                      <a:pt x="213" y="220"/>
                      <a:pt x="213" y="220"/>
                      <a:pt x="213" y="220"/>
                    </a:cubicBezTo>
                    <a:cubicBezTo>
                      <a:pt x="214" y="220"/>
                      <a:pt x="214" y="220"/>
                      <a:pt x="215" y="221"/>
                    </a:cubicBezTo>
                    <a:cubicBezTo>
                      <a:pt x="215" y="221"/>
                      <a:pt x="215" y="221"/>
                      <a:pt x="216" y="222"/>
                    </a:cubicBezTo>
                    <a:cubicBezTo>
                      <a:pt x="216" y="222"/>
                      <a:pt x="217" y="222"/>
                      <a:pt x="217" y="222"/>
                    </a:cubicBezTo>
                    <a:cubicBezTo>
                      <a:pt x="217" y="224"/>
                      <a:pt x="217" y="226"/>
                      <a:pt x="218" y="227"/>
                    </a:cubicBezTo>
                    <a:cubicBezTo>
                      <a:pt x="217" y="227"/>
                      <a:pt x="217" y="227"/>
                      <a:pt x="216" y="227"/>
                    </a:cubicBezTo>
                    <a:cubicBezTo>
                      <a:pt x="216" y="227"/>
                      <a:pt x="216" y="227"/>
                      <a:pt x="216" y="227"/>
                    </a:cubicBezTo>
                    <a:cubicBezTo>
                      <a:pt x="217" y="228"/>
                      <a:pt x="218" y="228"/>
                      <a:pt x="219" y="229"/>
                    </a:cubicBezTo>
                    <a:cubicBezTo>
                      <a:pt x="219" y="229"/>
                      <a:pt x="219" y="230"/>
                      <a:pt x="220" y="230"/>
                    </a:cubicBezTo>
                    <a:cubicBezTo>
                      <a:pt x="220" y="231"/>
                      <a:pt x="220" y="231"/>
                      <a:pt x="220" y="232"/>
                    </a:cubicBezTo>
                    <a:cubicBezTo>
                      <a:pt x="221" y="232"/>
                      <a:pt x="222" y="232"/>
                      <a:pt x="223" y="232"/>
                    </a:cubicBezTo>
                    <a:cubicBezTo>
                      <a:pt x="224" y="232"/>
                      <a:pt x="225" y="233"/>
                      <a:pt x="226" y="234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25" y="233"/>
                      <a:pt x="225" y="233"/>
                      <a:pt x="225" y="233"/>
                    </a:cubicBezTo>
                    <a:cubicBezTo>
                      <a:pt x="224" y="233"/>
                      <a:pt x="224" y="233"/>
                      <a:pt x="224" y="233"/>
                    </a:cubicBezTo>
                    <a:cubicBezTo>
                      <a:pt x="224" y="235"/>
                      <a:pt x="224" y="235"/>
                      <a:pt x="224" y="235"/>
                    </a:cubicBezTo>
                    <a:cubicBezTo>
                      <a:pt x="224" y="235"/>
                      <a:pt x="225" y="235"/>
                      <a:pt x="225" y="236"/>
                    </a:cubicBezTo>
                    <a:cubicBezTo>
                      <a:pt x="226" y="236"/>
                      <a:pt x="226" y="237"/>
                      <a:pt x="226" y="237"/>
                    </a:cubicBezTo>
                    <a:cubicBezTo>
                      <a:pt x="226" y="237"/>
                      <a:pt x="226" y="238"/>
                      <a:pt x="226" y="238"/>
                    </a:cubicBezTo>
                    <a:cubicBezTo>
                      <a:pt x="226" y="238"/>
                      <a:pt x="227" y="238"/>
                      <a:pt x="227" y="237"/>
                    </a:cubicBezTo>
                    <a:cubicBezTo>
                      <a:pt x="227" y="238"/>
                      <a:pt x="227" y="238"/>
                      <a:pt x="227" y="238"/>
                    </a:cubicBezTo>
                    <a:cubicBezTo>
                      <a:pt x="227" y="239"/>
                      <a:pt x="226" y="241"/>
                      <a:pt x="225" y="243"/>
                    </a:cubicBezTo>
                    <a:cubicBezTo>
                      <a:pt x="224" y="244"/>
                      <a:pt x="224" y="245"/>
                      <a:pt x="224" y="246"/>
                    </a:cubicBezTo>
                    <a:cubicBezTo>
                      <a:pt x="223" y="247"/>
                      <a:pt x="223" y="247"/>
                      <a:pt x="222" y="248"/>
                    </a:cubicBezTo>
                    <a:cubicBezTo>
                      <a:pt x="221" y="248"/>
                      <a:pt x="221" y="248"/>
                      <a:pt x="221" y="249"/>
                    </a:cubicBezTo>
                    <a:cubicBezTo>
                      <a:pt x="220" y="251"/>
                      <a:pt x="220" y="251"/>
                      <a:pt x="219" y="252"/>
                    </a:cubicBezTo>
                    <a:cubicBezTo>
                      <a:pt x="219" y="252"/>
                      <a:pt x="218" y="253"/>
                      <a:pt x="218" y="254"/>
                    </a:cubicBezTo>
                    <a:cubicBezTo>
                      <a:pt x="218" y="254"/>
                      <a:pt x="217" y="255"/>
                      <a:pt x="217" y="256"/>
                    </a:cubicBezTo>
                    <a:cubicBezTo>
                      <a:pt x="217" y="256"/>
                      <a:pt x="217" y="256"/>
                      <a:pt x="217" y="257"/>
                    </a:cubicBezTo>
                    <a:cubicBezTo>
                      <a:pt x="217" y="257"/>
                      <a:pt x="217" y="257"/>
                      <a:pt x="217" y="257"/>
                    </a:cubicBezTo>
                    <a:cubicBezTo>
                      <a:pt x="217" y="257"/>
                      <a:pt x="217" y="259"/>
                      <a:pt x="217" y="261"/>
                    </a:cubicBezTo>
                    <a:cubicBezTo>
                      <a:pt x="217" y="261"/>
                      <a:pt x="217" y="262"/>
                      <a:pt x="217" y="263"/>
                    </a:cubicBezTo>
                    <a:cubicBezTo>
                      <a:pt x="217" y="263"/>
                      <a:pt x="216" y="264"/>
                      <a:pt x="215" y="265"/>
                    </a:cubicBezTo>
                    <a:cubicBezTo>
                      <a:pt x="215" y="265"/>
                      <a:pt x="215" y="266"/>
                      <a:pt x="215" y="267"/>
                    </a:cubicBezTo>
                    <a:cubicBezTo>
                      <a:pt x="215" y="268"/>
                      <a:pt x="215" y="270"/>
                      <a:pt x="214" y="272"/>
                    </a:cubicBezTo>
                    <a:cubicBezTo>
                      <a:pt x="213" y="274"/>
                      <a:pt x="212" y="275"/>
                      <a:pt x="211" y="275"/>
                    </a:cubicBezTo>
                    <a:cubicBezTo>
                      <a:pt x="210" y="275"/>
                      <a:pt x="209" y="275"/>
                      <a:pt x="208" y="277"/>
                    </a:cubicBezTo>
                    <a:cubicBezTo>
                      <a:pt x="207" y="278"/>
                      <a:pt x="207" y="279"/>
                      <a:pt x="207" y="281"/>
                    </a:cubicBezTo>
                    <a:cubicBezTo>
                      <a:pt x="207" y="280"/>
                      <a:pt x="206" y="280"/>
                      <a:pt x="206" y="279"/>
                    </a:cubicBezTo>
                    <a:cubicBezTo>
                      <a:pt x="205" y="278"/>
                      <a:pt x="205" y="277"/>
                      <a:pt x="204" y="277"/>
                    </a:cubicBezTo>
                    <a:cubicBezTo>
                      <a:pt x="204" y="278"/>
                      <a:pt x="204" y="280"/>
                      <a:pt x="204" y="282"/>
                    </a:cubicBezTo>
                    <a:cubicBezTo>
                      <a:pt x="204" y="283"/>
                      <a:pt x="203" y="284"/>
                      <a:pt x="202" y="284"/>
                    </a:cubicBezTo>
                    <a:cubicBezTo>
                      <a:pt x="201" y="284"/>
                      <a:pt x="201" y="284"/>
                      <a:pt x="201" y="284"/>
                    </a:cubicBezTo>
                    <a:cubicBezTo>
                      <a:pt x="200" y="284"/>
                      <a:pt x="199" y="284"/>
                      <a:pt x="199" y="286"/>
                    </a:cubicBezTo>
                    <a:cubicBezTo>
                      <a:pt x="199" y="286"/>
                      <a:pt x="198" y="287"/>
                      <a:pt x="197" y="287"/>
                    </a:cubicBezTo>
                    <a:cubicBezTo>
                      <a:pt x="196" y="287"/>
                      <a:pt x="195" y="288"/>
                      <a:pt x="194" y="289"/>
                    </a:cubicBezTo>
                    <a:cubicBezTo>
                      <a:pt x="194" y="291"/>
                      <a:pt x="193" y="291"/>
                      <a:pt x="193" y="292"/>
                    </a:cubicBezTo>
                    <a:cubicBezTo>
                      <a:pt x="193" y="292"/>
                      <a:pt x="193" y="293"/>
                      <a:pt x="194" y="293"/>
                    </a:cubicBezTo>
                    <a:cubicBezTo>
                      <a:pt x="194" y="293"/>
                      <a:pt x="194" y="294"/>
                      <a:pt x="194" y="294"/>
                    </a:cubicBezTo>
                    <a:cubicBezTo>
                      <a:pt x="194" y="294"/>
                      <a:pt x="193" y="295"/>
                      <a:pt x="192" y="297"/>
                    </a:cubicBezTo>
                    <a:cubicBezTo>
                      <a:pt x="191" y="296"/>
                      <a:pt x="191" y="295"/>
                      <a:pt x="190" y="293"/>
                    </a:cubicBezTo>
                    <a:cubicBezTo>
                      <a:pt x="189" y="292"/>
                      <a:pt x="188" y="291"/>
                      <a:pt x="187" y="291"/>
                    </a:cubicBezTo>
                    <a:cubicBezTo>
                      <a:pt x="187" y="291"/>
                      <a:pt x="187" y="291"/>
                      <a:pt x="187" y="291"/>
                    </a:cubicBezTo>
                    <a:cubicBezTo>
                      <a:pt x="187" y="292"/>
                      <a:pt x="186" y="292"/>
                      <a:pt x="186" y="293"/>
                    </a:cubicBezTo>
                    <a:cubicBezTo>
                      <a:pt x="186" y="294"/>
                      <a:pt x="187" y="295"/>
                      <a:pt x="189" y="295"/>
                    </a:cubicBezTo>
                    <a:cubicBezTo>
                      <a:pt x="188" y="296"/>
                      <a:pt x="188" y="297"/>
                      <a:pt x="187" y="297"/>
                    </a:cubicBezTo>
                    <a:cubicBezTo>
                      <a:pt x="186" y="297"/>
                      <a:pt x="185" y="296"/>
                      <a:pt x="184" y="296"/>
                    </a:cubicBezTo>
                    <a:cubicBezTo>
                      <a:pt x="184" y="296"/>
                      <a:pt x="184" y="296"/>
                      <a:pt x="184" y="296"/>
                    </a:cubicBezTo>
                    <a:cubicBezTo>
                      <a:pt x="184" y="296"/>
                      <a:pt x="184" y="297"/>
                      <a:pt x="184" y="298"/>
                    </a:cubicBezTo>
                    <a:cubicBezTo>
                      <a:pt x="184" y="298"/>
                      <a:pt x="184" y="299"/>
                      <a:pt x="183" y="301"/>
                    </a:cubicBezTo>
                    <a:cubicBezTo>
                      <a:pt x="183" y="301"/>
                      <a:pt x="183" y="301"/>
                      <a:pt x="183" y="301"/>
                    </a:cubicBezTo>
                    <a:cubicBezTo>
                      <a:pt x="183" y="301"/>
                      <a:pt x="183" y="301"/>
                      <a:pt x="183" y="302"/>
                    </a:cubicBezTo>
                    <a:cubicBezTo>
                      <a:pt x="183" y="302"/>
                      <a:pt x="183" y="302"/>
                      <a:pt x="183" y="302"/>
                    </a:cubicBezTo>
                    <a:cubicBezTo>
                      <a:pt x="183" y="302"/>
                      <a:pt x="183" y="302"/>
                      <a:pt x="183" y="302"/>
                    </a:cubicBezTo>
                    <a:cubicBezTo>
                      <a:pt x="183" y="303"/>
                      <a:pt x="183" y="303"/>
                      <a:pt x="183" y="304"/>
                    </a:cubicBezTo>
                    <a:cubicBezTo>
                      <a:pt x="183" y="304"/>
                      <a:pt x="182" y="304"/>
                      <a:pt x="182" y="304"/>
                    </a:cubicBezTo>
                    <a:cubicBezTo>
                      <a:pt x="181" y="304"/>
                      <a:pt x="180" y="305"/>
                      <a:pt x="180" y="305"/>
                    </a:cubicBezTo>
                    <a:cubicBezTo>
                      <a:pt x="180" y="305"/>
                      <a:pt x="180" y="306"/>
                      <a:pt x="181" y="306"/>
                    </a:cubicBezTo>
                    <a:cubicBezTo>
                      <a:pt x="181" y="306"/>
                      <a:pt x="181" y="307"/>
                      <a:pt x="181" y="308"/>
                    </a:cubicBezTo>
                    <a:cubicBezTo>
                      <a:pt x="181" y="308"/>
                      <a:pt x="180" y="309"/>
                      <a:pt x="179" y="309"/>
                    </a:cubicBezTo>
                    <a:cubicBezTo>
                      <a:pt x="179" y="309"/>
                      <a:pt x="179" y="310"/>
                      <a:pt x="179" y="310"/>
                    </a:cubicBezTo>
                    <a:cubicBezTo>
                      <a:pt x="179" y="311"/>
                      <a:pt x="179" y="311"/>
                      <a:pt x="179" y="311"/>
                    </a:cubicBezTo>
                    <a:cubicBezTo>
                      <a:pt x="178" y="311"/>
                      <a:pt x="178" y="310"/>
                      <a:pt x="177" y="309"/>
                    </a:cubicBezTo>
                    <a:cubicBezTo>
                      <a:pt x="177" y="309"/>
                      <a:pt x="176" y="308"/>
                      <a:pt x="176" y="308"/>
                    </a:cubicBezTo>
                    <a:cubicBezTo>
                      <a:pt x="175" y="308"/>
                      <a:pt x="174" y="308"/>
                      <a:pt x="174" y="309"/>
                    </a:cubicBezTo>
                    <a:cubicBezTo>
                      <a:pt x="174" y="309"/>
                      <a:pt x="174" y="309"/>
                      <a:pt x="174" y="309"/>
                    </a:cubicBezTo>
                    <a:cubicBezTo>
                      <a:pt x="175" y="309"/>
                      <a:pt x="175" y="309"/>
                      <a:pt x="175" y="309"/>
                    </a:cubicBezTo>
                    <a:cubicBezTo>
                      <a:pt x="175" y="309"/>
                      <a:pt x="175" y="310"/>
                      <a:pt x="175" y="310"/>
                    </a:cubicBezTo>
                    <a:cubicBezTo>
                      <a:pt x="175" y="311"/>
                      <a:pt x="175" y="311"/>
                      <a:pt x="174" y="311"/>
                    </a:cubicBezTo>
                    <a:cubicBezTo>
                      <a:pt x="174" y="311"/>
                      <a:pt x="173" y="311"/>
                      <a:pt x="173" y="311"/>
                    </a:cubicBezTo>
                    <a:cubicBezTo>
                      <a:pt x="173" y="310"/>
                      <a:pt x="173" y="310"/>
                      <a:pt x="17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1" y="310"/>
                      <a:pt x="171" y="311"/>
                      <a:pt x="171" y="313"/>
                    </a:cubicBezTo>
                    <a:cubicBezTo>
                      <a:pt x="171" y="313"/>
                      <a:pt x="171" y="313"/>
                      <a:pt x="170" y="313"/>
                    </a:cubicBezTo>
                    <a:cubicBezTo>
                      <a:pt x="170" y="313"/>
                      <a:pt x="169" y="314"/>
                      <a:pt x="169" y="314"/>
                    </a:cubicBezTo>
                    <a:cubicBezTo>
                      <a:pt x="170" y="315"/>
                      <a:pt x="170" y="316"/>
                      <a:pt x="170" y="316"/>
                    </a:cubicBezTo>
                    <a:cubicBezTo>
                      <a:pt x="170" y="316"/>
                      <a:pt x="169" y="316"/>
                      <a:pt x="169" y="317"/>
                    </a:cubicBezTo>
                    <a:cubicBezTo>
                      <a:pt x="169" y="317"/>
                      <a:pt x="169" y="317"/>
                      <a:pt x="169" y="317"/>
                    </a:cubicBezTo>
                    <a:cubicBezTo>
                      <a:pt x="168" y="318"/>
                      <a:pt x="168" y="318"/>
                      <a:pt x="168" y="319"/>
                    </a:cubicBezTo>
                    <a:cubicBezTo>
                      <a:pt x="168" y="319"/>
                      <a:pt x="168" y="319"/>
                      <a:pt x="168" y="319"/>
                    </a:cubicBezTo>
                    <a:cubicBezTo>
                      <a:pt x="168" y="320"/>
                      <a:pt x="168" y="320"/>
                      <a:pt x="168" y="320"/>
                    </a:cubicBezTo>
                    <a:cubicBezTo>
                      <a:pt x="167" y="320"/>
                      <a:pt x="167" y="320"/>
                      <a:pt x="167" y="320"/>
                    </a:cubicBezTo>
                    <a:cubicBezTo>
                      <a:pt x="167" y="320"/>
                      <a:pt x="166" y="320"/>
                      <a:pt x="165" y="320"/>
                    </a:cubicBezTo>
                    <a:cubicBezTo>
                      <a:pt x="165" y="321"/>
                      <a:pt x="164" y="321"/>
                      <a:pt x="164" y="321"/>
                    </a:cubicBezTo>
                    <a:cubicBezTo>
                      <a:pt x="164" y="322"/>
                      <a:pt x="165" y="322"/>
                      <a:pt x="166" y="322"/>
                    </a:cubicBezTo>
                    <a:cubicBezTo>
                      <a:pt x="168" y="322"/>
                      <a:pt x="168" y="323"/>
                      <a:pt x="169" y="323"/>
                    </a:cubicBezTo>
                    <a:cubicBezTo>
                      <a:pt x="168" y="323"/>
                      <a:pt x="168" y="324"/>
                      <a:pt x="168" y="324"/>
                    </a:cubicBezTo>
                    <a:cubicBezTo>
                      <a:pt x="167" y="324"/>
                      <a:pt x="167" y="324"/>
                      <a:pt x="167" y="324"/>
                    </a:cubicBezTo>
                    <a:cubicBezTo>
                      <a:pt x="166" y="324"/>
                      <a:pt x="166" y="325"/>
                      <a:pt x="166" y="325"/>
                    </a:cubicBezTo>
                    <a:cubicBezTo>
                      <a:pt x="169" y="325"/>
                      <a:pt x="169" y="325"/>
                      <a:pt x="169" y="325"/>
                    </a:cubicBezTo>
                    <a:cubicBezTo>
                      <a:pt x="169" y="326"/>
                      <a:pt x="169" y="326"/>
                      <a:pt x="168" y="327"/>
                    </a:cubicBezTo>
                    <a:cubicBezTo>
                      <a:pt x="168" y="328"/>
                      <a:pt x="168" y="328"/>
                      <a:pt x="168" y="329"/>
                    </a:cubicBezTo>
                    <a:cubicBezTo>
                      <a:pt x="168" y="330"/>
                      <a:pt x="168" y="330"/>
                      <a:pt x="167" y="330"/>
                    </a:cubicBezTo>
                    <a:cubicBezTo>
                      <a:pt x="166" y="330"/>
                      <a:pt x="166" y="330"/>
                      <a:pt x="165" y="330"/>
                    </a:cubicBezTo>
                    <a:cubicBezTo>
                      <a:pt x="165" y="330"/>
                      <a:pt x="165" y="330"/>
                      <a:pt x="164" y="330"/>
                    </a:cubicBezTo>
                    <a:cubicBezTo>
                      <a:pt x="164" y="330"/>
                      <a:pt x="165" y="330"/>
                      <a:pt x="165" y="331"/>
                    </a:cubicBezTo>
                    <a:cubicBezTo>
                      <a:pt x="165" y="331"/>
                      <a:pt x="165" y="332"/>
                      <a:pt x="164" y="332"/>
                    </a:cubicBezTo>
                    <a:cubicBezTo>
                      <a:pt x="164" y="332"/>
                      <a:pt x="163" y="332"/>
                      <a:pt x="163" y="332"/>
                    </a:cubicBezTo>
                    <a:cubicBezTo>
                      <a:pt x="163" y="332"/>
                      <a:pt x="162" y="332"/>
                      <a:pt x="162" y="333"/>
                    </a:cubicBezTo>
                    <a:cubicBezTo>
                      <a:pt x="162" y="334"/>
                      <a:pt x="162" y="334"/>
                      <a:pt x="162" y="334"/>
                    </a:cubicBezTo>
                    <a:cubicBezTo>
                      <a:pt x="161" y="334"/>
                      <a:pt x="161" y="334"/>
                      <a:pt x="160" y="333"/>
                    </a:cubicBezTo>
                    <a:cubicBezTo>
                      <a:pt x="160" y="332"/>
                      <a:pt x="159" y="332"/>
                      <a:pt x="159" y="332"/>
                    </a:cubicBezTo>
                    <a:cubicBezTo>
                      <a:pt x="159" y="332"/>
                      <a:pt x="158" y="332"/>
                      <a:pt x="158" y="333"/>
                    </a:cubicBezTo>
                    <a:cubicBezTo>
                      <a:pt x="158" y="334"/>
                      <a:pt x="158" y="334"/>
                      <a:pt x="158" y="334"/>
                    </a:cubicBezTo>
                    <a:cubicBezTo>
                      <a:pt x="157" y="334"/>
                      <a:pt x="157" y="333"/>
                      <a:pt x="157" y="332"/>
                    </a:cubicBezTo>
                    <a:cubicBezTo>
                      <a:pt x="157" y="332"/>
                      <a:pt x="156" y="331"/>
                      <a:pt x="156" y="330"/>
                    </a:cubicBezTo>
                    <a:cubicBezTo>
                      <a:pt x="156" y="329"/>
                      <a:pt x="156" y="328"/>
                      <a:pt x="155" y="327"/>
                    </a:cubicBezTo>
                    <a:cubicBezTo>
                      <a:pt x="154" y="327"/>
                      <a:pt x="153" y="326"/>
                      <a:pt x="153" y="324"/>
                    </a:cubicBezTo>
                    <a:cubicBezTo>
                      <a:pt x="152" y="323"/>
                      <a:pt x="152" y="321"/>
                      <a:pt x="151" y="321"/>
                    </a:cubicBezTo>
                    <a:cubicBezTo>
                      <a:pt x="151" y="321"/>
                      <a:pt x="151" y="321"/>
                      <a:pt x="151" y="321"/>
                    </a:cubicBezTo>
                    <a:cubicBezTo>
                      <a:pt x="151" y="321"/>
                      <a:pt x="151" y="321"/>
                      <a:pt x="151" y="321"/>
                    </a:cubicBezTo>
                    <a:cubicBezTo>
                      <a:pt x="151" y="322"/>
                      <a:pt x="151" y="322"/>
                      <a:pt x="152" y="324"/>
                    </a:cubicBezTo>
                    <a:cubicBezTo>
                      <a:pt x="152" y="325"/>
                      <a:pt x="151" y="326"/>
                      <a:pt x="151" y="326"/>
                    </a:cubicBezTo>
                    <a:cubicBezTo>
                      <a:pt x="151" y="327"/>
                      <a:pt x="152" y="327"/>
                      <a:pt x="153" y="328"/>
                    </a:cubicBezTo>
                    <a:cubicBezTo>
                      <a:pt x="153" y="329"/>
                      <a:pt x="154" y="330"/>
                      <a:pt x="155" y="332"/>
                    </a:cubicBezTo>
                    <a:cubicBezTo>
                      <a:pt x="155" y="332"/>
                      <a:pt x="155" y="332"/>
                      <a:pt x="155" y="333"/>
                    </a:cubicBezTo>
                    <a:cubicBezTo>
                      <a:pt x="155" y="333"/>
                      <a:pt x="155" y="333"/>
                      <a:pt x="155" y="334"/>
                    </a:cubicBezTo>
                    <a:cubicBezTo>
                      <a:pt x="156" y="334"/>
                      <a:pt x="156" y="334"/>
                      <a:pt x="156" y="335"/>
                    </a:cubicBezTo>
                    <a:cubicBezTo>
                      <a:pt x="157" y="335"/>
                      <a:pt x="157" y="336"/>
                      <a:pt x="157" y="336"/>
                    </a:cubicBezTo>
                    <a:cubicBezTo>
                      <a:pt x="157" y="337"/>
                      <a:pt x="157" y="338"/>
                      <a:pt x="157" y="339"/>
                    </a:cubicBezTo>
                    <a:cubicBezTo>
                      <a:pt x="157" y="339"/>
                      <a:pt x="157" y="340"/>
                      <a:pt x="157" y="340"/>
                    </a:cubicBezTo>
                    <a:cubicBezTo>
                      <a:pt x="157" y="340"/>
                      <a:pt x="157" y="341"/>
                      <a:pt x="157" y="341"/>
                    </a:cubicBezTo>
                    <a:cubicBezTo>
                      <a:pt x="157" y="342"/>
                      <a:pt x="157" y="343"/>
                      <a:pt x="158" y="343"/>
                    </a:cubicBezTo>
                    <a:cubicBezTo>
                      <a:pt x="159" y="343"/>
                      <a:pt x="159" y="343"/>
                      <a:pt x="159" y="344"/>
                    </a:cubicBezTo>
                    <a:cubicBezTo>
                      <a:pt x="159" y="345"/>
                      <a:pt x="158" y="345"/>
                      <a:pt x="158" y="346"/>
                    </a:cubicBezTo>
                    <a:cubicBezTo>
                      <a:pt x="157" y="347"/>
                      <a:pt x="157" y="348"/>
                      <a:pt x="157" y="349"/>
                    </a:cubicBezTo>
                    <a:cubicBezTo>
                      <a:pt x="157" y="349"/>
                      <a:pt x="156" y="350"/>
                      <a:pt x="154" y="351"/>
                    </a:cubicBezTo>
                    <a:cubicBezTo>
                      <a:pt x="153" y="351"/>
                      <a:pt x="152" y="352"/>
                      <a:pt x="151" y="352"/>
                    </a:cubicBezTo>
                    <a:cubicBezTo>
                      <a:pt x="152" y="353"/>
                      <a:pt x="152" y="353"/>
                      <a:pt x="152" y="354"/>
                    </a:cubicBezTo>
                    <a:cubicBezTo>
                      <a:pt x="152" y="354"/>
                      <a:pt x="152" y="354"/>
                      <a:pt x="152" y="355"/>
                    </a:cubicBezTo>
                    <a:cubicBezTo>
                      <a:pt x="151" y="354"/>
                      <a:pt x="150" y="353"/>
                      <a:pt x="150" y="352"/>
                    </a:cubicBezTo>
                    <a:cubicBezTo>
                      <a:pt x="149" y="351"/>
                      <a:pt x="149" y="351"/>
                      <a:pt x="148" y="351"/>
                    </a:cubicBezTo>
                    <a:cubicBezTo>
                      <a:pt x="147" y="351"/>
                      <a:pt x="146" y="351"/>
                      <a:pt x="146" y="350"/>
                    </a:cubicBezTo>
                    <a:cubicBezTo>
                      <a:pt x="145" y="350"/>
                      <a:pt x="145" y="350"/>
                      <a:pt x="145" y="350"/>
                    </a:cubicBezTo>
                    <a:cubicBezTo>
                      <a:pt x="145" y="351"/>
                      <a:pt x="145" y="351"/>
                      <a:pt x="145" y="351"/>
                    </a:cubicBezTo>
                    <a:cubicBezTo>
                      <a:pt x="145" y="352"/>
                      <a:pt x="145" y="352"/>
                      <a:pt x="145" y="353"/>
                    </a:cubicBezTo>
                    <a:cubicBezTo>
                      <a:pt x="145" y="354"/>
                      <a:pt x="145" y="355"/>
                      <a:pt x="145" y="356"/>
                    </a:cubicBezTo>
                    <a:cubicBezTo>
                      <a:pt x="145" y="356"/>
                      <a:pt x="145" y="357"/>
                      <a:pt x="145" y="357"/>
                    </a:cubicBezTo>
                    <a:cubicBezTo>
                      <a:pt x="146" y="361"/>
                      <a:pt x="148" y="363"/>
                      <a:pt x="153" y="363"/>
                    </a:cubicBezTo>
                    <a:cubicBezTo>
                      <a:pt x="151" y="366"/>
                      <a:pt x="149" y="369"/>
                      <a:pt x="149" y="373"/>
                    </a:cubicBezTo>
                    <a:cubicBezTo>
                      <a:pt x="149" y="375"/>
                      <a:pt x="150" y="377"/>
                      <a:pt x="150" y="377"/>
                    </a:cubicBezTo>
                    <a:cubicBezTo>
                      <a:pt x="150" y="378"/>
                      <a:pt x="150" y="378"/>
                      <a:pt x="150" y="378"/>
                    </a:cubicBezTo>
                    <a:cubicBezTo>
                      <a:pt x="149" y="378"/>
                      <a:pt x="148" y="379"/>
                      <a:pt x="147" y="380"/>
                    </a:cubicBezTo>
                    <a:cubicBezTo>
                      <a:pt x="147" y="381"/>
                      <a:pt x="147" y="383"/>
                      <a:pt x="147" y="384"/>
                    </a:cubicBezTo>
                    <a:cubicBezTo>
                      <a:pt x="147" y="385"/>
                      <a:pt x="147" y="385"/>
                      <a:pt x="147" y="386"/>
                    </a:cubicBezTo>
                    <a:cubicBezTo>
                      <a:pt x="148" y="387"/>
                      <a:pt x="148" y="387"/>
                      <a:pt x="148" y="387"/>
                    </a:cubicBezTo>
                    <a:cubicBezTo>
                      <a:pt x="148" y="387"/>
                      <a:pt x="149" y="388"/>
                      <a:pt x="149" y="389"/>
                    </a:cubicBezTo>
                    <a:cubicBezTo>
                      <a:pt x="149" y="390"/>
                      <a:pt x="149" y="391"/>
                      <a:pt x="149" y="391"/>
                    </a:cubicBezTo>
                    <a:cubicBezTo>
                      <a:pt x="150" y="391"/>
                      <a:pt x="150" y="391"/>
                      <a:pt x="150" y="390"/>
                    </a:cubicBezTo>
                    <a:cubicBezTo>
                      <a:pt x="151" y="390"/>
                      <a:pt x="151" y="390"/>
                      <a:pt x="151" y="390"/>
                    </a:cubicBezTo>
                    <a:cubicBezTo>
                      <a:pt x="151" y="391"/>
                      <a:pt x="151" y="391"/>
                      <a:pt x="152" y="392"/>
                    </a:cubicBezTo>
                    <a:cubicBezTo>
                      <a:pt x="152" y="393"/>
                      <a:pt x="153" y="394"/>
                      <a:pt x="153" y="394"/>
                    </a:cubicBezTo>
                    <a:cubicBezTo>
                      <a:pt x="153" y="395"/>
                      <a:pt x="152" y="396"/>
                      <a:pt x="152" y="396"/>
                    </a:cubicBezTo>
                    <a:cubicBezTo>
                      <a:pt x="151" y="396"/>
                      <a:pt x="151" y="395"/>
                      <a:pt x="149" y="394"/>
                    </a:cubicBezTo>
                    <a:cubicBezTo>
                      <a:pt x="148" y="392"/>
                      <a:pt x="147" y="392"/>
                      <a:pt x="147" y="392"/>
                    </a:cubicBezTo>
                    <a:cubicBezTo>
                      <a:pt x="147" y="392"/>
                      <a:pt x="146" y="392"/>
                      <a:pt x="146" y="392"/>
                    </a:cubicBezTo>
                    <a:cubicBezTo>
                      <a:pt x="146" y="392"/>
                      <a:pt x="146" y="392"/>
                      <a:pt x="145" y="392"/>
                    </a:cubicBezTo>
                    <a:cubicBezTo>
                      <a:pt x="144" y="392"/>
                      <a:pt x="144" y="392"/>
                      <a:pt x="144" y="392"/>
                    </a:cubicBezTo>
                    <a:cubicBezTo>
                      <a:pt x="144" y="393"/>
                      <a:pt x="144" y="393"/>
                      <a:pt x="145" y="393"/>
                    </a:cubicBezTo>
                    <a:cubicBezTo>
                      <a:pt x="146" y="393"/>
                      <a:pt x="147" y="394"/>
                      <a:pt x="147" y="395"/>
                    </a:cubicBezTo>
                    <a:cubicBezTo>
                      <a:pt x="147" y="395"/>
                      <a:pt x="147" y="395"/>
                      <a:pt x="146" y="395"/>
                    </a:cubicBezTo>
                    <a:cubicBezTo>
                      <a:pt x="146" y="395"/>
                      <a:pt x="145" y="395"/>
                      <a:pt x="145" y="396"/>
                    </a:cubicBezTo>
                    <a:cubicBezTo>
                      <a:pt x="145" y="396"/>
                      <a:pt x="145" y="396"/>
                      <a:pt x="146" y="396"/>
                    </a:cubicBezTo>
                    <a:cubicBezTo>
                      <a:pt x="146" y="397"/>
                      <a:pt x="146" y="397"/>
                      <a:pt x="146" y="397"/>
                    </a:cubicBezTo>
                    <a:cubicBezTo>
                      <a:pt x="146" y="397"/>
                      <a:pt x="146" y="397"/>
                      <a:pt x="146" y="397"/>
                    </a:cubicBezTo>
                    <a:cubicBezTo>
                      <a:pt x="146" y="397"/>
                      <a:pt x="146" y="397"/>
                      <a:pt x="146" y="397"/>
                    </a:cubicBezTo>
                    <a:cubicBezTo>
                      <a:pt x="145" y="397"/>
                      <a:pt x="145" y="397"/>
                      <a:pt x="145" y="397"/>
                    </a:cubicBezTo>
                    <a:cubicBezTo>
                      <a:pt x="143" y="397"/>
                      <a:pt x="142" y="398"/>
                      <a:pt x="142" y="399"/>
                    </a:cubicBezTo>
                    <a:cubicBezTo>
                      <a:pt x="142" y="400"/>
                      <a:pt x="142" y="400"/>
                      <a:pt x="142" y="400"/>
                    </a:cubicBezTo>
                    <a:cubicBezTo>
                      <a:pt x="144" y="400"/>
                      <a:pt x="145" y="400"/>
                      <a:pt x="145" y="402"/>
                    </a:cubicBezTo>
                    <a:cubicBezTo>
                      <a:pt x="145" y="402"/>
                      <a:pt x="145" y="402"/>
                      <a:pt x="145" y="402"/>
                    </a:cubicBezTo>
                    <a:cubicBezTo>
                      <a:pt x="145" y="402"/>
                      <a:pt x="145" y="403"/>
                      <a:pt x="145" y="404"/>
                    </a:cubicBezTo>
                    <a:cubicBezTo>
                      <a:pt x="145" y="404"/>
                      <a:pt x="145" y="404"/>
                      <a:pt x="145" y="404"/>
                    </a:cubicBezTo>
                    <a:cubicBezTo>
                      <a:pt x="145" y="404"/>
                      <a:pt x="145" y="404"/>
                      <a:pt x="145" y="404"/>
                    </a:cubicBezTo>
                    <a:cubicBezTo>
                      <a:pt x="146" y="406"/>
                      <a:pt x="146" y="406"/>
                      <a:pt x="147" y="406"/>
                    </a:cubicBezTo>
                    <a:cubicBezTo>
                      <a:pt x="147" y="407"/>
                      <a:pt x="147" y="407"/>
                      <a:pt x="147" y="407"/>
                    </a:cubicBezTo>
                    <a:cubicBezTo>
                      <a:pt x="145" y="407"/>
                      <a:pt x="145" y="407"/>
                      <a:pt x="145" y="407"/>
                    </a:cubicBezTo>
                    <a:cubicBezTo>
                      <a:pt x="145" y="407"/>
                      <a:pt x="145" y="408"/>
                      <a:pt x="145" y="408"/>
                    </a:cubicBezTo>
                    <a:cubicBezTo>
                      <a:pt x="145" y="409"/>
                      <a:pt x="145" y="409"/>
                      <a:pt x="145" y="409"/>
                    </a:cubicBezTo>
                    <a:cubicBezTo>
                      <a:pt x="146" y="410"/>
                      <a:pt x="146" y="410"/>
                      <a:pt x="147" y="410"/>
                    </a:cubicBezTo>
                    <a:cubicBezTo>
                      <a:pt x="147" y="410"/>
                      <a:pt x="147" y="410"/>
                      <a:pt x="147" y="411"/>
                    </a:cubicBezTo>
                    <a:cubicBezTo>
                      <a:pt x="147" y="412"/>
                      <a:pt x="147" y="412"/>
                      <a:pt x="147" y="413"/>
                    </a:cubicBezTo>
                    <a:cubicBezTo>
                      <a:pt x="147" y="413"/>
                      <a:pt x="147" y="413"/>
                      <a:pt x="146" y="413"/>
                    </a:cubicBezTo>
                    <a:cubicBezTo>
                      <a:pt x="146" y="413"/>
                      <a:pt x="145" y="413"/>
                      <a:pt x="145" y="413"/>
                    </a:cubicBezTo>
                    <a:cubicBezTo>
                      <a:pt x="145" y="414"/>
                      <a:pt x="145" y="414"/>
                      <a:pt x="145" y="414"/>
                    </a:cubicBezTo>
                    <a:cubicBezTo>
                      <a:pt x="146" y="415"/>
                      <a:pt x="146" y="415"/>
                      <a:pt x="146" y="415"/>
                    </a:cubicBezTo>
                    <a:cubicBezTo>
                      <a:pt x="146" y="418"/>
                      <a:pt x="146" y="418"/>
                      <a:pt x="146" y="418"/>
                    </a:cubicBezTo>
                    <a:cubicBezTo>
                      <a:pt x="146" y="419"/>
                      <a:pt x="146" y="419"/>
                      <a:pt x="147" y="419"/>
                    </a:cubicBezTo>
                    <a:cubicBezTo>
                      <a:pt x="147" y="419"/>
                      <a:pt x="147" y="419"/>
                      <a:pt x="147" y="419"/>
                    </a:cubicBezTo>
                    <a:cubicBezTo>
                      <a:pt x="147" y="420"/>
                      <a:pt x="147" y="421"/>
                      <a:pt x="147" y="425"/>
                    </a:cubicBezTo>
                    <a:cubicBezTo>
                      <a:pt x="147" y="426"/>
                      <a:pt x="147" y="427"/>
                      <a:pt x="147" y="429"/>
                    </a:cubicBezTo>
                    <a:cubicBezTo>
                      <a:pt x="147" y="430"/>
                      <a:pt x="148" y="431"/>
                      <a:pt x="149" y="433"/>
                    </a:cubicBezTo>
                    <a:cubicBezTo>
                      <a:pt x="150" y="434"/>
                      <a:pt x="151" y="435"/>
                      <a:pt x="151" y="436"/>
                    </a:cubicBezTo>
                    <a:cubicBezTo>
                      <a:pt x="151" y="436"/>
                      <a:pt x="151" y="437"/>
                      <a:pt x="151" y="437"/>
                    </a:cubicBezTo>
                    <a:cubicBezTo>
                      <a:pt x="151" y="439"/>
                      <a:pt x="151" y="439"/>
                      <a:pt x="153" y="439"/>
                    </a:cubicBezTo>
                    <a:cubicBezTo>
                      <a:pt x="153" y="440"/>
                      <a:pt x="153" y="440"/>
                      <a:pt x="153" y="441"/>
                    </a:cubicBezTo>
                    <a:cubicBezTo>
                      <a:pt x="153" y="441"/>
                      <a:pt x="153" y="442"/>
                      <a:pt x="152" y="442"/>
                    </a:cubicBezTo>
                    <a:cubicBezTo>
                      <a:pt x="151" y="442"/>
                      <a:pt x="151" y="443"/>
                      <a:pt x="151" y="443"/>
                    </a:cubicBezTo>
                    <a:cubicBezTo>
                      <a:pt x="151" y="443"/>
                      <a:pt x="152" y="444"/>
                      <a:pt x="153" y="445"/>
                    </a:cubicBezTo>
                    <a:cubicBezTo>
                      <a:pt x="154" y="445"/>
                      <a:pt x="155" y="446"/>
                      <a:pt x="155" y="446"/>
                    </a:cubicBezTo>
                    <a:cubicBezTo>
                      <a:pt x="156" y="446"/>
                      <a:pt x="158" y="446"/>
                      <a:pt x="161" y="446"/>
                    </a:cubicBezTo>
                    <a:cubicBezTo>
                      <a:pt x="161" y="446"/>
                      <a:pt x="161" y="447"/>
                      <a:pt x="161" y="447"/>
                    </a:cubicBezTo>
                    <a:cubicBezTo>
                      <a:pt x="161" y="447"/>
                      <a:pt x="162" y="447"/>
                      <a:pt x="162" y="447"/>
                    </a:cubicBezTo>
                    <a:cubicBezTo>
                      <a:pt x="162" y="447"/>
                      <a:pt x="163" y="448"/>
                      <a:pt x="163" y="449"/>
                    </a:cubicBezTo>
                    <a:cubicBezTo>
                      <a:pt x="163" y="449"/>
                      <a:pt x="162" y="450"/>
                      <a:pt x="162" y="451"/>
                    </a:cubicBezTo>
                    <a:cubicBezTo>
                      <a:pt x="162" y="451"/>
                      <a:pt x="162" y="452"/>
                      <a:pt x="163" y="453"/>
                    </a:cubicBezTo>
                    <a:cubicBezTo>
                      <a:pt x="163" y="452"/>
                      <a:pt x="165" y="451"/>
                      <a:pt x="166" y="450"/>
                    </a:cubicBezTo>
                    <a:cubicBezTo>
                      <a:pt x="168" y="448"/>
                      <a:pt x="169" y="447"/>
                      <a:pt x="169" y="447"/>
                    </a:cubicBezTo>
                    <a:cubicBezTo>
                      <a:pt x="169" y="447"/>
                      <a:pt x="170" y="447"/>
                      <a:pt x="170" y="448"/>
                    </a:cubicBezTo>
                    <a:cubicBezTo>
                      <a:pt x="171" y="448"/>
                      <a:pt x="172" y="448"/>
                      <a:pt x="172" y="448"/>
                    </a:cubicBezTo>
                    <a:cubicBezTo>
                      <a:pt x="172" y="450"/>
                      <a:pt x="171" y="451"/>
                      <a:pt x="171" y="451"/>
                    </a:cubicBezTo>
                    <a:cubicBezTo>
                      <a:pt x="171" y="452"/>
                      <a:pt x="171" y="452"/>
                      <a:pt x="171" y="452"/>
                    </a:cubicBezTo>
                    <a:cubicBezTo>
                      <a:pt x="171" y="452"/>
                      <a:pt x="171" y="452"/>
                      <a:pt x="172" y="452"/>
                    </a:cubicBezTo>
                    <a:cubicBezTo>
                      <a:pt x="172" y="453"/>
                      <a:pt x="173" y="454"/>
                      <a:pt x="173" y="454"/>
                    </a:cubicBezTo>
                    <a:cubicBezTo>
                      <a:pt x="173" y="454"/>
                      <a:pt x="174" y="455"/>
                      <a:pt x="175" y="455"/>
                    </a:cubicBezTo>
                    <a:cubicBezTo>
                      <a:pt x="175" y="456"/>
                      <a:pt x="175" y="456"/>
                      <a:pt x="177" y="456"/>
                    </a:cubicBezTo>
                    <a:cubicBezTo>
                      <a:pt x="177" y="457"/>
                      <a:pt x="178" y="457"/>
                      <a:pt x="178" y="458"/>
                    </a:cubicBezTo>
                    <a:cubicBezTo>
                      <a:pt x="178" y="458"/>
                      <a:pt x="177" y="459"/>
                      <a:pt x="177" y="459"/>
                    </a:cubicBezTo>
                    <a:cubicBezTo>
                      <a:pt x="177" y="460"/>
                      <a:pt x="177" y="460"/>
                      <a:pt x="178" y="460"/>
                    </a:cubicBezTo>
                    <a:cubicBezTo>
                      <a:pt x="178" y="460"/>
                      <a:pt x="178" y="459"/>
                      <a:pt x="179" y="458"/>
                    </a:cubicBezTo>
                    <a:cubicBezTo>
                      <a:pt x="179" y="458"/>
                      <a:pt x="180" y="458"/>
                      <a:pt x="180" y="458"/>
                    </a:cubicBezTo>
                    <a:cubicBezTo>
                      <a:pt x="180" y="458"/>
                      <a:pt x="181" y="458"/>
                      <a:pt x="182" y="459"/>
                    </a:cubicBezTo>
                    <a:cubicBezTo>
                      <a:pt x="182" y="459"/>
                      <a:pt x="183" y="459"/>
                      <a:pt x="183" y="460"/>
                    </a:cubicBezTo>
                    <a:cubicBezTo>
                      <a:pt x="184" y="460"/>
                      <a:pt x="184" y="461"/>
                      <a:pt x="185" y="462"/>
                    </a:cubicBezTo>
                    <a:cubicBezTo>
                      <a:pt x="185" y="462"/>
                      <a:pt x="185" y="462"/>
                      <a:pt x="186" y="462"/>
                    </a:cubicBezTo>
                    <a:cubicBezTo>
                      <a:pt x="186" y="462"/>
                      <a:pt x="187" y="462"/>
                      <a:pt x="187" y="463"/>
                    </a:cubicBezTo>
                    <a:cubicBezTo>
                      <a:pt x="187" y="463"/>
                      <a:pt x="186" y="463"/>
                      <a:pt x="186" y="464"/>
                    </a:cubicBezTo>
                    <a:cubicBezTo>
                      <a:pt x="186" y="464"/>
                      <a:pt x="186" y="464"/>
                      <a:pt x="185" y="464"/>
                    </a:cubicBezTo>
                    <a:cubicBezTo>
                      <a:pt x="185" y="464"/>
                      <a:pt x="184" y="464"/>
                      <a:pt x="184" y="463"/>
                    </a:cubicBezTo>
                    <a:cubicBezTo>
                      <a:pt x="183" y="463"/>
                      <a:pt x="183" y="463"/>
                      <a:pt x="183" y="463"/>
                    </a:cubicBezTo>
                    <a:cubicBezTo>
                      <a:pt x="182" y="463"/>
                      <a:pt x="182" y="463"/>
                      <a:pt x="182" y="463"/>
                    </a:cubicBezTo>
                    <a:cubicBezTo>
                      <a:pt x="183" y="464"/>
                      <a:pt x="184" y="465"/>
                      <a:pt x="184" y="466"/>
                    </a:cubicBezTo>
                    <a:cubicBezTo>
                      <a:pt x="184" y="467"/>
                      <a:pt x="184" y="468"/>
                      <a:pt x="184" y="468"/>
                    </a:cubicBezTo>
                    <a:cubicBezTo>
                      <a:pt x="185" y="468"/>
                      <a:pt x="186" y="468"/>
                      <a:pt x="187" y="468"/>
                    </a:cubicBezTo>
                    <a:cubicBezTo>
                      <a:pt x="187" y="469"/>
                      <a:pt x="187" y="469"/>
                      <a:pt x="187" y="470"/>
                    </a:cubicBezTo>
                    <a:cubicBezTo>
                      <a:pt x="188" y="470"/>
                      <a:pt x="188" y="471"/>
                      <a:pt x="188" y="472"/>
                    </a:cubicBezTo>
                    <a:cubicBezTo>
                      <a:pt x="189" y="471"/>
                      <a:pt x="189" y="471"/>
                      <a:pt x="189" y="470"/>
                    </a:cubicBezTo>
                    <a:cubicBezTo>
                      <a:pt x="189" y="470"/>
                      <a:pt x="189" y="469"/>
                      <a:pt x="189" y="469"/>
                    </a:cubicBezTo>
                    <a:cubicBezTo>
                      <a:pt x="189" y="469"/>
                      <a:pt x="189" y="469"/>
                      <a:pt x="190" y="469"/>
                    </a:cubicBezTo>
                    <a:cubicBezTo>
                      <a:pt x="190" y="469"/>
                      <a:pt x="190" y="469"/>
                      <a:pt x="191" y="469"/>
                    </a:cubicBezTo>
                    <a:cubicBezTo>
                      <a:pt x="191" y="469"/>
                      <a:pt x="192" y="469"/>
                      <a:pt x="193" y="470"/>
                    </a:cubicBezTo>
                    <a:cubicBezTo>
                      <a:pt x="195" y="471"/>
                      <a:pt x="195" y="472"/>
                      <a:pt x="195" y="473"/>
                    </a:cubicBezTo>
                    <a:cubicBezTo>
                      <a:pt x="195" y="474"/>
                      <a:pt x="196" y="474"/>
                      <a:pt x="196" y="475"/>
                    </a:cubicBezTo>
                    <a:cubicBezTo>
                      <a:pt x="197" y="475"/>
                      <a:pt x="197" y="476"/>
                      <a:pt x="197" y="476"/>
                    </a:cubicBezTo>
                    <a:cubicBezTo>
                      <a:pt x="197" y="476"/>
                      <a:pt x="197" y="477"/>
                      <a:pt x="197" y="478"/>
                    </a:cubicBezTo>
                    <a:cubicBezTo>
                      <a:pt x="198" y="479"/>
                      <a:pt x="198" y="479"/>
                      <a:pt x="198" y="480"/>
                    </a:cubicBezTo>
                    <a:cubicBezTo>
                      <a:pt x="198" y="480"/>
                      <a:pt x="199" y="481"/>
                      <a:pt x="200" y="482"/>
                    </a:cubicBezTo>
                    <a:cubicBezTo>
                      <a:pt x="200" y="482"/>
                      <a:pt x="201" y="482"/>
                      <a:pt x="202" y="483"/>
                    </a:cubicBezTo>
                    <a:cubicBezTo>
                      <a:pt x="201" y="483"/>
                      <a:pt x="201" y="484"/>
                      <a:pt x="201" y="485"/>
                    </a:cubicBezTo>
                    <a:cubicBezTo>
                      <a:pt x="201" y="486"/>
                      <a:pt x="201" y="487"/>
                      <a:pt x="201" y="487"/>
                    </a:cubicBezTo>
                    <a:cubicBezTo>
                      <a:pt x="201" y="487"/>
                      <a:pt x="202" y="487"/>
                      <a:pt x="203" y="487"/>
                    </a:cubicBezTo>
                    <a:cubicBezTo>
                      <a:pt x="203" y="488"/>
                      <a:pt x="203" y="489"/>
                      <a:pt x="202" y="489"/>
                    </a:cubicBezTo>
                    <a:cubicBezTo>
                      <a:pt x="202" y="490"/>
                      <a:pt x="201" y="490"/>
                      <a:pt x="200" y="490"/>
                    </a:cubicBezTo>
                    <a:cubicBezTo>
                      <a:pt x="199" y="490"/>
                      <a:pt x="198" y="490"/>
                      <a:pt x="197" y="491"/>
                    </a:cubicBezTo>
                    <a:cubicBezTo>
                      <a:pt x="196" y="491"/>
                      <a:pt x="196" y="492"/>
                      <a:pt x="195" y="493"/>
                    </a:cubicBezTo>
                    <a:cubicBezTo>
                      <a:pt x="195" y="493"/>
                      <a:pt x="195" y="493"/>
                      <a:pt x="195" y="493"/>
                    </a:cubicBezTo>
                    <a:cubicBezTo>
                      <a:pt x="195" y="494"/>
                      <a:pt x="194" y="496"/>
                      <a:pt x="194" y="498"/>
                    </a:cubicBezTo>
                    <a:cubicBezTo>
                      <a:pt x="194" y="499"/>
                      <a:pt x="193" y="499"/>
                      <a:pt x="192" y="500"/>
                    </a:cubicBezTo>
                    <a:cubicBezTo>
                      <a:pt x="192" y="500"/>
                      <a:pt x="192" y="500"/>
                      <a:pt x="192" y="500"/>
                    </a:cubicBezTo>
                    <a:cubicBezTo>
                      <a:pt x="191" y="501"/>
                      <a:pt x="190" y="502"/>
                      <a:pt x="189" y="502"/>
                    </a:cubicBezTo>
                    <a:cubicBezTo>
                      <a:pt x="189" y="503"/>
                      <a:pt x="189" y="503"/>
                      <a:pt x="189" y="503"/>
                    </a:cubicBezTo>
                    <a:cubicBezTo>
                      <a:pt x="189" y="503"/>
                      <a:pt x="189" y="503"/>
                      <a:pt x="189" y="503"/>
                    </a:cubicBezTo>
                    <a:cubicBezTo>
                      <a:pt x="188" y="503"/>
                      <a:pt x="188" y="504"/>
                      <a:pt x="187" y="504"/>
                    </a:cubicBezTo>
                    <a:cubicBezTo>
                      <a:pt x="187" y="505"/>
                      <a:pt x="186" y="506"/>
                      <a:pt x="186" y="507"/>
                    </a:cubicBezTo>
                    <a:cubicBezTo>
                      <a:pt x="184" y="507"/>
                      <a:pt x="183" y="507"/>
                      <a:pt x="181" y="507"/>
                    </a:cubicBezTo>
                    <a:cubicBezTo>
                      <a:pt x="181" y="507"/>
                      <a:pt x="181" y="507"/>
                      <a:pt x="181" y="507"/>
                    </a:cubicBezTo>
                    <a:cubicBezTo>
                      <a:pt x="181" y="507"/>
                      <a:pt x="181" y="507"/>
                      <a:pt x="181" y="507"/>
                    </a:cubicBezTo>
                    <a:cubicBezTo>
                      <a:pt x="182" y="507"/>
                      <a:pt x="183" y="507"/>
                      <a:pt x="184" y="508"/>
                    </a:cubicBezTo>
                    <a:cubicBezTo>
                      <a:pt x="185" y="509"/>
                      <a:pt x="186" y="510"/>
                      <a:pt x="187" y="510"/>
                    </a:cubicBezTo>
                    <a:cubicBezTo>
                      <a:pt x="187" y="509"/>
                      <a:pt x="188" y="509"/>
                      <a:pt x="188" y="509"/>
                    </a:cubicBezTo>
                    <a:cubicBezTo>
                      <a:pt x="190" y="509"/>
                      <a:pt x="191" y="509"/>
                      <a:pt x="191" y="508"/>
                    </a:cubicBezTo>
                    <a:cubicBezTo>
                      <a:pt x="191" y="508"/>
                      <a:pt x="190" y="507"/>
                      <a:pt x="189" y="506"/>
                    </a:cubicBezTo>
                    <a:cubicBezTo>
                      <a:pt x="190" y="506"/>
                      <a:pt x="190" y="506"/>
                      <a:pt x="190" y="506"/>
                    </a:cubicBezTo>
                    <a:cubicBezTo>
                      <a:pt x="190" y="506"/>
                      <a:pt x="190" y="506"/>
                      <a:pt x="190" y="506"/>
                    </a:cubicBezTo>
                    <a:cubicBezTo>
                      <a:pt x="193" y="508"/>
                      <a:pt x="194" y="509"/>
                      <a:pt x="196" y="510"/>
                    </a:cubicBezTo>
                    <a:cubicBezTo>
                      <a:pt x="196" y="510"/>
                      <a:pt x="196" y="511"/>
                      <a:pt x="196" y="511"/>
                    </a:cubicBezTo>
                    <a:cubicBezTo>
                      <a:pt x="196" y="511"/>
                      <a:pt x="196" y="511"/>
                      <a:pt x="196" y="511"/>
                    </a:cubicBezTo>
                    <a:cubicBezTo>
                      <a:pt x="197" y="511"/>
                      <a:pt x="197" y="511"/>
                      <a:pt x="197" y="511"/>
                    </a:cubicBezTo>
                    <a:cubicBezTo>
                      <a:pt x="197" y="511"/>
                      <a:pt x="197" y="512"/>
                      <a:pt x="197" y="512"/>
                    </a:cubicBezTo>
                    <a:cubicBezTo>
                      <a:pt x="197" y="513"/>
                      <a:pt x="197" y="514"/>
                      <a:pt x="196" y="514"/>
                    </a:cubicBezTo>
                    <a:cubicBezTo>
                      <a:pt x="195" y="514"/>
                      <a:pt x="195" y="513"/>
                      <a:pt x="194" y="513"/>
                    </a:cubicBezTo>
                    <a:cubicBezTo>
                      <a:pt x="193" y="512"/>
                      <a:pt x="192" y="512"/>
                      <a:pt x="192" y="512"/>
                    </a:cubicBezTo>
                    <a:cubicBezTo>
                      <a:pt x="191" y="512"/>
                      <a:pt x="191" y="512"/>
                      <a:pt x="190" y="512"/>
                    </a:cubicBezTo>
                    <a:cubicBezTo>
                      <a:pt x="190" y="512"/>
                      <a:pt x="189" y="513"/>
                      <a:pt x="189" y="513"/>
                    </a:cubicBezTo>
                    <a:cubicBezTo>
                      <a:pt x="187" y="513"/>
                      <a:pt x="186" y="514"/>
                      <a:pt x="186" y="514"/>
                    </a:cubicBezTo>
                    <a:cubicBezTo>
                      <a:pt x="186" y="515"/>
                      <a:pt x="187" y="516"/>
                      <a:pt x="188" y="517"/>
                    </a:cubicBezTo>
                    <a:cubicBezTo>
                      <a:pt x="190" y="519"/>
                      <a:pt x="190" y="519"/>
                      <a:pt x="190" y="520"/>
                    </a:cubicBezTo>
                    <a:cubicBezTo>
                      <a:pt x="190" y="521"/>
                      <a:pt x="190" y="521"/>
                      <a:pt x="189" y="521"/>
                    </a:cubicBezTo>
                    <a:cubicBezTo>
                      <a:pt x="189" y="521"/>
                      <a:pt x="188" y="522"/>
                      <a:pt x="188" y="522"/>
                    </a:cubicBezTo>
                    <a:cubicBezTo>
                      <a:pt x="187" y="524"/>
                      <a:pt x="187" y="525"/>
                      <a:pt x="186" y="525"/>
                    </a:cubicBezTo>
                    <a:cubicBezTo>
                      <a:pt x="186" y="524"/>
                      <a:pt x="185" y="524"/>
                      <a:pt x="185" y="524"/>
                    </a:cubicBezTo>
                    <a:cubicBezTo>
                      <a:pt x="183" y="525"/>
                      <a:pt x="182" y="526"/>
                      <a:pt x="182" y="526"/>
                    </a:cubicBezTo>
                    <a:cubicBezTo>
                      <a:pt x="182" y="527"/>
                      <a:pt x="182" y="527"/>
                      <a:pt x="182" y="528"/>
                    </a:cubicBezTo>
                    <a:cubicBezTo>
                      <a:pt x="182" y="529"/>
                      <a:pt x="182" y="529"/>
                      <a:pt x="181" y="530"/>
                    </a:cubicBezTo>
                    <a:cubicBezTo>
                      <a:pt x="181" y="530"/>
                      <a:pt x="181" y="530"/>
                      <a:pt x="181" y="530"/>
                    </a:cubicBezTo>
                    <a:cubicBezTo>
                      <a:pt x="181" y="533"/>
                      <a:pt x="180" y="534"/>
                      <a:pt x="180" y="534"/>
                    </a:cubicBezTo>
                    <a:cubicBezTo>
                      <a:pt x="180" y="534"/>
                      <a:pt x="179" y="535"/>
                      <a:pt x="178" y="536"/>
                    </a:cubicBezTo>
                    <a:cubicBezTo>
                      <a:pt x="177" y="536"/>
                      <a:pt x="177" y="537"/>
                      <a:pt x="177" y="537"/>
                    </a:cubicBezTo>
                    <a:cubicBezTo>
                      <a:pt x="177" y="537"/>
                      <a:pt x="177" y="537"/>
                      <a:pt x="177" y="537"/>
                    </a:cubicBezTo>
                    <a:cubicBezTo>
                      <a:pt x="177" y="536"/>
                      <a:pt x="177" y="535"/>
                      <a:pt x="176" y="534"/>
                    </a:cubicBezTo>
                    <a:cubicBezTo>
                      <a:pt x="175" y="533"/>
                      <a:pt x="175" y="533"/>
                      <a:pt x="175" y="533"/>
                    </a:cubicBezTo>
                    <a:cubicBezTo>
                      <a:pt x="175" y="532"/>
                      <a:pt x="176" y="532"/>
                      <a:pt x="176" y="532"/>
                    </a:cubicBezTo>
                    <a:cubicBezTo>
                      <a:pt x="175" y="529"/>
                      <a:pt x="174" y="528"/>
                      <a:pt x="174" y="527"/>
                    </a:cubicBezTo>
                    <a:cubicBezTo>
                      <a:pt x="174" y="526"/>
                      <a:pt x="174" y="526"/>
                      <a:pt x="174" y="525"/>
                    </a:cubicBezTo>
                    <a:cubicBezTo>
                      <a:pt x="173" y="526"/>
                      <a:pt x="173" y="525"/>
                      <a:pt x="172" y="524"/>
                    </a:cubicBezTo>
                    <a:cubicBezTo>
                      <a:pt x="172" y="524"/>
                      <a:pt x="172" y="523"/>
                      <a:pt x="171" y="523"/>
                    </a:cubicBezTo>
                    <a:cubicBezTo>
                      <a:pt x="171" y="524"/>
                      <a:pt x="171" y="525"/>
                      <a:pt x="171" y="526"/>
                    </a:cubicBezTo>
                    <a:cubicBezTo>
                      <a:pt x="173" y="529"/>
                      <a:pt x="174" y="531"/>
                      <a:pt x="174" y="531"/>
                    </a:cubicBezTo>
                    <a:cubicBezTo>
                      <a:pt x="174" y="532"/>
                      <a:pt x="174" y="532"/>
                      <a:pt x="173" y="532"/>
                    </a:cubicBezTo>
                    <a:cubicBezTo>
                      <a:pt x="172" y="533"/>
                      <a:pt x="171" y="533"/>
                      <a:pt x="171" y="533"/>
                    </a:cubicBezTo>
                    <a:cubicBezTo>
                      <a:pt x="171" y="533"/>
                      <a:pt x="171" y="533"/>
                      <a:pt x="171" y="533"/>
                    </a:cubicBezTo>
                    <a:cubicBezTo>
                      <a:pt x="171" y="534"/>
                      <a:pt x="171" y="534"/>
                      <a:pt x="171" y="536"/>
                    </a:cubicBezTo>
                    <a:cubicBezTo>
                      <a:pt x="171" y="537"/>
                      <a:pt x="171" y="537"/>
                      <a:pt x="169" y="537"/>
                    </a:cubicBezTo>
                    <a:cubicBezTo>
                      <a:pt x="168" y="538"/>
                      <a:pt x="168" y="540"/>
                      <a:pt x="168" y="542"/>
                    </a:cubicBezTo>
                    <a:cubicBezTo>
                      <a:pt x="168" y="542"/>
                      <a:pt x="168" y="542"/>
                      <a:pt x="168" y="542"/>
                    </a:cubicBezTo>
                    <a:cubicBezTo>
                      <a:pt x="167" y="542"/>
                      <a:pt x="167" y="542"/>
                      <a:pt x="167" y="542"/>
                    </a:cubicBezTo>
                    <a:cubicBezTo>
                      <a:pt x="167" y="541"/>
                      <a:pt x="167" y="541"/>
                      <a:pt x="166" y="540"/>
                    </a:cubicBezTo>
                    <a:cubicBezTo>
                      <a:pt x="165" y="540"/>
                      <a:pt x="165" y="540"/>
                      <a:pt x="165" y="540"/>
                    </a:cubicBezTo>
                    <a:cubicBezTo>
                      <a:pt x="165" y="540"/>
                      <a:pt x="165" y="541"/>
                      <a:pt x="165" y="541"/>
                    </a:cubicBezTo>
                    <a:cubicBezTo>
                      <a:pt x="165" y="541"/>
                      <a:pt x="166" y="542"/>
                      <a:pt x="166" y="544"/>
                    </a:cubicBezTo>
                    <a:cubicBezTo>
                      <a:pt x="165" y="544"/>
                      <a:pt x="165" y="544"/>
                      <a:pt x="164" y="544"/>
                    </a:cubicBezTo>
                    <a:cubicBezTo>
                      <a:pt x="163" y="545"/>
                      <a:pt x="162" y="545"/>
                      <a:pt x="162" y="545"/>
                    </a:cubicBezTo>
                    <a:cubicBezTo>
                      <a:pt x="162" y="545"/>
                      <a:pt x="161" y="545"/>
                      <a:pt x="161" y="545"/>
                    </a:cubicBezTo>
                    <a:cubicBezTo>
                      <a:pt x="160" y="544"/>
                      <a:pt x="160" y="544"/>
                      <a:pt x="159" y="544"/>
                    </a:cubicBezTo>
                    <a:cubicBezTo>
                      <a:pt x="159" y="544"/>
                      <a:pt x="159" y="544"/>
                      <a:pt x="158" y="545"/>
                    </a:cubicBezTo>
                    <a:cubicBezTo>
                      <a:pt x="158" y="545"/>
                      <a:pt x="157" y="545"/>
                      <a:pt x="157" y="545"/>
                    </a:cubicBezTo>
                    <a:cubicBezTo>
                      <a:pt x="157" y="546"/>
                      <a:pt x="157" y="546"/>
                      <a:pt x="157" y="546"/>
                    </a:cubicBezTo>
                    <a:cubicBezTo>
                      <a:pt x="157" y="546"/>
                      <a:pt x="157" y="547"/>
                      <a:pt x="158" y="547"/>
                    </a:cubicBezTo>
                    <a:cubicBezTo>
                      <a:pt x="158" y="548"/>
                      <a:pt x="159" y="548"/>
                      <a:pt x="159" y="549"/>
                    </a:cubicBezTo>
                    <a:cubicBezTo>
                      <a:pt x="158" y="549"/>
                      <a:pt x="158" y="549"/>
                      <a:pt x="158" y="549"/>
                    </a:cubicBezTo>
                    <a:cubicBezTo>
                      <a:pt x="157" y="549"/>
                      <a:pt x="155" y="549"/>
                      <a:pt x="154" y="549"/>
                    </a:cubicBezTo>
                    <a:cubicBezTo>
                      <a:pt x="154" y="550"/>
                      <a:pt x="154" y="550"/>
                      <a:pt x="154" y="550"/>
                    </a:cubicBezTo>
                    <a:cubicBezTo>
                      <a:pt x="155" y="550"/>
                      <a:pt x="155" y="550"/>
                      <a:pt x="156" y="551"/>
                    </a:cubicBezTo>
                    <a:cubicBezTo>
                      <a:pt x="156" y="551"/>
                      <a:pt x="157" y="551"/>
                      <a:pt x="156" y="552"/>
                    </a:cubicBezTo>
                    <a:cubicBezTo>
                      <a:pt x="156" y="552"/>
                      <a:pt x="155" y="552"/>
                      <a:pt x="154" y="552"/>
                    </a:cubicBezTo>
                    <a:cubicBezTo>
                      <a:pt x="149" y="552"/>
                      <a:pt x="145" y="551"/>
                      <a:pt x="143" y="551"/>
                    </a:cubicBezTo>
                    <a:cubicBezTo>
                      <a:pt x="143" y="551"/>
                      <a:pt x="143" y="551"/>
                      <a:pt x="143" y="551"/>
                    </a:cubicBezTo>
                    <a:cubicBezTo>
                      <a:pt x="139" y="551"/>
                      <a:pt x="137" y="551"/>
                      <a:pt x="136" y="552"/>
                    </a:cubicBezTo>
                    <a:cubicBezTo>
                      <a:pt x="136" y="552"/>
                      <a:pt x="136" y="553"/>
                      <a:pt x="137" y="554"/>
                    </a:cubicBezTo>
                    <a:cubicBezTo>
                      <a:pt x="137" y="554"/>
                      <a:pt x="137" y="553"/>
                      <a:pt x="138" y="553"/>
                    </a:cubicBezTo>
                    <a:cubicBezTo>
                      <a:pt x="139" y="553"/>
                      <a:pt x="140" y="552"/>
                      <a:pt x="140" y="552"/>
                    </a:cubicBezTo>
                    <a:cubicBezTo>
                      <a:pt x="141" y="552"/>
                      <a:pt x="142" y="552"/>
                      <a:pt x="143" y="553"/>
                    </a:cubicBezTo>
                    <a:cubicBezTo>
                      <a:pt x="145" y="553"/>
                      <a:pt x="147" y="553"/>
                      <a:pt x="148" y="554"/>
                    </a:cubicBezTo>
                    <a:cubicBezTo>
                      <a:pt x="150" y="554"/>
                      <a:pt x="152" y="556"/>
                      <a:pt x="156" y="559"/>
                    </a:cubicBezTo>
                    <a:cubicBezTo>
                      <a:pt x="155" y="560"/>
                      <a:pt x="154" y="561"/>
                      <a:pt x="152" y="561"/>
                    </a:cubicBezTo>
                    <a:cubicBezTo>
                      <a:pt x="151" y="561"/>
                      <a:pt x="151" y="561"/>
                      <a:pt x="150" y="561"/>
                    </a:cubicBezTo>
                    <a:cubicBezTo>
                      <a:pt x="148" y="561"/>
                      <a:pt x="146" y="561"/>
                      <a:pt x="145" y="560"/>
                    </a:cubicBezTo>
                    <a:cubicBezTo>
                      <a:pt x="142" y="560"/>
                      <a:pt x="142" y="560"/>
                      <a:pt x="142" y="560"/>
                    </a:cubicBezTo>
                    <a:cubicBezTo>
                      <a:pt x="142" y="560"/>
                      <a:pt x="142" y="560"/>
                      <a:pt x="142" y="560"/>
                    </a:cubicBezTo>
                    <a:cubicBezTo>
                      <a:pt x="143" y="561"/>
                      <a:pt x="144" y="562"/>
                      <a:pt x="147" y="562"/>
                    </a:cubicBezTo>
                    <a:cubicBezTo>
                      <a:pt x="147" y="563"/>
                      <a:pt x="148" y="563"/>
                      <a:pt x="148" y="563"/>
                    </a:cubicBezTo>
                    <a:cubicBezTo>
                      <a:pt x="149" y="564"/>
                      <a:pt x="150" y="564"/>
                      <a:pt x="150" y="565"/>
                    </a:cubicBezTo>
                    <a:cubicBezTo>
                      <a:pt x="150" y="565"/>
                      <a:pt x="150" y="565"/>
                      <a:pt x="150" y="565"/>
                    </a:cubicBezTo>
                    <a:cubicBezTo>
                      <a:pt x="150" y="565"/>
                      <a:pt x="149" y="566"/>
                      <a:pt x="149" y="566"/>
                    </a:cubicBezTo>
                    <a:cubicBezTo>
                      <a:pt x="149" y="567"/>
                      <a:pt x="150" y="567"/>
                      <a:pt x="150" y="567"/>
                    </a:cubicBezTo>
                    <a:cubicBezTo>
                      <a:pt x="151" y="568"/>
                      <a:pt x="152" y="568"/>
                      <a:pt x="152" y="568"/>
                    </a:cubicBezTo>
                    <a:cubicBezTo>
                      <a:pt x="152" y="569"/>
                      <a:pt x="152" y="569"/>
                      <a:pt x="151" y="570"/>
                    </a:cubicBezTo>
                    <a:cubicBezTo>
                      <a:pt x="151" y="571"/>
                      <a:pt x="151" y="571"/>
                      <a:pt x="151" y="571"/>
                    </a:cubicBezTo>
                    <a:cubicBezTo>
                      <a:pt x="152" y="571"/>
                      <a:pt x="153" y="571"/>
                      <a:pt x="154" y="572"/>
                    </a:cubicBezTo>
                    <a:cubicBezTo>
                      <a:pt x="154" y="573"/>
                      <a:pt x="155" y="574"/>
                      <a:pt x="155" y="575"/>
                    </a:cubicBezTo>
                    <a:cubicBezTo>
                      <a:pt x="155" y="576"/>
                      <a:pt x="154" y="576"/>
                      <a:pt x="154" y="577"/>
                    </a:cubicBezTo>
                    <a:cubicBezTo>
                      <a:pt x="153" y="577"/>
                      <a:pt x="153" y="578"/>
                      <a:pt x="153" y="578"/>
                    </a:cubicBezTo>
                    <a:cubicBezTo>
                      <a:pt x="153" y="578"/>
                      <a:pt x="153" y="579"/>
                      <a:pt x="153" y="579"/>
                    </a:cubicBezTo>
                    <a:cubicBezTo>
                      <a:pt x="153" y="579"/>
                      <a:pt x="154" y="580"/>
                      <a:pt x="154" y="580"/>
                    </a:cubicBezTo>
                    <a:cubicBezTo>
                      <a:pt x="154" y="581"/>
                      <a:pt x="154" y="582"/>
                      <a:pt x="153" y="582"/>
                    </a:cubicBezTo>
                    <a:cubicBezTo>
                      <a:pt x="153" y="582"/>
                      <a:pt x="153" y="582"/>
                      <a:pt x="152" y="582"/>
                    </a:cubicBezTo>
                    <a:cubicBezTo>
                      <a:pt x="151" y="582"/>
                      <a:pt x="151" y="582"/>
                      <a:pt x="151" y="582"/>
                    </a:cubicBezTo>
                    <a:cubicBezTo>
                      <a:pt x="151" y="583"/>
                      <a:pt x="151" y="584"/>
                      <a:pt x="150" y="584"/>
                    </a:cubicBezTo>
                    <a:cubicBezTo>
                      <a:pt x="150" y="584"/>
                      <a:pt x="150" y="584"/>
                      <a:pt x="150" y="585"/>
                    </a:cubicBezTo>
                    <a:cubicBezTo>
                      <a:pt x="151" y="585"/>
                      <a:pt x="151" y="585"/>
                      <a:pt x="152" y="585"/>
                    </a:cubicBezTo>
                    <a:cubicBezTo>
                      <a:pt x="153" y="585"/>
                      <a:pt x="153" y="586"/>
                      <a:pt x="153" y="586"/>
                    </a:cubicBezTo>
                    <a:cubicBezTo>
                      <a:pt x="153" y="588"/>
                      <a:pt x="153" y="588"/>
                      <a:pt x="153" y="589"/>
                    </a:cubicBezTo>
                    <a:cubicBezTo>
                      <a:pt x="152" y="589"/>
                      <a:pt x="151" y="589"/>
                      <a:pt x="150" y="589"/>
                    </a:cubicBezTo>
                    <a:cubicBezTo>
                      <a:pt x="149" y="589"/>
                      <a:pt x="149" y="589"/>
                      <a:pt x="148" y="589"/>
                    </a:cubicBezTo>
                    <a:cubicBezTo>
                      <a:pt x="147" y="589"/>
                      <a:pt x="147" y="589"/>
                      <a:pt x="147" y="589"/>
                    </a:cubicBezTo>
                    <a:cubicBezTo>
                      <a:pt x="147" y="590"/>
                      <a:pt x="147" y="591"/>
                      <a:pt x="148" y="592"/>
                    </a:cubicBezTo>
                    <a:cubicBezTo>
                      <a:pt x="148" y="592"/>
                      <a:pt x="149" y="593"/>
                      <a:pt x="151" y="594"/>
                    </a:cubicBezTo>
                    <a:cubicBezTo>
                      <a:pt x="151" y="594"/>
                      <a:pt x="152" y="595"/>
                      <a:pt x="152" y="596"/>
                    </a:cubicBezTo>
                    <a:cubicBezTo>
                      <a:pt x="153" y="598"/>
                      <a:pt x="153" y="599"/>
                      <a:pt x="153" y="600"/>
                    </a:cubicBezTo>
                    <a:cubicBezTo>
                      <a:pt x="153" y="600"/>
                      <a:pt x="152" y="600"/>
                      <a:pt x="151" y="600"/>
                    </a:cubicBezTo>
                    <a:cubicBezTo>
                      <a:pt x="150" y="600"/>
                      <a:pt x="150" y="600"/>
                      <a:pt x="150" y="601"/>
                    </a:cubicBezTo>
                    <a:cubicBezTo>
                      <a:pt x="150" y="602"/>
                      <a:pt x="150" y="602"/>
                      <a:pt x="150" y="603"/>
                    </a:cubicBezTo>
                    <a:cubicBezTo>
                      <a:pt x="151" y="604"/>
                      <a:pt x="152" y="604"/>
                      <a:pt x="152" y="604"/>
                    </a:cubicBezTo>
                    <a:cubicBezTo>
                      <a:pt x="149" y="604"/>
                      <a:pt x="149" y="604"/>
                      <a:pt x="149" y="604"/>
                    </a:cubicBezTo>
                    <a:cubicBezTo>
                      <a:pt x="149" y="605"/>
                      <a:pt x="149" y="605"/>
                      <a:pt x="149" y="605"/>
                    </a:cubicBezTo>
                    <a:cubicBezTo>
                      <a:pt x="149" y="605"/>
                      <a:pt x="149" y="605"/>
                      <a:pt x="151" y="607"/>
                    </a:cubicBezTo>
                    <a:cubicBezTo>
                      <a:pt x="151" y="607"/>
                      <a:pt x="152" y="608"/>
                      <a:pt x="153" y="607"/>
                    </a:cubicBezTo>
                    <a:cubicBezTo>
                      <a:pt x="153" y="607"/>
                      <a:pt x="153" y="608"/>
                      <a:pt x="153" y="608"/>
                    </a:cubicBezTo>
                    <a:cubicBezTo>
                      <a:pt x="153" y="608"/>
                      <a:pt x="153" y="609"/>
                      <a:pt x="153" y="609"/>
                    </a:cubicBezTo>
                    <a:cubicBezTo>
                      <a:pt x="153" y="610"/>
                      <a:pt x="153" y="610"/>
                      <a:pt x="154" y="610"/>
                    </a:cubicBezTo>
                    <a:cubicBezTo>
                      <a:pt x="154" y="611"/>
                      <a:pt x="153" y="611"/>
                      <a:pt x="153" y="611"/>
                    </a:cubicBezTo>
                    <a:cubicBezTo>
                      <a:pt x="153" y="611"/>
                      <a:pt x="152" y="612"/>
                      <a:pt x="152" y="612"/>
                    </a:cubicBezTo>
                    <a:cubicBezTo>
                      <a:pt x="152" y="612"/>
                      <a:pt x="153" y="613"/>
                      <a:pt x="153" y="614"/>
                    </a:cubicBezTo>
                    <a:cubicBezTo>
                      <a:pt x="153" y="614"/>
                      <a:pt x="152" y="615"/>
                      <a:pt x="151" y="617"/>
                    </a:cubicBezTo>
                    <a:cubicBezTo>
                      <a:pt x="149" y="619"/>
                      <a:pt x="149" y="620"/>
                      <a:pt x="149" y="621"/>
                    </a:cubicBezTo>
                    <a:cubicBezTo>
                      <a:pt x="149" y="622"/>
                      <a:pt x="149" y="622"/>
                      <a:pt x="149" y="622"/>
                    </a:cubicBezTo>
                    <a:cubicBezTo>
                      <a:pt x="150" y="622"/>
                      <a:pt x="150" y="622"/>
                      <a:pt x="150" y="623"/>
                    </a:cubicBezTo>
                    <a:cubicBezTo>
                      <a:pt x="150" y="623"/>
                      <a:pt x="150" y="623"/>
                      <a:pt x="149" y="624"/>
                    </a:cubicBezTo>
                    <a:cubicBezTo>
                      <a:pt x="149" y="624"/>
                      <a:pt x="149" y="624"/>
                      <a:pt x="149" y="625"/>
                    </a:cubicBezTo>
                    <a:cubicBezTo>
                      <a:pt x="149" y="626"/>
                      <a:pt x="150" y="628"/>
                      <a:pt x="153" y="631"/>
                    </a:cubicBezTo>
                    <a:cubicBezTo>
                      <a:pt x="153" y="632"/>
                      <a:pt x="152" y="632"/>
                      <a:pt x="149" y="633"/>
                    </a:cubicBezTo>
                    <a:cubicBezTo>
                      <a:pt x="149" y="636"/>
                      <a:pt x="149" y="636"/>
                      <a:pt x="149" y="636"/>
                    </a:cubicBezTo>
                    <a:cubicBezTo>
                      <a:pt x="150" y="636"/>
                      <a:pt x="150" y="637"/>
                      <a:pt x="150" y="638"/>
                    </a:cubicBezTo>
                    <a:cubicBezTo>
                      <a:pt x="150" y="640"/>
                      <a:pt x="150" y="642"/>
                      <a:pt x="149" y="644"/>
                    </a:cubicBezTo>
                    <a:cubicBezTo>
                      <a:pt x="149" y="645"/>
                      <a:pt x="150" y="646"/>
                      <a:pt x="151" y="647"/>
                    </a:cubicBezTo>
                    <a:cubicBezTo>
                      <a:pt x="151" y="647"/>
                      <a:pt x="150" y="648"/>
                      <a:pt x="148" y="648"/>
                    </a:cubicBezTo>
                    <a:cubicBezTo>
                      <a:pt x="148" y="649"/>
                      <a:pt x="148" y="650"/>
                      <a:pt x="149" y="651"/>
                    </a:cubicBezTo>
                    <a:cubicBezTo>
                      <a:pt x="149" y="653"/>
                      <a:pt x="148" y="654"/>
                      <a:pt x="147" y="654"/>
                    </a:cubicBezTo>
                    <a:cubicBezTo>
                      <a:pt x="146" y="654"/>
                      <a:pt x="146" y="655"/>
                      <a:pt x="145" y="657"/>
                    </a:cubicBezTo>
                    <a:cubicBezTo>
                      <a:pt x="145" y="659"/>
                      <a:pt x="145" y="660"/>
                      <a:pt x="144" y="661"/>
                    </a:cubicBezTo>
                    <a:cubicBezTo>
                      <a:pt x="144" y="661"/>
                      <a:pt x="144" y="661"/>
                      <a:pt x="143" y="662"/>
                    </a:cubicBezTo>
                    <a:cubicBezTo>
                      <a:pt x="143" y="663"/>
                      <a:pt x="143" y="663"/>
                      <a:pt x="143" y="664"/>
                    </a:cubicBezTo>
                    <a:cubicBezTo>
                      <a:pt x="143" y="665"/>
                      <a:pt x="143" y="665"/>
                      <a:pt x="143" y="665"/>
                    </a:cubicBezTo>
                    <a:cubicBezTo>
                      <a:pt x="143" y="665"/>
                      <a:pt x="143" y="665"/>
                      <a:pt x="143" y="665"/>
                    </a:cubicBezTo>
                    <a:cubicBezTo>
                      <a:pt x="143" y="666"/>
                      <a:pt x="143" y="666"/>
                      <a:pt x="143" y="667"/>
                    </a:cubicBezTo>
                    <a:cubicBezTo>
                      <a:pt x="143" y="668"/>
                      <a:pt x="143" y="669"/>
                      <a:pt x="143" y="671"/>
                    </a:cubicBezTo>
                    <a:cubicBezTo>
                      <a:pt x="143" y="673"/>
                      <a:pt x="143" y="674"/>
                      <a:pt x="143" y="675"/>
                    </a:cubicBezTo>
                    <a:cubicBezTo>
                      <a:pt x="142" y="675"/>
                      <a:pt x="142" y="676"/>
                      <a:pt x="140" y="677"/>
                    </a:cubicBezTo>
                    <a:cubicBezTo>
                      <a:pt x="139" y="678"/>
                      <a:pt x="138" y="679"/>
                      <a:pt x="138" y="680"/>
                    </a:cubicBezTo>
                    <a:cubicBezTo>
                      <a:pt x="138" y="680"/>
                      <a:pt x="138" y="680"/>
                      <a:pt x="138" y="681"/>
                    </a:cubicBezTo>
                    <a:cubicBezTo>
                      <a:pt x="138" y="681"/>
                      <a:pt x="138" y="682"/>
                      <a:pt x="138" y="682"/>
                    </a:cubicBezTo>
                    <a:cubicBezTo>
                      <a:pt x="138" y="683"/>
                      <a:pt x="137" y="684"/>
                      <a:pt x="137" y="684"/>
                    </a:cubicBezTo>
                    <a:cubicBezTo>
                      <a:pt x="137" y="684"/>
                      <a:pt x="136" y="683"/>
                      <a:pt x="136" y="682"/>
                    </a:cubicBezTo>
                    <a:cubicBezTo>
                      <a:pt x="135" y="682"/>
                      <a:pt x="135" y="681"/>
                      <a:pt x="135" y="680"/>
                    </a:cubicBezTo>
                    <a:cubicBezTo>
                      <a:pt x="135" y="679"/>
                      <a:pt x="135" y="679"/>
                      <a:pt x="135" y="679"/>
                    </a:cubicBezTo>
                    <a:cubicBezTo>
                      <a:pt x="134" y="679"/>
                      <a:pt x="133" y="679"/>
                      <a:pt x="133" y="679"/>
                    </a:cubicBezTo>
                    <a:cubicBezTo>
                      <a:pt x="131" y="678"/>
                      <a:pt x="131" y="678"/>
                      <a:pt x="130" y="678"/>
                    </a:cubicBezTo>
                    <a:cubicBezTo>
                      <a:pt x="130" y="678"/>
                      <a:pt x="129" y="678"/>
                      <a:pt x="129" y="679"/>
                    </a:cubicBezTo>
                    <a:cubicBezTo>
                      <a:pt x="128" y="679"/>
                      <a:pt x="128" y="680"/>
                      <a:pt x="127" y="680"/>
                    </a:cubicBezTo>
                    <a:cubicBezTo>
                      <a:pt x="127" y="680"/>
                      <a:pt x="126" y="680"/>
                      <a:pt x="125" y="680"/>
                    </a:cubicBezTo>
                    <a:cubicBezTo>
                      <a:pt x="124" y="680"/>
                      <a:pt x="123" y="681"/>
                      <a:pt x="123" y="681"/>
                    </a:cubicBezTo>
                    <a:cubicBezTo>
                      <a:pt x="122" y="681"/>
                      <a:pt x="122" y="681"/>
                      <a:pt x="122" y="681"/>
                    </a:cubicBezTo>
                    <a:cubicBezTo>
                      <a:pt x="122" y="680"/>
                      <a:pt x="122" y="680"/>
                      <a:pt x="122" y="679"/>
                    </a:cubicBezTo>
                    <a:cubicBezTo>
                      <a:pt x="121" y="679"/>
                      <a:pt x="121" y="679"/>
                      <a:pt x="121" y="679"/>
                    </a:cubicBezTo>
                    <a:cubicBezTo>
                      <a:pt x="120" y="680"/>
                      <a:pt x="119" y="680"/>
                      <a:pt x="118" y="680"/>
                    </a:cubicBezTo>
                    <a:cubicBezTo>
                      <a:pt x="117" y="680"/>
                      <a:pt x="116" y="680"/>
                      <a:pt x="116" y="680"/>
                    </a:cubicBezTo>
                    <a:cubicBezTo>
                      <a:pt x="116" y="680"/>
                      <a:pt x="115" y="680"/>
                      <a:pt x="115" y="680"/>
                    </a:cubicBezTo>
                    <a:cubicBezTo>
                      <a:pt x="114" y="681"/>
                      <a:pt x="114" y="681"/>
                      <a:pt x="113" y="681"/>
                    </a:cubicBezTo>
                    <a:cubicBezTo>
                      <a:pt x="112" y="681"/>
                      <a:pt x="111" y="681"/>
                      <a:pt x="110" y="681"/>
                    </a:cubicBezTo>
                    <a:cubicBezTo>
                      <a:pt x="106" y="682"/>
                      <a:pt x="104" y="682"/>
                      <a:pt x="104" y="682"/>
                    </a:cubicBezTo>
                    <a:cubicBezTo>
                      <a:pt x="104" y="683"/>
                      <a:pt x="105" y="683"/>
                      <a:pt x="105" y="684"/>
                    </a:cubicBezTo>
                    <a:cubicBezTo>
                      <a:pt x="106" y="685"/>
                      <a:pt x="106" y="686"/>
                      <a:pt x="106" y="686"/>
                    </a:cubicBezTo>
                    <a:cubicBezTo>
                      <a:pt x="106" y="687"/>
                      <a:pt x="106" y="688"/>
                      <a:pt x="105" y="689"/>
                    </a:cubicBezTo>
                    <a:cubicBezTo>
                      <a:pt x="105" y="689"/>
                      <a:pt x="104" y="690"/>
                      <a:pt x="103" y="690"/>
                    </a:cubicBezTo>
                    <a:cubicBezTo>
                      <a:pt x="103" y="690"/>
                      <a:pt x="103" y="689"/>
                      <a:pt x="102" y="688"/>
                    </a:cubicBezTo>
                    <a:cubicBezTo>
                      <a:pt x="102" y="688"/>
                      <a:pt x="102" y="688"/>
                      <a:pt x="102" y="688"/>
                    </a:cubicBezTo>
                    <a:cubicBezTo>
                      <a:pt x="101" y="688"/>
                      <a:pt x="101" y="688"/>
                      <a:pt x="100" y="688"/>
                    </a:cubicBezTo>
                    <a:cubicBezTo>
                      <a:pt x="100" y="688"/>
                      <a:pt x="99" y="688"/>
                      <a:pt x="99" y="689"/>
                    </a:cubicBezTo>
                    <a:cubicBezTo>
                      <a:pt x="98" y="690"/>
                      <a:pt x="97" y="692"/>
                      <a:pt x="96" y="693"/>
                    </a:cubicBezTo>
                    <a:cubicBezTo>
                      <a:pt x="94" y="695"/>
                      <a:pt x="93" y="697"/>
                      <a:pt x="92" y="698"/>
                    </a:cubicBezTo>
                    <a:cubicBezTo>
                      <a:pt x="91" y="700"/>
                      <a:pt x="91" y="701"/>
                      <a:pt x="91" y="703"/>
                    </a:cubicBezTo>
                    <a:cubicBezTo>
                      <a:pt x="91" y="705"/>
                      <a:pt x="92" y="707"/>
                      <a:pt x="94" y="709"/>
                    </a:cubicBezTo>
                    <a:cubicBezTo>
                      <a:pt x="96" y="711"/>
                      <a:pt x="97" y="713"/>
                      <a:pt x="97" y="714"/>
                    </a:cubicBezTo>
                    <a:cubicBezTo>
                      <a:pt x="97" y="715"/>
                      <a:pt x="96" y="716"/>
                      <a:pt x="95" y="717"/>
                    </a:cubicBezTo>
                    <a:cubicBezTo>
                      <a:pt x="94" y="718"/>
                      <a:pt x="93" y="719"/>
                      <a:pt x="93" y="719"/>
                    </a:cubicBezTo>
                    <a:cubicBezTo>
                      <a:pt x="93" y="720"/>
                      <a:pt x="93" y="721"/>
                      <a:pt x="92" y="722"/>
                    </a:cubicBezTo>
                    <a:cubicBezTo>
                      <a:pt x="92" y="723"/>
                      <a:pt x="91" y="723"/>
                      <a:pt x="90" y="723"/>
                    </a:cubicBezTo>
                    <a:cubicBezTo>
                      <a:pt x="90" y="723"/>
                      <a:pt x="89" y="723"/>
                      <a:pt x="88" y="722"/>
                    </a:cubicBezTo>
                    <a:cubicBezTo>
                      <a:pt x="86" y="721"/>
                      <a:pt x="85" y="720"/>
                      <a:pt x="84" y="720"/>
                    </a:cubicBezTo>
                    <a:cubicBezTo>
                      <a:pt x="84" y="720"/>
                      <a:pt x="83" y="720"/>
                      <a:pt x="82" y="721"/>
                    </a:cubicBezTo>
                    <a:cubicBezTo>
                      <a:pt x="82" y="721"/>
                      <a:pt x="81" y="721"/>
                      <a:pt x="81" y="721"/>
                    </a:cubicBezTo>
                    <a:cubicBezTo>
                      <a:pt x="80" y="721"/>
                      <a:pt x="80" y="721"/>
                      <a:pt x="79" y="721"/>
                    </a:cubicBezTo>
                    <a:cubicBezTo>
                      <a:pt x="78" y="721"/>
                      <a:pt x="77" y="722"/>
                      <a:pt x="74" y="724"/>
                    </a:cubicBezTo>
                    <a:cubicBezTo>
                      <a:pt x="71" y="726"/>
                      <a:pt x="69" y="727"/>
                      <a:pt x="68" y="727"/>
                    </a:cubicBezTo>
                    <a:cubicBezTo>
                      <a:pt x="66" y="727"/>
                      <a:pt x="64" y="726"/>
                      <a:pt x="62" y="725"/>
                    </a:cubicBezTo>
                    <a:cubicBezTo>
                      <a:pt x="59" y="724"/>
                      <a:pt x="57" y="723"/>
                      <a:pt x="57" y="723"/>
                    </a:cubicBezTo>
                    <a:cubicBezTo>
                      <a:pt x="56" y="723"/>
                      <a:pt x="56" y="723"/>
                      <a:pt x="55" y="724"/>
                    </a:cubicBezTo>
                    <a:cubicBezTo>
                      <a:pt x="55" y="724"/>
                      <a:pt x="55" y="724"/>
                      <a:pt x="54" y="724"/>
                    </a:cubicBezTo>
                    <a:cubicBezTo>
                      <a:pt x="54" y="723"/>
                      <a:pt x="54" y="723"/>
                      <a:pt x="54" y="723"/>
                    </a:cubicBezTo>
                    <a:cubicBezTo>
                      <a:pt x="55" y="723"/>
                      <a:pt x="55" y="722"/>
                      <a:pt x="56" y="722"/>
                    </a:cubicBezTo>
                    <a:cubicBezTo>
                      <a:pt x="57" y="722"/>
                      <a:pt x="57" y="721"/>
                      <a:pt x="57" y="720"/>
                    </a:cubicBezTo>
                    <a:cubicBezTo>
                      <a:pt x="57" y="720"/>
                      <a:pt x="57" y="719"/>
                      <a:pt x="56" y="718"/>
                    </a:cubicBezTo>
                    <a:cubicBezTo>
                      <a:pt x="55" y="717"/>
                      <a:pt x="55" y="716"/>
                      <a:pt x="55" y="715"/>
                    </a:cubicBezTo>
                    <a:cubicBezTo>
                      <a:pt x="55" y="715"/>
                      <a:pt x="55" y="714"/>
                      <a:pt x="57" y="712"/>
                    </a:cubicBezTo>
                    <a:cubicBezTo>
                      <a:pt x="58" y="711"/>
                      <a:pt x="59" y="710"/>
                      <a:pt x="59" y="710"/>
                    </a:cubicBezTo>
                    <a:cubicBezTo>
                      <a:pt x="59" y="709"/>
                      <a:pt x="58" y="708"/>
                      <a:pt x="57" y="707"/>
                    </a:cubicBezTo>
                    <a:cubicBezTo>
                      <a:pt x="55" y="706"/>
                      <a:pt x="54" y="705"/>
                      <a:pt x="54" y="705"/>
                    </a:cubicBezTo>
                    <a:cubicBezTo>
                      <a:pt x="54" y="705"/>
                      <a:pt x="55" y="704"/>
                      <a:pt x="55" y="704"/>
                    </a:cubicBezTo>
                    <a:cubicBezTo>
                      <a:pt x="55" y="704"/>
                      <a:pt x="55" y="704"/>
                      <a:pt x="55" y="703"/>
                    </a:cubicBezTo>
                    <a:cubicBezTo>
                      <a:pt x="55" y="703"/>
                      <a:pt x="54" y="701"/>
                      <a:pt x="52" y="699"/>
                    </a:cubicBezTo>
                    <a:cubicBezTo>
                      <a:pt x="51" y="699"/>
                      <a:pt x="51" y="698"/>
                      <a:pt x="50" y="697"/>
                    </a:cubicBezTo>
                    <a:cubicBezTo>
                      <a:pt x="50" y="696"/>
                      <a:pt x="49" y="695"/>
                      <a:pt x="49" y="694"/>
                    </a:cubicBezTo>
                    <a:cubicBezTo>
                      <a:pt x="48" y="693"/>
                      <a:pt x="47" y="691"/>
                      <a:pt x="46" y="690"/>
                    </a:cubicBezTo>
                    <a:cubicBezTo>
                      <a:pt x="44" y="687"/>
                      <a:pt x="43" y="685"/>
                      <a:pt x="43" y="685"/>
                    </a:cubicBezTo>
                    <a:cubicBezTo>
                      <a:pt x="43" y="684"/>
                      <a:pt x="43" y="683"/>
                      <a:pt x="43" y="683"/>
                    </a:cubicBezTo>
                    <a:cubicBezTo>
                      <a:pt x="43" y="681"/>
                      <a:pt x="43" y="681"/>
                      <a:pt x="42" y="680"/>
                    </a:cubicBezTo>
                    <a:cubicBezTo>
                      <a:pt x="42" y="680"/>
                      <a:pt x="41" y="679"/>
                      <a:pt x="41" y="678"/>
                    </a:cubicBezTo>
                    <a:cubicBezTo>
                      <a:pt x="41" y="678"/>
                      <a:pt x="41" y="678"/>
                      <a:pt x="41" y="678"/>
                    </a:cubicBezTo>
                    <a:cubicBezTo>
                      <a:pt x="43" y="678"/>
                      <a:pt x="43" y="678"/>
                      <a:pt x="43" y="678"/>
                    </a:cubicBezTo>
                    <a:cubicBezTo>
                      <a:pt x="44" y="678"/>
                      <a:pt x="44" y="679"/>
                      <a:pt x="45" y="679"/>
                    </a:cubicBezTo>
                    <a:cubicBezTo>
                      <a:pt x="45" y="679"/>
                      <a:pt x="46" y="680"/>
                      <a:pt x="47" y="681"/>
                    </a:cubicBezTo>
                    <a:cubicBezTo>
                      <a:pt x="48" y="681"/>
                      <a:pt x="48" y="682"/>
                      <a:pt x="49" y="682"/>
                    </a:cubicBezTo>
                    <a:cubicBezTo>
                      <a:pt x="49" y="682"/>
                      <a:pt x="50" y="681"/>
                      <a:pt x="50" y="681"/>
                    </a:cubicBezTo>
                    <a:cubicBezTo>
                      <a:pt x="51" y="680"/>
                      <a:pt x="51" y="680"/>
                      <a:pt x="51" y="680"/>
                    </a:cubicBezTo>
                    <a:cubicBezTo>
                      <a:pt x="51" y="678"/>
                      <a:pt x="50" y="677"/>
                      <a:pt x="48" y="676"/>
                    </a:cubicBezTo>
                    <a:cubicBezTo>
                      <a:pt x="46" y="674"/>
                      <a:pt x="45" y="673"/>
                      <a:pt x="45" y="671"/>
                    </a:cubicBezTo>
                    <a:cubicBezTo>
                      <a:pt x="45" y="670"/>
                      <a:pt x="45" y="670"/>
                      <a:pt x="46" y="670"/>
                    </a:cubicBezTo>
                    <a:cubicBezTo>
                      <a:pt x="46" y="669"/>
                      <a:pt x="47" y="669"/>
                      <a:pt x="48" y="669"/>
                    </a:cubicBezTo>
                    <a:cubicBezTo>
                      <a:pt x="48" y="669"/>
                      <a:pt x="50" y="670"/>
                      <a:pt x="51" y="670"/>
                    </a:cubicBezTo>
                    <a:cubicBezTo>
                      <a:pt x="51" y="670"/>
                      <a:pt x="52" y="670"/>
                      <a:pt x="52" y="669"/>
                    </a:cubicBezTo>
                    <a:cubicBezTo>
                      <a:pt x="53" y="668"/>
                      <a:pt x="53" y="668"/>
                      <a:pt x="53" y="667"/>
                    </a:cubicBezTo>
                    <a:cubicBezTo>
                      <a:pt x="53" y="665"/>
                      <a:pt x="53" y="663"/>
                      <a:pt x="52" y="662"/>
                    </a:cubicBezTo>
                    <a:cubicBezTo>
                      <a:pt x="52" y="660"/>
                      <a:pt x="51" y="660"/>
                      <a:pt x="51" y="660"/>
                    </a:cubicBezTo>
                    <a:cubicBezTo>
                      <a:pt x="50" y="660"/>
                      <a:pt x="49" y="660"/>
                      <a:pt x="48" y="660"/>
                    </a:cubicBezTo>
                    <a:cubicBezTo>
                      <a:pt x="47" y="660"/>
                      <a:pt x="45" y="658"/>
                      <a:pt x="43" y="655"/>
                    </a:cubicBezTo>
                    <a:cubicBezTo>
                      <a:pt x="42" y="651"/>
                      <a:pt x="41" y="649"/>
                      <a:pt x="41" y="649"/>
                    </a:cubicBezTo>
                    <a:cubicBezTo>
                      <a:pt x="39" y="648"/>
                      <a:pt x="39" y="648"/>
                      <a:pt x="38" y="647"/>
                    </a:cubicBezTo>
                    <a:cubicBezTo>
                      <a:pt x="37" y="646"/>
                      <a:pt x="36" y="645"/>
                      <a:pt x="36" y="645"/>
                    </a:cubicBezTo>
                    <a:cubicBezTo>
                      <a:pt x="37" y="644"/>
                      <a:pt x="36" y="643"/>
                      <a:pt x="35" y="642"/>
                    </a:cubicBezTo>
                    <a:cubicBezTo>
                      <a:pt x="34" y="640"/>
                      <a:pt x="33" y="640"/>
                      <a:pt x="33" y="639"/>
                    </a:cubicBezTo>
                    <a:cubicBezTo>
                      <a:pt x="33" y="638"/>
                      <a:pt x="34" y="638"/>
                      <a:pt x="34" y="638"/>
                    </a:cubicBezTo>
                    <a:cubicBezTo>
                      <a:pt x="34" y="637"/>
                      <a:pt x="33" y="635"/>
                      <a:pt x="32" y="634"/>
                    </a:cubicBezTo>
                    <a:cubicBezTo>
                      <a:pt x="31" y="633"/>
                      <a:pt x="30" y="632"/>
                      <a:pt x="30" y="631"/>
                    </a:cubicBezTo>
                    <a:cubicBezTo>
                      <a:pt x="31" y="629"/>
                      <a:pt x="31" y="628"/>
                      <a:pt x="31" y="627"/>
                    </a:cubicBezTo>
                    <a:cubicBezTo>
                      <a:pt x="31" y="626"/>
                      <a:pt x="30" y="625"/>
                      <a:pt x="28" y="625"/>
                    </a:cubicBezTo>
                    <a:cubicBezTo>
                      <a:pt x="28" y="624"/>
                      <a:pt x="28" y="623"/>
                      <a:pt x="28" y="622"/>
                    </a:cubicBezTo>
                    <a:cubicBezTo>
                      <a:pt x="28" y="621"/>
                      <a:pt x="28" y="620"/>
                      <a:pt x="27" y="620"/>
                    </a:cubicBezTo>
                    <a:cubicBezTo>
                      <a:pt x="27" y="622"/>
                      <a:pt x="26" y="623"/>
                      <a:pt x="25" y="625"/>
                    </a:cubicBezTo>
                    <a:cubicBezTo>
                      <a:pt x="24" y="622"/>
                      <a:pt x="23" y="621"/>
                      <a:pt x="23" y="621"/>
                    </a:cubicBezTo>
                    <a:cubicBezTo>
                      <a:pt x="23" y="621"/>
                      <a:pt x="23" y="621"/>
                      <a:pt x="23" y="621"/>
                    </a:cubicBezTo>
                    <a:cubicBezTo>
                      <a:pt x="23" y="621"/>
                      <a:pt x="23" y="621"/>
                      <a:pt x="23" y="621"/>
                    </a:cubicBezTo>
                    <a:cubicBezTo>
                      <a:pt x="23" y="616"/>
                      <a:pt x="24" y="613"/>
                      <a:pt x="24" y="613"/>
                    </a:cubicBezTo>
                    <a:cubicBezTo>
                      <a:pt x="23" y="612"/>
                      <a:pt x="23" y="612"/>
                      <a:pt x="22" y="611"/>
                    </a:cubicBezTo>
                    <a:cubicBezTo>
                      <a:pt x="21" y="610"/>
                      <a:pt x="21" y="609"/>
                      <a:pt x="21" y="608"/>
                    </a:cubicBezTo>
                    <a:cubicBezTo>
                      <a:pt x="21" y="607"/>
                      <a:pt x="21" y="607"/>
                      <a:pt x="21" y="607"/>
                    </a:cubicBezTo>
                    <a:cubicBezTo>
                      <a:pt x="20" y="606"/>
                      <a:pt x="19" y="606"/>
                      <a:pt x="19" y="606"/>
                    </a:cubicBezTo>
                    <a:cubicBezTo>
                      <a:pt x="19" y="606"/>
                      <a:pt x="19" y="606"/>
                      <a:pt x="19" y="606"/>
                    </a:cubicBezTo>
                    <a:cubicBezTo>
                      <a:pt x="19" y="606"/>
                      <a:pt x="19" y="606"/>
                      <a:pt x="19" y="605"/>
                    </a:cubicBezTo>
                    <a:cubicBezTo>
                      <a:pt x="19" y="605"/>
                      <a:pt x="19" y="605"/>
                      <a:pt x="20" y="604"/>
                    </a:cubicBezTo>
                    <a:cubicBezTo>
                      <a:pt x="20" y="603"/>
                      <a:pt x="20" y="603"/>
                      <a:pt x="20" y="602"/>
                    </a:cubicBezTo>
                    <a:cubicBezTo>
                      <a:pt x="20" y="602"/>
                      <a:pt x="20" y="602"/>
                      <a:pt x="20" y="602"/>
                    </a:cubicBezTo>
                    <a:cubicBezTo>
                      <a:pt x="19" y="602"/>
                      <a:pt x="19" y="602"/>
                      <a:pt x="19" y="602"/>
                    </a:cubicBezTo>
                    <a:cubicBezTo>
                      <a:pt x="17" y="602"/>
                      <a:pt x="17" y="602"/>
                      <a:pt x="17" y="600"/>
                    </a:cubicBezTo>
                    <a:cubicBezTo>
                      <a:pt x="17" y="599"/>
                      <a:pt x="17" y="599"/>
                      <a:pt x="17" y="599"/>
                    </a:cubicBezTo>
                    <a:cubicBezTo>
                      <a:pt x="17" y="598"/>
                      <a:pt x="17" y="598"/>
                      <a:pt x="17" y="597"/>
                    </a:cubicBezTo>
                    <a:cubicBezTo>
                      <a:pt x="17" y="597"/>
                      <a:pt x="17" y="597"/>
                      <a:pt x="17" y="597"/>
                    </a:cubicBezTo>
                    <a:cubicBezTo>
                      <a:pt x="18" y="597"/>
                      <a:pt x="19" y="597"/>
                      <a:pt x="19" y="596"/>
                    </a:cubicBezTo>
                    <a:cubicBezTo>
                      <a:pt x="18" y="595"/>
                      <a:pt x="18" y="594"/>
                      <a:pt x="18" y="594"/>
                    </a:cubicBezTo>
                    <a:cubicBezTo>
                      <a:pt x="18" y="593"/>
                      <a:pt x="19" y="592"/>
                      <a:pt x="19" y="592"/>
                    </a:cubicBezTo>
                    <a:cubicBezTo>
                      <a:pt x="19" y="591"/>
                      <a:pt x="20" y="591"/>
                      <a:pt x="20" y="590"/>
                    </a:cubicBezTo>
                    <a:cubicBezTo>
                      <a:pt x="20" y="590"/>
                      <a:pt x="19" y="589"/>
                      <a:pt x="19" y="589"/>
                    </a:cubicBezTo>
                    <a:cubicBezTo>
                      <a:pt x="20" y="589"/>
                      <a:pt x="20" y="588"/>
                      <a:pt x="20" y="588"/>
                    </a:cubicBezTo>
                    <a:cubicBezTo>
                      <a:pt x="20" y="586"/>
                      <a:pt x="20" y="585"/>
                      <a:pt x="20" y="585"/>
                    </a:cubicBezTo>
                    <a:cubicBezTo>
                      <a:pt x="20" y="584"/>
                      <a:pt x="20" y="583"/>
                      <a:pt x="20" y="582"/>
                    </a:cubicBezTo>
                    <a:cubicBezTo>
                      <a:pt x="20" y="581"/>
                      <a:pt x="20" y="581"/>
                      <a:pt x="20" y="580"/>
                    </a:cubicBezTo>
                    <a:cubicBezTo>
                      <a:pt x="21" y="580"/>
                      <a:pt x="21" y="579"/>
                      <a:pt x="21" y="579"/>
                    </a:cubicBezTo>
                    <a:cubicBezTo>
                      <a:pt x="21" y="579"/>
                      <a:pt x="21" y="578"/>
                      <a:pt x="20" y="578"/>
                    </a:cubicBezTo>
                    <a:cubicBezTo>
                      <a:pt x="20" y="578"/>
                      <a:pt x="19" y="577"/>
                      <a:pt x="19" y="577"/>
                    </a:cubicBezTo>
                    <a:cubicBezTo>
                      <a:pt x="19" y="576"/>
                      <a:pt x="19" y="576"/>
                      <a:pt x="20" y="576"/>
                    </a:cubicBezTo>
                    <a:cubicBezTo>
                      <a:pt x="20" y="575"/>
                      <a:pt x="20" y="575"/>
                      <a:pt x="20" y="574"/>
                    </a:cubicBezTo>
                    <a:cubicBezTo>
                      <a:pt x="20" y="574"/>
                      <a:pt x="20" y="574"/>
                      <a:pt x="19" y="574"/>
                    </a:cubicBezTo>
                    <a:cubicBezTo>
                      <a:pt x="18" y="574"/>
                      <a:pt x="17" y="575"/>
                      <a:pt x="16" y="577"/>
                    </a:cubicBezTo>
                    <a:cubicBezTo>
                      <a:pt x="14" y="578"/>
                      <a:pt x="14" y="579"/>
                      <a:pt x="14" y="579"/>
                    </a:cubicBezTo>
                    <a:cubicBezTo>
                      <a:pt x="13" y="579"/>
                      <a:pt x="13" y="579"/>
                      <a:pt x="13" y="579"/>
                    </a:cubicBezTo>
                    <a:cubicBezTo>
                      <a:pt x="13" y="578"/>
                      <a:pt x="13" y="578"/>
                      <a:pt x="13" y="578"/>
                    </a:cubicBezTo>
                    <a:cubicBezTo>
                      <a:pt x="13" y="578"/>
                      <a:pt x="13" y="578"/>
                      <a:pt x="13" y="578"/>
                    </a:cubicBezTo>
                    <a:cubicBezTo>
                      <a:pt x="13" y="578"/>
                      <a:pt x="13" y="578"/>
                      <a:pt x="13" y="578"/>
                    </a:cubicBezTo>
                    <a:cubicBezTo>
                      <a:pt x="13" y="578"/>
                      <a:pt x="13" y="578"/>
                      <a:pt x="13" y="578"/>
                    </a:cubicBezTo>
                    <a:cubicBezTo>
                      <a:pt x="13" y="577"/>
                      <a:pt x="13" y="576"/>
                      <a:pt x="14" y="575"/>
                    </a:cubicBezTo>
                    <a:cubicBezTo>
                      <a:pt x="14" y="574"/>
                      <a:pt x="15" y="573"/>
                      <a:pt x="15" y="572"/>
                    </a:cubicBezTo>
                    <a:cubicBezTo>
                      <a:pt x="15" y="571"/>
                      <a:pt x="14" y="570"/>
                      <a:pt x="13" y="570"/>
                    </a:cubicBezTo>
                    <a:cubicBezTo>
                      <a:pt x="13" y="572"/>
                      <a:pt x="13" y="574"/>
                      <a:pt x="13" y="574"/>
                    </a:cubicBezTo>
                    <a:cubicBezTo>
                      <a:pt x="12" y="576"/>
                      <a:pt x="11" y="577"/>
                      <a:pt x="10" y="577"/>
                    </a:cubicBezTo>
                    <a:cubicBezTo>
                      <a:pt x="9" y="577"/>
                      <a:pt x="9" y="577"/>
                      <a:pt x="9" y="577"/>
                    </a:cubicBezTo>
                    <a:cubicBezTo>
                      <a:pt x="9" y="576"/>
                      <a:pt x="9" y="576"/>
                      <a:pt x="9" y="576"/>
                    </a:cubicBezTo>
                    <a:cubicBezTo>
                      <a:pt x="9" y="576"/>
                      <a:pt x="10" y="575"/>
                      <a:pt x="10" y="574"/>
                    </a:cubicBezTo>
                    <a:cubicBezTo>
                      <a:pt x="10" y="574"/>
                      <a:pt x="10" y="574"/>
                      <a:pt x="9" y="574"/>
                    </a:cubicBezTo>
                    <a:cubicBezTo>
                      <a:pt x="9" y="574"/>
                      <a:pt x="9" y="573"/>
                      <a:pt x="9" y="573"/>
                    </a:cubicBezTo>
                    <a:cubicBezTo>
                      <a:pt x="9" y="571"/>
                      <a:pt x="9" y="570"/>
                      <a:pt x="9" y="570"/>
                    </a:cubicBezTo>
                    <a:cubicBezTo>
                      <a:pt x="9" y="569"/>
                      <a:pt x="9" y="569"/>
                      <a:pt x="9" y="569"/>
                    </a:cubicBezTo>
                    <a:cubicBezTo>
                      <a:pt x="9" y="569"/>
                      <a:pt x="8" y="571"/>
                      <a:pt x="8" y="572"/>
                    </a:cubicBezTo>
                    <a:cubicBezTo>
                      <a:pt x="7" y="574"/>
                      <a:pt x="6" y="574"/>
                      <a:pt x="5" y="575"/>
                    </a:cubicBezTo>
                    <a:cubicBezTo>
                      <a:pt x="4" y="575"/>
                      <a:pt x="4" y="575"/>
                      <a:pt x="4" y="575"/>
                    </a:cubicBezTo>
                    <a:cubicBezTo>
                      <a:pt x="4" y="575"/>
                      <a:pt x="4" y="574"/>
                      <a:pt x="4" y="574"/>
                    </a:cubicBezTo>
                    <a:cubicBezTo>
                      <a:pt x="5" y="571"/>
                      <a:pt x="5" y="568"/>
                      <a:pt x="5" y="568"/>
                    </a:cubicBezTo>
                    <a:cubicBezTo>
                      <a:pt x="5" y="565"/>
                      <a:pt x="5" y="563"/>
                      <a:pt x="5" y="562"/>
                    </a:cubicBezTo>
                    <a:cubicBezTo>
                      <a:pt x="5" y="561"/>
                      <a:pt x="5" y="561"/>
                      <a:pt x="5" y="561"/>
                    </a:cubicBezTo>
                    <a:cubicBezTo>
                      <a:pt x="5" y="560"/>
                      <a:pt x="5" y="560"/>
                      <a:pt x="5" y="560"/>
                    </a:cubicBezTo>
                    <a:cubicBezTo>
                      <a:pt x="5" y="560"/>
                      <a:pt x="4" y="559"/>
                      <a:pt x="4" y="559"/>
                    </a:cubicBezTo>
                    <a:cubicBezTo>
                      <a:pt x="3" y="558"/>
                      <a:pt x="3" y="557"/>
                      <a:pt x="3" y="556"/>
                    </a:cubicBezTo>
                    <a:cubicBezTo>
                      <a:pt x="3" y="556"/>
                      <a:pt x="3" y="555"/>
                      <a:pt x="3" y="554"/>
                    </a:cubicBezTo>
                    <a:cubicBezTo>
                      <a:pt x="3" y="550"/>
                      <a:pt x="2" y="547"/>
                      <a:pt x="2" y="547"/>
                    </a:cubicBezTo>
                    <a:cubicBezTo>
                      <a:pt x="2" y="546"/>
                      <a:pt x="2" y="545"/>
                      <a:pt x="1" y="544"/>
                    </a:cubicBezTo>
                    <a:cubicBezTo>
                      <a:pt x="0" y="544"/>
                      <a:pt x="0" y="543"/>
                      <a:pt x="0" y="542"/>
                    </a:cubicBezTo>
                    <a:cubicBezTo>
                      <a:pt x="0" y="541"/>
                      <a:pt x="0" y="540"/>
                      <a:pt x="1" y="539"/>
                    </a:cubicBezTo>
                    <a:cubicBezTo>
                      <a:pt x="2" y="538"/>
                      <a:pt x="2" y="537"/>
                      <a:pt x="2" y="536"/>
                    </a:cubicBezTo>
                    <a:cubicBezTo>
                      <a:pt x="4" y="536"/>
                      <a:pt x="6" y="537"/>
                      <a:pt x="7" y="539"/>
                    </a:cubicBezTo>
                    <a:cubicBezTo>
                      <a:pt x="7" y="540"/>
                      <a:pt x="8" y="542"/>
                      <a:pt x="8" y="544"/>
                    </a:cubicBezTo>
                    <a:cubicBezTo>
                      <a:pt x="9" y="545"/>
                      <a:pt x="9" y="546"/>
                      <a:pt x="10" y="547"/>
                    </a:cubicBezTo>
                    <a:cubicBezTo>
                      <a:pt x="10" y="547"/>
                      <a:pt x="11" y="546"/>
                      <a:pt x="13" y="546"/>
                    </a:cubicBezTo>
                    <a:cubicBezTo>
                      <a:pt x="14" y="545"/>
                      <a:pt x="15" y="544"/>
                      <a:pt x="15" y="543"/>
                    </a:cubicBezTo>
                    <a:cubicBezTo>
                      <a:pt x="15" y="541"/>
                      <a:pt x="15" y="540"/>
                      <a:pt x="15" y="539"/>
                    </a:cubicBezTo>
                    <a:cubicBezTo>
                      <a:pt x="15" y="539"/>
                      <a:pt x="16" y="538"/>
                      <a:pt x="16" y="536"/>
                    </a:cubicBezTo>
                    <a:cubicBezTo>
                      <a:pt x="15" y="534"/>
                      <a:pt x="15" y="533"/>
                      <a:pt x="15" y="533"/>
                    </a:cubicBezTo>
                    <a:cubicBezTo>
                      <a:pt x="15" y="532"/>
                      <a:pt x="15" y="531"/>
                      <a:pt x="16" y="530"/>
                    </a:cubicBezTo>
                    <a:cubicBezTo>
                      <a:pt x="17" y="530"/>
                      <a:pt x="17" y="529"/>
                      <a:pt x="17" y="528"/>
                    </a:cubicBezTo>
                    <a:cubicBezTo>
                      <a:pt x="17" y="527"/>
                      <a:pt x="17" y="526"/>
                      <a:pt x="16" y="524"/>
                    </a:cubicBezTo>
                    <a:cubicBezTo>
                      <a:pt x="16" y="522"/>
                      <a:pt x="16" y="521"/>
                      <a:pt x="16" y="520"/>
                    </a:cubicBezTo>
                    <a:cubicBezTo>
                      <a:pt x="16" y="520"/>
                      <a:pt x="16" y="520"/>
                      <a:pt x="15" y="519"/>
                    </a:cubicBezTo>
                    <a:cubicBezTo>
                      <a:pt x="14" y="516"/>
                      <a:pt x="13" y="514"/>
                      <a:pt x="13" y="511"/>
                    </a:cubicBezTo>
                    <a:cubicBezTo>
                      <a:pt x="13" y="510"/>
                      <a:pt x="14" y="509"/>
                      <a:pt x="16" y="508"/>
                    </a:cubicBezTo>
                    <a:cubicBezTo>
                      <a:pt x="18" y="506"/>
                      <a:pt x="19" y="505"/>
                      <a:pt x="19" y="503"/>
                    </a:cubicBezTo>
                    <a:cubicBezTo>
                      <a:pt x="19" y="502"/>
                      <a:pt x="18" y="501"/>
                      <a:pt x="18" y="500"/>
                    </a:cubicBezTo>
                    <a:cubicBezTo>
                      <a:pt x="17" y="499"/>
                      <a:pt x="17" y="498"/>
                      <a:pt x="17" y="497"/>
                    </a:cubicBezTo>
                    <a:cubicBezTo>
                      <a:pt x="17" y="496"/>
                      <a:pt x="19" y="495"/>
                      <a:pt x="22" y="495"/>
                    </a:cubicBezTo>
                    <a:cubicBezTo>
                      <a:pt x="24" y="495"/>
                      <a:pt x="25" y="493"/>
                      <a:pt x="27" y="491"/>
                    </a:cubicBezTo>
                    <a:cubicBezTo>
                      <a:pt x="29" y="489"/>
                      <a:pt x="30" y="488"/>
                      <a:pt x="32" y="486"/>
                    </a:cubicBezTo>
                    <a:cubicBezTo>
                      <a:pt x="33" y="485"/>
                      <a:pt x="33" y="483"/>
                      <a:pt x="33" y="481"/>
                    </a:cubicBezTo>
                    <a:cubicBezTo>
                      <a:pt x="33" y="478"/>
                      <a:pt x="32" y="476"/>
                      <a:pt x="32" y="474"/>
                    </a:cubicBezTo>
                    <a:cubicBezTo>
                      <a:pt x="32" y="473"/>
                      <a:pt x="33" y="472"/>
                      <a:pt x="34" y="470"/>
                    </a:cubicBezTo>
                    <a:cubicBezTo>
                      <a:pt x="35" y="469"/>
                      <a:pt x="35" y="468"/>
                      <a:pt x="35" y="465"/>
                    </a:cubicBezTo>
                    <a:cubicBezTo>
                      <a:pt x="35" y="464"/>
                      <a:pt x="35" y="462"/>
                      <a:pt x="33" y="458"/>
                    </a:cubicBezTo>
                    <a:cubicBezTo>
                      <a:pt x="32" y="455"/>
                      <a:pt x="31" y="452"/>
                      <a:pt x="30" y="452"/>
                    </a:cubicBezTo>
                    <a:cubicBezTo>
                      <a:pt x="29" y="450"/>
                      <a:pt x="27" y="448"/>
                      <a:pt x="27" y="446"/>
                    </a:cubicBezTo>
                    <a:cubicBezTo>
                      <a:pt x="26" y="445"/>
                      <a:pt x="26" y="444"/>
                      <a:pt x="26" y="442"/>
                    </a:cubicBezTo>
                    <a:cubicBezTo>
                      <a:pt x="26" y="440"/>
                      <a:pt x="26" y="439"/>
                      <a:pt x="26" y="438"/>
                    </a:cubicBezTo>
                    <a:cubicBezTo>
                      <a:pt x="26" y="437"/>
                      <a:pt x="27" y="436"/>
                      <a:pt x="31" y="436"/>
                    </a:cubicBezTo>
                    <a:cubicBezTo>
                      <a:pt x="33" y="435"/>
                      <a:pt x="35" y="435"/>
                      <a:pt x="37" y="435"/>
                    </a:cubicBezTo>
                    <a:cubicBezTo>
                      <a:pt x="37" y="432"/>
                      <a:pt x="38" y="429"/>
                      <a:pt x="39" y="426"/>
                    </a:cubicBezTo>
                    <a:cubicBezTo>
                      <a:pt x="39" y="425"/>
                      <a:pt x="40" y="423"/>
                      <a:pt x="40" y="421"/>
                    </a:cubicBezTo>
                    <a:cubicBezTo>
                      <a:pt x="40" y="420"/>
                      <a:pt x="40" y="419"/>
                      <a:pt x="40" y="418"/>
                    </a:cubicBezTo>
                    <a:cubicBezTo>
                      <a:pt x="39" y="416"/>
                      <a:pt x="38" y="414"/>
                      <a:pt x="37" y="413"/>
                    </a:cubicBezTo>
                    <a:cubicBezTo>
                      <a:pt x="36" y="412"/>
                      <a:pt x="36" y="411"/>
                      <a:pt x="35" y="410"/>
                    </a:cubicBezTo>
                    <a:cubicBezTo>
                      <a:pt x="34" y="409"/>
                      <a:pt x="33" y="408"/>
                      <a:pt x="33" y="408"/>
                    </a:cubicBezTo>
                    <a:cubicBezTo>
                      <a:pt x="31" y="408"/>
                      <a:pt x="30" y="408"/>
                      <a:pt x="29" y="408"/>
                    </a:cubicBezTo>
                    <a:cubicBezTo>
                      <a:pt x="28" y="408"/>
                      <a:pt x="27" y="407"/>
                      <a:pt x="26" y="406"/>
                    </a:cubicBezTo>
                    <a:cubicBezTo>
                      <a:pt x="26" y="405"/>
                      <a:pt x="25" y="405"/>
                      <a:pt x="24" y="404"/>
                    </a:cubicBezTo>
                    <a:cubicBezTo>
                      <a:pt x="23" y="402"/>
                      <a:pt x="23" y="401"/>
                      <a:pt x="23" y="401"/>
                    </a:cubicBezTo>
                    <a:cubicBezTo>
                      <a:pt x="23" y="393"/>
                      <a:pt x="24" y="389"/>
                      <a:pt x="24" y="389"/>
                    </a:cubicBezTo>
                    <a:cubicBezTo>
                      <a:pt x="25" y="383"/>
                      <a:pt x="25" y="379"/>
                      <a:pt x="25" y="377"/>
                    </a:cubicBezTo>
                    <a:cubicBezTo>
                      <a:pt x="25" y="375"/>
                      <a:pt x="24" y="374"/>
                      <a:pt x="24" y="373"/>
                    </a:cubicBezTo>
                    <a:cubicBezTo>
                      <a:pt x="24" y="370"/>
                      <a:pt x="24" y="367"/>
                      <a:pt x="22" y="363"/>
                    </a:cubicBezTo>
                    <a:cubicBezTo>
                      <a:pt x="20" y="359"/>
                      <a:pt x="19" y="356"/>
                      <a:pt x="19" y="356"/>
                    </a:cubicBezTo>
                    <a:cubicBezTo>
                      <a:pt x="19" y="352"/>
                      <a:pt x="20" y="350"/>
                      <a:pt x="20" y="349"/>
                    </a:cubicBezTo>
                    <a:cubicBezTo>
                      <a:pt x="20" y="347"/>
                      <a:pt x="19" y="346"/>
                      <a:pt x="19" y="344"/>
                    </a:cubicBezTo>
                    <a:cubicBezTo>
                      <a:pt x="18" y="343"/>
                      <a:pt x="18" y="341"/>
                      <a:pt x="18" y="339"/>
                    </a:cubicBezTo>
                    <a:cubicBezTo>
                      <a:pt x="19" y="336"/>
                      <a:pt x="20" y="333"/>
                      <a:pt x="21" y="332"/>
                    </a:cubicBezTo>
                    <a:cubicBezTo>
                      <a:pt x="20" y="331"/>
                      <a:pt x="19" y="330"/>
                      <a:pt x="18" y="328"/>
                    </a:cubicBezTo>
                    <a:cubicBezTo>
                      <a:pt x="16" y="324"/>
                      <a:pt x="15" y="322"/>
                      <a:pt x="15" y="320"/>
                    </a:cubicBezTo>
                    <a:cubicBezTo>
                      <a:pt x="15" y="319"/>
                      <a:pt x="15" y="317"/>
                      <a:pt x="17" y="314"/>
                    </a:cubicBezTo>
                    <a:cubicBezTo>
                      <a:pt x="19" y="311"/>
                      <a:pt x="20" y="309"/>
                      <a:pt x="20" y="307"/>
                    </a:cubicBezTo>
                    <a:cubicBezTo>
                      <a:pt x="20" y="306"/>
                      <a:pt x="19" y="306"/>
                      <a:pt x="19" y="305"/>
                    </a:cubicBezTo>
                    <a:cubicBezTo>
                      <a:pt x="19" y="304"/>
                      <a:pt x="18" y="303"/>
                      <a:pt x="18" y="302"/>
                    </a:cubicBezTo>
                    <a:cubicBezTo>
                      <a:pt x="24" y="295"/>
                      <a:pt x="27" y="291"/>
                      <a:pt x="28" y="288"/>
                    </a:cubicBezTo>
                    <a:cubicBezTo>
                      <a:pt x="32" y="280"/>
                      <a:pt x="36" y="276"/>
                      <a:pt x="41" y="276"/>
                    </a:cubicBezTo>
                    <a:cubicBezTo>
                      <a:pt x="42" y="276"/>
                      <a:pt x="44" y="277"/>
                      <a:pt x="47" y="278"/>
                    </a:cubicBezTo>
                    <a:cubicBezTo>
                      <a:pt x="50" y="279"/>
                      <a:pt x="53" y="279"/>
                      <a:pt x="56" y="279"/>
                    </a:cubicBezTo>
                    <a:cubicBezTo>
                      <a:pt x="57" y="279"/>
                      <a:pt x="58" y="279"/>
                      <a:pt x="59" y="278"/>
                    </a:cubicBezTo>
                    <a:cubicBezTo>
                      <a:pt x="59" y="277"/>
                      <a:pt x="59" y="277"/>
                      <a:pt x="60" y="275"/>
                    </a:cubicBezTo>
                    <a:cubicBezTo>
                      <a:pt x="62" y="273"/>
                      <a:pt x="63" y="271"/>
                      <a:pt x="63" y="270"/>
                    </a:cubicBezTo>
                    <a:cubicBezTo>
                      <a:pt x="62" y="266"/>
                      <a:pt x="62" y="264"/>
                      <a:pt x="62" y="263"/>
                    </a:cubicBezTo>
                    <a:cubicBezTo>
                      <a:pt x="62" y="260"/>
                      <a:pt x="61" y="258"/>
                      <a:pt x="59" y="256"/>
                    </a:cubicBezTo>
                    <a:cubicBezTo>
                      <a:pt x="58" y="256"/>
                      <a:pt x="58" y="255"/>
                      <a:pt x="56" y="255"/>
                    </a:cubicBezTo>
                    <a:cubicBezTo>
                      <a:pt x="54" y="254"/>
                      <a:pt x="53" y="254"/>
                      <a:pt x="53" y="254"/>
                    </a:cubicBezTo>
                    <a:cubicBezTo>
                      <a:pt x="50" y="252"/>
                      <a:pt x="49" y="251"/>
                      <a:pt x="49" y="248"/>
                    </a:cubicBezTo>
                    <a:cubicBezTo>
                      <a:pt x="49" y="248"/>
                      <a:pt x="49" y="248"/>
                      <a:pt x="49" y="248"/>
                    </a:cubicBezTo>
                    <a:cubicBezTo>
                      <a:pt x="50" y="246"/>
                      <a:pt x="52" y="244"/>
                      <a:pt x="54" y="240"/>
                    </a:cubicBezTo>
                    <a:cubicBezTo>
                      <a:pt x="56" y="236"/>
                      <a:pt x="57" y="233"/>
                      <a:pt x="58" y="231"/>
                    </a:cubicBezTo>
                    <a:cubicBezTo>
                      <a:pt x="60" y="227"/>
                      <a:pt x="62" y="224"/>
                      <a:pt x="63" y="221"/>
                    </a:cubicBezTo>
                    <a:cubicBezTo>
                      <a:pt x="63" y="218"/>
                      <a:pt x="64" y="216"/>
                      <a:pt x="65" y="215"/>
                    </a:cubicBezTo>
                    <a:cubicBezTo>
                      <a:pt x="66" y="214"/>
                      <a:pt x="66" y="213"/>
                      <a:pt x="66" y="211"/>
                    </a:cubicBezTo>
                    <a:cubicBezTo>
                      <a:pt x="66" y="209"/>
                      <a:pt x="66" y="207"/>
                      <a:pt x="66" y="204"/>
                    </a:cubicBezTo>
                    <a:cubicBezTo>
                      <a:pt x="65" y="200"/>
                      <a:pt x="65" y="198"/>
                      <a:pt x="65" y="196"/>
                    </a:cubicBezTo>
                    <a:cubicBezTo>
                      <a:pt x="65" y="195"/>
                      <a:pt x="66" y="191"/>
                      <a:pt x="67" y="185"/>
                    </a:cubicBezTo>
                    <a:cubicBezTo>
                      <a:pt x="67" y="184"/>
                      <a:pt x="66" y="182"/>
                      <a:pt x="65" y="179"/>
                    </a:cubicBezTo>
                    <a:cubicBezTo>
                      <a:pt x="64" y="175"/>
                      <a:pt x="64" y="173"/>
                      <a:pt x="64" y="171"/>
                    </a:cubicBezTo>
                    <a:cubicBezTo>
                      <a:pt x="64" y="169"/>
                      <a:pt x="65" y="168"/>
                      <a:pt x="68" y="168"/>
                    </a:cubicBezTo>
                    <a:cubicBezTo>
                      <a:pt x="68" y="168"/>
                      <a:pt x="69" y="167"/>
                      <a:pt x="71" y="167"/>
                    </a:cubicBezTo>
                    <a:cubicBezTo>
                      <a:pt x="72" y="167"/>
                      <a:pt x="73" y="167"/>
                      <a:pt x="74" y="167"/>
                    </a:cubicBezTo>
                    <a:cubicBezTo>
                      <a:pt x="75" y="166"/>
                      <a:pt x="77" y="165"/>
                      <a:pt x="79" y="163"/>
                    </a:cubicBezTo>
                    <a:cubicBezTo>
                      <a:pt x="81" y="161"/>
                      <a:pt x="83" y="160"/>
                      <a:pt x="83" y="159"/>
                    </a:cubicBezTo>
                    <a:cubicBezTo>
                      <a:pt x="83" y="159"/>
                      <a:pt x="82" y="157"/>
                      <a:pt x="82" y="155"/>
                    </a:cubicBezTo>
                    <a:cubicBezTo>
                      <a:pt x="81" y="153"/>
                      <a:pt x="81" y="152"/>
                      <a:pt x="81" y="151"/>
                    </a:cubicBezTo>
                    <a:cubicBezTo>
                      <a:pt x="81" y="149"/>
                      <a:pt x="82" y="146"/>
                      <a:pt x="85" y="141"/>
                    </a:cubicBezTo>
                    <a:cubicBezTo>
                      <a:pt x="88" y="135"/>
                      <a:pt x="90" y="131"/>
                      <a:pt x="90" y="130"/>
                    </a:cubicBezTo>
                    <a:cubicBezTo>
                      <a:pt x="91" y="127"/>
                      <a:pt x="92" y="125"/>
                      <a:pt x="93" y="123"/>
                    </a:cubicBezTo>
                    <a:cubicBezTo>
                      <a:pt x="94" y="123"/>
                      <a:pt x="95" y="122"/>
                      <a:pt x="96" y="120"/>
                    </a:cubicBezTo>
                    <a:cubicBezTo>
                      <a:pt x="97" y="119"/>
                      <a:pt x="98" y="118"/>
                      <a:pt x="98" y="117"/>
                    </a:cubicBezTo>
                    <a:cubicBezTo>
                      <a:pt x="99" y="116"/>
                      <a:pt x="99" y="114"/>
                      <a:pt x="99" y="111"/>
                    </a:cubicBezTo>
                    <a:cubicBezTo>
                      <a:pt x="99" y="108"/>
                      <a:pt x="98" y="105"/>
                      <a:pt x="95" y="102"/>
                    </a:cubicBezTo>
                    <a:cubicBezTo>
                      <a:pt x="94" y="100"/>
                      <a:pt x="93" y="99"/>
                      <a:pt x="93" y="99"/>
                    </a:cubicBezTo>
                    <a:cubicBezTo>
                      <a:pt x="92" y="98"/>
                      <a:pt x="91" y="97"/>
                      <a:pt x="91" y="96"/>
                    </a:cubicBezTo>
                    <a:cubicBezTo>
                      <a:pt x="91" y="94"/>
                      <a:pt x="92" y="93"/>
                      <a:pt x="94" y="92"/>
                    </a:cubicBezTo>
                    <a:cubicBezTo>
                      <a:pt x="96" y="91"/>
                      <a:pt x="98" y="90"/>
                      <a:pt x="98" y="89"/>
                    </a:cubicBezTo>
                    <a:cubicBezTo>
                      <a:pt x="99" y="86"/>
                      <a:pt x="100" y="82"/>
                      <a:pt x="101" y="77"/>
                    </a:cubicBezTo>
                    <a:cubicBezTo>
                      <a:pt x="101" y="72"/>
                      <a:pt x="103" y="68"/>
                      <a:pt x="105" y="66"/>
                    </a:cubicBezTo>
                    <a:cubicBezTo>
                      <a:pt x="105" y="65"/>
                      <a:pt x="107" y="64"/>
                      <a:pt x="108" y="63"/>
                    </a:cubicBezTo>
                    <a:cubicBezTo>
                      <a:pt x="109" y="62"/>
                      <a:pt x="110" y="61"/>
                      <a:pt x="111" y="61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11" y="61"/>
                      <a:pt x="113" y="61"/>
                      <a:pt x="115" y="60"/>
                    </a:cubicBezTo>
                    <a:cubicBezTo>
                      <a:pt x="117" y="60"/>
                      <a:pt x="119" y="61"/>
                      <a:pt x="121" y="62"/>
                    </a:cubicBezTo>
                    <a:cubicBezTo>
                      <a:pt x="122" y="63"/>
                      <a:pt x="123" y="64"/>
                      <a:pt x="124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1"/>
                      <a:pt x="126" y="57"/>
                      <a:pt x="129" y="52"/>
                    </a:cubicBezTo>
                    <a:cubicBezTo>
                      <a:pt x="129" y="51"/>
                      <a:pt x="128" y="49"/>
                      <a:pt x="127" y="47"/>
                    </a:cubicBezTo>
                    <a:cubicBezTo>
                      <a:pt x="126" y="44"/>
                      <a:pt x="125" y="41"/>
                      <a:pt x="125" y="38"/>
                    </a:cubicBezTo>
                    <a:cubicBezTo>
                      <a:pt x="125" y="35"/>
                      <a:pt x="126" y="34"/>
                      <a:pt x="127" y="33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1" y="31"/>
                      <a:pt x="132" y="32"/>
                      <a:pt x="133" y="33"/>
                    </a:cubicBezTo>
                    <a:cubicBezTo>
                      <a:pt x="134" y="34"/>
                      <a:pt x="136" y="35"/>
                      <a:pt x="137" y="35"/>
                    </a:cubicBezTo>
                    <a:cubicBezTo>
                      <a:pt x="138" y="35"/>
                      <a:pt x="138" y="35"/>
                      <a:pt x="139" y="34"/>
                    </a:cubicBezTo>
                    <a:cubicBezTo>
                      <a:pt x="140" y="34"/>
                      <a:pt x="141" y="34"/>
                      <a:pt x="141" y="34"/>
                    </a:cubicBezTo>
                    <a:cubicBezTo>
                      <a:pt x="141" y="34"/>
                      <a:pt x="145" y="34"/>
                      <a:pt x="150" y="36"/>
                    </a:cubicBezTo>
                    <a:cubicBezTo>
                      <a:pt x="157" y="38"/>
                      <a:pt x="161" y="39"/>
                      <a:pt x="162" y="39"/>
                    </a:cubicBezTo>
                    <a:cubicBezTo>
                      <a:pt x="162" y="38"/>
                      <a:pt x="163" y="37"/>
                      <a:pt x="164" y="35"/>
                    </a:cubicBezTo>
                    <a:cubicBezTo>
                      <a:pt x="165" y="34"/>
                      <a:pt x="166" y="33"/>
                      <a:pt x="166" y="32"/>
                    </a:cubicBezTo>
                    <a:cubicBezTo>
                      <a:pt x="166" y="32"/>
                      <a:pt x="165" y="31"/>
                      <a:pt x="164" y="30"/>
                    </a:cubicBezTo>
                    <a:cubicBezTo>
                      <a:pt x="163" y="30"/>
                      <a:pt x="162" y="29"/>
                      <a:pt x="162" y="29"/>
                    </a:cubicBezTo>
                    <a:cubicBezTo>
                      <a:pt x="162" y="28"/>
                      <a:pt x="163" y="26"/>
                      <a:pt x="165" y="24"/>
                    </a:cubicBezTo>
                    <a:cubicBezTo>
                      <a:pt x="165" y="23"/>
                      <a:pt x="166" y="20"/>
                      <a:pt x="166" y="16"/>
                    </a:cubicBezTo>
                    <a:cubicBezTo>
                      <a:pt x="166" y="14"/>
                      <a:pt x="166" y="13"/>
                      <a:pt x="166" y="13"/>
                    </a:cubicBezTo>
                    <a:cubicBezTo>
                      <a:pt x="165" y="13"/>
                      <a:pt x="165" y="11"/>
                      <a:pt x="165" y="9"/>
                    </a:cubicBezTo>
                    <a:cubicBezTo>
                      <a:pt x="165" y="8"/>
                      <a:pt x="164" y="6"/>
                      <a:pt x="162" y="5"/>
                    </a:cubicBezTo>
                    <a:cubicBezTo>
                      <a:pt x="161" y="4"/>
                      <a:pt x="161" y="3"/>
                      <a:pt x="161" y="3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62" y="2"/>
                      <a:pt x="164" y="2"/>
                      <a:pt x="168" y="1"/>
                    </a:cubicBezTo>
                    <a:cubicBezTo>
                      <a:pt x="168" y="1"/>
                      <a:pt x="169" y="1"/>
                      <a:pt x="169" y="0"/>
                    </a:cubicBezTo>
                    <a:cubicBezTo>
                      <a:pt x="170" y="0"/>
                      <a:pt x="171" y="1"/>
                      <a:pt x="173" y="1"/>
                    </a:cubicBezTo>
                    <a:cubicBezTo>
                      <a:pt x="175" y="2"/>
                      <a:pt x="176" y="2"/>
                      <a:pt x="176" y="4"/>
                    </a:cubicBezTo>
                    <a:cubicBezTo>
                      <a:pt x="177" y="5"/>
                      <a:pt x="177" y="7"/>
                      <a:pt x="179" y="8"/>
                    </a:cubicBezTo>
                    <a:cubicBezTo>
                      <a:pt x="179" y="8"/>
                      <a:pt x="180" y="9"/>
                      <a:pt x="182" y="9"/>
                    </a:cubicBezTo>
                    <a:cubicBezTo>
                      <a:pt x="184" y="10"/>
                      <a:pt x="186" y="13"/>
                      <a:pt x="187" y="16"/>
                    </a:cubicBezTo>
                    <a:cubicBezTo>
                      <a:pt x="187" y="16"/>
                      <a:pt x="188" y="17"/>
                      <a:pt x="189" y="17"/>
                    </a:cubicBezTo>
                    <a:cubicBezTo>
                      <a:pt x="189" y="17"/>
                      <a:pt x="190" y="17"/>
                      <a:pt x="191" y="17"/>
                    </a:cubicBezTo>
                    <a:cubicBezTo>
                      <a:pt x="193" y="18"/>
                      <a:pt x="194" y="19"/>
                      <a:pt x="193" y="21"/>
                    </a:cubicBezTo>
                    <a:close/>
                    <a:moveTo>
                      <a:pt x="217" y="256"/>
                    </a:moveTo>
                    <a:cubicBezTo>
                      <a:pt x="217" y="256"/>
                      <a:pt x="217" y="257"/>
                      <a:pt x="217" y="257"/>
                    </a:cubicBezTo>
                    <a:cubicBezTo>
                      <a:pt x="217" y="257"/>
                      <a:pt x="217" y="257"/>
                      <a:pt x="217" y="257"/>
                    </a:cubicBezTo>
                    <a:cubicBezTo>
                      <a:pt x="217" y="256"/>
                      <a:pt x="217" y="256"/>
                      <a:pt x="217" y="256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3630592" y="1233108"/>
                <a:ext cx="1446095" cy="1774695"/>
              </a:xfrm>
              <a:custGeom>
                <a:avLst/>
                <a:gdLst>
                  <a:gd name="T0" fmla="*/ 406 w 517"/>
                  <a:gd name="T1" fmla="*/ 16 h 726"/>
                  <a:gd name="T2" fmla="*/ 357 w 517"/>
                  <a:gd name="T3" fmla="*/ 52 h 726"/>
                  <a:gd name="T4" fmla="*/ 378 w 517"/>
                  <a:gd name="T5" fmla="*/ 16 h 726"/>
                  <a:gd name="T6" fmla="*/ 301 w 517"/>
                  <a:gd name="T7" fmla="*/ 82 h 726"/>
                  <a:gd name="T8" fmla="*/ 308 w 517"/>
                  <a:gd name="T9" fmla="*/ 91 h 726"/>
                  <a:gd name="T10" fmla="*/ 291 w 517"/>
                  <a:gd name="T11" fmla="*/ 96 h 726"/>
                  <a:gd name="T12" fmla="*/ 376 w 517"/>
                  <a:gd name="T13" fmla="*/ 50 h 726"/>
                  <a:gd name="T14" fmla="*/ 274 w 517"/>
                  <a:gd name="T15" fmla="*/ 138 h 726"/>
                  <a:gd name="T16" fmla="*/ 247 w 517"/>
                  <a:gd name="T17" fmla="*/ 137 h 726"/>
                  <a:gd name="T18" fmla="*/ 252 w 517"/>
                  <a:gd name="T19" fmla="*/ 173 h 726"/>
                  <a:gd name="T20" fmla="*/ 225 w 517"/>
                  <a:gd name="T21" fmla="*/ 158 h 726"/>
                  <a:gd name="T22" fmla="*/ 223 w 517"/>
                  <a:gd name="T23" fmla="*/ 162 h 726"/>
                  <a:gd name="T24" fmla="*/ 222 w 517"/>
                  <a:gd name="T25" fmla="*/ 182 h 726"/>
                  <a:gd name="T26" fmla="*/ 191 w 517"/>
                  <a:gd name="T27" fmla="*/ 203 h 726"/>
                  <a:gd name="T28" fmla="*/ 253 w 517"/>
                  <a:gd name="T29" fmla="*/ 174 h 726"/>
                  <a:gd name="T30" fmla="*/ 193 w 517"/>
                  <a:gd name="T31" fmla="*/ 310 h 726"/>
                  <a:gd name="T32" fmla="*/ 160 w 517"/>
                  <a:gd name="T33" fmla="*/ 385 h 726"/>
                  <a:gd name="T34" fmla="*/ 109 w 517"/>
                  <a:gd name="T35" fmla="*/ 439 h 726"/>
                  <a:gd name="T36" fmla="*/ 93 w 517"/>
                  <a:gd name="T37" fmla="*/ 457 h 726"/>
                  <a:gd name="T38" fmla="*/ 41 w 517"/>
                  <a:gd name="T39" fmla="*/ 500 h 726"/>
                  <a:gd name="T40" fmla="*/ 17 w 517"/>
                  <a:gd name="T41" fmla="*/ 527 h 726"/>
                  <a:gd name="T42" fmla="*/ 10 w 517"/>
                  <a:gd name="T43" fmla="*/ 576 h 726"/>
                  <a:gd name="T44" fmla="*/ 21 w 517"/>
                  <a:gd name="T45" fmla="*/ 599 h 726"/>
                  <a:gd name="T46" fmla="*/ 15 w 517"/>
                  <a:gd name="T47" fmla="*/ 624 h 726"/>
                  <a:gd name="T48" fmla="*/ 30 w 517"/>
                  <a:gd name="T49" fmla="*/ 662 h 726"/>
                  <a:gd name="T50" fmla="*/ 9 w 517"/>
                  <a:gd name="T51" fmla="*/ 640 h 726"/>
                  <a:gd name="T52" fmla="*/ 186 w 517"/>
                  <a:gd name="T53" fmla="*/ 357 h 726"/>
                  <a:gd name="T54" fmla="*/ 191 w 517"/>
                  <a:gd name="T55" fmla="*/ 308 h 726"/>
                  <a:gd name="T56" fmla="*/ 202 w 517"/>
                  <a:gd name="T57" fmla="*/ 287 h 726"/>
                  <a:gd name="T58" fmla="*/ 216 w 517"/>
                  <a:gd name="T59" fmla="*/ 254 h 726"/>
                  <a:gd name="T60" fmla="*/ 246 w 517"/>
                  <a:gd name="T61" fmla="*/ 235 h 726"/>
                  <a:gd name="T62" fmla="*/ 245 w 517"/>
                  <a:gd name="T63" fmla="*/ 202 h 726"/>
                  <a:gd name="T64" fmla="*/ 266 w 517"/>
                  <a:gd name="T65" fmla="*/ 182 h 726"/>
                  <a:gd name="T66" fmla="*/ 276 w 517"/>
                  <a:gd name="T67" fmla="*/ 151 h 726"/>
                  <a:gd name="T68" fmla="*/ 300 w 517"/>
                  <a:gd name="T69" fmla="*/ 104 h 726"/>
                  <a:gd name="T70" fmla="*/ 335 w 517"/>
                  <a:gd name="T71" fmla="*/ 91 h 726"/>
                  <a:gd name="T72" fmla="*/ 355 w 517"/>
                  <a:gd name="T73" fmla="*/ 68 h 726"/>
                  <a:gd name="T74" fmla="*/ 394 w 517"/>
                  <a:gd name="T75" fmla="*/ 20 h 726"/>
                  <a:gd name="T76" fmla="*/ 425 w 517"/>
                  <a:gd name="T77" fmla="*/ 29 h 726"/>
                  <a:gd name="T78" fmla="*/ 451 w 517"/>
                  <a:gd name="T79" fmla="*/ 19 h 726"/>
                  <a:gd name="T80" fmla="*/ 499 w 517"/>
                  <a:gd name="T81" fmla="*/ 40 h 726"/>
                  <a:gd name="T82" fmla="*/ 495 w 517"/>
                  <a:gd name="T83" fmla="*/ 95 h 726"/>
                  <a:gd name="T84" fmla="*/ 422 w 517"/>
                  <a:gd name="T85" fmla="*/ 133 h 726"/>
                  <a:gd name="T86" fmla="*/ 326 w 517"/>
                  <a:gd name="T87" fmla="*/ 174 h 726"/>
                  <a:gd name="T88" fmla="*/ 223 w 517"/>
                  <a:gd name="T89" fmla="*/ 413 h 726"/>
                  <a:gd name="T90" fmla="*/ 179 w 517"/>
                  <a:gd name="T91" fmla="*/ 674 h 726"/>
                  <a:gd name="T92" fmla="*/ 147 w 517"/>
                  <a:gd name="T93" fmla="*/ 660 h 726"/>
                  <a:gd name="T94" fmla="*/ 62 w 517"/>
                  <a:gd name="T95" fmla="*/ 725 h 726"/>
                  <a:gd name="T96" fmla="*/ 26 w 517"/>
                  <a:gd name="T97" fmla="*/ 670 h 726"/>
                  <a:gd name="T98" fmla="*/ 20 w 517"/>
                  <a:gd name="T99" fmla="*/ 658 h 726"/>
                  <a:gd name="T100" fmla="*/ 26 w 517"/>
                  <a:gd name="T101" fmla="*/ 628 h 726"/>
                  <a:gd name="T102" fmla="*/ 24 w 517"/>
                  <a:gd name="T103" fmla="*/ 622 h 726"/>
                  <a:gd name="T104" fmla="*/ 8 w 517"/>
                  <a:gd name="T105" fmla="*/ 580 h 726"/>
                  <a:gd name="T106" fmla="*/ 61 w 517"/>
                  <a:gd name="T107" fmla="*/ 568 h 726"/>
                  <a:gd name="T108" fmla="*/ 14 w 517"/>
                  <a:gd name="T109" fmla="*/ 565 h 726"/>
                  <a:gd name="T110" fmla="*/ 12 w 517"/>
                  <a:gd name="T111" fmla="*/ 538 h 726"/>
                  <a:gd name="T112" fmla="*/ 26 w 517"/>
                  <a:gd name="T113" fmla="*/ 510 h 726"/>
                  <a:gd name="T114" fmla="*/ 60 w 517"/>
                  <a:gd name="T115" fmla="*/ 504 h 726"/>
                  <a:gd name="T116" fmla="*/ 62 w 517"/>
                  <a:gd name="T117" fmla="*/ 483 h 726"/>
                  <a:gd name="T118" fmla="*/ 101 w 517"/>
                  <a:gd name="T119" fmla="*/ 465 h 726"/>
                  <a:gd name="T120" fmla="*/ 152 w 517"/>
                  <a:gd name="T121" fmla="*/ 442 h 726"/>
                  <a:gd name="T122" fmla="*/ 135 w 517"/>
                  <a:gd name="T123" fmla="*/ 420 h 726"/>
                  <a:gd name="T124" fmla="*/ 168 w 517"/>
                  <a:gd name="T125" fmla="*/ 387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7" h="726">
                    <a:moveTo>
                      <a:pt x="173" y="329"/>
                    </a:moveTo>
                    <a:cubicBezTo>
                      <a:pt x="172" y="331"/>
                      <a:pt x="171" y="331"/>
                      <a:pt x="171" y="332"/>
                    </a:cubicBezTo>
                    <a:cubicBezTo>
                      <a:pt x="171" y="333"/>
                      <a:pt x="172" y="333"/>
                      <a:pt x="173" y="333"/>
                    </a:cubicBezTo>
                    <a:cubicBezTo>
                      <a:pt x="174" y="333"/>
                      <a:pt x="174" y="333"/>
                      <a:pt x="175" y="332"/>
                    </a:cubicBezTo>
                    <a:cubicBezTo>
                      <a:pt x="175" y="332"/>
                      <a:pt x="176" y="332"/>
                      <a:pt x="176" y="331"/>
                    </a:cubicBezTo>
                    <a:cubicBezTo>
                      <a:pt x="176" y="331"/>
                      <a:pt x="175" y="330"/>
                      <a:pt x="174" y="330"/>
                    </a:cubicBezTo>
                    <a:cubicBezTo>
                      <a:pt x="173" y="329"/>
                      <a:pt x="173" y="329"/>
                      <a:pt x="173" y="329"/>
                    </a:cubicBezTo>
                    <a:close/>
                    <a:moveTo>
                      <a:pt x="179" y="358"/>
                    </a:moveTo>
                    <a:cubicBezTo>
                      <a:pt x="179" y="357"/>
                      <a:pt x="179" y="357"/>
                      <a:pt x="180" y="356"/>
                    </a:cubicBezTo>
                    <a:cubicBezTo>
                      <a:pt x="180" y="356"/>
                      <a:pt x="181" y="356"/>
                      <a:pt x="181" y="357"/>
                    </a:cubicBezTo>
                    <a:cubicBezTo>
                      <a:pt x="182" y="357"/>
                      <a:pt x="182" y="357"/>
                      <a:pt x="182" y="357"/>
                    </a:cubicBezTo>
                    <a:cubicBezTo>
                      <a:pt x="182" y="357"/>
                      <a:pt x="182" y="358"/>
                      <a:pt x="182" y="358"/>
                    </a:cubicBezTo>
                    <a:cubicBezTo>
                      <a:pt x="183" y="358"/>
                      <a:pt x="183" y="358"/>
                      <a:pt x="183" y="358"/>
                    </a:cubicBezTo>
                    <a:cubicBezTo>
                      <a:pt x="183" y="359"/>
                      <a:pt x="182" y="360"/>
                      <a:pt x="182" y="360"/>
                    </a:cubicBezTo>
                    <a:cubicBezTo>
                      <a:pt x="181" y="361"/>
                      <a:pt x="181" y="362"/>
                      <a:pt x="180" y="362"/>
                    </a:cubicBezTo>
                    <a:cubicBezTo>
                      <a:pt x="180" y="362"/>
                      <a:pt x="180" y="362"/>
                      <a:pt x="180" y="362"/>
                    </a:cubicBezTo>
                    <a:cubicBezTo>
                      <a:pt x="180" y="362"/>
                      <a:pt x="179" y="361"/>
                      <a:pt x="179" y="361"/>
                    </a:cubicBezTo>
                    <a:cubicBezTo>
                      <a:pt x="178" y="361"/>
                      <a:pt x="177" y="360"/>
                      <a:pt x="177" y="360"/>
                    </a:cubicBezTo>
                    <a:cubicBezTo>
                      <a:pt x="177" y="360"/>
                      <a:pt x="178" y="360"/>
                      <a:pt x="178" y="359"/>
                    </a:cubicBezTo>
                    <a:cubicBezTo>
                      <a:pt x="179" y="358"/>
                      <a:pt x="179" y="358"/>
                      <a:pt x="179" y="358"/>
                    </a:cubicBezTo>
                    <a:close/>
                    <a:moveTo>
                      <a:pt x="170" y="361"/>
                    </a:moveTo>
                    <a:cubicBezTo>
                      <a:pt x="169" y="362"/>
                      <a:pt x="169" y="362"/>
                      <a:pt x="169" y="363"/>
                    </a:cubicBezTo>
                    <a:cubicBezTo>
                      <a:pt x="168" y="363"/>
                      <a:pt x="168" y="363"/>
                      <a:pt x="168" y="363"/>
                    </a:cubicBezTo>
                    <a:cubicBezTo>
                      <a:pt x="168" y="363"/>
                      <a:pt x="168" y="362"/>
                      <a:pt x="167" y="362"/>
                    </a:cubicBezTo>
                    <a:cubicBezTo>
                      <a:pt x="167" y="362"/>
                      <a:pt x="167" y="362"/>
                      <a:pt x="167" y="362"/>
                    </a:cubicBezTo>
                    <a:cubicBezTo>
                      <a:pt x="167" y="361"/>
                      <a:pt x="167" y="361"/>
                      <a:pt x="168" y="360"/>
                    </a:cubicBezTo>
                    <a:cubicBezTo>
                      <a:pt x="168" y="360"/>
                      <a:pt x="169" y="360"/>
                      <a:pt x="169" y="360"/>
                    </a:cubicBezTo>
                    <a:cubicBezTo>
                      <a:pt x="171" y="360"/>
                      <a:pt x="171" y="360"/>
                      <a:pt x="171" y="360"/>
                    </a:cubicBezTo>
                    <a:cubicBezTo>
                      <a:pt x="171" y="360"/>
                      <a:pt x="171" y="360"/>
                      <a:pt x="171" y="360"/>
                    </a:cubicBezTo>
                    <a:cubicBezTo>
                      <a:pt x="170" y="361"/>
                      <a:pt x="170" y="361"/>
                      <a:pt x="170" y="361"/>
                    </a:cubicBezTo>
                    <a:close/>
                    <a:moveTo>
                      <a:pt x="173" y="360"/>
                    </a:moveTo>
                    <a:cubicBezTo>
                      <a:pt x="174" y="360"/>
                      <a:pt x="174" y="359"/>
                      <a:pt x="175" y="359"/>
                    </a:cubicBezTo>
                    <a:cubicBezTo>
                      <a:pt x="175" y="359"/>
                      <a:pt x="176" y="359"/>
                      <a:pt x="176" y="360"/>
                    </a:cubicBezTo>
                    <a:cubicBezTo>
                      <a:pt x="176" y="360"/>
                      <a:pt x="176" y="360"/>
                      <a:pt x="177" y="361"/>
                    </a:cubicBezTo>
                    <a:cubicBezTo>
                      <a:pt x="177" y="361"/>
                      <a:pt x="177" y="361"/>
                      <a:pt x="177" y="361"/>
                    </a:cubicBezTo>
                    <a:cubicBezTo>
                      <a:pt x="176" y="362"/>
                      <a:pt x="175" y="362"/>
                      <a:pt x="174" y="363"/>
                    </a:cubicBezTo>
                    <a:cubicBezTo>
                      <a:pt x="173" y="363"/>
                      <a:pt x="172" y="364"/>
                      <a:pt x="172" y="364"/>
                    </a:cubicBezTo>
                    <a:cubicBezTo>
                      <a:pt x="171" y="363"/>
                      <a:pt x="171" y="363"/>
                      <a:pt x="171" y="363"/>
                    </a:cubicBezTo>
                    <a:cubicBezTo>
                      <a:pt x="171" y="363"/>
                      <a:pt x="172" y="362"/>
                      <a:pt x="172" y="361"/>
                    </a:cubicBezTo>
                    <a:cubicBezTo>
                      <a:pt x="172" y="361"/>
                      <a:pt x="173" y="361"/>
                      <a:pt x="173" y="360"/>
                    </a:cubicBezTo>
                    <a:close/>
                    <a:moveTo>
                      <a:pt x="175" y="359"/>
                    </a:move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5" y="359"/>
                      <a:pt x="175" y="359"/>
                      <a:pt x="175" y="359"/>
                    </a:cubicBezTo>
                    <a:close/>
                    <a:moveTo>
                      <a:pt x="402" y="6"/>
                    </a:moveTo>
                    <a:cubicBezTo>
                      <a:pt x="402" y="6"/>
                      <a:pt x="403" y="6"/>
                      <a:pt x="403" y="5"/>
                    </a:cubicBezTo>
                    <a:cubicBezTo>
                      <a:pt x="404" y="5"/>
                      <a:pt x="404" y="5"/>
                      <a:pt x="405" y="5"/>
                    </a:cubicBezTo>
                    <a:cubicBezTo>
                      <a:pt x="405" y="5"/>
                      <a:pt x="405" y="5"/>
                      <a:pt x="405" y="6"/>
                    </a:cubicBezTo>
                    <a:cubicBezTo>
                      <a:pt x="406" y="7"/>
                      <a:pt x="407" y="7"/>
                      <a:pt x="407" y="7"/>
                    </a:cubicBezTo>
                    <a:cubicBezTo>
                      <a:pt x="408" y="7"/>
                      <a:pt x="408" y="8"/>
                      <a:pt x="409" y="8"/>
                    </a:cubicBezTo>
                    <a:cubicBezTo>
                      <a:pt x="410" y="8"/>
                      <a:pt x="410" y="9"/>
                      <a:pt x="410" y="9"/>
                    </a:cubicBezTo>
                    <a:cubicBezTo>
                      <a:pt x="408" y="11"/>
                      <a:pt x="408" y="11"/>
                      <a:pt x="408" y="11"/>
                    </a:cubicBezTo>
                    <a:cubicBezTo>
                      <a:pt x="409" y="11"/>
                      <a:pt x="409" y="11"/>
                      <a:pt x="410" y="11"/>
                    </a:cubicBezTo>
                    <a:cubicBezTo>
                      <a:pt x="411" y="11"/>
                      <a:pt x="411" y="11"/>
                      <a:pt x="411" y="11"/>
                    </a:cubicBezTo>
                    <a:cubicBezTo>
                      <a:pt x="411" y="12"/>
                      <a:pt x="410" y="13"/>
                      <a:pt x="411" y="14"/>
                    </a:cubicBezTo>
                    <a:cubicBezTo>
                      <a:pt x="411" y="15"/>
                      <a:pt x="410" y="16"/>
                      <a:pt x="409" y="16"/>
                    </a:cubicBezTo>
                    <a:cubicBezTo>
                      <a:pt x="408" y="16"/>
                      <a:pt x="407" y="16"/>
                      <a:pt x="406" y="16"/>
                    </a:cubicBezTo>
                    <a:cubicBezTo>
                      <a:pt x="406" y="17"/>
                      <a:pt x="406" y="18"/>
                      <a:pt x="405" y="18"/>
                    </a:cubicBezTo>
                    <a:cubicBezTo>
                      <a:pt x="405" y="18"/>
                      <a:pt x="405" y="18"/>
                      <a:pt x="405" y="18"/>
                    </a:cubicBezTo>
                    <a:cubicBezTo>
                      <a:pt x="405" y="18"/>
                      <a:pt x="404" y="18"/>
                      <a:pt x="404" y="18"/>
                    </a:cubicBezTo>
                    <a:cubicBezTo>
                      <a:pt x="404" y="18"/>
                      <a:pt x="403" y="18"/>
                      <a:pt x="403" y="17"/>
                    </a:cubicBezTo>
                    <a:cubicBezTo>
                      <a:pt x="402" y="17"/>
                      <a:pt x="402" y="16"/>
                      <a:pt x="402" y="16"/>
                    </a:cubicBezTo>
                    <a:cubicBezTo>
                      <a:pt x="402" y="16"/>
                      <a:pt x="402" y="15"/>
                      <a:pt x="404" y="14"/>
                    </a:cubicBezTo>
                    <a:cubicBezTo>
                      <a:pt x="401" y="14"/>
                      <a:pt x="400" y="14"/>
                      <a:pt x="400" y="14"/>
                    </a:cubicBezTo>
                    <a:cubicBezTo>
                      <a:pt x="399" y="14"/>
                      <a:pt x="398" y="13"/>
                      <a:pt x="398" y="12"/>
                    </a:cubicBezTo>
                    <a:cubicBezTo>
                      <a:pt x="398" y="11"/>
                      <a:pt x="399" y="11"/>
                      <a:pt x="400" y="10"/>
                    </a:cubicBezTo>
                    <a:cubicBezTo>
                      <a:pt x="401" y="9"/>
                      <a:pt x="401" y="9"/>
                      <a:pt x="402" y="9"/>
                    </a:cubicBezTo>
                    <a:cubicBezTo>
                      <a:pt x="402" y="9"/>
                      <a:pt x="403" y="9"/>
                      <a:pt x="405" y="10"/>
                    </a:cubicBezTo>
                    <a:cubicBezTo>
                      <a:pt x="405" y="11"/>
                      <a:pt x="405" y="11"/>
                      <a:pt x="405" y="12"/>
                    </a:cubicBezTo>
                    <a:cubicBezTo>
                      <a:pt x="405" y="11"/>
                      <a:pt x="405" y="11"/>
                      <a:pt x="405" y="10"/>
                    </a:cubicBezTo>
                    <a:cubicBezTo>
                      <a:pt x="405" y="11"/>
                      <a:pt x="405" y="11"/>
                      <a:pt x="406" y="11"/>
                    </a:cubicBezTo>
                    <a:cubicBezTo>
                      <a:pt x="405" y="11"/>
                      <a:pt x="405" y="11"/>
                      <a:pt x="405" y="10"/>
                    </a:cubicBezTo>
                    <a:cubicBezTo>
                      <a:pt x="404" y="10"/>
                      <a:pt x="404" y="9"/>
                      <a:pt x="404" y="8"/>
                    </a:cubicBezTo>
                    <a:cubicBezTo>
                      <a:pt x="403" y="7"/>
                      <a:pt x="402" y="7"/>
                      <a:pt x="402" y="6"/>
                    </a:cubicBezTo>
                    <a:cubicBezTo>
                      <a:pt x="402" y="6"/>
                      <a:pt x="402" y="6"/>
                      <a:pt x="402" y="6"/>
                    </a:cubicBezTo>
                    <a:close/>
                    <a:moveTo>
                      <a:pt x="415" y="13"/>
                    </a:moveTo>
                    <a:cubicBezTo>
                      <a:pt x="414" y="14"/>
                      <a:pt x="414" y="14"/>
                      <a:pt x="413" y="14"/>
                    </a:cubicBezTo>
                    <a:cubicBezTo>
                      <a:pt x="412" y="14"/>
                      <a:pt x="412" y="14"/>
                      <a:pt x="412" y="14"/>
                    </a:cubicBezTo>
                    <a:cubicBezTo>
                      <a:pt x="412" y="13"/>
                      <a:pt x="412" y="13"/>
                      <a:pt x="412" y="12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4" y="12"/>
                      <a:pt x="414" y="12"/>
                      <a:pt x="415" y="13"/>
                    </a:cubicBezTo>
                    <a:close/>
                    <a:moveTo>
                      <a:pt x="404" y="20"/>
                    </a:moveTo>
                    <a:cubicBezTo>
                      <a:pt x="404" y="21"/>
                      <a:pt x="403" y="21"/>
                      <a:pt x="403" y="22"/>
                    </a:cubicBezTo>
                    <a:cubicBezTo>
                      <a:pt x="403" y="22"/>
                      <a:pt x="403" y="22"/>
                      <a:pt x="402" y="22"/>
                    </a:cubicBezTo>
                    <a:cubicBezTo>
                      <a:pt x="402" y="22"/>
                      <a:pt x="402" y="22"/>
                      <a:pt x="401" y="22"/>
                    </a:cubicBezTo>
                    <a:cubicBezTo>
                      <a:pt x="401" y="21"/>
                      <a:pt x="401" y="20"/>
                      <a:pt x="401" y="20"/>
                    </a:cubicBezTo>
                    <a:cubicBezTo>
                      <a:pt x="401" y="19"/>
                      <a:pt x="401" y="18"/>
                      <a:pt x="401" y="18"/>
                    </a:cubicBezTo>
                    <a:cubicBezTo>
                      <a:pt x="401" y="18"/>
                      <a:pt x="402" y="19"/>
                      <a:pt x="403" y="19"/>
                    </a:cubicBezTo>
                    <a:cubicBezTo>
                      <a:pt x="403" y="19"/>
                      <a:pt x="403" y="19"/>
                      <a:pt x="403" y="19"/>
                    </a:cubicBezTo>
                    <a:cubicBezTo>
                      <a:pt x="403" y="19"/>
                      <a:pt x="404" y="20"/>
                      <a:pt x="404" y="20"/>
                    </a:cubicBezTo>
                    <a:close/>
                    <a:moveTo>
                      <a:pt x="498" y="54"/>
                    </a:moveTo>
                    <a:cubicBezTo>
                      <a:pt x="499" y="55"/>
                      <a:pt x="499" y="55"/>
                      <a:pt x="499" y="56"/>
                    </a:cubicBezTo>
                    <a:cubicBezTo>
                      <a:pt x="500" y="57"/>
                      <a:pt x="500" y="57"/>
                      <a:pt x="500" y="58"/>
                    </a:cubicBezTo>
                    <a:cubicBezTo>
                      <a:pt x="500" y="59"/>
                      <a:pt x="499" y="60"/>
                      <a:pt x="498" y="60"/>
                    </a:cubicBezTo>
                    <a:cubicBezTo>
                      <a:pt x="497" y="60"/>
                      <a:pt x="497" y="60"/>
                      <a:pt x="496" y="60"/>
                    </a:cubicBezTo>
                    <a:cubicBezTo>
                      <a:pt x="496" y="60"/>
                      <a:pt x="495" y="60"/>
                      <a:pt x="495" y="60"/>
                    </a:cubicBezTo>
                    <a:cubicBezTo>
                      <a:pt x="494" y="59"/>
                      <a:pt x="494" y="58"/>
                      <a:pt x="494" y="58"/>
                    </a:cubicBezTo>
                    <a:cubicBezTo>
                      <a:pt x="494" y="57"/>
                      <a:pt x="494" y="56"/>
                      <a:pt x="494" y="56"/>
                    </a:cubicBezTo>
                    <a:cubicBezTo>
                      <a:pt x="493" y="55"/>
                      <a:pt x="493" y="54"/>
                      <a:pt x="493" y="54"/>
                    </a:cubicBezTo>
                    <a:cubicBezTo>
                      <a:pt x="493" y="53"/>
                      <a:pt x="494" y="53"/>
                      <a:pt x="495" y="52"/>
                    </a:cubicBezTo>
                    <a:cubicBezTo>
                      <a:pt x="497" y="53"/>
                      <a:pt x="498" y="54"/>
                      <a:pt x="498" y="54"/>
                    </a:cubicBezTo>
                    <a:close/>
                    <a:moveTo>
                      <a:pt x="366" y="36"/>
                    </a:moveTo>
                    <a:cubicBezTo>
                      <a:pt x="366" y="36"/>
                      <a:pt x="366" y="36"/>
                      <a:pt x="366" y="36"/>
                    </a:cubicBezTo>
                    <a:cubicBezTo>
                      <a:pt x="366" y="35"/>
                      <a:pt x="366" y="35"/>
                      <a:pt x="366" y="34"/>
                    </a:cubicBezTo>
                    <a:cubicBezTo>
                      <a:pt x="366" y="33"/>
                      <a:pt x="367" y="33"/>
                      <a:pt x="367" y="33"/>
                    </a:cubicBezTo>
                    <a:cubicBezTo>
                      <a:pt x="367" y="33"/>
                      <a:pt x="368" y="33"/>
                      <a:pt x="369" y="33"/>
                    </a:cubicBezTo>
                    <a:cubicBezTo>
                      <a:pt x="369" y="33"/>
                      <a:pt x="369" y="34"/>
                      <a:pt x="369" y="34"/>
                    </a:cubicBezTo>
                    <a:cubicBezTo>
                      <a:pt x="369" y="35"/>
                      <a:pt x="368" y="38"/>
                      <a:pt x="366" y="42"/>
                    </a:cubicBezTo>
                    <a:cubicBezTo>
                      <a:pt x="365" y="44"/>
                      <a:pt x="364" y="45"/>
                      <a:pt x="364" y="46"/>
                    </a:cubicBezTo>
                    <a:cubicBezTo>
                      <a:pt x="362" y="48"/>
                      <a:pt x="361" y="50"/>
                      <a:pt x="361" y="50"/>
                    </a:cubicBezTo>
                    <a:cubicBezTo>
                      <a:pt x="360" y="49"/>
                      <a:pt x="359" y="49"/>
                      <a:pt x="358" y="49"/>
                    </a:cubicBezTo>
                    <a:cubicBezTo>
                      <a:pt x="357" y="49"/>
                      <a:pt x="357" y="49"/>
                      <a:pt x="357" y="50"/>
                    </a:cubicBezTo>
                    <a:cubicBezTo>
                      <a:pt x="357" y="51"/>
                      <a:pt x="357" y="52"/>
                      <a:pt x="357" y="52"/>
                    </a:cubicBezTo>
                    <a:cubicBezTo>
                      <a:pt x="357" y="52"/>
                      <a:pt x="356" y="52"/>
                      <a:pt x="356" y="52"/>
                    </a:cubicBezTo>
                    <a:cubicBezTo>
                      <a:pt x="355" y="52"/>
                      <a:pt x="355" y="52"/>
                      <a:pt x="355" y="52"/>
                    </a:cubicBezTo>
                    <a:cubicBezTo>
                      <a:pt x="355" y="52"/>
                      <a:pt x="354" y="52"/>
                      <a:pt x="354" y="52"/>
                    </a:cubicBezTo>
                    <a:cubicBezTo>
                      <a:pt x="353" y="53"/>
                      <a:pt x="352" y="53"/>
                      <a:pt x="352" y="54"/>
                    </a:cubicBezTo>
                    <a:cubicBezTo>
                      <a:pt x="352" y="53"/>
                      <a:pt x="352" y="53"/>
                      <a:pt x="351" y="53"/>
                    </a:cubicBezTo>
                    <a:cubicBezTo>
                      <a:pt x="351" y="53"/>
                      <a:pt x="351" y="53"/>
                      <a:pt x="351" y="52"/>
                    </a:cubicBezTo>
                    <a:cubicBezTo>
                      <a:pt x="351" y="52"/>
                      <a:pt x="351" y="51"/>
                      <a:pt x="351" y="51"/>
                    </a:cubicBezTo>
                    <a:cubicBezTo>
                      <a:pt x="351" y="50"/>
                      <a:pt x="350" y="48"/>
                      <a:pt x="350" y="48"/>
                    </a:cubicBezTo>
                    <a:cubicBezTo>
                      <a:pt x="349" y="48"/>
                      <a:pt x="349" y="48"/>
                      <a:pt x="349" y="48"/>
                    </a:cubicBezTo>
                    <a:cubicBezTo>
                      <a:pt x="348" y="49"/>
                      <a:pt x="347" y="49"/>
                      <a:pt x="347" y="49"/>
                    </a:cubicBezTo>
                    <a:cubicBezTo>
                      <a:pt x="346" y="49"/>
                      <a:pt x="346" y="49"/>
                      <a:pt x="346" y="48"/>
                    </a:cubicBezTo>
                    <a:cubicBezTo>
                      <a:pt x="346" y="47"/>
                      <a:pt x="346" y="47"/>
                      <a:pt x="347" y="46"/>
                    </a:cubicBezTo>
                    <a:cubicBezTo>
                      <a:pt x="347" y="45"/>
                      <a:pt x="348" y="45"/>
                      <a:pt x="348" y="44"/>
                    </a:cubicBezTo>
                    <a:cubicBezTo>
                      <a:pt x="349" y="45"/>
                      <a:pt x="349" y="45"/>
                      <a:pt x="349" y="45"/>
                    </a:cubicBezTo>
                    <a:cubicBezTo>
                      <a:pt x="350" y="45"/>
                      <a:pt x="350" y="44"/>
                      <a:pt x="350" y="44"/>
                    </a:cubicBezTo>
                    <a:cubicBezTo>
                      <a:pt x="350" y="43"/>
                      <a:pt x="350" y="43"/>
                      <a:pt x="351" y="43"/>
                    </a:cubicBezTo>
                    <a:cubicBezTo>
                      <a:pt x="351" y="43"/>
                      <a:pt x="352" y="43"/>
                      <a:pt x="353" y="43"/>
                    </a:cubicBezTo>
                    <a:cubicBezTo>
                      <a:pt x="353" y="43"/>
                      <a:pt x="353" y="42"/>
                      <a:pt x="353" y="41"/>
                    </a:cubicBezTo>
                    <a:cubicBezTo>
                      <a:pt x="353" y="41"/>
                      <a:pt x="353" y="41"/>
                      <a:pt x="354" y="41"/>
                    </a:cubicBezTo>
                    <a:cubicBezTo>
                      <a:pt x="354" y="41"/>
                      <a:pt x="355" y="41"/>
                      <a:pt x="355" y="41"/>
                    </a:cubicBezTo>
                    <a:cubicBezTo>
                      <a:pt x="355" y="41"/>
                      <a:pt x="355" y="42"/>
                      <a:pt x="355" y="43"/>
                    </a:cubicBezTo>
                    <a:cubicBezTo>
                      <a:pt x="355" y="43"/>
                      <a:pt x="355" y="44"/>
                      <a:pt x="355" y="44"/>
                    </a:cubicBezTo>
                    <a:cubicBezTo>
                      <a:pt x="355" y="45"/>
                      <a:pt x="355" y="45"/>
                      <a:pt x="356" y="45"/>
                    </a:cubicBezTo>
                    <a:cubicBezTo>
                      <a:pt x="357" y="45"/>
                      <a:pt x="357" y="45"/>
                      <a:pt x="358" y="44"/>
                    </a:cubicBezTo>
                    <a:cubicBezTo>
                      <a:pt x="358" y="44"/>
                      <a:pt x="358" y="44"/>
                      <a:pt x="358" y="43"/>
                    </a:cubicBezTo>
                    <a:cubicBezTo>
                      <a:pt x="358" y="43"/>
                      <a:pt x="358" y="43"/>
                      <a:pt x="358" y="42"/>
                    </a:cubicBezTo>
                    <a:cubicBezTo>
                      <a:pt x="357" y="42"/>
                      <a:pt x="357" y="41"/>
                      <a:pt x="357" y="41"/>
                    </a:cubicBezTo>
                    <a:cubicBezTo>
                      <a:pt x="357" y="39"/>
                      <a:pt x="358" y="38"/>
                      <a:pt x="358" y="38"/>
                    </a:cubicBezTo>
                    <a:cubicBezTo>
                      <a:pt x="359" y="38"/>
                      <a:pt x="359" y="39"/>
                      <a:pt x="360" y="40"/>
                    </a:cubicBezTo>
                    <a:cubicBezTo>
                      <a:pt x="361" y="41"/>
                      <a:pt x="362" y="42"/>
                      <a:pt x="362" y="42"/>
                    </a:cubicBezTo>
                    <a:cubicBezTo>
                      <a:pt x="362" y="41"/>
                      <a:pt x="363" y="40"/>
                      <a:pt x="364" y="39"/>
                    </a:cubicBezTo>
                    <a:cubicBezTo>
                      <a:pt x="364" y="39"/>
                      <a:pt x="365" y="38"/>
                      <a:pt x="365" y="38"/>
                    </a:cubicBezTo>
                    <a:cubicBezTo>
                      <a:pt x="365" y="38"/>
                      <a:pt x="364" y="37"/>
                      <a:pt x="363" y="36"/>
                    </a:cubicBezTo>
                    <a:cubicBezTo>
                      <a:pt x="363" y="35"/>
                      <a:pt x="363" y="35"/>
                      <a:pt x="363" y="35"/>
                    </a:cubicBezTo>
                    <a:cubicBezTo>
                      <a:pt x="364" y="35"/>
                      <a:pt x="365" y="35"/>
                      <a:pt x="366" y="36"/>
                    </a:cubicBezTo>
                    <a:close/>
                    <a:moveTo>
                      <a:pt x="390" y="14"/>
                    </a:moveTo>
                    <a:cubicBezTo>
                      <a:pt x="390" y="15"/>
                      <a:pt x="390" y="16"/>
                      <a:pt x="390" y="17"/>
                    </a:cubicBezTo>
                    <a:cubicBezTo>
                      <a:pt x="390" y="17"/>
                      <a:pt x="390" y="17"/>
                      <a:pt x="390" y="17"/>
                    </a:cubicBezTo>
                    <a:cubicBezTo>
                      <a:pt x="390" y="17"/>
                      <a:pt x="389" y="16"/>
                      <a:pt x="389" y="16"/>
                    </a:cubicBezTo>
                    <a:cubicBezTo>
                      <a:pt x="388" y="15"/>
                      <a:pt x="388" y="14"/>
                      <a:pt x="388" y="14"/>
                    </a:cubicBezTo>
                    <a:cubicBezTo>
                      <a:pt x="388" y="14"/>
                      <a:pt x="389" y="14"/>
                      <a:pt x="390" y="14"/>
                    </a:cubicBezTo>
                    <a:close/>
                    <a:moveTo>
                      <a:pt x="381" y="22"/>
                    </a:moveTo>
                    <a:cubicBezTo>
                      <a:pt x="381" y="22"/>
                      <a:pt x="380" y="22"/>
                      <a:pt x="380" y="23"/>
                    </a:cubicBezTo>
                    <a:cubicBezTo>
                      <a:pt x="380" y="24"/>
                      <a:pt x="379" y="24"/>
                      <a:pt x="378" y="24"/>
                    </a:cubicBezTo>
                    <a:cubicBezTo>
                      <a:pt x="378" y="24"/>
                      <a:pt x="377" y="24"/>
                      <a:pt x="377" y="24"/>
                    </a:cubicBezTo>
                    <a:cubicBezTo>
                      <a:pt x="377" y="24"/>
                      <a:pt x="377" y="23"/>
                      <a:pt x="377" y="22"/>
                    </a:cubicBezTo>
                    <a:cubicBezTo>
                      <a:pt x="377" y="22"/>
                      <a:pt x="378" y="22"/>
                      <a:pt x="379" y="22"/>
                    </a:cubicBezTo>
                    <a:cubicBezTo>
                      <a:pt x="380" y="22"/>
                      <a:pt x="380" y="22"/>
                      <a:pt x="381" y="21"/>
                    </a:cubicBezTo>
                    <a:lnTo>
                      <a:pt x="381" y="22"/>
                    </a:lnTo>
                    <a:close/>
                    <a:moveTo>
                      <a:pt x="377" y="22"/>
                    </a:moveTo>
                    <a:cubicBezTo>
                      <a:pt x="377" y="22"/>
                      <a:pt x="378" y="22"/>
                      <a:pt x="379" y="21"/>
                    </a:cubicBezTo>
                    <a:cubicBezTo>
                      <a:pt x="379" y="22"/>
                      <a:pt x="379" y="22"/>
                      <a:pt x="379" y="22"/>
                    </a:cubicBezTo>
                    <a:cubicBezTo>
                      <a:pt x="378" y="22"/>
                      <a:pt x="377" y="22"/>
                      <a:pt x="377" y="22"/>
                    </a:cubicBezTo>
                    <a:close/>
                    <a:moveTo>
                      <a:pt x="377" y="16"/>
                    </a:moveTo>
                    <a:cubicBezTo>
                      <a:pt x="377" y="16"/>
                      <a:pt x="377" y="16"/>
                      <a:pt x="377" y="16"/>
                    </a:cubicBezTo>
                    <a:cubicBezTo>
                      <a:pt x="377" y="16"/>
                      <a:pt x="378" y="16"/>
                      <a:pt x="378" y="16"/>
                    </a:cubicBezTo>
                    <a:cubicBezTo>
                      <a:pt x="377" y="16"/>
                      <a:pt x="377" y="16"/>
                      <a:pt x="377" y="16"/>
                    </a:cubicBezTo>
                    <a:close/>
                    <a:moveTo>
                      <a:pt x="378" y="17"/>
                    </a:moveTo>
                    <a:cubicBezTo>
                      <a:pt x="377" y="17"/>
                      <a:pt x="377" y="18"/>
                      <a:pt x="377" y="18"/>
                    </a:cubicBezTo>
                    <a:cubicBezTo>
                      <a:pt x="376" y="17"/>
                      <a:pt x="376" y="17"/>
                      <a:pt x="376" y="17"/>
                    </a:cubicBezTo>
                    <a:cubicBezTo>
                      <a:pt x="376" y="17"/>
                      <a:pt x="376" y="17"/>
                      <a:pt x="376" y="17"/>
                    </a:cubicBezTo>
                    <a:cubicBezTo>
                      <a:pt x="376" y="17"/>
                      <a:pt x="377" y="17"/>
                      <a:pt x="377" y="16"/>
                    </a:cubicBezTo>
                    <a:cubicBezTo>
                      <a:pt x="377" y="16"/>
                      <a:pt x="377" y="16"/>
                      <a:pt x="378" y="16"/>
                    </a:cubicBezTo>
                    <a:cubicBezTo>
                      <a:pt x="378" y="17"/>
                      <a:pt x="378" y="17"/>
                      <a:pt x="378" y="17"/>
                    </a:cubicBezTo>
                    <a:close/>
                    <a:moveTo>
                      <a:pt x="378" y="20"/>
                    </a:moveTo>
                    <a:cubicBezTo>
                      <a:pt x="378" y="20"/>
                      <a:pt x="378" y="20"/>
                      <a:pt x="378" y="20"/>
                    </a:cubicBezTo>
                    <a:cubicBezTo>
                      <a:pt x="378" y="21"/>
                      <a:pt x="377" y="21"/>
                      <a:pt x="376" y="21"/>
                    </a:cubicBezTo>
                    <a:cubicBezTo>
                      <a:pt x="376" y="21"/>
                      <a:pt x="375" y="22"/>
                      <a:pt x="375" y="22"/>
                    </a:cubicBezTo>
                    <a:cubicBezTo>
                      <a:pt x="375" y="22"/>
                      <a:pt x="374" y="21"/>
                      <a:pt x="374" y="21"/>
                    </a:cubicBezTo>
                    <a:cubicBezTo>
                      <a:pt x="375" y="20"/>
                      <a:pt x="375" y="20"/>
                      <a:pt x="376" y="20"/>
                    </a:cubicBezTo>
                    <a:cubicBezTo>
                      <a:pt x="376" y="20"/>
                      <a:pt x="376" y="20"/>
                      <a:pt x="376" y="20"/>
                    </a:cubicBezTo>
                    <a:cubicBezTo>
                      <a:pt x="376" y="20"/>
                      <a:pt x="377" y="20"/>
                      <a:pt x="377" y="20"/>
                    </a:cubicBezTo>
                    <a:cubicBezTo>
                      <a:pt x="377" y="20"/>
                      <a:pt x="377" y="20"/>
                      <a:pt x="378" y="20"/>
                    </a:cubicBezTo>
                    <a:close/>
                    <a:moveTo>
                      <a:pt x="379" y="36"/>
                    </a:moveTo>
                    <a:cubicBezTo>
                      <a:pt x="382" y="38"/>
                      <a:pt x="383" y="39"/>
                      <a:pt x="383" y="41"/>
                    </a:cubicBezTo>
                    <a:cubicBezTo>
                      <a:pt x="382" y="45"/>
                      <a:pt x="381" y="47"/>
                      <a:pt x="380" y="47"/>
                    </a:cubicBezTo>
                    <a:cubicBezTo>
                      <a:pt x="379" y="47"/>
                      <a:pt x="378" y="46"/>
                      <a:pt x="376" y="44"/>
                    </a:cubicBezTo>
                    <a:cubicBezTo>
                      <a:pt x="376" y="44"/>
                      <a:pt x="375" y="43"/>
                      <a:pt x="375" y="43"/>
                    </a:cubicBezTo>
                    <a:cubicBezTo>
                      <a:pt x="374" y="41"/>
                      <a:pt x="374" y="40"/>
                      <a:pt x="374" y="39"/>
                    </a:cubicBezTo>
                    <a:cubicBezTo>
                      <a:pt x="374" y="38"/>
                      <a:pt x="374" y="37"/>
                      <a:pt x="375" y="36"/>
                    </a:cubicBezTo>
                    <a:cubicBezTo>
                      <a:pt x="375" y="36"/>
                      <a:pt x="375" y="35"/>
                      <a:pt x="375" y="35"/>
                    </a:cubicBezTo>
                    <a:cubicBezTo>
                      <a:pt x="376" y="35"/>
                      <a:pt x="378" y="36"/>
                      <a:pt x="379" y="36"/>
                    </a:cubicBezTo>
                    <a:close/>
                    <a:moveTo>
                      <a:pt x="325" y="72"/>
                    </a:moveTo>
                    <a:cubicBezTo>
                      <a:pt x="326" y="72"/>
                      <a:pt x="327" y="73"/>
                      <a:pt x="327" y="74"/>
                    </a:cubicBezTo>
                    <a:cubicBezTo>
                      <a:pt x="327" y="76"/>
                      <a:pt x="328" y="78"/>
                      <a:pt x="330" y="79"/>
                    </a:cubicBezTo>
                    <a:cubicBezTo>
                      <a:pt x="329" y="80"/>
                      <a:pt x="328" y="81"/>
                      <a:pt x="328" y="81"/>
                    </a:cubicBezTo>
                    <a:cubicBezTo>
                      <a:pt x="328" y="82"/>
                      <a:pt x="327" y="82"/>
                      <a:pt x="327" y="82"/>
                    </a:cubicBezTo>
                    <a:cubicBezTo>
                      <a:pt x="325" y="81"/>
                      <a:pt x="324" y="80"/>
                      <a:pt x="324" y="80"/>
                    </a:cubicBezTo>
                    <a:cubicBezTo>
                      <a:pt x="324" y="80"/>
                      <a:pt x="324" y="81"/>
                      <a:pt x="323" y="81"/>
                    </a:cubicBezTo>
                    <a:cubicBezTo>
                      <a:pt x="322" y="81"/>
                      <a:pt x="321" y="82"/>
                      <a:pt x="321" y="82"/>
                    </a:cubicBezTo>
                    <a:cubicBezTo>
                      <a:pt x="321" y="82"/>
                      <a:pt x="321" y="80"/>
                      <a:pt x="321" y="76"/>
                    </a:cubicBezTo>
                    <a:cubicBezTo>
                      <a:pt x="321" y="75"/>
                      <a:pt x="321" y="74"/>
                      <a:pt x="322" y="73"/>
                    </a:cubicBezTo>
                    <a:cubicBezTo>
                      <a:pt x="322" y="73"/>
                      <a:pt x="322" y="72"/>
                      <a:pt x="323" y="72"/>
                    </a:cubicBezTo>
                    <a:cubicBezTo>
                      <a:pt x="324" y="72"/>
                      <a:pt x="324" y="72"/>
                      <a:pt x="325" y="72"/>
                    </a:cubicBezTo>
                    <a:close/>
                    <a:moveTo>
                      <a:pt x="311" y="77"/>
                    </a:moveTo>
                    <a:cubicBezTo>
                      <a:pt x="311" y="78"/>
                      <a:pt x="312" y="79"/>
                      <a:pt x="313" y="80"/>
                    </a:cubicBezTo>
                    <a:cubicBezTo>
                      <a:pt x="313" y="80"/>
                      <a:pt x="314" y="81"/>
                      <a:pt x="315" y="81"/>
                    </a:cubicBezTo>
                    <a:cubicBezTo>
                      <a:pt x="313" y="84"/>
                      <a:pt x="313" y="84"/>
                      <a:pt x="313" y="84"/>
                    </a:cubicBezTo>
                    <a:cubicBezTo>
                      <a:pt x="313" y="83"/>
                      <a:pt x="313" y="83"/>
                      <a:pt x="312" y="83"/>
                    </a:cubicBezTo>
                    <a:cubicBezTo>
                      <a:pt x="312" y="83"/>
                      <a:pt x="311" y="83"/>
                      <a:pt x="311" y="84"/>
                    </a:cubicBezTo>
                    <a:cubicBezTo>
                      <a:pt x="310" y="84"/>
                      <a:pt x="310" y="84"/>
                      <a:pt x="310" y="84"/>
                    </a:cubicBezTo>
                    <a:cubicBezTo>
                      <a:pt x="310" y="84"/>
                      <a:pt x="309" y="84"/>
                      <a:pt x="309" y="84"/>
                    </a:cubicBezTo>
                    <a:cubicBezTo>
                      <a:pt x="309" y="84"/>
                      <a:pt x="309" y="84"/>
                      <a:pt x="309" y="84"/>
                    </a:cubicBezTo>
                    <a:cubicBezTo>
                      <a:pt x="309" y="83"/>
                      <a:pt x="309" y="81"/>
                      <a:pt x="307" y="79"/>
                    </a:cubicBezTo>
                    <a:cubicBezTo>
                      <a:pt x="307" y="78"/>
                      <a:pt x="306" y="77"/>
                      <a:pt x="304" y="74"/>
                    </a:cubicBezTo>
                    <a:cubicBezTo>
                      <a:pt x="305" y="74"/>
                      <a:pt x="305" y="74"/>
                      <a:pt x="305" y="74"/>
                    </a:cubicBezTo>
                    <a:cubicBezTo>
                      <a:pt x="307" y="75"/>
                      <a:pt x="308" y="76"/>
                      <a:pt x="308" y="78"/>
                    </a:cubicBezTo>
                    <a:cubicBezTo>
                      <a:pt x="309" y="78"/>
                      <a:pt x="309" y="78"/>
                      <a:pt x="309" y="78"/>
                    </a:cubicBezTo>
                    <a:cubicBezTo>
                      <a:pt x="310" y="78"/>
                      <a:pt x="310" y="78"/>
                      <a:pt x="310" y="78"/>
                    </a:cubicBezTo>
                    <a:cubicBezTo>
                      <a:pt x="310" y="77"/>
                      <a:pt x="311" y="77"/>
                      <a:pt x="311" y="77"/>
                    </a:cubicBezTo>
                    <a:close/>
                    <a:moveTo>
                      <a:pt x="305" y="82"/>
                    </a:moveTo>
                    <a:cubicBezTo>
                      <a:pt x="303" y="82"/>
                      <a:pt x="302" y="82"/>
                      <a:pt x="301" y="82"/>
                    </a:cubicBezTo>
                    <a:cubicBezTo>
                      <a:pt x="301" y="82"/>
                      <a:pt x="301" y="82"/>
                      <a:pt x="301" y="82"/>
                    </a:cubicBezTo>
                    <a:cubicBezTo>
                      <a:pt x="302" y="82"/>
                      <a:pt x="302" y="81"/>
                      <a:pt x="303" y="79"/>
                    </a:cubicBezTo>
                    <a:cubicBezTo>
                      <a:pt x="303" y="80"/>
                      <a:pt x="303" y="80"/>
                      <a:pt x="303" y="80"/>
                    </a:cubicBezTo>
                    <a:cubicBezTo>
                      <a:pt x="304" y="81"/>
                      <a:pt x="305" y="81"/>
                      <a:pt x="305" y="82"/>
                    </a:cubicBezTo>
                    <a:close/>
                    <a:moveTo>
                      <a:pt x="299" y="80"/>
                    </a:moveTo>
                    <a:cubicBezTo>
                      <a:pt x="299" y="81"/>
                      <a:pt x="298" y="81"/>
                      <a:pt x="298" y="82"/>
                    </a:cubicBezTo>
                    <a:cubicBezTo>
                      <a:pt x="297" y="82"/>
                      <a:pt x="297" y="82"/>
                      <a:pt x="297" y="82"/>
                    </a:cubicBezTo>
                    <a:cubicBezTo>
                      <a:pt x="297" y="82"/>
                      <a:pt x="296" y="82"/>
                      <a:pt x="296" y="82"/>
                    </a:cubicBezTo>
                    <a:cubicBezTo>
                      <a:pt x="296" y="82"/>
                      <a:pt x="296" y="82"/>
                      <a:pt x="296" y="81"/>
                    </a:cubicBezTo>
                    <a:cubicBezTo>
                      <a:pt x="296" y="81"/>
                      <a:pt x="295" y="80"/>
                      <a:pt x="295" y="80"/>
                    </a:cubicBezTo>
                    <a:cubicBezTo>
                      <a:pt x="296" y="79"/>
                      <a:pt x="297" y="78"/>
                      <a:pt x="297" y="78"/>
                    </a:cubicBezTo>
                    <a:cubicBezTo>
                      <a:pt x="297" y="77"/>
                      <a:pt x="297" y="77"/>
                      <a:pt x="296" y="77"/>
                    </a:cubicBezTo>
                    <a:cubicBezTo>
                      <a:pt x="296" y="77"/>
                      <a:pt x="296" y="76"/>
                      <a:pt x="296" y="76"/>
                    </a:cubicBezTo>
                    <a:cubicBezTo>
                      <a:pt x="297" y="76"/>
                      <a:pt x="298" y="76"/>
                      <a:pt x="299" y="76"/>
                    </a:cubicBezTo>
                    <a:cubicBezTo>
                      <a:pt x="299" y="77"/>
                      <a:pt x="300" y="77"/>
                      <a:pt x="300" y="77"/>
                    </a:cubicBezTo>
                    <a:cubicBezTo>
                      <a:pt x="300" y="78"/>
                      <a:pt x="299" y="78"/>
                      <a:pt x="299" y="79"/>
                    </a:cubicBezTo>
                    <a:cubicBezTo>
                      <a:pt x="299" y="79"/>
                      <a:pt x="299" y="80"/>
                      <a:pt x="299" y="80"/>
                    </a:cubicBezTo>
                    <a:close/>
                    <a:moveTo>
                      <a:pt x="305" y="85"/>
                    </a:moveTo>
                    <a:cubicBezTo>
                      <a:pt x="305" y="85"/>
                      <a:pt x="306" y="85"/>
                      <a:pt x="306" y="86"/>
                    </a:cubicBezTo>
                    <a:cubicBezTo>
                      <a:pt x="306" y="87"/>
                      <a:pt x="306" y="87"/>
                      <a:pt x="306" y="88"/>
                    </a:cubicBezTo>
                    <a:cubicBezTo>
                      <a:pt x="307" y="88"/>
                      <a:pt x="307" y="88"/>
                      <a:pt x="308" y="88"/>
                    </a:cubicBezTo>
                    <a:cubicBezTo>
                      <a:pt x="307" y="89"/>
                      <a:pt x="307" y="89"/>
                      <a:pt x="306" y="91"/>
                    </a:cubicBezTo>
                    <a:cubicBezTo>
                      <a:pt x="305" y="92"/>
                      <a:pt x="305" y="93"/>
                      <a:pt x="305" y="94"/>
                    </a:cubicBezTo>
                    <a:cubicBezTo>
                      <a:pt x="305" y="94"/>
                      <a:pt x="305" y="94"/>
                      <a:pt x="305" y="95"/>
                    </a:cubicBezTo>
                    <a:cubicBezTo>
                      <a:pt x="306" y="96"/>
                      <a:pt x="306" y="96"/>
                      <a:pt x="306" y="97"/>
                    </a:cubicBezTo>
                    <a:cubicBezTo>
                      <a:pt x="304" y="98"/>
                      <a:pt x="303" y="99"/>
                      <a:pt x="303" y="100"/>
                    </a:cubicBezTo>
                    <a:cubicBezTo>
                      <a:pt x="302" y="101"/>
                      <a:pt x="301" y="101"/>
                      <a:pt x="301" y="101"/>
                    </a:cubicBezTo>
                    <a:cubicBezTo>
                      <a:pt x="300" y="101"/>
                      <a:pt x="300" y="100"/>
                      <a:pt x="299" y="100"/>
                    </a:cubicBezTo>
                    <a:cubicBezTo>
                      <a:pt x="298" y="99"/>
                      <a:pt x="298" y="98"/>
                      <a:pt x="297" y="97"/>
                    </a:cubicBezTo>
                    <a:cubicBezTo>
                      <a:pt x="297" y="96"/>
                      <a:pt x="296" y="96"/>
                      <a:pt x="294" y="95"/>
                    </a:cubicBezTo>
                    <a:cubicBezTo>
                      <a:pt x="293" y="95"/>
                      <a:pt x="293" y="94"/>
                      <a:pt x="292" y="94"/>
                    </a:cubicBezTo>
                    <a:cubicBezTo>
                      <a:pt x="293" y="93"/>
                      <a:pt x="293" y="93"/>
                      <a:pt x="294" y="92"/>
                    </a:cubicBezTo>
                    <a:cubicBezTo>
                      <a:pt x="294" y="91"/>
                      <a:pt x="294" y="91"/>
                      <a:pt x="294" y="91"/>
                    </a:cubicBezTo>
                    <a:cubicBezTo>
                      <a:pt x="294" y="91"/>
                      <a:pt x="293" y="90"/>
                      <a:pt x="293" y="89"/>
                    </a:cubicBezTo>
                    <a:cubicBezTo>
                      <a:pt x="293" y="89"/>
                      <a:pt x="293" y="89"/>
                      <a:pt x="293" y="89"/>
                    </a:cubicBezTo>
                    <a:cubicBezTo>
                      <a:pt x="293" y="89"/>
                      <a:pt x="294" y="89"/>
                      <a:pt x="294" y="88"/>
                    </a:cubicBezTo>
                    <a:cubicBezTo>
                      <a:pt x="295" y="88"/>
                      <a:pt x="295" y="88"/>
                      <a:pt x="295" y="88"/>
                    </a:cubicBezTo>
                    <a:cubicBezTo>
                      <a:pt x="297" y="88"/>
                      <a:pt x="298" y="87"/>
                      <a:pt x="298" y="88"/>
                    </a:cubicBezTo>
                    <a:cubicBezTo>
                      <a:pt x="298" y="87"/>
                      <a:pt x="298" y="87"/>
                      <a:pt x="298" y="87"/>
                    </a:cubicBezTo>
                    <a:cubicBezTo>
                      <a:pt x="298" y="86"/>
                      <a:pt x="297" y="85"/>
                      <a:pt x="297" y="84"/>
                    </a:cubicBezTo>
                    <a:cubicBezTo>
                      <a:pt x="298" y="84"/>
                      <a:pt x="298" y="84"/>
                      <a:pt x="299" y="84"/>
                    </a:cubicBezTo>
                    <a:cubicBezTo>
                      <a:pt x="299" y="84"/>
                      <a:pt x="300" y="83"/>
                      <a:pt x="301" y="83"/>
                    </a:cubicBezTo>
                    <a:cubicBezTo>
                      <a:pt x="301" y="84"/>
                      <a:pt x="301" y="85"/>
                      <a:pt x="302" y="86"/>
                    </a:cubicBezTo>
                    <a:cubicBezTo>
                      <a:pt x="302" y="87"/>
                      <a:pt x="302" y="88"/>
                      <a:pt x="303" y="88"/>
                    </a:cubicBezTo>
                    <a:cubicBezTo>
                      <a:pt x="304" y="88"/>
                      <a:pt x="304" y="87"/>
                      <a:pt x="304" y="86"/>
                    </a:cubicBezTo>
                    <a:cubicBezTo>
                      <a:pt x="304" y="86"/>
                      <a:pt x="305" y="85"/>
                      <a:pt x="305" y="85"/>
                    </a:cubicBezTo>
                    <a:close/>
                    <a:moveTo>
                      <a:pt x="312" y="88"/>
                    </a:moveTo>
                    <a:cubicBezTo>
                      <a:pt x="312" y="88"/>
                      <a:pt x="312" y="89"/>
                      <a:pt x="312" y="89"/>
                    </a:cubicBezTo>
                    <a:cubicBezTo>
                      <a:pt x="312" y="91"/>
                      <a:pt x="312" y="92"/>
                      <a:pt x="312" y="93"/>
                    </a:cubicBezTo>
                    <a:cubicBezTo>
                      <a:pt x="312" y="94"/>
                      <a:pt x="311" y="94"/>
                      <a:pt x="310" y="95"/>
                    </a:cubicBezTo>
                    <a:cubicBezTo>
                      <a:pt x="309" y="95"/>
                      <a:pt x="309" y="96"/>
                      <a:pt x="309" y="96"/>
                    </a:cubicBezTo>
                    <a:cubicBezTo>
                      <a:pt x="308" y="96"/>
                      <a:pt x="308" y="96"/>
                      <a:pt x="307" y="96"/>
                    </a:cubicBezTo>
                    <a:cubicBezTo>
                      <a:pt x="307" y="96"/>
                      <a:pt x="307" y="96"/>
                      <a:pt x="306" y="95"/>
                    </a:cubicBezTo>
                    <a:cubicBezTo>
                      <a:pt x="306" y="95"/>
                      <a:pt x="306" y="95"/>
                      <a:pt x="306" y="94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306" y="93"/>
                      <a:pt x="307" y="92"/>
                      <a:pt x="308" y="91"/>
                    </a:cubicBezTo>
                    <a:cubicBezTo>
                      <a:pt x="309" y="89"/>
                      <a:pt x="310" y="89"/>
                      <a:pt x="311" y="88"/>
                    </a:cubicBezTo>
                    <a:cubicBezTo>
                      <a:pt x="311" y="88"/>
                      <a:pt x="311" y="88"/>
                      <a:pt x="311" y="88"/>
                    </a:cubicBezTo>
                    <a:cubicBezTo>
                      <a:pt x="311" y="88"/>
                      <a:pt x="311" y="88"/>
                      <a:pt x="312" y="88"/>
                    </a:cubicBezTo>
                    <a:close/>
                    <a:moveTo>
                      <a:pt x="292" y="87"/>
                    </a:moveTo>
                    <a:cubicBezTo>
                      <a:pt x="292" y="88"/>
                      <a:pt x="292" y="89"/>
                      <a:pt x="292" y="89"/>
                    </a:cubicBezTo>
                    <a:cubicBezTo>
                      <a:pt x="292" y="89"/>
                      <a:pt x="291" y="90"/>
                      <a:pt x="291" y="90"/>
                    </a:cubicBezTo>
                    <a:cubicBezTo>
                      <a:pt x="290" y="90"/>
                      <a:pt x="289" y="88"/>
                      <a:pt x="289" y="84"/>
                    </a:cubicBezTo>
                    <a:cubicBezTo>
                      <a:pt x="289" y="84"/>
                      <a:pt x="289" y="84"/>
                      <a:pt x="289" y="84"/>
                    </a:cubicBezTo>
                    <a:cubicBezTo>
                      <a:pt x="290" y="84"/>
                      <a:pt x="290" y="84"/>
                      <a:pt x="291" y="85"/>
                    </a:cubicBezTo>
                    <a:cubicBezTo>
                      <a:pt x="292" y="86"/>
                      <a:pt x="292" y="87"/>
                      <a:pt x="292" y="87"/>
                    </a:cubicBezTo>
                    <a:close/>
                    <a:moveTo>
                      <a:pt x="294" y="84"/>
                    </a:moveTo>
                    <a:cubicBezTo>
                      <a:pt x="294" y="84"/>
                      <a:pt x="295" y="84"/>
                      <a:pt x="295" y="84"/>
                    </a:cubicBezTo>
                    <a:cubicBezTo>
                      <a:pt x="295" y="84"/>
                      <a:pt x="295" y="84"/>
                      <a:pt x="295" y="85"/>
                    </a:cubicBezTo>
                    <a:cubicBezTo>
                      <a:pt x="295" y="85"/>
                      <a:pt x="295" y="85"/>
                      <a:pt x="295" y="86"/>
                    </a:cubicBezTo>
                    <a:cubicBezTo>
                      <a:pt x="294" y="86"/>
                      <a:pt x="294" y="86"/>
                      <a:pt x="294" y="86"/>
                    </a:cubicBezTo>
                    <a:cubicBezTo>
                      <a:pt x="293" y="87"/>
                      <a:pt x="293" y="87"/>
                      <a:pt x="293" y="87"/>
                    </a:cubicBezTo>
                    <a:cubicBezTo>
                      <a:pt x="293" y="86"/>
                      <a:pt x="293" y="85"/>
                      <a:pt x="293" y="84"/>
                    </a:cubicBezTo>
                    <a:cubicBezTo>
                      <a:pt x="293" y="84"/>
                      <a:pt x="293" y="84"/>
                      <a:pt x="293" y="84"/>
                    </a:cubicBezTo>
                    <a:cubicBezTo>
                      <a:pt x="293" y="84"/>
                      <a:pt x="294" y="84"/>
                      <a:pt x="294" y="84"/>
                    </a:cubicBezTo>
                    <a:close/>
                    <a:moveTo>
                      <a:pt x="292" y="96"/>
                    </a:moveTo>
                    <a:cubicBezTo>
                      <a:pt x="293" y="96"/>
                      <a:pt x="294" y="97"/>
                      <a:pt x="296" y="98"/>
                    </a:cubicBezTo>
                    <a:cubicBezTo>
                      <a:pt x="297" y="99"/>
                      <a:pt x="298" y="100"/>
                      <a:pt x="298" y="100"/>
                    </a:cubicBezTo>
                    <a:cubicBezTo>
                      <a:pt x="299" y="101"/>
                      <a:pt x="299" y="101"/>
                      <a:pt x="299" y="101"/>
                    </a:cubicBezTo>
                    <a:cubicBezTo>
                      <a:pt x="299" y="102"/>
                      <a:pt x="299" y="102"/>
                      <a:pt x="298" y="103"/>
                    </a:cubicBezTo>
                    <a:cubicBezTo>
                      <a:pt x="298" y="104"/>
                      <a:pt x="297" y="105"/>
                      <a:pt x="296" y="106"/>
                    </a:cubicBezTo>
                    <a:cubicBezTo>
                      <a:pt x="295" y="108"/>
                      <a:pt x="294" y="109"/>
                      <a:pt x="294" y="110"/>
                    </a:cubicBezTo>
                    <a:cubicBezTo>
                      <a:pt x="294" y="110"/>
                      <a:pt x="294" y="110"/>
                      <a:pt x="295" y="110"/>
                    </a:cubicBezTo>
                    <a:cubicBezTo>
                      <a:pt x="295" y="110"/>
                      <a:pt x="295" y="111"/>
                      <a:pt x="295" y="111"/>
                    </a:cubicBezTo>
                    <a:cubicBezTo>
                      <a:pt x="295" y="111"/>
                      <a:pt x="295" y="111"/>
                      <a:pt x="294" y="111"/>
                    </a:cubicBezTo>
                    <a:cubicBezTo>
                      <a:pt x="289" y="114"/>
                      <a:pt x="286" y="116"/>
                      <a:pt x="285" y="116"/>
                    </a:cubicBezTo>
                    <a:cubicBezTo>
                      <a:pt x="285" y="116"/>
                      <a:pt x="284" y="116"/>
                      <a:pt x="283" y="115"/>
                    </a:cubicBezTo>
                    <a:cubicBezTo>
                      <a:pt x="282" y="115"/>
                      <a:pt x="282" y="114"/>
                      <a:pt x="282" y="113"/>
                    </a:cubicBezTo>
                    <a:cubicBezTo>
                      <a:pt x="282" y="113"/>
                      <a:pt x="282" y="112"/>
                      <a:pt x="282" y="112"/>
                    </a:cubicBezTo>
                    <a:cubicBezTo>
                      <a:pt x="283" y="111"/>
                      <a:pt x="283" y="111"/>
                      <a:pt x="283" y="111"/>
                    </a:cubicBezTo>
                    <a:cubicBezTo>
                      <a:pt x="284" y="111"/>
                      <a:pt x="285" y="112"/>
                      <a:pt x="286" y="113"/>
                    </a:cubicBezTo>
                    <a:cubicBezTo>
                      <a:pt x="286" y="113"/>
                      <a:pt x="286" y="113"/>
                      <a:pt x="286" y="113"/>
                    </a:cubicBezTo>
                    <a:cubicBezTo>
                      <a:pt x="287" y="112"/>
                      <a:pt x="287" y="112"/>
                      <a:pt x="287" y="111"/>
                    </a:cubicBezTo>
                    <a:cubicBezTo>
                      <a:pt x="287" y="111"/>
                      <a:pt x="287" y="112"/>
                      <a:pt x="287" y="112"/>
                    </a:cubicBezTo>
                    <a:cubicBezTo>
                      <a:pt x="288" y="112"/>
                      <a:pt x="288" y="112"/>
                      <a:pt x="288" y="112"/>
                    </a:cubicBezTo>
                    <a:cubicBezTo>
                      <a:pt x="287" y="111"/>
                      <a:pt x="287" y="111"/>
                      <a:pt x="287" y="111"/>
                    </a:cubicBezTo>
                    <a:cubicBezTo>
                      <a:pt x="287" y="111"/>
                      <a:pt x="287" y="111"/>
                      <a:pt x="287" y="111"/>
                    </a:cubicBezTo>
                    <a:cubicBezTo>
                      <a:pt x="287" y="111"/>
                      <a:pt x="287" y="111"/>
                      <a:pt x="286" y="110"/>
                    </a:cubicBezTo>
                    <a:cubicBezTo>
                      <a:pt x="285" y="110"/>
                      <a:pt x="285" y="110"/>
                      <a:pt x="285" y="110"/>
                    </a:cubicBezTo>
                    <a:cubicBezTo>
                      <a:pt x="285" y="108"/>
                      <a:pt x="285" y="108"/>
                      <a:pt x="285" y="108"/>
                    </a:cubicBezTo>
                    <a:cubicBezTo>
                      <a:pt x="284" y="107"/>
                      <a:pt x="285" y="107"/>
                      <a:pt x="286" y="106"/>
                    </a:cubicBezTo>
                    <a:cubicBezTo>
                      <a:pt x="286" y="106"/>
                      <a:pt x="287" y="106"/>
                      <a:pt x="289" y="106"/>
                    </a:cubicBezTo>
                    <a:cubicBezTo>
                      <a:pt x="289" y="106"/>
                      <a:pt x="288" y="106"/>
                      <a:pt x="286" y="105"/>
                    </a:cubicBezTo>
                    <a:cubicBezTo>
                      <a:pt x="285" y="105"/>
                      <a:pt x="285" y="104"/>
                      <a:pt x="285" y="103"/>
                    </a:cubicBezTo>
                    <a:cubicBezTo>
                      <a:pt x="285" y="103"/>
                      <a:pt x="285" y="103"/>
                      <a:pt x="286" y="103"/>
                    </a:cubicBezTo>
                    <a:cubicBezTo>
                      <a:pt x="286" y="103"/>
                      <a:pt x="287" y="103"/>
                      <a:pt x="287" y="103"/>
                    </a:cubicBezTo>
                    <a:cubicBezTo>
                      <a:pt x="287" y="102"/>
                      <a:pt x="288" y="101"/>
                      <a:pt x="289" y="101"/>
                    </a:cubicBezTo>
                    <a:cubicBezTo>
                      <a:pt x="290" y="101"/>
                      <a:pt x="291" y="102"/>
                      <a:pt x="292" y="104"/>
                    </a:cubicBezTo>
                    <a:cubicBezTo>
                      <a:pt x="292" y="104"/>
                      <a:pt x="292" y="103"/>
                      <a:pt x="293" y="102"/>
                    </a:cubicBezTo>
                    <a:cubicBezTo>
                      <a:pt x="293" y="101"/>
                      <a:pt x="292" y="100"/>
                      <a:pt x="292" y="99"/>
                    </a:cubicBezTo>
                    <a:cubicBezTo>
                      <a:pt x="291" y="98"/>
                      <a:pt x="290" y="97"/>
                      <a:pt x="290" y="97"/>
                    </a:cubicBezTo>
                    <a:cubicBezTo>
                      <a:pt x="291" y="97"/>
                      <a:pt x="291" y="96"/>
                      <a:pt x="291" y="96"/>
                    </a:cubicBezTo>
                    <a:lnTo>
                      <a:pt x="292" y="96"/>
                    </a:lnTo>
                    <a:close/>
                    <a:moveTo>
                      <a:pt x="287" y="111"/>
                    </a:moveTo>
                    <a:cubicBezTo>
                      <a:pt x="288" y="112"/>
                      <a:pt x="288" y="112"/>
                      <a:pt x="288" y="112"/>
                    </a:cubicBezTo>
                    <a:cubicBezTo>
                      <a:pt x="287" y="112"/>
                      <a:pt x="287" y="112"/>
                      <a:pt x="287" y="112"/>
                    </a:cubicBezTo>
                    <a:cubicBezTo>
                      <a:pt x="287" y="112"/>
                      <a:pt x="287" y="111"/>
                      <a:pt x="287" y="111"/>
                    </a:cubicBezTo>
                    <a:cubicBezTo>
                      <a:pt x="287" y="111"/>
                      <a:pt x="287" y="111"/>
                      <a:pt x="287" y="111"/>
                    </a:cubicBezTo>
                    <a:close/>
                    <a:moveTo>
                      <a:pt x="332" y="82"/>
                    </a:moveTo>
                    <a:cubicBezTo>
                      <a:pt x="332" y="83"/>
                      <a:pt x="332" y="84"/>
                      <a:pt x="332" y="84"/>
                    </a:cubicBezTo>
                    <a:cubicBezTo>
                      <a:pt x="332" y="84"/>
                      <a:pt x="333" y="84"/>
                      <a:pt x="335" y="85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32" y="88"/>
                      <a:pt x="331" y="88"/>
                      <a:pt x="331" y="87"/>
                    </a:cubicBezTo>
                    <a:cubicBezTo>
                      <a:pt x="329" y="86"/>
                      <a:pt x="328" y="86"/>
                      <a:pt x="328" y="86"/>
                    </a:cubicBezTo>
                    <a:cubicBezTo>
                      <a:pt x="328" y="84"/>
                      <a:pt x="328" y="83"/>
                      <a:pt x="329" y="83"/>
                    </a:cubicBezTo>
                    <a:cubicBezTo>
                      <a:pt x="329" y="83"/>
                      <a:pt x="329" y="83"/>
                      <a:pt x="330" y="83"/>
                    </a:cubicBezTo>
                    <a:cubicBezTo>
                      <a:pt x="330" y="83"/>
                      <a:pt x="331" y="83"/>
                      <a:pt x="332" y="82"/>
                    </a:cubicBezTo>
                    <a:cubicBezTo>
                      <a:pt x="332" y="82"/>
                      <a:pt x="332" y="82"/>
                      <a:pt x="332" y="82"/>
                    </a:cubicBezTo>
                    <a:close/>
                    <a:moveTo>
                      <a:pt x="329" y="83"/>
                    </a:moveTo>
                    <a:cubicBezTo>
                      <a:pt x="329" y="83"/>
                      <a:pt x="329" y="83"/>
                      <a:pt x="330" y="82"/>
                    </a:cubicBezTo>
                    <a:cubicBezTo>
                      <a:pt x="330" y="83"/>
                      <a:pt x="330" y="83"/>
                      <a:pt x="330" y="83"/>
                    </a:cubicBezTo>
                    <a:cubicBezTo>
                      <a:pt x="330" y="83"/>
                      <a:pt x="330" y="83"/>
                      <a:pt x="330" y="83"/>
                    </a:cubicBezTo>
                    <a:cubicBezTo>
                      <a:pt x="329" y="83"/>
                      <a:pt x="329" y="83"/>
                      <a:pt x="329" y="83"/>
                    </a:cubicBezTo>
                    <a:close/>
                    <a:moveTo>
                      <a:pt x="329" y="94"/>
                    </a:moveTo>
                    <a:cubicBezTo>
                      <a:pt x="328" y="95"/>
                      <a:pt x="328" y="95"/>
                      <a:pt x="326" y="95"/>
                    </a:cubicBezTo>
                    <a:cubicBezTo>
                      <a:pt x="326" y="95"/>
                      <a:pt x="326" y="95"/>
                      <a:pt x="326" y="95"/>
                    </a:cubicBezTo>
                    <a:cubicBezTo>
                      <a:pt x="326" y="93"/>
                      <a:pt x="326" y="93"/>
                      <a:pt x="326" y="93"/>
                    </a:cubicBezTo>
                    <a:cubicBezTo>
                      <a:pt x="326" y="93"/>
                      <a:pt x="326" y="92"/>
                      <a:pt x="326" y="91"/>
                    </a:cubicBezTo>
                    <a:cubicBezTo>
                      <a:pt x="326" y="91"/>
                      <a:pt x="326" y="91"/>
                      <a:pt x="327" y="90"/>
                    </a:cubicBezTo>
                    <a:cubicBezTo>
                      <a:pt x="327" y="90"/>
                      <a:pt x="328" y="90"/>
                      <a:pt x="328" y="90"/>
                    </a:cubicBezTo>
                    <a:cubicBezTo>
                      <a:pt x="329" y="90"/>
                      <a:pt x="329" y="90"/>
                      <a:pt x="329" y="90"/>
                    </a:cubicBezTo>
                    <a:cubicBezTo>
                      <a:pt x="329" y="92"/>
                      <a:pt x="329" y="92"/>
                      <a:pt x="329" y="92"/>
                    </a:cubicBezTo>
                    <a:cubicBezTo>
                      <a:pt x="329" y="93"/>
                      <a:pt x="329" y="93"/>
                      <a:pt x="329" y="94"/>
                    </a:cubicBezTo>
                    <a:close/>
                    <a:moveTo>
                      <a:pt x="376" y="50"/>
                    </a:moveTo>
                    <a:cubicBezTo>
                      <a:pt x="376" y="51"/>
                      <a:pt x="376" y="52"/>
                      <a:pt x="374" y="53"/>
                    </a:cubicBezTo>
                    <a:cubicBezTo>
                      <a:pt x="373" y="54"/>
                      <a:pt x="373" y="55"/>
                      <a:pt x="373" y="56"/>
                    </a:cubicBezTo>
                    <a:cubicBezTo>
                      <a:pt x="373" y="57"/>
                      <a:pt x="373" y="57"/>
                      <a:pt x="373" y="58"/>
                    </a:cubicBezTo>
                    <a:cubicBezTo>
                      <a:pt x="372" y="57"/>
                      <a:pt x="372" y="57"/>
                      <a:pt x="372" y="57"/>
                    </a:cubicBezTo>
                    <a:cubicBezTo>
                      <a:pt x="371" y="59"/>
                      <a:pt x="371" y="60"/>
                      <a:pt x="371" y="60"/>
                    </a:cubicBezTo>
                    <a:cubicBezTo>
                      <a:pt x="371" y="62"/>
                      <a:pt x="371" y="62"/>
                      <a:pt x="370" y="62"/>
                    </a:cubicBezTo>
                    <a:cubicBezTo>
                      <a:pt x="369" y="62"/>
                      <a:pt x="368" y="61"/>
                      <a:pt x="368" y="59"/>
                    </a:cubicBezTo>
                    <a:cubicBezTo>
                      <a:pt x="367" y="58"/>
                      <a:pt x="367" y="57"/>
                      <a:pt x="367" y="56"/>
                    </a:cubicBezTo>
                    <a:cubicBezTo>
                      <a:pt x="367" y="57"/>
                      <a:pt x="367" y="57"/>
                      <a:pt x="366" y="58"/>
                    </a:cubicBezTo>
                    <a:cubicBezTo>
                      <a:pt x="366" y="58"/>
                      <a:pt x="366" y="59"/>
                      <a:pt x="365" y="59"/>
                    </a:cubicBezTo>
                    <a:cubicBezTo>
                      <a:pt x="365" y="59"/>
                      <a:pt x="364" y="58"/>
                      <a:pt x="364" y="56"/>
                    </a:cubicBezTo>
                    <a:cubicBezTo>
                      <a:pt x="363" y="56"/>
                      <a:pt x="363" y="55"/>
                      <a:pt x="363" y="54"/>
                    </a:cubicBezTo>
                    <a:cubicBezTo>
                      <a:pt x="363" y="52"/>
                      <a:pt x="364" y="51"/>
                      <a:pt x="366" y="51"/>
                    </a:cubicBezTo>
                    <a:cubicBezTo>
                      <a:pt x="366" y="50"/>
                      <a:pt x="366" y="50"/>
                      <a:pt x="366" y="50"/>
                    </a:cubicBezTo>
                    <a:cubicBezTo>
                      <a:pt x="368" y="50"/>
                      <a:pt x="368" y="50"/>
                      <a:pt x="368" y="50"/>
                    </a:cubicBezTo>
                    <a:cubicBezTo>
                      <a:pt x="368" y="49"/>
                      <a:pt x="367" y="48"/>
                      <a:pt x="367" y="48"/>
                    </a:cubicBezTo>
                    <a:cubicBezTo>
                      <a:pt x="367" y="48"/>
                      <a:pt x="367" y="48"/>
                      <a:pt x="367" y="48"/>
                    </a:cubicBezTo>
                    <a:cubicBezTo>
                      <a:pt x="368" y="48"/>
                      <a:pt x="368" y="48"/>
                      <a:pt x="368" y="48"/>
                    </a:cubicBezTo>
                    <a:cubicBezTo>
                      <a:pt x="368" y="48"/>
                      <a:pt x="368" y="48"/>
                      <a:pt x="369" y="48"/>
                    </a:cubicBezTo>
                    <a:cubicBezTo>
                      <a:pt x="369" y="48"/>
                      <a:pt x="369" y="48"/>
                      <a:pt x="370" y="48"/>
                    </a:cubicBezTo>
                    <a:cubicBezTo>
                      <a:pt x="371" y="48"/>
                      <a:pt x="371" y="47"/>
                      <a:pt x="372" y="46"/>
                    </a:cubicBezTo>
                    <a:cubicBezTo>
                      <a:pt x="372" y="46"/>
                      <a:pt x="372" y="46"/>
                      <a:pt x="373" y="46"/>
                    </a:cubicBezTo>
                    <a:cubicBezTo>
                      <a:pt x="373" y="47"/>
                      <a:pt x="374" y="47"/>
                      <a:pt x="375" y="48"/>
                    </a:cubicBezTo>
                    <a:cubicBezTo>
                      <a:pt x="376" y="49"/>
                      <a:pt x="376" y="50"/>
                      <a:pt x="376" y="50"/>
                    </a:cubicBezTo>
                    <a:close/>
                    <a:moveTo>
                      <a:pt x="370" y="44"/>
                    </a:moveTo>
                    <a:cubicBezTo>
                      <a:pt x="371" y="44"/>
                      <a:pt x="371" y="44"/>
                      <a:pt x="372" y="44"/>
                    </a:cubicBezTo>
                    <a:cubicBezTo>
                      <a:pt x="372" y="44"/>
                      <a:pt x="373" y="44"/>
                      <a:pt x="373" y="44"/>
                    </a:cubicBezTo>
                    <a:cubicBezTo>
                      <a:pt x="373" y="44"/>
                      <a:pt x="373" y="44"/>
                      <a:pt x="373" y="44"/>
                    </a:cubicBezTo>
                    <a:cubicBezTo>
                      <a:pt x="373" y="44"/>
                      <a:pt x="374" y="45"/>
                      <a:pt x="374" y="45"/>
                    </a:cubicBezTo>
                    <a:cubicBezTo>
                      <a:pt x="374" y="46"/>
                      <a:pt x="374" y="46"/>
                      <a:pt x="374" y="46"/>
                    </a:cubicBezTo>
                    <a:cubicBezTo>
                      <a:pt x="373" y="46"/>
                      <a:pt x="373" y="46"/>
                      <a:pt x="373" y="46"/>
                    </a:cubicBezTo>
                    <a:cubicBezTo>
                      <a:pt x="372" y="46"/>
                      <a:pt x="371" y="45"/>
                      <a:pt x="370" y="44"/>
                    </a:cubicBezTo>
                    <a:close/>
                    <a:moveTo>
                      <a:pt x="349" y="54"/>
                    </a:moveTo>
                    <a:cubicBezTo>
                      <a:pt x="349" y="55"/>
                      <a:pt x="349" y="55"/>
                      <a:pt x="348" y="55"/>
                    </a:cubicBezTo>
                    <a:cubicBezTo>
                      <a:pt x="347" y="55"/>
                      <a:pt x="347" y="55"/>
                      <a:pt x="347" y="55"/>
                    </a:cubicBezTo>
                    <a:cubicBezTo>
                      <a:pt x="347" y="53"/>
                      <a:pt x="348" y="52"/>
                      <a:pt x="349" y="51"/>
                    </a:cubicBezTo>
                    <a:cubicBezTo>
                      <a:pt x="349" y="51"/>
                      <a:pt x="349" y="51"/>
                      <a:pt x="349" y="51"/>
                    </a:cubicBezTo>
                    <a:cubicBezTo>
                      <a:pt x="350" y="51"/>
                      <a:pt x="350" y="52"/>
                      <a:pt x="350" y="52"/>
                    </a:cubicBezTo>
                    <a:cubicBezTo>
                      <a:pt x="350" y="53"/>
                      <a:pt x="350" y="53"/>
                      <a:pt x="349" y="54"/>
                    </a:cubicBezTo>
                    <a:close/>
                    <a:moveTo>
                      <a:pt x="344" y="63"/>
                    </a:moveTo>
                    <a:cubicBezTo>
                      <a:pt x="344" y="63"/>
                      <a:pt x="344" y="63"/>
                      <a:pt x="344" y="64"/>
                    </a:cubicBezTo>
                    <a:cubicBezTo>
                      <a:pt x="344" y="64"/>
                      <a:pt x="344" y="64"/>
                      <a:pt x="344" y="64"/>
                    </a:cubicBezTo>
                    <a:cubicBezTo>
                      <a:pt x="344" y="65"/>
                      <a:pt x="344" y="66"/>
                      <a:pt x="343" y="66"/>
                    </a:cubicBezTo>
                    <a:cubicBezTo>
                      <a:pt x="343" y="67"/>
                      <a:pt x="343" y="68"/>
                      <a:pt x="342" y="68"/>
                    </a:cubicBezTo>
                    <a:cubicBezTo>
                      <a:pt x="342" y="67"/>
                      <a:pt x="342" y="67"/>
                      <a:pt x="342" y="65"/>
                    </a:cubicBezTo>
                    <a:cubicBezTo>
                      <a:pt x="341" y="64"/>
                      <a:pt x="341" y="63"/>
                      <a:pt x="341" y="63"/>
                    </a:cubicBezTo>
                    <a:cubicBezTo>
                      <a:pt x="341" y="63"/>
                      <a:pt x="341" y="63"/>
                      <a:pt x="341" y="62"/>
                    </a:cubicBezTo>
                    <a:cubicBezTo>
                      <a:pt x="342" y="62"/>
                      <a:pt x="343" y="62"/>
                      <a:pt x="344" y="63"/>
                    </a:cubicBezTo>
                    <a:close/>
                    <a:moveTo>
                      <a:pt x="358" y="65"/>
                    </a:moveTo>
                    <a:cubicBezTo>
                      <a:pt x="358" y="65"/>
                      <a:pt x="358" y="64"/>
                      <a:pt x="357" y="64"/>
                    </a:cubicBezTo>
                    <a:cubicBezTo>
                      <a:pt x="356" y="64"/>
                      <a:pt x="355" y="63"/>
                      <a:pt x="353" y="62"/>
                    </a:cubicBezTo>
                    <a:cubicBezTo>
                      <a:pt x="353" y="61"/>
                      <a:pt x="354" y="61"/>
                      <a:pt x="355" y="61"/>
                    </a:cubicBezTo>
                    <a:cubicBezTo>
                      <a:pt x="356" y="61"/>
                      <a:pt x="356" y="61"/>
                      <a:pt x="356" y="60"/>
                    </a:cubicBezTo>
                    <a:cubicBezTo>
                      <a:pt x="356" y="60"/>
                      <a:pt x="356" y="59"/>
                      <a:pt x="357" y="59"/>
                    </a:cubicBezTo>
                    <a:cubicBezTo>
                      <a:pt x="357" y="58"/>
                      <a:pt x="358" y="58"/>
                      <a:pt x="358" y="58"/>
                    </a:cubicBezTo>
                    <a:cubicBezTo>
                      <a:pt x="358" y="58"/>
                      <a:pt x="359" y="58"/>
                      <a:pt x="359" y="58"/>
                    </a:cubicBezTo>
                    <a:cubicBezTo>
                      <a:pt x="360" y="59"/>
                      <a:pt x="360" y="59"/>
                      <a:pt x="360" y="60"/>
                    </a:cubicBezTo>
                    <a:cubicBezTo>
                      <a:pt x="360" y="60"/>
                      <a:pt x="360" y="60"/>
                      <a:pt x="360" y="60"/>
                    </a:cubicBezTo>
                    <a:cubicBezTo>
                      <a:pt x="360" y="60"/>
                      <a:pt x="361" y="60"/>
                      <a:pt x="361" y="59"/>
                    </a:cubicBezTo>
                    <a:cubicBezTo>
                      <a:pt x="361" y="59"/>
                      <a:pt x="362" y="59"/>
                      <a:pt x="362" y="59"/>
                    </a:cubicBezTo>
                    <a:cubicBezTo>
                      <a:pt x="363" y="59"/>
                      <a:pt x="363" y="59"/>
                      <a:pt x="364" y="60"/>
                    </a:cubicBezTo>
                    <a:cubicBezTo>
                      <a:pt x="365" y="61"/>
                      <a:pt x="365" y="61"/>
                      <a:pt x="366" y="61"/>
                    </a:cubicBezTo>
                    <a:cubicBezTo>
                      <a:pt x="365" y="62"/>
                      <a:pt x="365" y="62"/>
                      <a:pt x="365" y="62"/>
                    </a:cubicBezTo>
                    <a:cubicBezTo>
                      <a:pt x="365" y="64"/>
                      <a:pt x="364" y="65"/>
                      <a:pt x="362" y="65"/>
                    </a:cubicBezTo>
                    <a:cubicBezTo>
                      <a:pt x="360" y="65"/>
                      <a:pt x="359" y="65"/>
                      <a:pt x="358" y="65"/>
                    </a:cubicBezTo>
                    <a:close/>
                    <a:moveTo>
                      <a:pt x="275" y="115"/>
                    </a:moveTo>
                    <a:cubicBezTo>
                      <a:pt x="275" y="115"/>
                      <a:pt x="276" y="115"/>
                      <a:pt x="277" y="116"/>
                    </a:cubicBezTo>
                    <a:cubicBezTo>
                      <a:pt x="277" y="115"/>
                      <a:pt x="277" y="114"/>
                      <a:pt x="277" y="114"/>
                    </a:cubicBezTo>
                    <a:cubicBezTo>
                      <a:pt x="278" y="114"/>
                      <a:pt x="278" y="116"/>
                      <a:pt x="279" y="119"/>
                    </a:cubicBezTo>
                    <a:cubicBezTo>
                      <a:pt x="280" y="119"/>
                      <a:pt x="281" y="119"/>
                      <a:pt x="281" y="120"/>
                    </a:cubicBezTo>
                    <a:cubicBezTo>
                      <a:pt x="281" y="121"/>
                      <a:pt x="281" y="121"/>
                      <a:pt x="281" y="122"/>
                    </a:cubicBezTo>
                    <a:cubicBezTo>
                      <a:pt x="281" y="122"/>
                      <a:pt x="282" y="122"/>
                      <a:pt x="283" y="122"/>
                    </a:cubicBezTo>
                    <a:cubicBezTo>
                      <a:pt x="283" y="123"/>
                      <a:pt x="282" y="124"/>
                      <a:pt x="281" y="126"/>
                    </a:cubicBezTo>
                    <a:cubicBezTo>
                      <a:pt x="280" y="127"/>
                      <a:pt x="280" y="129"/>
                      <a:pt x="280" y="130"/>
                    </a:cubicBezTo>
                    <a:cubicBezTo>
                      <a:pt x="282" y="133"/>
                      <a:pt x="282" y="133"/>
                      <a:pt x="282" y="133"/>
                    </a:cubicBezTo>
                    <a:cubicBezTo>
                      <a:pt x="282" y="134"/>
                      <a:pt x="282" y="135"/>
                      <a:pt x="282" y="135"/>
                    </a:cubicBezTo>
                    <a:cubicBezTo>
                      <a:pt x="282" y="135"/>
                      <a:pt x="282" y="135"/>
                      <a:pt x="282" y="135"/>
                    </a:cubicBezTo>
                    <a:cubicBezTo>
                      <a:pt x="282" y="135"/>
                      <a:pt x="282" y="135"/>
                      <a:pt x="282" y="135"/>
                    </a:cubicBezTo>
                    <a:cubicBezTo>
                      <a:pt x="280" y="135"/>
                      <a:pt x="278" y="136"/>
                      <a:pt x="276" y="136"/>
                    </a:cubicBezTo>
                    <a:cubicBezTo>
                      <a:pt x="275" y="137"/>
                      <a:pt x="274" y="138"/>
                      <a:pt x="274" y="138"/>
                    </a:cubicBezTo>
                    <a:cubicBezTo>
                      <a:pt x="273" y="138"/>
                      <a:pt x="273" y="138"/>
                      <a:pt x="273" y="137"/>
                    </a:cubicBezTo>
                    <a:cubicBezTo>
                      <a:pt x="273" y="137"/>
                      <a:pt x="273" y="136"/>
                      <a:pt x="273" y="135"/>
                    </a:cubicBezTo>
                    <a:cubicBezTo>
                      <a:pt x="272" y="136"/>
                      <a:pt x="270" y="137"/>
                      <a:pt x="269" y="139"/>
                    </a:cubicBezTo>
                    <a:cubicBezTo>
                      <a:pt x="269" y="140"/>
                      <a:pt x="269" y="140"/>
                      <a:pt x="269" y="140"/>
                    </a:cubicBezTo>
                    <a:cubicBezTo>
                      <a:pt x="268" y="141"/>
                      <a:pt x="268" y="142"/>
                      <a:pt x="268" y="142"/>
                    </a:cubicBezTo>
                    <a:cubicBezTo>
                      <a:pt x="268" y="143"/>
                      <a:pt x="268" y="143"/>
                      <a:pt x="268" y="143"/>
                    </a:cubicBezTo>
                    <a:cubicBezTo>
                      <a:pt x="268" y="143"/>
                      <a:pt x="268" y="144"/>
                      <a:pt x="267" y="144"/>
                    </a:cubicBezTo>
                    <a:cubicBezTo>
                      <a:pt x="267" y="144"/>
                      <a:pt x="267" y="145"/>
                      <a:pt x="267" y="145"/>
                    </a:cubicBezTo>
                    <a:cubicBezTo>
                      <a:pt x="267" y="145"/>
                      <a:pt x="267" y="146"/>
                      <a:pt x="267" y="146"/>
                    </a:cubicBezTo>
                    <a:cubicBezTo>
                      <a:pt x="267" y="146"/>
                      <a:pt x="266" y="146"/>
                      <a:pt x="266" y="146"/>
                    </a:cubicBezTo>
                    <a:cubicBezTo>
                      <a:pt x="265" y="145"/>
                      <a:pt x="265" y="145"/>
                      <a:pt x="265" y="145"/>
                    </a:cubicBezTo>
                    <a:cubicBezTo>
                      <a:pt x="265" y="144"/>
                      <a:pt x="265" y="144"/>
                      <a:pt x="266" y="144"/>
                    </a:cubicBezTo>
                    <a:cubicBezTo>
                      <a:pt x="265" y="143"/>
                      <a:pt x="265" y="143"/>
                      <a:pt x="265" y="143"/>
                    </a:cubicBezTo>
                    <a:cubicBezTo>
                      <a:pt x="264" y="143"/>
                      <a:pt x="262" y="144"/>
                      <a:pt x="261" y="144"/>
                    </a:cubicBezTo>
                    <a:cubicBezTo>
                      <a:pt x="261" y="144"/>
                      <a:pt x="261" y="144"/>
                      <a:pt x="260" y="143"/>
                    </a:cubicBezTo>
                    <a:cubicBezTo>
                      <a:pt x="260" y="143"/>
                      <a:pt x="260" y="143"/>
                      <a:pt x="260" y="142"/>
                    </a:cubicBezTo>
                    <a:cubicBezTo>
                      <a:pt x="260" y="142"/>
                      <a:pt x="261" y="141"/>
                      <a:pt x="263" y="140"/>
                    </a:cubicBezTo>
                    <a:cubicBezTo>
                      <a:pt x="266" y="139"/>
                      <a:pt x="267" y="138"/>
                      <a:pt x="267" y="137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5" y="136"/>
                      <a:pt x="265" y="136"/>
                      <a:pt x="265" y="136"/>
                    </a:cubicBezTo>
                    <a:cubicBezTo>
                      <a:pt x="265" y="137"/>
                      <a:pt x="264" y="137"/>
                      <a:pt x="263" y="137"/>
                    </a:cubicBezTo>
                    <a:cubicBezTo>
                      <a:pt x="262" y="137"/>
                      <a:pt x="262" y="137"/>
                      <a:pt x="262" y="136"/>
                    </a:cubicBezTo>
                    <a:cubicBezTo>
                      <a:pt x="262" y="136"/>
                      <a:pt x="263" y="135"/>
                      <a:pt x="264" y="134"/>
                    </a:cubicBezTo>
                    <a:cubicBezTo>
                      <a:pt x="265" y="134"/>
                      <a:pt x="266" y="134"/>
                      <a:pt x="266" y="133"/>
                    </a:cubicBezTo>
                    <a:cubicBezTo>
                      <a:pt x="266" y="133"/>
                      <a:pt x="266" y="133"/>
                      <a:pt x="266" y="133"/>
                    </a:cubicBezTo>
                    <a:cubicBezTo>
                      <a:pt x="266" y="132"/>
                      <a:pt x="265" y="131"/>
                      <a:pt x="264" y="129"/>
                    </a:cubicBezTo>
                    <a:cubicBezTo>
                      <a:pt x="265" y="129"/>
                      <a:pt x="266" y="129"/>
                      <a:pt x="266" y="128"/>
                    </a:cubicBezTo>
                    <a:cubicBezTo>
                      <a:pt x="264" y="128"/>
                      <a:pt x="263" y="128"/>
                      <a:pt x="262" y="128"/>
                    </a:cubicBezTo>
                    <a:cubicBezTo>
                      <a:pt x="262" y="126"/>
                      <a:pt x="263" y="125"/>
                      <a:pt x="266" y="125"/>
                    </a:cubicBezTo>
                    <a:cubicBezTo>
                      <a:pt x="266" y="125"/>
                      <a:pt x="267" y="125"/>
                      <a:pt x="268" y="125"/>
                    </a:cubicBezTo>
                    <a:cubicBezTo>
                      <a:pt x="269" y="125"/>
                      <a:pt x="269" y="125"/>
                      <a:pt x="269" y="124"/>
                    </a:cubicBezTo>
                    <a:cubicBezTo>
                      <a:pt x="269" y="124"/>
                      <a:pt x="269" y="124"/>
                      <a:pt x="268" y="123"/>
                    </a:cubicBezTo>
                    <a:cubicBezTo>
                      <a:pt x="267" y="123"/>
                      <a:pt x="267" y="122"/>
                      <a:pt x="267" y="122"/>
                    </a:cubicBezTo>
                    <a:cubicBezTo>
                      <a:pt x="267" y="121"/>
                      <a:pt x="267" y="121"/>
                      <a:pt x="268" y="121"/>
                    </a:cubicBezTo>
                    <a:cubicBezTo>
                      <a:pt x="268" y="121"/>
                      <a:pt x="269" y="120"/>
                      <a:pt x="270" y="120"/>
                    </a:cubicBezTo>
                    <a:cubicBezTo>
                      <a:pt x="269" y="120"/>
                      <a:pt x="269" y="119"/>
                      <a:pt x="268" y="118"/>
                    </a:cubicBezTo>
                    <a:cubicBezTo>
                      <a:pt x="269" y="118"/>
                      <a:pt x="269" y="118"/>
                      <a:pt x="269" y="118"/>
                    </a:cubicBezTo>
                    <a:cubicBezTo>
                      <a:pt x="270" y="118"/>
                      <a:pt x="270" y="118"/>
                      <a:pt x="270" y="118"/>
                    </a:cubicBezTo>
                    <a:cubicBezTo>
                      <a:pt x="270" y="118"/>
                      <a:pt x="271" y="119"/>
                      <a:pt x="271" y="119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2" y="119"/>
                      <a:pt x="272" y="118"/>
                      <a:pt x="272" y="118"/>
                    </a:cubicBezTo>
                    <a:cubicBezTo>
                      <a:pt x="271" y="117"/>
                      <a:pt x="271" y="117"/>
                      <a:pt x="271" y="116"/>
                    </a:cubicBezTo>
                    <a:cubicBezTo>
                      <a:pt x="271" y="116"/>
                      <a:pt x="271" y="115"/>
                      <a:pt x="271" y="115"/>
                    </a:cubicBezTo>
                    <a:cubicBezTo>
                      <a:pt x="272" y="115"/>
                      <a:pt x="272" y="116"/>
                      <a:pt x="273" y="117"/>
                    </a:cubicBezTo>
                    <a:cubicBezTo>
                      <a:pt x="274" y="118"/>
                      <a:pt x="274" y="118"/>
                      <a:pt x="275" y="118"/>
                    </a:cubicBezTo>
                    <a:cubicBezTo>
                      <a:pt x="275" y="118"/>
                      <a:pt x="275" y="117"/>
                      <a:pt x="274" y="116"/>
                    </a:cubicBezTo>
                    <a:cubicBezTo>
                      <a:pt x="274" y="116"/>
                      <a:pt x="274" y="115"/>
                      <a:pt x="275" y="115"/>
                    </a:cubicBezTo>
                    <a:close/>
                    <a:moveTo>
                      <a:pt x="264" y="133"/>
                    </a:moveTo>
                    <a:cubicBezTo>
                      <a:pt x="263" y="133"/>
                      <a:pt x="263" y="133"/>
                      <a:pt x="262" y="133"/>
                    </a:cubicBezTo>
                    <a:cubicBezTo>
                      <a:pt x="262" y="130"/>
                      <a:pt x="262" y="130"/>
                      <a:pt x="262" y="130"/>
                    </a:cubicBezTo>
                    <a:cubicBezTo>
                      <a:pt x="263" y="130"/>
                      <a:pt x="264" y="131"/>
                      <a:pt x="265" y="132"/>
                    </a:cubicBezTo>
                    <a:cubicBezTo>
                      <a:pt x="265" y="132"/>
                      <a:pt x="265" y="133"/>
                      <a:pt x="264" y="133"/>
                    </a:cubicBezTo>
                    <a:cubicBezTo>
                      <a:pt x="264" y="133"/>
                      <a:pt x="264" y="133"/>
                      <a:pt x="264" y="133"/>
                    </a:cubicBezTo>
                    <a:close/>
                    <a:moveTo>
                      <a:pt x="247" y="132"/>
                    </a:moveTo>
                    <a:cubicBezTo>
                      <a:pt x="248" y="132"/>
                      <a:pt x="248" y="133"/>
                      <a:pt x="248" y="134"/>
                    </a:cubicBezTo>
                    <a:cubicBezTo>
                      <a:pt x="248" y="134"/>
                      <a:pt x="248" y="135"/>
                      <a:pt x="247" y="137"/>
                    </a:cubicBezTo>
                    <a:cubicBezTo>
                      <a:pt x="246" y="138"/>
                      <a:pt x="246" y="139"/>
                      <a:pt x="246" y="140"/>
                    </a:cubicBezTo>
                    <a:cubicBezTo>
                      <a:pt x="247" y="141"/>
                      <a:pt x="246" y="142"/>
                      <a:pt x="245" y="143"/>
                    </a:cubicBezTo>
                    <a:cubicBezTo>
                      <a:pt x="244" y="144"/>
                      <a:pt x="243" y="145"/>
                      <a:pt x="243" y="146"/>
                    </a:cubicBezTo>
                    <a:cubicBezTo>
                      <a:pt x="242" y="147"/>
                      <a:pt x="242" y="148"/>
                      <a:pt x="242" y="149"/>
                    </a:cubicBezTo>
                    <a:cubicBezTo>
                      <a:pt x="242" y="149"/>
                      <a:pt x="242" y="149"/>
                      <a:pt x="242" y="149"/>
                    </a:cubicBezTo>
                    <a:cubicBezTo>
                      <a:pt x="242" y="149"/>
                      <a:pt x="242" y="149"/>
                      <a:pt x="242" y="149"/>
                    </a:cubicBezTo>
                    <a:cubicBezTo>
                      <a:pt x="241" y="151"/>
                      <a:pt x="241" y="151"/>
                      <a:pt x="240" y="152"/>
                    </a:cubicBezTo>
                    <a:cubicBezTo>
                      <a:pt x="239" y="152"/>
                      <a:pt x="239" y="152"/>
                      <a:pt x="238" y="152"/>
                    </a:cubicBezTo>
                    <a:cubicBezTo>
                      <a:pt x="238" y="152"/>
                      <a:pt x="237" y="152"/>
                      <a:pt x="237" y="153"/>
                    </a:cubicBezTo>
                    <a:cubicBezTo>
                      <a:pt x="237" y="153"/>
                      <a:pt x="237" y="154"/>
                      <a:pt x="237" y="154"/>
                    </a:cubicBezTo>
                    <a:cubicBezTo>
                      <a:pt x="237" y="155"/>
                      <a:pt x="237" y="156"/>
                      <a:pt x="236" y="156"/>
                    </a:cubicBezTo>
                    <a:cubicBezTo>
                      <a:pt x="235" y="156"/>
                      <a:pt x="235" y="155"/>
                      <a:pt x="235" y="153"/>
                    </a:cubicBezTo>
                    <a:cubicBezTo>
                      <a:pt x="235" y="153"/>
                      <a:pt x="235" y="153"/>
                      <a:pt x="235" y="153"/>
                    </a:cubicBezTo>
                    <a:cubicBezTo>
                      <a:pt x="235" y="152"/>
                      <a:pt x="235" y="150"/>
                      <a:pt x="236" y="148"/>
                    </a:cubicBezTo>
                    <a:cubicBezTo>
                      <a:pt x="236" y="145"/>
                      <a:pt x="238" y="143"/>
                      <a:pt x="240" y="142"/>
                    </a:cubicBezTo>
                    <a:cubicBezTo>
                      <a:pt x="240" y="142"/>
                      <a:pt x="241" y="141"/>
                      <a:pt x="241" y="139"/>
                    </a:cubicBezTo>
                    <a:cubicBezTo>
                      <a:pt x="241" y="138"/>
                      <a:pt x="241" y="137"/>
                      <a:pt x="242" y="136"/>
                    </a:cubicBezTo>
                    <a:cubicBezTo>
                      <a:pt x="243" y="136"/>
                      <a:pt x="243" y="135"/>
                      <a:pt x="244" y="134"/>
                    </a:cubicBezTo>
                    <a:cubicBezTo>
                      <a:pt x="245" y="133"/>
                      <a:pt x="246" y="132"/>
                      <a:pt x="247" y="132"/>
                    </a:cubicBezTo>
                    <a:close/>
                    <a:moveTo>
                      <a:pt x="246" y="155"/>
                    </a:moveTo>
                    <a:cubicBezTo>
                      <a:pt x="246" y="156"/>
                      <a:pt x="245" y="158"/>
                      <a:pt x="245" y="159"/>
                    </a:cubicBezTo>
                    <a:cubicBezTo>
                      <a:pt x="245" y="161"/>
                      <a:pt x="245" y="161"/>
                      <a:pt x="245" y="161"/>
                    </a:cubicBezTo>
                    <a:cubicBezTo>
                      <a:pt x="245" y="161"/>
                      <a:pt x="245" y="161"/>
                      <a:pt x="245" y="161"/>
                    </a:cubicBezTo>
                    <a:cubicBezTo>
                      <a:pt x="245" y="161"/>
                      <a:pt x="246" y="160"/>
                      <a:pt x="246" y="160"/>
                    </a:cubicBezTo>
                    <a:cubicBezTo>
                      <a:pt x="247" y="160"/>
                      <a:pt x="247" y="160"/>
                      <a:pt x="247" y="160"/>
                    </a:cubicBezTo>
                    <a:cubicBezTo>
                      <a:pt x="247" y="162"/>
                      <a:pt x="247" y="162"/>
                      <a:pt x="247" y="162"/>
                    </a:cubicBezTo>
                    <a:cubicBezTo>
                      <a:pt x="247" y="163"/>
                      <a:pt x="247" y="164"/>
                      <a:pt x="246" y="165"/>
                    </a:cubicBezTo>
                    <a:cubicBezTo>
                      <a:pt x="246" y="166"/>
                      <a:pt x="246" y="167"/>
                      <a:pt x="246" y="167"/>
                    </a:cubicBezTo>
                    <a:cubicBezTo>
                      <a:pt x="246" y="167"/>
                      <a:pt x="245" y="167"/>
                      <a:pt x="245" y="168"/>
                    </a:cubicBezTo>
                    <a:cubicBezTo>
                      <a:pt x="244" y="169"/>
                      <a:pt x="243" y="170"/>
                      <a:pt x="243" y="170"/>
                    </a:cubicBezTo>
                    <a:cubicBezTo>
                      <a:pt x="244" y="171"/>
                      <a:pt x="244" y="172"/>
                      <a:pt x="244" y="172"/>
                    </a:cubicBezTo>
                    <a:cubicBezTo>
                      <a:pt x="244" y="172"/>
                      <a:pt x="244" y="172"/>
                      <a:pt x="244" y="172"/>
                    </a:cubicBezTo>
                    <a:cubicBezTo>
                      <a:pt x="244" y="172"/>
                      <a:pt x="244" y="171"/>
                      <a:pt x="244" y="170"/>
                    </a:cubicBezTo>
                    <a:cubicBezTo>
                      <a:pt x="245" y="169"/>
                      <a:pt x="246" y="168"/>
                      <a:pt x="246" y="168"/>
                    </a:cubicBezTo>
                    <a:cubicBezTo>
                      <a:pt x="246" y="168"/>
                      <a:pt x="247" y="168"/>
                      <a:pt x="248" y="168"/>
                    </a:cubicBezTo>
                    <a:cubicBezTo>
                      <a:pt x="248" y="168"/>
                      <a:pt x="249" y="168"/>
                      <a:pt x="249" y="167"/>
                    </a:cubicBezTo>
                    <a:cubicBezTo>
                      <a:pt x="248" y="167"/>
                      <a:pt x="247" y="167"/>
                      <a:pt x="247" y="166"/>
                    </a:cubicBezTo>
                    <a:cubicBezTo>
                      <a:pt x="247" y="166"/>
                      <a:pt x="248" y="166"/>
                      <a:pt x="248" y="165"/>
                    </a:cubicBezTo>
                    <a:cubicBezTo>
                      <a:pt x="248" y="165"/>
                      <a:pt x="248" y="164"/>
                      <a:pt x="249" y="163"/>
                    </a:cubicBezTo>
                    <a:cubicBezTo>
                      <a:pt x="250" y="163"/>
                      <a:pt x="251" y="162"/>
                      <a:pt x="252" y="163"/>
                    </a:cubicBezTo>
                    <a:cubicBezTo>
                      <a:pt x="252" y="162"/>
                      <a:pt x="252" y="162"/>
                      <a:pt x="252" y="162"/>
                    </a:cubicBezTo>
                    <a:cubicBezTo>
                      <a:pt x="252" y="162"/>
                      <a:pt x="251" y="162"/>
                      <a:pt x="250" y="161"/>
                    </a:cubicBezTo>
                    <a:cubicBezTo>
                      <a:pt x="249" y="160"/>
                      <a:pt x="248" y="159"/>
                      <a:pt x="248" y="159"/>
                    </a:cubicBezTo>
                    <a:cubicBezTo>
                      <a:pt x="248" y="158"/>
                      <a:pt x="249" y="158"/>
                      <a:pt x="249" y="157"/>
                    </a:cubicBezTo>
                    <a:cubicBezTo>
                      <a:pt x="250" y="156"/>
                      <a:pt x="250" y="156"/>
                      <a:pt x="251" y="156"/>
                    </a:cubicBezTo>
                    <a:cubicBezTo>
                      <a:pt x="251" y="156"/>
                      <a:pt x="251" y="156"/>
                      <a:pt x="252" y="156"/>
                    </a:cubicBezTo>
                    <a:cubicBezTo>
                      <a:pt x="252" y="157"/>
                      <a:pt x="253" y="157"/>
                      <a:pt x="253" y="157"/>
                    </a:cubicBezTo>
                    <a:cubicBezTo>
                      <a:pt x="253" y="157"/>
                      <a:pt x="253" y="156"/>
                      <a:pt x="253" y="155"/>
                    </a:cubicBezTo>
                    <a:cubicBezTo>
                      <a:pt x="254" y="155"/>
                      <a:pt x="254" y="155"/>
                      <a:pt x="254" y="155"/>
                    </a:cubicBezTo>
                    <a:cubicBezTo>
                      <a:pt x="255" y="156"/>
                      <a:pt x="256" y="156"/>
                      <a:pt x="257" y="157"/>
                    </a:cubicBezTo>
                    <a:cubicBezTo>
                      <a:pt x="259" y="159"/>
                      <a:pt x="260" y="161"/>
                      <a:pt x="260" y="162"/>
                    </a:cubicBezTo>
                    <a:cubicBezTo>
                      <a:pt x="260" y="164"/>
                      <a:pt x="259" y="166"/>
                      <a:pt x="258" y="168"/>
                    </a:cubicBezTo>
                    <a:cubicBezTo>
                      <a:pt x="258" y="168"/>
                      <a:pt x="258" y="168"/>
                      <a:pt x="258" y="169"/>
                    </a:cubicBezTo>
                    <a:cubicBezTo>
                      <a:pt x="258" y="170"/>
                      <a:pt x="258" y="171"/>
                      <a:pt x="257" y="172"/>
                    </a:cubicBezTo>
                    <a:cubicBezTo>
                      <a:pt x="257" y="172"/>
                      <a:pt x="256" y="172"/>
                      <a:pt x="254" y="172"/>
                    </a:cubicBezTo>
                    <a:cubicBezTo>
                      <a:pt x="253" y="172"/>
                      <a:pt x="252" y="172"/>
                      <a:pt x="252" y="173"/>
                    </a:cubicBezTo>
                    <a:cubicBezTo>
                      <a:pt x="251" y="174"/>
                      <a:pt x="250" y="175"/>
                      <a:pt x="250" y="177"/>
                    </a:cubicBezTo>
                    <a:cubicBezTo>
                      <a:pt x="250" y="179"/>
                      <a:pt x="250" y="180"/>
                      <a:pt x="250" y="180"/>
                    </a:cubicBezTo>
                    <a:cubicBezTo>
                      <a:pt x="249" y="181"/>
                      <a:pt x="249" y="182"/>
                      <a:pt x="248" y="182"/>
                    </a:cubicBezTo>
                    <a:cubicBezTo>
                      <a:pt x="247" y="182"/>
                      <a:pt x="246" y="180"/>
                      <a:pt x="246" y="177"/>
                    </a:cubicBezTo>
                    <a:cubicBezTo>
                      <a:pt x="246" y="177"/>
                      <a:pt x="246" y="177"/>
                      <a:pt x="246" y="177"/>
                    </a:cubicBezTo>
                    <a:cubicBezTo>
                      <a:pt x="245" y="179"/>
                      <a:pt x="244" y="181"/>
                      <a:pt x="244" y="182"/>
                    </a:cubicBezTo>
                    <a:cubicBezTo>
                      <a:pt x="243" y="183"/>
                      <a:pt x="243" y="184"/>
                      <a:pt x="243" y="186"/>
                    </a:cubicBezTo>
                    <a:cubicBezTo>
                      <a:pt x="239" y="186"/>
                      <a:pt x="237" y="185"/>
                      <a:pt x="237" y="184"/>
                    </a:cubicBezTo>
                    <a:cubicBezTo>
                      <a:pt x="237" y="183"/>
                      <a:pt x="237" y="182"/>
                      <a:pt x="238" y="181"/>
                    </a:cubicBezTo>
                    <a:cubicBezTo>
                      <a:pt x="240" y="178"/>
                      <a:pt x="240" y="177"/>
                      <a:pt x="240" y="177"/>
                    </a:cubicBezTo>
                    <a:cubicBezTo>
                      <a:pt x="239" y="178"/>
                      <a:pt x="238" y="180"/>
                      <a:pt x="236" y="183"/>
                    </a:cubicBezTo>
                    <a:cubicBezTo>
                      <a:pt x="234" y="185"/>
                      <a:pt x="232" y="187"/>
                      <a:pt x="231" y="188"/>
                    </a:cubicBezTo>
                    <a:cubicBezTo>
                      <a:pt x="230" y="188"/>
                      <a:pt x="230" y="187"/>
                      <a:pt x="230" y="186"/>
                    </a:cubicBezTo>
                    <a:cubicBezTo>
                      <a:pt x="230" y="185"/>
                      <a:pt x="230" y="184"/>
                      <a:pt x="231" y="183"/>
                    </a:cubicBezTo>
                    <a:cubicBezTo>
                      <a:pt x="231" y="182"/>
                      <a:pt x="231" y="182"/>
                      <a:pt x="232" y="181"/>
                    </a:cubicBezTo>
                    <a:cubicBezTo>
                      <a:pt x="233" y="179"/>
                      <a:pt x="235" y="177"/>
                      <a:pt x="236" y="177"/>
                    </a:cubicBezTo>
                    <a:cubicBezTo>
                      <a:pt x="235" y="177"/>
                      <a:pt x="234" y="175"/>
                      <a:pt x="232" y="173"/>
                    </a:cubicBezTo>
                    <a:cubicBezTo>
                      <a:pt x="233" y="173"/>
                      <a:pt x="233" y="173"/>
                      <a:pt x="234" y="173"/>
                    </a:cubicBezTo>
                    <a:cubicBezTo>
                      <a:pt x="235" y="172"/>
                      <a:pt x="235" y="172"/>
                      <a:pt x="235" y="172"/>
                    </a:cubicBezTo>
                    <a:cubicBezTo>
                      <a:pt x="236" y="171"/>
                      <a:pt x="237" y="170"/>
                      <a:pt x="238" y="170"/>
                    </a:cubicBezTo>
                    <a:cubicBezTo>
                      <a:pt x="238" y="169"/>
                      <a:pt x="238" y="169"/>
                      <a:pt x="238" y="169"/>
                    </a:cubicBezTo>
                    <a:cubicBezTo>
                      <a:pt x="237" y="168"/>
                      <a:pt x="237" y="168"/>
                      <a:pt x="237" y="168"/>
                    </a:cubicBezTo>
                    <a:cubicBezTo>
                      <a:pt x="237" y="165"/>
                      <a:pt x="237" y="165"/>
                      <a:pt x="237" y="165"/>
                    </a:cubicBezTo>
                    <a:cubicBezTo>
                      <a:pt x="240" y="165"/>
                      <a:pt x="240" y="165"/>
                      <a:pt x="240" y="165"/>
                    </a:cubicBezTo>
                    <a:cubicBezTo>
                      <a:pt x="240" y="165"/>
                      <a:pt x="239" y="164"/>
                      <a:pt x="238" y="163"/>
                    </a:cubicBezTo>
                    <a:cubicBezTo>
                      <a:pt x="237" y="162"/>
                      <a:pt x="236" y="161"/>
                      <a:pt x="236" y="160"/>
                    </a:cubicBezTo>
                    <a:cubicBezTo>
                      <a:pt x="236" y="160"/>
                      <a:pt x="237" y="160"/>
                      <a:pt x="237" y="158"/>
                    </a:cubicBezTo>
                    <a:cubicBezTo>
                      <a:pt x="238" y="157"/>
                      <a:pt x="238" y="156"/>
                      <a:pt x="238" y="154"/>
                    </a:cubicBezTo>
                    <a:cubicBezTo>
                      <a:pt x="238" y="153"/>
                      <a:pt x="239" y="153"/>
                      <a:pt x="240" y="152"/>
                    </a:cubicBezTo>
                    <a:cubicBezTo>
                      <a:pt x="241" y="151"/>
                      <a:pt x="242" y="151"/>
                      <a:pt x="243" y="151"/>
                    </a:cubicBezTo>
                    <a:cubicBezTo>
                      <a:pt x="243" y="151"/>
                      <a:pt x="243" y="151"/>
                      <a:pt x="243" y="151"/>
                    </a:cubicBezTo>
                    <a:cubicBezTo>
                      <a:pt x="243" y="151"/>
                      <a:pt x="243" y="151"/>
                      <a:pt x="244" y="152"/>
                    </a:cubicBezTo>
                    <a:cubicBezTo>
                      <a:pt x="245" y="154"/>
                      <a:pt x="246" y="155"/>
                      <a:pt x="246" y="155"/>
                    </a:cubicBezTo>
                    <a:close/>
                    <a:moveTo>
                      <a:pt x="256" y="150"/>
                    </a:moveTo>
                    <a:cubicBezTo>
                      <a:pt x="256" y="150"/>
                      <a:pt x="257" y="151"/>
                      <a:pt x="259" y="153"/>
                    </a:cubicBezTo>
                    <a:cubicBezTo>
                      <a:pt x="258" y="154"/>
                      <a:pt x="257" y="154"/>
                      <a:pt x="257" y="154"/>
                    </a:cubicBezTo>
                    <a:cubicBezTo>
                      <a:pt x="256" y="154"/>
                      <a:pt x="256" y="154"/>
                      <a:pt x="255" y="154"/>
                    </a:cubicBezTo>
                    <a:cubicBezTo>
                      <a:pt x="255" y="154"/>
                      <a:pt x="254" y="153"/>
                      <a:pt x="254" y="153"/>
                    </a:cubicBezTo>
                    <a:cubicBezTo>
                      <a:pt x="252" y="152"/>
                      <a:pt x="252" y="151"/>
                      <a:pt x="252" y="150"/>
                    </a:cubicBezTo>
                    <a:cubicBezTo>
                      <a:pt x="252" y="149"/>
                      <a:pt x="252" y="149"/>
                      <a:pt x="252" y="149"/>
                    </a:cubicBezTo>
                    <a:cubicBezTo>
                      <a:pt x="253" y="149"/>
                      <a:pt x="255" y="149"/>
                      <a:pt x="256" y="150"/>
                    </a:cubicBezTo>
                    <a:close/>
                    <a:moveTo>
                      <a:pt x="234" y="161"/>
                    </a:moveTo>
                    <a:cubicBezTo>
                      <a:pt x="235" y="165"/>
                      <a:pt x="236" y="167"/>
                      <a:pt x="236" y="168"/>
                    </a:cubicBezTo>
                    <a:cubicBezTo>
                      <a:pt x="236" y="168"/>
                      <a:pt x="235" y="169"/>
                      <a:pt x="232" y="170"/>
                    </a:cubicBezTo>
                    <a:cubicBezTo>
                      <a:pt x="230" y="172"/>
                      <a:pt x="229" y="172"/>
                      <a:pt x="228" y="172"/>
                    </a:cubicBezTo>
                    <a:cubicBezTo>
                      <a:pt x="228" y="172"/>
                      <a:pt x="228" y="172"/>
                      <a:pt x="227" y="172"/>
                    </a:cubicBezTo>
                    <a:cubicBezTo>
                      <a:pt x="227" y="172"/>
                      <a:pt x="227" y="172"/>
                      <a:pt x="227" y="172"/>
                    </a:cubicBezTo>
                    <a:cubicBezTo>
                      <a:pt x="226" y="171"/>
                      <a:pt x="225" y="171"/>
                      <a:pt x="225" y="170"/>
                    </a:cubicBezTo>
                    <a:cubicBezTo>
                      <a:pt x="225" y="168"/>
                      <a:pt x="226" y="167"/>
                      <a:pt x="228" y="167"/>
                    </a:cubicBezTo>
                    <a:cubicBezTo>
                      <a:pt x="228" y="166"/>
                      <a:pt x="229" y="166"/>
                      <a:pt x="230" y="166"/>
                    </a:cubicBezTo>
                    <a:cubicBezTo>
                      <a:pt x="230" y="166"/>
                      <a:pt x="230" y="165"/>
                      <a:pt x="230" y="165"/>
                    </a:cubicBezTo>
                    <a:cubicBezTo>
                      <a:pt x="230" y="164"/>
                      <a:pt x="230" y="164"/>
                      <a:pt x="230" y="163"/>
                    </a:cubicBezTo>
                    <a:cubicBezTo>
                      <a:pt x="229" y="163"/>
                      <a:pt x="229" y="163"/>
                      <a:pt x="228" y="163"/>
                    </a:cubicBezTo>
                    <a:cubicBezTo>
                      <a:pt x="227" y="163"/>
                      <a:pt x="226" y="163"/>
                      <a:pt x="226" y="162"/>
                    </a:cubicBezTo>
                    <a:cubicBezTo>
                      <a:pt x="225" y="162"/>
                      <a:pt x="225" y="161"/>
                      <a:pt x="225" y="160"/>
                    </a:cubicBezTo>
                    <a:cubicBezTo>
                      <a:pt x="225" y="159"/>
                      <a:pt x="225" y="158"/>
                      <a:pt x="225" y="158"/>
                    </a:cubicBezTo>
                    <a:cubicBezTo>
                      <a:pt x="226" y="158"/>
                      <a:pt x="226" y="158"/>
                      <a:pt x="226" y="158"/>
                    </a:cubicBezTo>
                    <a:cubicBezTo>
                      <a:pt x="226" y="158"/>
                      <a:pt x="226" y="158"/>
                      <a:pt x="226" y="158"/>
                    </a:cubicBezTo>
                    <a:cubicBezTo>
                      <a:pt x="226" y="158"/>
                      <a:pt x="226" y="158"/>
                      <a:pt x="227" y="158"/>
                    </a:cubicBezTo>
                    <a:cubicBezTo>
                      <a:pt x="227" y="159"/>
                      <a:pt x="227" y="160"/>
                      <a:pt x="227" y="160"/>
                    </a:cubicBezTo>
                    <a:cubicBezTo>
                      <a:pt x="228" y="160"/>
                      <a:pt x="228" y="160"/>
                      <a:pt x="228" y="160"/>
                    </a:cubicBezTo>
                    <a:cubicBezTo>
                      <a:pt x="228" y="160"/>
                      <a:pt x="228" y="160"/>
                      <a:pt x="229" y="159"/>
                    </a:cubicBezTo>
                    <a:cubicBezTo>
                      <a:pt x="229" y="159"/>
                      <a:pt x="229" y="160"/>
                      <a:pt x="229" y="160"/>
                    </a:cubicBezTo>
                    <a:cubicBezTo>
                      <a:pt x="230" y="160"/>
                      <a:pt x="230" y="160"/>
                      <a:pt x="231" y="160"/>
                    </a:cubicBezTo>
                    <a:cubicBezTo>
                      <a:pt x="231" y="158"/>
                      <a:pt x="230" y="157"/>
                      <a:pt x="229" y="155"/>
                    </a:cubicBezTo>
                    <a:cubicBezTo>
                      <a:pt x="228" y="154"/>
                      <a:pt x="227" y="153"/>
                      <a:pt x="227" y="151"/>
                    </a:cubicBezTo>
                    <a:cubicBezTo>
                      <a:pt x="227" y="150"/>
                      <a:pt x="227" y="150"/>
                      <a:pt x="227" y="149"/>
                    </a:cubicBezTo>
                    <a:cubicBezTo>
                      <a:pt x="228" y="149"/>
                      <a:pt x="228" y="148"/>
                      <a:pt x="229" y="148"/>
                    </a:cubicBezTo>
                    <a:cubicBezTo>
                      <a:pt x="229" y="148"/>
                      <a:pt x="230" y="149"/>
                      <a:pt x="230" y="150"/>
                    </a:cubicBezTo>
                    <a:cubicBezTo>
                      <a:pt x="230" y="151"/>
                      <a:pt x="230" y="152"/>
                      <a:pt x="230" y="152"/>
                    </a:cubicBezTo>
                    <a:cubicBezTo>
                      <a:pt x="230" y="152"/>
                      <a:pt x="230" y="153"/>
                      <a:pt x="230" y="153"/>
                    </a:cubicBezTo>
                    <a:cubicBezTo>
                      <a:pt x="230" y="153"/>
                      <a:pt x="230" y="153"/>
                      <a:pt x="230" y="154"/>
                    </a:cubicBezTo>
                    <a:cubicBezTo>
                      <a:pt x="230" y="154"/>
                      <a:pt x="231" y="154"/>
                      <a:pt x="232" y="154"/>
                    </a:cubicBezTo>
                    <a:cubicBezTo>
                      <a:pt x="232" y="155"/>
                      <a:pt x="232" y="157"/>
                      <a:pt x="232" y="158"/>
                    </a:cubicBezTo>
                    <a:cubicBezTo>
                      <a:pt x="233" y="158"/>
                      <a:pt x="233" y="159"/>
                      <a:pt x="234" y="159"/>
                    </a:cubicBezTo>
                    <a:cubicBezTo>
                      <a:pt x="234" y="159"/>
                      <a:pt x="235" y="159"/>
                      <a:pt x="235" y="160"/>
                    </a:cubicBezTo>
                    <a:cubicBezTo>
                      <a:pt x="234" y="160"/>
                      <a:pt x="234" y="161"/>
                      <a:pt x="234" y="161"/>
                    </a:cubicBezTo>
                    <a:close/>
                    <a:moveTo>
                      <a:pt x="225" y="158"/>
                    </a:moveTo>
                    <a:cubicBezTo>
                      <a:pt x="226" y="158"/>
                      <a:pt x="226" y="158"/>
                      <a:pt x="226" y="158"/>
                    </a:cubicBezTo>
                    <a:cubicBezTo>
                      <a:pt x="226" y="158"/>
                      <a:pt x="226" y="158"/>
                      <a:pt x="225" y="158"/>
                    </a:cubicBezTo>
                    <a:cubicBezTo>
                      <a:pt x="225" y="158"/>
                      <a:pt x="225" y="158"/>
                      <a:pt x="225" y="158"/>
                    </a:cubicBezTo>
                    <a:close/>
                    <a:moveTo>
                      <a:pt x="272" y="146"/>
                    </a:moveTo>
                    <a:cubicBezTo>
                      <a:pt x="271" y="146"/>
                      <a:pt x="271" y="146"/>
                      <a:pt x="271" y="146"/>
                    </a:cubicBezTo>
                    <a:cubicBezTo>
                      <a:pt x="271" y="145"/>
                      <a:pt x="272" y="144"/>
                      <a:pt x="272" y="143"/>
                    </a:cubicBezTo>
                    <a:cubicBezTo>
                      <a:pt x="272" y="142"/>
                      <a:pt x="272" y="142"/>
                      <a:pt x="273" y="142"/>
                    </a:cubicBezTo>
                    <a:cubicBezTo>
                      <a:pt x="274" y="142"/>
                      <a:pt x="275" y="142"/>
                      <a:pt x="276" y="142"/>
                    </a:cubicBezTo>
                    <a:cubicBezTo>
                      <a:pt x="276" y="143"/>
                      <a:pt x="275" y="143"/>
                      <a:pt x="274" y="144"/>
                    </a:cubicBez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3" y="145"/>
                      <a:pt x="272" y="146"/>
                      <a:pt x="272" y="146"/>
                    </a:cubicBezTo>
                    <a:close/>
                    <a:moveTo>
                      <a:pt x="271" y="153"/>
                    </a:moveTo>
                    <a:cubicBezTo>
                      <a:pt x="271" y="152"/>
                      <a:pt x="272" y="151"/>
                      <a:pt x="272" y="151"/>
                    </a:cubicBezTo>
                    <a:cubicBezTo>
                      <a:pt x="272" y="151"/>
                      <a:pt x="273" y="152"/>
                      <a:pt x="274" y="153"/>
                    </a:cubicBezTo>
                    <a:cubicBezTo>
                      <a:pt x="274" y="153"/>
                      <a:pt x="274" y="154"/>
                      <a:pt x="273" y="155"/>
                    </a:cubicBezTo>
                    <a:cubicBezTo>
                      <a:pt x="273" y="155"/>
                      <a:pt x="273" y="155"/>
                      <a:pt x="273" y="155"/>
                    </a:cubicBezTo>
                    <a:cubicBezTo>
                      <a:pt x="272" y="156"/>
                      <a:pt x="271" y="156"/>
                      <a:pt x="271" y="156"/>
                    </a:cubicBezTo>
                    <a:cubicBezTo>
                      <a:pt x="270" y="156"/>
                      <a:pt x="270" y="156"/>
                      <a:pt x="269" y="155"/>
                    </a:cubicBezTo>
                    <a:cubicBezTo>
                      <a:pt x="269" y="155"/>
                      <a:pt x="269" y="154"/>
                      <a:pt x="269" y="154"/>
                    </a:cubicBezTo>
                    <a:cubicBezTo>
                      <a:pt x="269" y="153"/>
                      <a:pt x="268" y="153"/>
                      <a:pt x="268" y="152"/>
                    </a:cubicBezTo>
                    <a:cubicBezTo>
                      <a:pt x="269" y="152"/>
                      <a:pt x="270" y="153"/>
                      <a:pt x="271" y="153"/>
                    </a:cubicBezTo>
                    <a:close/>
                    <a:moveTo>
                      <a:pt x="269" y="160"/>
                    </a:moveTo>
                    <a:cubicBezTo>
                      <a:pt x="267" y="160"/>
                      <a:pt x="265" y="161"/>
                      <a:pt x="264" y="162"/>
                    </a:cubicBezTo>
                    <a:cubicBezTo>
                      <a:pt x="264" y="161"/>
                      <a:pt x="264" y="161"/>
                      <a:pt x="263" y="159"/>
                    </a:cubicBezTo>
                    <a:cubicBezTo>
                      <a:pt x="263" y="158"/>
                      <a:pt x="263" y="158"/>
                      <a:pt x="264" y="157"/>
                    </a:cubicBezTo>
                    <a:cubicBezTo>
                      <a:pt x="264" y="157"/>
                      <a:pt x="265" y="156"/>
                      <a:pt x="265" y="154"/>
                    </a:cubicBezTo>
                    <a:cubicBezTo>
                      <a:pt x="265" y="154"/>
                      <a:pt x="265" y="154"/>
                      <a:pt x="265" y="154"/>
                    </a:cubicBezTo>
                    <a:cubicBezTo>
                      <a:pt x="265" y="154"/>
                      <a:pt x="266" y="155"/>
                      <a:pt x="267" y="156"/>
                    </a:cubicBezTo>
                    <a:cubicBezTo>
                      <a:pt x="267" y="157"/>
                      <a:pt x="267" y="157"/>
                      <a:pt x="267" y="157"/>
                    </a:cubicBezTo>
                    <a:cubicBezTo>
                      <a:pt x="268" y="159"/>
                      <a:pt x="269" y="160"/>
                      <a:pt x="269" y="160"/>
                    </a:cubicBezTo>
                    <a:close/>
                    <a:moveTo>
                      <a:pt x="219" y="162"/>
                    </a:moveTo>
                    <a:cubicBezTo>
                      <a:pt x="220" y="162"/>
                      <a:pt x="221" y="163"/>
                      <a:pt x="221" y="164"/>
                    </a:cubicBezTo>
                    <a:cubicBezTo>
                      <a:pt x="222" y="164"/>
                      <a:pt x="222" y="164"/>
                      <a:pt x="223" y="163"/>
                    </a:cubicBezTo>
                    <a:cubicBezTo>
                      <a:pt x="223" y="162"/>
                      <a:pt x="223" y="162"/>
                      <a:pt x="223" y="162"/>
                    </a:cubicBezTo>
                    <a:cubicBezTo>
                      <a:pt x="224" y="162"/>
                      <a:pt x="224" y="162"/>
                      <a:pt x="224" y="162"/>
                    </a:cubicBezTo>
                    <a:cubicBezTo>
                      <a:pt x="224" y="162"/>
                      <a:pt x="224" y="162"/>
                      <a:pt x="224" y="162"/>
                    </a:cubicBezTo>
                    <a:cubicBezTo>
                      <a:pt x="224" y="163"/>
                      <a:pt x="225" y="163"/>
                      <a:pt x="225" y="163"/>
                    </a:cubicBezTo>
                    <a:cubicBezTo>
                      <a:pt x="225" y="163"/>
                      <a:pt x="225" y="163"/>
                      <a:pt x="225" y="164"/>
                    </a:cubicBezTo>
                    <a:cubicBezTo>
                      <a:pt x="226" y="164"/>
                      <a:pt x="226" y="164"/>
                      <a:pt x="226" y="165"/>
                    </a:cubicBezTo>
                    <a:cubicBezTo>
                      <a:pt x="226" y="165"/>
                      <a:pt x="226" y="166"/>
                      <a:pt x="225" y="166"/>
                    </a:cubicBezTo>
                    <a:cubicBezTo>
                      <a:pt x="225" y="166"/>
                      <a:pt x="224" y="166"/>
                      <a:pt x="223" y="166"/>
                    </a:cubicBezTo>
                    <a:cubicBezTo>
                      <a:pt x="223" y="166"/>
                      <a:pt x="223" y="166"/>
                      <a:pt x="223" y="166"/>
                    </a:cubicBezTo>
                    <a:cubicBezTo>
                      <a:pt x="223" y="167"/>
                      <a:pt x="224" y="167"/>
                      <a:pt x="224" y="167"/>
                    </a:cubicBezTo>
                    <a:cubicBezTo>
                      <a:pt x="224" y="168"/>
                      <a:pt x="223" y="169"/>
                      <a:pt x="221" y="170"/>
                    </a:cubicBezTo>
                    <a:cubicBezTo>
                      <a:pt x="221" y="170"/>
                      <a:pt x="221" y="171"/>
                      <a:pt x="221" y="171"/>
                    </a:cubicBezTo>
                    <a:cubicBezTo>
                      <a:pt x="220" y="171"/>
                      <a:pt x="220" y="171"/>
                      <a:pt x="220" y="171"/>
                    </a:cubicBezTo>
                    <a:cubicBezTo>
                      <a:pt x="219" y="172"/>
                      <a:pt x="219" y="172"/>
                      <a:pt x="218" y="172"/>
                    </a:cubicBezTo>
                    <a:cubicBezTo>
                      <a:pt x="218" y="172"/>
                      <a:pt x="217" y="172"/>
                      <a:pt x="217" y="171"/>
                    </a:cubicBezTo>
                    <a:cubicBezTo>
                      <a:pt x="216" y="170"/>
                      <a:pt x="216" y="169"/>
                      <a:pt x="216" y="168"/>
                    </a:cubicBezTo>
                    <a:cubicBezTo>
                      <a:pt x="216" y="167"/>
                      <a:pt x="216" y="167"/>
                      <a:pt x="217" y="166"/>
                    </a:cubicBezTo>
                    <a:cubicBezTo>
                      <a:pt x="217" y="166"/>
                      <a:pt x="218" y="165"/>
                      <a:pt x="218" y="165"/>
                    </a:cubicBezTo>
                    <a:cubicBezTo>
                      <a:pt x="217" y="165"/>
                      <a:pt x="217" y="165"/>
                      <a:pt x="217" y="164"/>
                    </a:cubicBezTo>
                    <a:cubicBezTo>
                      <a:pt x="216" y="164"/>
                      <a:pt x="216" y="164"/>
                      <a:pt x="216" y="164"/>
                    </a:cubicBezTo>
                    <a:cubicBezTo>
                      <a:pt x="217" y="163"/>
                      <a:pt x="218" y="162"/>
                      <a:pt x="219" y="162"/>
                    </a:cubicBezTo>
                    <a:close/>
                    <a:moveTo>
                      <a:pt x="226" y="176"/>
                    </a:moveTo>
                    <a:cubicBezTo>
                      <a:pt x="225" y="177"/>
                      <a:pt x="224" y="177"/>
                      <a:pt x="224" y="177"/>
                    </a:cubicBezTo>
                    <a:cubicBezTo>
                      <a:pt x="223" y="177"/>
                      <a:pt x="223" y="177"/>
                      <a:pt x="222" y="176"/>
                    </a:cubicBezTo>
                    <a:cubicBezTo>
                      <a:pt x="221" y="176"/>
                      <a:pt x="221" y="175"/>
                      <a:pt x="221" y="175"/>
                    </a:cubicBezTo>
                    <a:cubicBezTo>
                      <a:pt x="221" y="174"/>
                      <a:pt x="221" y="174"/>
                      <a:pt x="221" y="173"/>
                    </a:cubicBezTo>
                    <a:cubicBezTo>
                      <a:pt x="222" y="173"/>
                      <a:pt x="222" y="173"/>
                      <a:pt x="223" y="173"/>
                    </a:cubicBezTo>
                    <a:cubicBezTo>
                      <a:pt x="223" y="173"/>
                      <a:pt x="224" y="173"/>
                      <a:pt x="224" y="173"/>
                    </a:cubicBezTo>
                    <a:cubicBezTo>
                      <a:pt x="224" y="173"/>
                      <a:pt x="225" y="173"/>
                      <a:pt x="225" y="173"/>
                    </a:cubicBezTo>
                    <a:cubicBezTo>
                      <a:pt x="226" y="173"/>
                      <a:pt x="227" y="173"/>
                      <a:pt x="227" y="174"/>
                    </a:cubicBezTo>
                    <a:cubicBezTo>
                      <a:pt x="227" y="174"/>
                      <a:pt x="228" y="174"/>
                      <a:pt x="228" y="174"/>
                    </a:cubicBezTo>
                    <a:cubicBezTo>
                      <a:pt x="228" y="175"/>
                      <a:pt x="227" y="175"/>
                      <a:pt x="226" y="176"/>
                    </a:cubicBezTo>
                    <a:close/>
                    <a:moveTo>
                      <a:pt x="227" y="182"/>
                    </a:moveTo>
                    <a:cubicBezTo>
                      <a:pt x="227" y="182"/>
                      <a:pt x="228" y="181"/>
                      <a:pt x="228" y="180"/>
                    </a:cubicBezTo>
                    <a:cubicBezTo>
                      <a:pt x="229" y="179"/>
                      <a:pt x="229" y="179"/>
                      <a:pt x="230" y="179"/>
                    </a:cubicBezTo>
                    <a:cubicBezTo>
                      <a:pt x="230" y="179"/>
                      <a:pt x="231" y="179"/>
                      <a:pt x="231" y="179"/>
                    </a:cubicBezTo>
                    <a:cubicBezTo>
                      <a:pt x="231" y="179"/>
                      <a:pt x="231" y="180"/>
                      <a:pt x="231" y="180"/>
                    </a:cubicBezTo>
                    <a:cubicBezTo>
                      <a:pt x="231" y="181"/>
                      <a:pt x="231" y="182"/>
                      <a:pt x="231" y="183"/>
                    </a:cubicBezTo>
                    <a:cubicBezTo>
                      <a:pt x="230" y="183"/>
                      <a:pt x="229" y="184"/>
                      <a:pt x="229" y="185"/>
                    </a:cubicBezTo>
                    <a:cubicBezTo>
                      <a:pt x="227" y="187"/>
                      <a:pt x="226" y="188"/>
                      <a:pt x="225" y="188"/>
                    </a:cubicBezTo>
                    <a:cubicBezTo>
                      <a:pt x="224" y="188"/>
                      <a:pt x="224" y="187"/>
                      <a:pt x="224" y="187"/>
                    </a:cubicBezTo>
                    <a:cubicBezTo>
                      <a:pt x="224" y="187"/>
                      <a:pt x="224" y="187"/>
                      <a:pt x="223" y="187"/>
                    </a:cubicBezTo>
                    <a:cubicBezTo>
                      <a:pt x="223" y="188"/>
                      <a:pt x="222" y="189"/>
                      <a:pt x="221" y="191"/>
                    </a:cubicBezTo>
                    <a:cubicBezTo>
                      <a:pt x="219" y="193"/>
                      <a:pt x="218" y="194"/>
                      <a:pt x="217" y="194"/>
                    </a:cubicBezTo>
                    <a:cubicBezTo>
                      <a:pt x="216" y="193"/>
                      <a:pt x="215" y="193"/>
                      <a:pt x="215" y="193"/>
                    </a:cubicBezTo>
                    <a:cubicBezTo>
                      <a:pt x="215" y="193"/>
                      <a:pt x="215" y="193"/>
                      <a:pt x="215" y="193"/>
                    </a:cubicBezTo>
                    <a:cubicBezTo>
                      <a:pt x="215" y="193"/>
                      <a:pt x="215" y="193"/>
                      <a:pt x="215" y="192"/>
                    </a:cubicBezTo>
                    <a:cubicBezTo>
                      <a:pt x="215" y="192"/>
                      <a:pt x="215" y="192"/>
                      <a:pt x="215" y="191"/>
                    </a:cubicBezTo>
                    <a:cubicBezTo>
                      <a:pt x="215" y="191"/>
                      <a:pt x="215" y="190"/>
                      <a:pt x="215" y="189"/>
                    </a:cubicBezTo>
                    <a:cubicBezTo>
                      <a:pt x="215" y="188"/>
                      <a:pt x="216" y="187"/>
                      <a:pt x="216" y="186"/>
                    </a:cubicBezTo>
                    <a:cubicBezTo>
                      <a:pt x="217" y="186"/>
                      <a:pt x="217" y="186"/>
                      <a:pt x="217" y="186"/>
                    </a:cubicBezTo>
                    <a:cubicBezTo>
                      <a:pt x="218" y="187"/>
                      <a:pt x="218" y="188"/>
                      <a:pt x="219" y="188"/>
                    </a:cubicBezTo>
                    <a:cubicBezTo>
                      <a:pt x="219" y="187"/>
                      <a:pt x="219" y="187"/>
                      <a:pt x="219" y="186"/>
                    </a:cubicBezTo>
                    <a:cubicBezTo>
                      <a:pt x="219" y="185"/>
                      <a:pt x="219" y="185"/>
                      <a:pt x="219" y="184"/>
                    </a:cubicBezTo>
                    <a:cubicBezTo>
                      <a:pt x="219" y="184"/>
                      <a:pt x="220" y="184"/>
                      <a:pt x="221" y="185"/>
                    </a:cubicBezTo>
                    <a:cubicBezTo>
                      <a:pt x="221" y="184"/>
                      <a:pt x="221" y="183"/>
                      <a:pt x="221" y="181"/>
                    </a:cubicBezTo>
                    <a:cubicBezTo>
                      <a:pt x="222" y="181"/>
                      <a:pt x="222" y="182"/>
                      <a:pt x="222" y="182"/>
                    </a:cubicBezTo>
                    <a:cubicBezTo>
                      <a:pt x="222" y="182"/>
                      <a:pt x="223" y="182"/>
                      <a:pt x="223" y="183"/>
                    </a:cubicBezTo>
                    <a:cubicBezTo>
                      <a:pt x="224" y="183"/>
                      <a:pt x="224" y="183"/>
                      <a:pt x="224" y="183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24" y="181"/>
                      <a:pt x="224" y="181"/>
                      <a:pt x="225" y="181"/>
                    </a:cubicBezTo>
                    <a:cubicBezTo>
                      <a:pt x="225" y="181"/>
                      <a:pt x="225" y="181"/>
                      <a:pt x="226" y="182"/>
                    </a:cubicBezTo>
                    <a:cubicBezTo>
                      <a:pt x="226" y="182"/>
                      <a:pt x="227" y="182"/>
                      <a:pt x="227" y="182"/>
                    </a:cubicBezTo>
                    <a:close/>
                    <a:moveTo>
                      <a:pt x="214" y="187"/>
                    </a:moveTo>
                    <a:cubicBezTo>
                      <a:pt x="215" y="187"/>
                      <a:pt x="215" y="188"/>
                      <a:pt x="215" y="188"/>
                    </a:cubicBezTo>
                    <a:cubicBezTo>
                      <a:pt x="215" y="188"/>
                      <a:pt x="215" y="188"/>
                      <a:pt x="215" y="189"/>
                    </a:cubicBezTo>
                    <a:cubicBezTo>
                      <a:pt x="215" y="189"/>
                      <a:pt x="215" y="189"/>
                      <a:pt x="215" y="189"/>
                    </a:cubicBezTo>
                    <a:cubicBezTo>
                      <a:pt x="214" y="190"/>
                      <a:pt x="214" y="190"/>
                      <a:pt x="214" y="190"/>
                    </a:cubicBezTo>
                    <a:cubicBezTo>
                      <a:pt x="214" y="190"/>
                      <a:pt x="214" y="190"/>
                      <a:pt x="214" y="190"/>
                    </a:cubicBezTo>
                    <a:cubicBezTo>
                      <a:pt x="214" y="190"/>
                      <a:pt x="214" y="189"/>
                      <a:pt x="213" y="189"/>
                    </a:cubicBezTo>
                    <a:cubicBezTo>
                      <a:pt x="213" y="188"/>
                      <a:pt x="213" y="188"/>
                      <a:pt x="212" y="188"/>
                    </a:cubicBezTo>
                    <a:cubicBezTo>
                      <a:pt x="212" y="187"/>
                      <a:pt x="212" y="187"/>
                      <a:pt x="212" y="187"/>
                    </a:cubicBezTo>
                    <a:cubicBezTo>
                      <a:pt x="213" y="187"/>
                      <a:pt x="213" y="187"/>
                      <a:pt x="213" y="187"/>
                    </a:cubicBezTo>
                    <a:cubicBezTo>
                      <a:pt x="213" y="187"/>
                      <a:pt x="213" y="187"/>
                      <a:pt x="214" y="187"/>
                    </a:cubicBezTo>
                    <a:cubicBezTo>
                      <a:pt x="214" y="187"/>
                      <a:pt x="214" y="187"/>
                      <a:pt x="214" y="187"/>
                    </a:cubicBezTo>
                    <a:close/>
                    <a:moveTo>
                      <a:pt x="210" y="189"/>
                    </a:moveTo>
                    <a:cubicBezTo>
                      <a:pt x="210" y="189"/>
                      <a:pt x="210" y="189"/>
                      <a:pt x="209" y="189"/>
                    </a:cubicBezTo>
                    <a:cubicBezTo>
                      <a:pt x="209" y="189"/>
                      <a:pt x="209" y="189"/>
                      <a:pt x="209" y="189"/>
                    </a:cubicBezTo>
                    <a:cubicBezTo>
                      <a:pt x="208" y="189"/>
                      <a:pt x="208" y="189"/>
                      <a:pt x="208" y="189"/>
                    </a:cubicBezTo>
                    <a:cubicBezTo>
                      <a:pt x="207" y="189"/>
                      <a:pt x="207" y="189"/>
                      <a:pt x="207" y="188"/>
                    </a:cubicBezTo>
                    <a:cubicBezTo>
                      <a:pt x="207" y="188"/>
                      <a:pt x="207" y="188"/>
                      <a:pt x="207" y="188"/>
                    </a:cubicBezTo>
                    <a:cubicBezTo>
                      <a:pt x="207" y="188"/>
                      <a:pt x="207" y="188"/>
                      <a:pt x="207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8" y="188"/>
                      <a:pt x="209" y="188"/>
                    </a:cubicBezTo>
                    <a:cubicBezTo>
                      <a:pt x="210" y="188"/>
                      <a:pt x="210" y="188"/>
                      <a:pt x="210" y="189"/>
                    </a:cubicBezTo>
                    <a:close/>
                    <a:moveTo>
                      <a:pt x="214" y="191"/>
                    </a:moveTo>
                    <a:cubicBezTo>
                      <a:pt x="213" y="192"/>
                      <a:pt x="212" y="193"/>
                      <a:pt x="211" y="194"/>
                    </a:cubicBezTo>
                    <a:cubicBezTo>
                      <a:pt x="209" y="194"/>
                      <a:pt x="208" y="195"/>
                      <a:pt x="207" y="195"/>
                    </a:cubicBezTo>
                    <a:cubicBezTo>
                      <a:pt x="206" y="196"/>
                      <a:pt x="205" y="197"/>
                      <a:pt x="205" y="199"/>
                    </a:cubicBezTo>
                    <a:cubicBezTo>
                      <a:pt x="204" y="200"/>
                      <a:pt x="204" y="201"/>
                      <a:pt x="203" y="201"/>
                    </a:cubicBezTo>
                    <a:cubicBezTo>
                      <a:pt x="203" y="201"/>
                      <a:pt x="202" y="201"/>
                      <a:pt x="202" y="200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202" y="200"/>
                      <a:pt x="202" y="199"/>
                      <a:pt x="202" y="199"/>
                    </a:cubicBezTo>
                    <a:cubicBezTo>
                      <a:pt x="202" y="199"/>
                      <a:pt x="202" y="198"/>
                      <a:pt x="202" y="198"/>
                    </a:cubicBezTo>
                    <a:cubicBezTo>
                      <a:pt x="203" y="198"/>
                      <a:pt x="203" y="197"/>
                      <a:pt x="203" y="197"/>
                    </a:cubicBezTo>
                    <a:cubicBezTo>
                      <a:pt x="202" y="197"/>
                      <a:pt x="202" y="197"/>
                      <a:pt x="201" y="196"/>
                    </a:cubicBezTo>
                    <a:cubicBezTo>
                      <a:pt x="201" y="196"/>
                      <a:pt x="201" y="195"/>
                      <a:pt x="201" y="195"/>
                    </a:cubicBezTo>
                    <a:cubicBezTo>
                      <a:pt x="201" y="194"/>
                      <a:pt x="202" y="193"/>
                      <a:pt x="203" y="193"/>
                    </a:cubicBezTo>
                    <a:cubicBezTo>
                      <a:pt x="203" y="193"/>
                      <a:pt x="203" y="192"/>
                      <a:pt x="202" y="192"/>
                    </a:cubicBezTo>
                    <a:cubicBezTo>
                      <a:pt x="202" y="191"/>
                      <a:pt x="203" y="191"/>
                      <a:pt x="203" y="191"/>
                    </a:cubicBezTo>
                    <a:cubicBezTo>
                      <a:pt x="203" y="190"/>
                      <a:pt x="203" y="190"/>
                      <a:pt x="203" y="190"/>
                    </a:cubicBezTo>
                    <a:cubicBezTo>
                      <a:pt x="204" y="189"/>
                      <a:pt x="205" y="189"/>
                      <a:pt x="206" y="189"/>
                    </a:cubicBezTo>
                    <a:cubicBezTo>
                      <a:pt x="207" y="189"/>
                      <a:pt x="208" y="189"/>
                      <a:pt x="209" y="190"/>
                    </a:cubicBezTo>
                    <a:cubicBezTo>
                      <a:pt x="209" y="190"/>
                      <a:pt x="209" y="190"/>
                      <a:pt x="210" y="190"/>
                    </a:cubicBezTo>
                    <a:cubicBezTo>
                      <a:pt x="211" y="190"/>
                      <a:pt x="212" y="191"/>
                      <a:pt x="214" y="191"/>
                    </a:cubicBezTo>
                    <a:close/>
                    <a:moveTo>
                      <a:pt x="194" y="201"/>
                    </a:moveTo>
                    <a:cubicBezTo>
                      <a:pt x="194" y="203"/>
                      <a:pt x="194" y="203"/>
                      <a:pt x="194" y="203"/>
                    </a:cubicBezTo>
                    <a:cubicBezTo>
                      <a:pt x="193" y="204"/>
                      <a:pt x="193" y="205"/>
                      <a:pt x="194" y="207"/>
                    </a:cubicBezTo>
                    <a:cubicBezTo>
                      <a:pt x="194" y="207"/>
                      <a:pt x="194" y="207"/>
                      <a:pt x="194" y="207"/>
                    </a:cubicBezTo>
                    <a:cubicBezTo>
                      <a:pt x="194" y="207"/>
                      <a:pt x="193" y="207"/>
                      <a:pt x="192" y="207"/>
                    </a:cubicBezTo>
                    <a:cubicBezTo>
                      <a:pt x="191" y="207"/>
                      <a:pt x="191" y="207"/>
                      <a:pt x="191" y="207"/>
                    </a:cubicBezTo>
                    <a:cubicBezTo>
                      <a:pt x="190" y="207"/>
                      <a:pt x="190" y="206"/>
                      <a:pt x="190" y="206"/>
                    </a:cubicBezTo>
                    <a:cubicBezTo>
                      <a:pt x="190" y="205"/>
                      <a:pt x="190" y="204"/>
                      <a:pt x="191" y="203"/>
                    </a:cubicBezTo>
                    <a:cubicBezTo>
                      <a:pt x="191" y="202"/>
                      <a:pt x="191" y="202"/>
                      <a:pt x="192" y="201"/>
                    </a:cubicBezTo>
                    <a:cubicBezTo>
                      <a:pt x="192" y="201"/>
                      <a:pt x="192" y="201"/>
                      <a:pt x="192" y="201"/>
                    </a:cubicBezTo>
                    <a:lnTo>
                      <a:pt x="194" y="201"/>
                    </a:lnTo>
                    <a:close/>
                    <a:moveTo>
                      <a:pt x="199" y="200"/>
                    </a:moveTo>
                    <a:cubicBezTo>
                      <a:pt x="199" y="201"/>
                      <a:pt x="199" y="201"/>
                      <a:pt x="199" y="201"/>
                    </a:cubicBezTo>
                    <a:cubicBezTo>
                      <a:pt x="199" y="201"/>
                      <a:pt x="199" y="202"/>
                      <a:pt x="199" y="202"/>
                    </a:cubicBezTo>
                    <a:cubicBezTo>
                      <a:pt x="199" y="205"/>
                      <a:pt x="198" y="206"/>
                      <a:pt x="197" y="206"/>
                    </a:cubicBezTo>
                    <a:cubicBezTo>
                      <a:pt x="196" y="206"/>
                      <a:pt x="195" y="205"/>
                      <a:pt x="195" y="203"/>
                    </a:cubicBezTo>
                    <a:cubicBezTo>
                      <a:pt x="195" y="203"/>
                      <a:pt x="195" y="203"/>
                      <a:pt x="195" y="203"/>
                    </a:cubicBezTo>
                    <a:cubicBezTo>
                      <a:pt x="195" y="203"/>
                      <a:pt x="196" y="203"/>
                      <a:pt x="197" y="203"/>
                    </a:cubicBezTo>
                    <a:cubicBezTo>
                      <a:pt x="197" y="202"/>
                      <a:pt x="198" y="202"/>
                      <a:pt x="198" y="202"/>
                    </a:cubicBezTo>
                    <a:cubicBezTo>
                      <a:pt x="198" y="201"/>
                      <a:pt x="198" y="200"/>
                      <a:pt x="197" y="200"/>
                    </a:cubicBezTo>
                    <a:cubicBezTo>
                      <a:pt x="197" y="199"/>
                      <a:pt x="197" y="199"/>
                      <a:pt x="197" y="197"/>
                    </a:cubicBezTo>
                    <a:cubicBezTo>
                      <a:pt x="197" y="197"/>
                      <a:pt x="197" y="197"/>
                      <a:pt x="198" y="197"/>
                    </a:cubicBezTo>
                    <a:cubicBezTo>
                      <a:pt x="198" y="197"/>
                      <a:pt x="198" y="197"/>
                      <a:pt x="198" y="197"/>
                    </a:cubicBezTo>
                    <a:cubicBezTo>
                      <a:pt x="199" y="199"/>
                      <a:pt x="199" y="200"/>
                      <a:pt x="199" y="200"/>
                    </a:cubicBezTo>
                    <a:close/>
                    <a:moveTo>
                      <a:pt x="200" y="199"/>
                    </a:moveTo>
                    <a:cubicBezTo>
                      <a:pt x="200" y="199"/>
                      <a:pt x="201" y="199"/>
                      <a:pt x="201" y="199"/>
                    </a:cubicBezTo>
                    <a:cubicBezTo>
                      <a:pt x="201" y="199"/>
                      <a:pt x="201" y="199"/>
                      <a:pt x="201" y="200"/>
                    </a:cubicBezTo>
                    <a:cubicBezTo>
                      <a:pt x="201" y="201"/>
                      <a:pt x="201" y="201"/>
                      <a:pt x="201" y="201"/>
                    </a:cubicBezTo>
                    <a:cubicBezTo>
                      <a:pt x="201" y="202"/>
                      <a:pt x="201" y="202"/>
                      <a:pt x="200" y="202"/>
                    </a:cubicBezTo>
                    <a:cubicBezTo>
                      <a:pt x="200" y="202"/>
                      <a:pt x="200" y="202"/>
                      <a:pt x="200" y="202"/>
                    </a:cubicBezTo>
                    <a:cubicBezTo>
                      <a:pt x="200" y="202"/>
                      <a:pt x="200" y="202"/>
                      <a:pt x="200" y="201"/>
                    </a:cubicBezTo>
                    <a:cubicBezTo>
                      <a:pt x="200" y="201"/>
                      <a:pt x="200" y="200"/>
                      <a:pt x="200" y="200"/>
                    </a:cubicBezTo>
                    <a:cubicBezTo>
                      <a:pt x="200" y="200"/>
                      <a:pt x="200" y="199"/>
                      <a:pt x="200" y="199"/>
                    </a:cubicBezTo>
                    <a:close/>
                    <a:moveTo>
                      <a:pt x="189" y="207"/>
                    </a:move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89" y="208"/>
                      <a:pt x="189" y="208"/>
                      <a:pt x="189" y="207"/>
                    </a:cubicBezTo>
                    <a:close/>
                    <a:moveTo>
                      <a:pt x="191" y="207"/>
                    </a:moveTo>
                    <a:cubicBezTo>
                      <a:pt x="192" y="207"/>
                      <a:pt x="192" y="208"/>
                      <a:pt x="192" y="208"/>
                    </a:cubicBezTo>
                    <a:cubicBezTo>
                      <a:pt x="193" y="209"/>
                      <a:pt x="193" y="209"/>
                      <a:pt x="193" y="210"/>
                    </a:cubicBezTo>
                    <a:cubicBezTo>
                      <a:pt x="193" y="210"/>
                      <a:pt x="192" y="211"/>
                      <a:pt x="191" y="212"/>
                    </a:cubicBezTo>
                    <a:cubicBezTo>
                      <a:pt x="190" y="213"/>
                      <a:pt x="189" y="214"/>
                      <a:pt x="189" y="214"/>
                    </a:cubicBezTo>
                    <a:cubicBezTo>
                      <a:pt x="189" y="214"/>
                      <a:pt x="189" y="214"/>
                      <a:pt x="189" y="214"/>
                    </a:cubicBezTo>
                    <a:cubicBezTo>
                      <a:pt x="189" y="212"/>
                      <a:pt x="189" y="210"/>
                      <a:pt x="189" y="208"/>
                    </a:cubicBezTo>
                    <a:cubicBezTo>
                      <a:pt x="189" y="208"/>
                      <a:pt x="189" y="208"/>
                      <a:pt x="189" y="208"/>
                    </a:cubicBezTo>
                    <a:lnTo>
                      <a:pt x="191" y="207"/>
                    </a:lnTo>
                    <a:close/>
                    <a:moveTo>
                      <a:pt x="234" y="206"/>
                    </a:moveTo>
                    <a:cubicBezTo>
                      <a:pt x="235" y="206"/>
                      <a:pt x="236" y="206"/>
                      <a:pt x="237" y="206"/>
                    </a:cubicBezTo>
                    <a:cubicBezTo>
                      <a:pt x="237" y="207"/>
                      <a:pt x="237" y="207"/>
                      <a:pt x="237" y="207"/>
                    </a:cubicBezTo>
                    <a:cubicBezTo>
                      <a:pt x="236" y="207"/>
                      <a:pt x="234" y="208"/>
                      <a:pt x="233" y="208"/>
                    </a:cubicBezTo>
                    <a:cubicBezTo>
                      <a:pt x="233" y="208"/>
                      <a:pt x="232" y="208"/>
                      <a:pt x="232" y="208"/>
                    </a:cubicBezTo>
                    <a:cubicBezTo>
                      <a:pt x="231" y="208"/>
                      <a:pt x="231" y="208"/>
                      <a:pt x="231" y="208"/>
                    </a:cubicBezTo>
                    <a:cubicBezTo>
                      <a:pt x="230" y="208"/>
                      <a:pt x="230" y="207"/>
                      <a:pt x="230" y="207"/>
                    </a:cubicBezTo>
                    <a:cubicBezTo>
                      <a:pt x="230" y="207"/>
                      <a:pt x="230" y="206"/>
                      <a:pt x="231" y="205"/>
                    </a:cubicBezTo>
                    <a:cubicBezTo>
                      <a:pt x="232" y="205"/>
                      <a:pt x="233" y="205"/>
                      <a:pt x="234" y="206"/>
                    </a:cubicBezTo>
                    <a:close/>
                    <a:moveTo>
                      <a:pt x="257" y="175"/>
                    </a:moveTo>
                    <a:cubicBezTo>
                      <a:pt x="258" y="175"/>
                      <a:pt x="258" y="176"/>
                      <a:pt x="258" y="176"/>
                    </a:cubicBezTo>
                    <a:cubicBezTo>
                      <a:pt x="258" y="177"/>
                      <a:pt x="257" y="178"/>
                      <a:pt x="255" y="179"/>
                    </a:cubicBezTo>
                    <a:cubicBezTo>
                      <a:pt x="254" y="179"/>
                      <a:pt x="253" y="180"/>
                      <a:pt x="253" y="180"/>
                    </a:cubicBezTo>
                    <a:cubicBezTo>
                      <a:pt x="253" y="180"/>
                      <a:pt x="252" y="180"/>
                      <a:pt x="252" y="180"/>
                    </a:cubicBezTo>
                    <a:cubicBezTo>
                      <a:pt x="251" y="180"/>
                      <a:pt x="251" y="180"/>
                      <a:pt x="251" y="180"/>
                    </a:cubicBezTo>
                    <a:cubicBezTo>
                      <a:pt x="251" y="180"/>
                      <a:pt x="251" y="179"/>
                      <a:pt x="251" y="179"/>
                    </a:cubicBezTo>
                    <a:cubicBezTo>
                      <a:pt x="251" y="178"/>
                      <a:pt x="251" y="177"/>
                      <a:pt x="252" y="176"/>
                    </a:cubicBezTo>
                    <a:cubicBezTo>
                      <a:pt x="253" y="175"/>
                      <a:pt x="253" y="174"/>
                      <a:pt x="253" y="174"/>
                    </a:cubicBezTo>
                    <a:cubicBezTo>
                      <a:pt x="254" y="174"/>
                      <a:pt x="254" y="174"/>
                      <a:pt x="255" y="174"/>
                    </a:cubicBezTo>
                    <a:cubicBezTo>
                      <a:pt x="255" y="174"/>
                      <a:pt x="256" y="174"/>
                      <a:pt x="256" y="174"/>
                    </a:cubicBezTo>
                    <a:cubicBezTo>
                      <a:pt x="257" y="174"/>
                      <a:pt x="257" y="175"/>
                      <a:pt x="257" y="175"/>
                    </a:cubicBezTo>
                    <a:close/>
                    <a:moveTo>
                      <a:pt x="254" y="173"/>
                    </a:moveTo>
                    <a:cubicBezTo>
                      <a:pt x="254" y="173"/>
                      <a:pt x="255" y="173"/>
                      <a:pt x="255" y="173"/>
                    </a:cubicBezTo>
                    <a:cubicBezTo>
                      <a:pt x="255" y="174"/>
                      <a:pt x="255" y="174"/>
                      <a:pt x="255" y="174"/>
                    </a:cubicBezTo>
                    <a:cubicBezTo>
                      <a:pt x="254" y="174"/>
                      <a:pt x="254" y="174"/>
                      <a:pt x="253" y="174"/>
                    </a:cubicBezTo>
                    <a:cubicBezTo>
                      <a:pt x="254" y="173"/>
                      <a:pt x="254" y="173"/>
                      <a:pt x="254" y="173"/>
                    </a:cubicBezTo>
                    <a:close/>
                    <a:moveTo>
                      <a:pt x="254" y="189"/>
                    </a:moveTo>
                    <a:cubicBezTo>
                      <a:pt x="254" y="189"/>
                      <a:pt x="254" y="188"/>
                      <a:pt x="255" y="187"/>
                    </a:cubicBezTo>
                    <a:cubicBezTo>
                      <a:pt x="255" y="187"/>
                      <a:pt x="255" y="187"/>
                      <a:pt x="255" y="187"/>
                    </a:cubicBezTo>
                    <a:cubicBezTo>
                      <a:pt x="256" y="187"/>
                      <a:pt x="257" y="187"/>
                      <a:pt x="258" y="187"/>
                    </a:cubicBezTo>
                    <a:cubicBezTo>
                      <a:pt x="259" y="187"/>
                      <a:pt x="260" y="188"/>
                      <a:pt x="261" y="189"/>
                    </a:cubicBezTo>
                    <a:cubicBezTo>
                      <a:pt x="260" y="189"/>
                      <a:pt x="260" y="189"/>
                      <a:pt x="259" y="190"/>
                    </a:cubicBezTo>
                    <a:cubicBezTo>
                      <a:pt x="258" y="190"/>
                      <a:pt x="257" y="190"/>
                      <a:pt x="255" y="190"/>
                    </a:cubicBezTo>
                    <a:cubicBezTo>
                      <a:pt x="255" y="190"/>
                      <a:pt x="254" y="190"/>
                      <a:pt x="254" y="189"/>
                    </a:cubicBezTo>
                    <a:close/>
                    <a:moveTo>
                      <a:pt x="204" y="270"/>
                    </a:moveTo>
                    <a:cubicBezTo>
                      <a:pt x="203" y="272"/>
                      <a:pt x="202" y="272"/>
                      <a:pt x="202" y="272"/>
                    </a:cubicBezTo>
                    <a:cubicBezTo>
                      <a:pt x="202" y="272"/>
                      <a:pt x="201" y="272"/>
                      <a:pt x="201" y="271"/>
                    </a:cubicBezTo>
                    <a:cubicBezTo>
                      <a:pt x="200" y="271"/>
                      <a:pt x="200" y="270"/>
                      <a:pt x="200" y="270"/>
                    </a:cubicBezTo>
                    <a:cubicBezTo>
                      <a:pt x="200" y="270"/>
                      <a:pt x="200" y="270"/>
                      <a:pt x="200" y="270"/>
                    </a:cubicBezTo>
                    <a:cubicBezTo>
                      <a:pt x="200" y="270"/>
                      <a:pt x="201" y="269"/>
                      <a:pt x="202" y="268"/>
                    </a:cubicBezTo>
                    <a:cubicBezTo>
                      <a:pt x="202" y="267"/>
                      <a:pt x="203" y="267"/>
                      <a:pt x="204" y="267"/>
                    </a:cubicBezTo>
                    <a:cubicBezTo>
                      <a:pt x="205" y="267"/>
                      <a:pt x="206" y="268"/>
                      <a:pt x="206" y="268"/>
                    </a:cubicBezTo>
                    <a:cubicBezTo>
                      <a:pt x="206" y="268"/>
                      <a:pt x="205" y="269"/>
                      <a:pt x="205" y="269"/>
                    </a:cubicBezTo>
                    <a:cubicBezTo>
                      <a:pt x="205" y="270"/>
                      <a:pt x="204" y="270"/>
                      <a:pt x="204" y="270"/>
                    </a:cubicBezTo>
                    <a:close/>
                    <a:moveTo>
                      <a:pt x="192" y="298"/>
                    </a:moveTo>
                    <a:cubicBezTo>
                      <a:pt x="192" y="298"/>
                      <a:pt x="193" y="298"/>
                      <a:pt x="193" y="298"/>
                    </a:cubicBezTo>
                    <a:cubicBezTo>
                      <a:pt x="193" y="299"/>
                      <a:pt x="193" y="299"/>
                      <a:pt x="193" y="300"/>
                    </a:cubicBezTo>
                    <a:cubicBezTo>
                      <a:pt x="192" y="300"/>
                      <a:pt x="192" y="301"/>
                      <a:pt x="191" y="301"/>
                    </a:cubicBezTo>
                    <a:cubicBezTo>
                      <a:pt x="191" y="300"/>
                      <a:pt x="190" y="300"/>
                      <a:pt x="190" y="300"/>
                    </a:cubicBezTo>
                    <a:cubicBezTo>
                      <a:pt x="190" y="299"/>
                      <a:pt x="189" y="299"/>
                      <a:pt x="189" y="298"/>
                    </a:cubicBezTo>
                    <a:cubicBezTo>
                      <a:pt x="189" y="298"/>
                      <a:pt x="190" y="297"/>
                      <a:pt x="191" y="297"/>
                    </a:cubicBezTo>
                    <a:cubicBezTo>
                      <a:pt x="191" y="297"/>
                      <a:pt x="191" y="297"/>
                      <a:pt x="192" y="298"/>
                    </a:cubicBezTo>
                    <a:close/>
                    <a:moveTo>
                      <a:pt x="197" y="298"/>
                    </a:moveTo>
                    <a:cubicBezTo>
                      <a:pt x="197" y="297"/>
                      <a:pt x="197" y="297"/>
                      <a:pt x="198" y="297"/>
                    </a:cubicBezTo>
                    <a:cubicBezTo>
                      <a:pt x="198" y="298"/>
                      <a:pt x="198" y="298"/>
                      <a:pt x="198" y="298"/>
                    </a:cubicBezTo>
                    <a:cubicBezTo>
                      <a:pt x="197" y="298"/>
                      <a:pt x="197" y="299"/>
                      <a:pt x="197" y="299"/>
                    </a:cubicBezTo>
                    <a:cubicBezTo>
                      <a:pt x="196" y="299"/>
                      <a:pt x="196" y="299"/>
                      <a:pt x="196" y="299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196" y="298"/>
                      <a:pt x="196" y="298"/>
                      <a:pt x="197" y="298"/>
                    </a:cubicBezTo>
                    <a:close/>
                    <a:moveTo>
                      <a:pt x="194" y="303"/>
                    </a:moveTo>
                    <a:cubicBezTo>
                      <a:pt x="194" y="303"/>
                      <a:pt x="194" y="303"/>
                      <a:pt x="193" y="303"/>
                    </a:cubicBezTo>
                    <a:cubicBezTo>
                      <a:pt x="193" y="303"/>
                      <a:pt x="192" y="303"/>
                      <a:pt x="192" y="302"/>
                    </a:cubicBezTo>
                    <a:cubicBezTo>
                      <a:pt x="192" y="302"/>
                      <a:pt x="193" y="302"/>
                      <a:pt x="194" y="301"/>
                    </a:cubicBezTo>
                    <a:cubicBezTo>
                      <a:pt x="195" y="302"/>
                      <a:pt x="195" y="302"/>
                      <a:pt x="195" y="302"/>
                    </a:cubicBezTo>
                    <a:cubicBezTo>
                      <a:pt x="195" y="303"/>
                      <a:pt x="195" y="303"/>
                      <a:pt x="194" y="303"/>
                    </a:cubicBezTo>
                    <a:close/>
                    <a:moveTo>
                      <a:pt x="190" y="315"/>
                    </a:moveTo>
                    <a:cubicBezTo>
                      <a:pt x="188" y="316"/>
                      <a:pt x="186" y="317"/>
                      <a:pt x="184" y="318"/>
                    </a:cubicBezTo>
                    <a:cubicBezTo>
                      <a:pt x="183" y="318"/>
                      <a:pt x="183" y="318"/>
                      <a:pt x="183" y="318"/>
                    </a:cubicBezTo>
                    <a:cubicBezTo>
                      <a:pt x="184" y="317"/>
                      <a:pt x="185" y="315"/>
                      <a:pt x="186" y="313"/>
                    </a:cubicBezTo>
                    <a:cubicBezTo>
                      <a:pt x="188" y="311"/>
                      <a:pt x="189" y="310"/>
                      <a:pt x="189" y="310"/>
                    </a:cubicBezTo>
                    <a:cubicBezTo>
                      <a:pt x="190" y="310"/>
                      <a:pt x="190" y="310"/>
                      <a:pt x="190" y="311"/>
                    </a:cubicBezTo>
                    <a:cubicBezTo>
                      <a:pt x="190" y="311"/>
                      <a:pt x="190" y="311"/>
                      <a:pt x="190" y="311"/>
                    </a:cubicBezTo>
                    <a:cubicBezTo>
                      <a:pt x="191" y="311"/>
                      <a:pt x="191" y="311"/>
                      <a:pt x="192" y="311"/>
                    </a:cubicBezTo>
                    <a:cubicBezTo>
                      <a:pt x="192" y="311"/>
                      <a:pt x="193" y="310"/>
                      <a:pt x="193" y="310"/>
                    </a:cubicBezTo>
                    <a:cubicBezTo>
                      <a:pt x="193" y="312"/>
                      <a:pt x="193" y="312"/>
                      <a:pt x="193" y="312"/>
                    </a:cubicBezTo>
                    <a:cubicBezTo>
                      <a:pt x="192" y="313"/>
                      <a:pt x="191" y="314"/>
                      <a:pt x="190" y="315"/>
                    </a:cubicBezTo>
                    <a:close/>
                    <a:moveTo>
                      <a:pt x="187" y="304"/>
                    </a:moveTo>
                    <a:cubicBezTo>
                      <a:pt x="187" y="304"/>
                      <a:pt x="187" y="304"/>
                      <a:pt x="187" y="304"/>
                    </a:cubicBezTo>
                    <a:cubicBezTo>
                      <a:pt x="187" y="305"/>
                      <a:pt x="187" y="306"/>
                      <a:pt x="187" y="306"/>
                    </a:cubicBezTo>
                    <a:cubicBezTo>
                      <a:pt x="187" y="307"/>
                      <a:pt x="186" y="307"/>
                      <a:pt x="186" y="308"/>
                    </a:cubicBezTo>
                    <a:cubicBezTo>
                      <a:pt x="185" y="309"/>
                      <a:pt x="184" y="310"/>
                      <a:pt x="184" y="310"/>
                    </a:cubicBezTo>
                    <a:cubicBezTo>
                      <a:pt x="183" y="310"/>
                      <a:pt x="183" y="310"/>
                      <a:pt x="183" y="310"/>
                    </a:cubicBezTo>
                    <a:cubicBezTo>
                      <a:pt x="183" y="309"/>
                      <a:pt x="183" y="309"/>
                      <a:pt x="183" y="309"/>
                    </a:cubicBezTo>
                    <a:cubicBezTo>
                      <a:pt x="183" y="308"/>
                      <a:pt x="183" y="308"/>
                      <a:pt x="184" y="307"/>
                    </a:cubicBezTo>
                    <a:cubicBezTo>
                      <a:pt x="185" y="307"/>
                      <a:pt x="185" y="306"/>
                      <a:pt x="186" y="306"/>
                    </a:cubicBezTo>
                    <a:cubicBezTo>
                      <a:pt x="186" y="304"/>
                      <a:pt x="186" y="304"/>
                      <a:pt x="186" y="304"/>
                    </a:cubicBezTo>
                    <a:cubicBezTo>
                      <a:pt x="185" y="304"/>
                      <a:pt x="185" y="304"/>
                      <a:pt x="185" y="304"/>
                    </a:cubicBezTo>
                    <a:cubicBezTo>
                      <a:pt x="185" y="304"/>
                      <a:pt x="185" y="304"/>
                      <a:pt x="185" y="304"/>
                    </a:cubicBezTo>
                    <a:cubicBezTo>
                      <a:pt x="184" y="304"/>
                      <a:pt x="184" y="304"/>
                      <a:pt x="184" y="304"/>
                    </a:cubicBezTo>
                    <a:cubicBezTo>
                      <a:pt x="185" y="302"/>
                      <a:pt x="185" y="301"/>
                      <a:pt x="186" y="301"/>
                    </a:cubicBezTo>
                    <a:cubicBezTo>
                      <a:pt x="187" y="301"/>
                      <a:pt x="187" y="301"/>
                      <a:pt x="187" y="301"/>
                    </a:cubicBezTo>
                    <a:cubicBezTo>
                      <a:pt x="187" y="301"/>
                      <a:pt x="187" y="301"/>
                      <a:pt x="187" y="301"/>
                    </a:cubicBezTo>
                    <a:cubicBezTo>
                      <a:pt x="187" y="301"/>
                      <a:pt x="187" y="301"/>
                      <a:pt x="187" y="301"/>
                    </a:cubicBezTo>
                    <a:cubicBezTo>
                      <a:pt x="187" y="302"/>
                      <a:pt x="186" y="303"/>
                      <a:pt x="186" y="303"/>
                    </a:cubicBezTo>
                    <a:cubicBezTo>
                      <a:pt x="186" y="303"/>
                      <a:pt x="187" y="304"/>
                      <a:pt x="187" y="304"/>
                    </a:cubicBezTo>
                    <a:close/>
                    <a:moveTo>
                      <a:pt x="187" y="319"/>
                    </a:moveTo>
                    <a:cubicBezTo>
                      <a:pt x="186" y="321"/>
                      <a:pt x="185" y="322"/>
                      <a:pt x="184" y="322"/>
                    </a:cubicBezTo>
                    <a:cubicBezTo>
                      <a:pt x="184" y="322"/>
                      <a:pt x="184" y="322"/>
                      <a:pt x="184" y="321"/>
                    </a:cubicBezTo>
                    <a:cubicBezTo>
                      <a:pt x="184" y="321"/>
                      <a:pt x="184" y="320"/>
                      <a:pt x="185" y="319"/>
                    </a:cubicBezTo>
                    <a:cubicBezTo>
                      <a:pt x="186" y="319"/>
                      <a:pt x="187" y="319"/>
                      <a:pt x="187" y="319"/>
                    </a:cubicBezTo>
                    <a:close/>
                    <a:moveTo>
                      <a:pt x="157" y="374"/>
                    </a:moveTo>
                    <a:cubicBezTo>
                      <a:pt x="156" y="374"/>
                      <a:pt x="155" y="374"/>
                      <a:pt x="155" y="372"/>
                    </a:cubicBezTo>
                    <a:cubicBezTo>
                      <a:pt x="155" y="372"/>
                      <a:pt x="156" y="371"/>
                      <a:pt x="156" y="369"/>
                    </a:cubicBezTo>
                    <a:cubicBezTo>
                      <a:pt x="157" y="369"/>
                      <a:pt x="157" y="369"/>
                      <a:pt x="157" y="369"/>
                    </a:cubicBezTo>
                    <a:cubicBezTo>
                      <a:pt x="157" y="369"/>
                      <a:pt x="158" y="370"/>
                      <a:pt x="159" y="370"/>
                    </a:cubicBezTo>
                    <a:cubicBezTo>
                      <a:pt x="160" y="370"/>
                      <a:pt x="161" y="370"/>
                      <a:pt x="162" y="370"/>
                    </a:cubicBezTo>
                    <a:cubicBezTo>
                      <a:pt x="162" y="371"/>
                      <a:pt x="162" y="371"/>
                      <a:pt x="162" y="371"/>
                    </a:cubicBezTo>
                    <a:cubicBezTo>
                      <a:pt x="162" y="372"/>
                      <a:pt x="161" y="372"/>
                      <a:pt x="161" y="372"/>
                    </a:cubicBezTo>
                    <a:cubicBezTo>
                      <a:pt x="159" y="374"/>
                      <a:pt x="158" y="374"/>
                      <a:pt x="157" y="374"/>
                    </a:cubicBezTo>
                    <a:close/>
                    <a:moveTo>
                      <a:pt x="156" y="368"/>
                    </a:moveTo>
                    <a:cubicBezTo>
                      <a:pt x="156" y="367"/>
                      <a:pt x="156" y="367"/>
                      <a:pt x="156" y="367"/>
                    </a:cubicBezTo>
                    <a:cubicBezTo>
                      <a:pt x="156" y="367"/>
                      <a:pt x="156" y="367"/>
                      <a:pt x="156" y="367"/>
                    </a:cubicBezTo>
                    <a:cubicBezTo>
                      <a:pt x="156" y="367"/>
                      <a:pt x="156" y="367"/>
                      <a:pt x="157" y="367"/>
                    </a:cubicBezTo>
                    <a:cubicBezTo>
                      <a:pt x="157" y="367"/>
                      <a:pt x="158" y="367"/>
                      <a:pt x="159" y="367"/>
                    </a:cubicBezTo>
                    <a:cubicBezTo>
                      <a:pt x="159" y="368"/>
                      <a:pt x="159" y="368"/>
                      <a:pt x="159" y="368"/>
                    </a:cubicBezTo>
                    <a:lnTo>
                      <a:pt x="156" y="368"/>
                    </a:lnTo>
                    <a:close/>
                    <a:moveTo>
                      <a:pt x="155" y="369"/>
                    </a:moveTo>
                    <a:cubicBezTo>
                      <a:pt x="155" y="370"/>
                      <a:pt x="155" y="370"/>
                      <a:pt x="154" y="372"/>
                    </a:cubicBezTo>
                    <a:cubicBezTo>
                      <a:pt x="153" y="373"/>
                      <a:pt x="152" y="373"/>
                      <a:pt x="151" y="373"/>
                    </a:cubicBezTo>
                    <a:cubicBezTo>
                      <a:pt x="151" y="373"/>
                      <a:pt x="150" y="373"/>
                      <a:pt x="150" y="373"/>
                    </a:cubicBezTo>
                    <a:cubicBezTo>
                      <a:pt x="150" y="373"/>
                      <a:pt x="151" y="372"/>
                      <a:pt x="152" y="370"/>
                    </a:cubicBezTo>
                    <a:cubicBezTo>
                      <a:pt x="153" y="369"/>
                      <a:pt x="153" y="368"/>
                      <a:pt x="154" y="367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5" y="369"/>
                      <a:pt x="155" y="369"/>
                      <a:pt x="155" y="369"/>
                    </a:cubicBezTo>
                    <a:close/>
                    <a:moveTo>
                      <a:pt x="155" y="367"/>
                    </a:moveTo>
                    <a:cubicBezTo>
                      <a:pt x="155" y="367"/>
                      <a:pt x="155" y="367"/>
                      <a:pt x="155" y="367"/>
                    </a:cubicBezTo>
                    <a:cubicBezTo>
                      <a:pt x="155" y="367"/>
                      <a:pt x="154" y="367"/>
                      <a:pt x="154" y="367"/>
                    </a:cubicBezTo>
                    <a:cubicBezTo>
                      <a:pt x="154" y="367"/>
                      <a:pt x="154" y="367"/>
                      <a:pt x="155" y="367"/>
                    </a:cubicBezTo>
                    <a:close/>
                    <a:moveTo>
                      <a:pt x="160" y="385"/>
                    </a:moveTo>
                    <a:cubicBezTo>
                      <a:pt x="160" y="385"/>
                      <a:pt x="160" y="385"/>
                      <a:pt x="160" y="385"/>
                    </a:cubicBezTo>
                    <a:cubicBezTo>
                      <a:pt x="159" y="384"/>
                      <a:pt x="159" y="384"/>
                      <a:pt x="159" y="383"/>
                    </a:cubicBezTo>
                    <a:cubicBezTo>
                      <a:pt x="159" y="383"/>
                      <a:pt x="159" y="383"/>
                      <a:pt x="159" y="383"/>
                    </a:cubicBezTo>
                    <a:cubicBezTo>
                      <a:pt x="160" y="383"/>
                      <a:pt x="161" y="383"/>
                      <a:pt x="162" y="383"/>
                    </a:cubicBezTo>
                    <a:cubicBezTo>
                      <a:pt x="162" y="385"/>
                      <a:pt x="162" y="385"/>
                      <a:pt x="162" y="385"/>
                    </a:cubicBezTo>
                    <a:cubicBezTo>
                      <a:pt x="162" y="386"/>
                      <a:pt x="161" y="386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6"/>
                      <a:pt x="160" y="386"/>
                      <a:pt x="160" y="385"/>
                    </a:cubicBezTo>
                    <a:close/>
                    <a:moveTo>
                      <a:pt x="157" y="385"/>
                    </a:moveTo>
                    <a:cubicBezTo>
                      <a:pt x="158" y="385"/>
                      <a:pt x="159" y="385"/>
                      <a:pt x="159" y="385"/>
                    </a:cubicBezTo>
                    <a:cubicBezTo>
                      <a:pt x="159" y="386"/>
                      <a:pt x="159" y="386"/>
                      <a:pt x="159" y="386"/>
                    </a:cubicBezTo>
                    <a:cubicBezTo>
                      <a:pt x="159" y="386"/>
                      <a:pt x="158" y="386"/>
                      <a:pt x="158" y="386"/>
                    </a:cubicBezTo>
                    <a:cubicBezTo>
                      <a:pt x="158" y="386"/>
                      <a:pt x="158" y="386"/>
                      <a:pt x="158" y="386"/>
                    </a:cubicBezTo>
                    <a:cubicBezTo>
                      <a:pt x="158" y="387"/>
                      <a:pt x="157" y="387"/>
                      <a:pt x="157" y="387"/>
                    </a:cubicBezTo>
                    <a:cubicBezTo>
                      <a:pt x="156" y="387"/>
                      <a:pt x="156" y="387"/>
                      <a:pt x="156" y="387"/>
                    </a:cubicBezTo>
                    <a:cubicBezTo>
                      <a:pt x="156" y="385"/>
                      <a:pt x="156" y="385"/>
                      <a:pt x="156" y="385"/>
                    </a:cubicBezTo>
                    <a:lnTo>
                      <a:pt x="157" y="385"/>
                    </a:lnTo>
                    <a:close/>
                    <a:moveTo>
                      <a:pt x="161" y="389"/>
                    </a:moveTo>
                    <a:cubicBezTo>
                      <a:pt x="162" y="389"/>
                      <a:pt x="163" y="390"/>
                      <a:pt x="164" y="390"/>
                    </a:cubicBezTo>
                    <a:cubicBezTo>
                      <a:pt x="164" y="391"/>
                      <a:pt x="164" y="391"/>
                      <a:pt x="164" y="391"/>
                    </a:cubicBezTo>
                    <a:cubicBezTo>
                      <a:pt x="164" y="392"/>
                      <a:pt x="164" y="393"/>
                      <a:pt x="164" y="393"/>
                    </a:cubicBezTo>
                    <a:cubicBezTo>
                      <a:pt x="163" y="393"/>
                      <a:pt x="162" y="393"/>
                      <a:pt x="161" y="392"/>
                    </a:cubicBezTo>
                    <a:cubicBezTo>
                      <a:pt x="160" y="391"/>
                      <a:pt x="159" y="391"/>
                      <a:pt x="159" y="390"/>
                    </a:cubicBezTo>
                    <a:cubicBezTo>
                      <a:pt x="158" y="390"/>
                      <a:pt x="158" y="390"/>
                      <a:pt x="158" y="390"/>
                    </a:cubicBezTo>
                    <a:cubicBezTo>
                      <a:pt x="159" y="389"/>
                      <a:pt x="159" y="388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8"/>
                      <a:pt x="160" y="388"/>
                      <a:pt x="161" y="389"/>
                    </a:cubicBezTo>
                    <a:close/>
                    <a:moveTo>
                      <a:pt x="98" y="436"/>
                    </a:moveTo>
                    <a:cubicBezTo>
                      <a:pt x="97" y="435"/>
                      <a:pt x="97" y="435"/>
                      <a:pt x="96" y="435"/>
                    </a:cubicBezTo>
                    <a:cubicBezTo>
                      <a:pt x="96" y="435"/>
                      <a:pt x="96" y="435"/>
                      <a:pt x="96" y="435"/>
                    </a:cubicBezTo>
                    <a:cubicBezTo>
                      <a:pt x="97" y="435"/>
                      <a:pt x="97" y="434"/>
                      <a:pt x="98" y="434"/>
                    </a:cubicBezTo>
                    <a:cubicBezTo>
                      <a:pt x="99" y="433"/>
                      <a:pt x="100" y="433"/>
                      <a:pt x="101" y="433"/>
                    </a:cubicBezTo>
                    <a:cubicBezTo>
                      <a:pt x="101" y="432"/>
                      <a:pt x="102" y="431"/>
                      <a:pt x="104" y="429"/>
                    </a:cubicBezTo>
                    <a:cubicBezTo>
                      <a:pt x="106" y="430"/>
                      <a:pt x="107" y="431"/>
                      <a:pt x="107" y="432"/>
                    </a:cubicBezTo>
                    <a:cubicBezTo>
                      <a:pt x="107" y="434"/>
                      <a:pt x="106" y="435"/>
                      <a:pt x="104" y="435"/>
                    </a:cubicBezTo>
                    <a:cubicBezTo>
                      <a:pt x="103" y="436"/>
                      <a:pt x="101" y="436"/>
                      <a:pt x="98" y="436"/>
                    </a:cubicBezTo>
                    <a:close/>
                    <a:moveTo>
                      <a:pt x="113" y="443"/>
                    </a:moveTo>
                    <a:cubicBezTo>
                      <a:pt x="111" y="444"/>
                      <a:pt x="110" y="444"/>
                      <a:pt x="110" y="445"/>
                    </a:cubicBezTo>
                    <a:cubicBezTo>
                      <a:pt x="109" y="446"/>
                      <a:pt x="109" y="446"/>
                      <a:pt x="108" y="446"/>
                    </a:cubicBezTo>
                    <a:cubicBezTo>
                      <a:pt x="107" y="447"/>
                      <a:pt x="107" y="447"/>
                      <a:pt x="107" y="447"/>
                    </a:cubicBezTo>
                    <a:cubicBezTo>
                      <a:pt x="106" y="447"/>
                      <a:pt x="106" y="447"/>
                      <a:pt x="105" y="448"/>
                    </a:cubicBezTo>
                    <a:cubicBezTo>
                      <a:pt x="104" y="448"/>
                      <a:pt x="104" y="448"/>
                      <a:pt x="104" y="448"/>
                    </a:cubicBezTo>
                    <a:cubicBezTo>
                      <a:pt x="104" y="447"/>
                      <a:pt x="104" y="447"/>
                      <a:pt x="104" y="447"/>
                    </a:cubicBezTo>
                    <a:cubicBezTo>
                      <a:pt x="101" y="447"/>
                      <a:pt x="99" y="448"/>
                      <a:pt x="98" y="448"/>
                    </a:cubicBezTo>
                    <a:cubicBezTo>
                      <a:pt x="98" y="448"/>
                      <a:pt x="98" y="448"/>
                      <a:pt x="98" y="448"/>
                    </a:cubicBezTo>
                    <a:cubicBezTo>
                      <a:pt x="95" y="448"/>
                      <a:pt x="93" y="447"/>
                      <a:pt x="93" y="446"/>
                    </a:cubicBezTo>
                    <a:cubicBezTo>
                      <a:pt x="93" y="445"/>
                      <a:pt x="94" y="444"/>
                      <a:pt x="96" y="443"/>
                    </a:cubicBezTo>
                    <a:cubicBezTo>
                      <a:pt x="97" y="443"/>
                      <a:pt x="99" y="442"/>
                      <a:pt x="100" y="441"/>
                    </a:cubicBezTo>
                    <a:cubicBezTo>
                      <a:pt x="99" y="441"/>
                      <a:pt x="99" y="441"/>
                      <a:pt x="99" y="441"/>
                    </a:cubicBezTo>
                    <a:cubicBezTo>
                      <a:pt x="99" y="439"/>
                      <a:pt x="101" y="438"/>
                      <a:pt x="104" y="438"/>
                    </a:cubicBezTo>
                    <a:cubicBezTo>
                      <a:pt x="104" y="437"/>
                      <a:pt x="104" y="437"/>
                      <a:pt x="105" y="437"/>
                    </a:cubicBezTo>
                    <a:cubicBezTo>
                      <a:pt x="106" y="437"/>
                      <a:pt x="107" y="437"/>
                      <a:pt x="108" y="437"/>
                    </a:cubicBezTo>
                    <a:cubicBezTo>
                      <a:pt x="108" y="437"/>
                      <a:pt x="108" y="437"/>
                      <a:pt x="108" y="437"/>
                    </a:cubicBezTo>
                    <a:cubicBezTo>
                      <a:pt x="109" y="437"/>
                      <a:pt x="109" y="437"/>
                      <a:pt x="109" y="437"/>
                    </a:cubicBezTo>
                    <a:cubicBezTo>
                      <a:pt x="109" y="437"/>
                      <a:pt x="109" y="437"/>
                      <a:pt x="109" y="437"/>
                    </a:cubicBezTo>
                    <a:cubicBezTo>
                      <a:pt x="109" y="438"/>
                      <a:pt x="109" y="438"/>
                      <a:pt x="108" y="439"/>
                    </a:cubicBezTo>
                    <a:cubicBezTo>
                      <a:pt x="109" y="439"/>
                      <a:pt x="109" y="439"/>
                      <a:pt x="109" y="439"/>
                    </a:cubicBezTo>
                    <a:cubicBezTo>
                      <a:pt x="109" y="439"/>
                      <a:pt x="110" y="438"/>
                      <a:pt x="112" y="437"/>
                    </a:cubicBezTo>
                    <a:cubicBezTo>
                      <a:pt x="112" y="438"/>
                      <a:pt x="112" y="438"/>
                      <a:pt x="112" y="438"/>
                    </a:cubicBezTo>
                    <a:cubicBezTo>
                      <a:pt x="112" y="439"/>
                      <a:pt x="112" y="439"/>
                      <a:pt x="112" y="440"/>
                    </a:cubicBezTo>
                    <a:cubicBezTo>
                      <a:pt x="114" y="440"/>
                      <a:pt x="115" y="440"/>
                      <a:pt x="115" y="441"/>
                    </a:cubicBezTo>
                    <a:cubicBezTo>
                      <a:pt x="115" y="441"/>
                      <a:pt x="114" y="442"/>
                      <a:pt x="114" y="442"/>
                    </a:cubicBezTo>
                    <a:cubicBezTo>
                      <a:pt x="114" y="442"/>
                      <a:pt x="113" y="443"/>
                      <a:pt x="113" y="443"/>
                    </a:cubicBezTo>
                    <a:close/>
                    <a:moveTo>
                      <a:pt x="108" y="437"/>
                    </a:moveTo>
                    <a:cubicBezTo>
                      <a:pt x="108" y="437"/>
                      <a:pt x="108" y="437"/>
                      <a:pt x="108" y="437"/>
                    </a:cubicBezTo>
                    <a:cubicBezTo>
                      <a:pt x="108" y="437"/>
                      <a:pt x="108" y="437"/>
                      <a:pt x="108" y="437"/>
                    </a:cubicBezTo>
                    <a:close/>
                    <a:moveTo>
                      <a:pt x="100" y="453"/>
                    </a:moveTo>
                    <a:cubicBezTo>
                      <a:pt x="99" y="453"/>
                      <a:pt x="98" y="453"/>
                      <a:pt x="97" y="453"/>
                    </a:cubicBezTo>
                    <a:cubicBezTo>
                      <a:pt x="97" y="453"/>
                      <a:pt x="97" y="453"/>
                      <a:pt x="97" y="453"/>
                    </a:cubicBezTo>
                    <a:cubicBezTo>
                      <a:pt x="97" y="452"/>
                      <a:pt x="97" y="451"/>
                      <a:pt x="98" y="451"/>
                    </a:cubicBezTo>
                    <a:cubicBezTo>
                      <a:pt x="98" y="451"/>
                      <a:pt x="99" y="451"/>
                      <a:pt x="101" y="450"/>
                    </a:cubicBezTo>
                    <a:cubicBezTo>
                      <a:pt x="101" y="453"/>
                      <a:pt x="101" y="453"/>
                      <a:pt x="101" y="453"/>
                    </a:cubicBezTo>
                    <a:cubicBezTo>
                      <a:pt x="100" y="453"/>
                      <a:pt x="100" y="453"/>
                      <a:pt x="100" y="453"/>
                    </a:cubicBezTo>
                    <a:close/>
                    <a:moveTo>
                      <a:pt x="87" y="459"/>
                    </a:moveTo>
                    <a:cubicBezTo>
                      <a:pt x="87" y="459"/>
                      <a:pt x="87" y="459"/>
                      <a:pt x="87" y="459"/>
                    </a:cubicBezTo>
                    <a:cubicBezTo>
                      <a:pt x="87" y="459"/>
                      <a:pt x="87" y="459"/>
                      <a:pt x="87" y="459"/>
                    </a:cubicBezTo>
                    <a:cubicBezTo>
                      <a:pt x="88" y="459"/>
                      <a:pt x="88" y="459"/>
                      <a:pt x="88" y="459"/>
                    </a:cubicBezTo>
                    <a:cubicBezTo>
                      <a:pt x="89" y="459"/>
                      <a:pt x="89" y="459"/>
                      <a:pt x="90" y="460"/>
                    </a:cubicBezTo>
                    <a:cubicBezTo>
                      <a:pt x="90" y="460"/>
                      <a:pt x="90" y="461"/>
                      <a:pt x="90" y="462"/>
                    </a:cubicBezTo>
                    <a:cubicBezTo>
                      <a:pt x="90" y="462"/>
                      <a:pt x="89" y="462"/>
                      <a:pt x="89" y="463"/>
                    </a:cubicBezTo>
                    <a:cubicBezTo>
                      <a:pt x="88" y="463"/>
                      <a:pt x="88" y="463"/>
                      <a:pt x="87" y="463"/>
                    </a:cubicBezTo>
                    <a:cubicBezTo>
                      <a:pt x="87" y="463"/>
                      <a:pt x="87" y="463"/>
                      <a:pt x="87" y="463"/>
                    </a:cubicBezTo>
                    <a:cubicBezTo>
                      <a:pt x="86" y="463"/>
                      <a:pt x="86" y="463"/>
                      <a:pt x="85" y="463"/>
                    </a:cubicBezTo>
                    <a:cubicBezTo>
                      <a:pt x="85" y="461"/>
                      <a:pt x="85" y="461"/>
                      <a:pt x="85" y="461"/>
                    </a:cubicBezTo>
                    <a:cubicBezTo>
                      <a:pt x="86" y="460"/>
                      <a:pt x="86" y="460"/>
                      <a:pt x="87" y="459"/>
                    </a:cubicBezTo>
                    <a:cubicBezTo>
                      <a:pt x="87" y="459"/>
                      <a:pt x="87" y="459"/>
                      <a:pt x="87" y="459"/>
                    </a:cubicBezTo>
                    <a:close/>
                    <a:moveTo>
                      <a:pt x="87" y="459"/>
                    </a:moveTo>
                    <a:cubicBezTo>
                      <a:pt x="87" y="459"/>
                      <a:pt x="87" y="459"/>
                      <a:pt x="87" y="459"/>
                    </a:cubicBezTo>
                    <a:cubicBezTo>
                      <a:pt x="87" y="459"/>
                      <a:pt x="87" y="459"/>
                      <a:pt x="87" y="459"/>
                    </a:cubicBezTo>
                    <a:cubicBezTo>
                      <a:pt x="87" y="459"/>
                      <a:pt x="87" y="459"/>
                      <a:pt x="87" y="459"/>
                    </a:cubicBezTo>
                    <a:close/>
                    <a:moveTo>
                      <a:pt x="88" y="448"/>
                    </a:moveTo>
                    <a:cubicBezTo>
                      <a:pt x="90" y="449"/>
                      <a:pt x="91" y="450"/>
                      <a:pt x="91" y="451"/>
                    </a:cubicBezTo>
                    <a:cubicBezTo>
                      <a:pt x="91" y="453"/>
                      <a:pt x="90" y="454"/>
                      <a:pt x="89" y="454"/>
                    </a:cubicBezTo>
                    <a:cubicBezTo>
                      <a:pt x="88" y="454"/>
                      <a:pt x="87" y="453"/>
                      <a:pt x="85" y="452"/>
                    </a:cubicBezTo>
                    <a:cubicBezTo>
                      <a:pt x="84" y="452"/>
                      <a:pt x="83" y="451"/>
                      <a:pt x="83" y="450"/>
                    </a:cubicBezTo>
                    <a:cubicBezTo>
                      <a:pt x="83" y="449"/>
                      <a:pt x="83" y="448"/>
                      <a:pt x="84" y="448"/>
                    </a:cubicBezTo>
                    <a:cubicBezTo>
                      <a:pt x="84" y="448"/>
                      <a:pt x="85" y="447"/>
                      <a:pt x="86" y="447"/>
                    </a:cubicBezTo>
                    <a:cubicBezTo>
                      <a:pt x="87" y="447"/>
                      <a:pt x="87" y="448"/>
                      <a:pt x="88" y="448"/>
                    </a:cubicBezTo>
                    <a:close/>
                    <a:moveTo>
                      <a:pt x="93" y="457"/>
                    </a:moveTo>
                    <a:cubicBezTo>
                      <a:pt x="93" y="457"/>
                      <a:pt x="94" y="457"/>
                      <a:pt x="95" y="456"/>
                    </a:cubicBezTo>
                    <a:cubicBezTo>
                      <a:pt x="94" y="457"/>
                      <a:pt x="95" y="458"/>
                      <a:pt x="95" y="458"/>
                    </a:cubicBezTo>
                    <a:cubicBezTo>
                      <a:pt x="95" y="458"/>
                      <a:pt x="95" y="458"/>
                      <a:pt x="96" y="459"/>
                    </a:cubicBezTo>
                    <a:cubicBezTo>
                      <a:pt x="96" y="459"/>
                      <a:pt x="96" y="459"/>
                      <a:pt x="96" y="459"/>
                    </a:cubicBezTo>
                    <a:cubicBezTo>
                      <a:pt x="96" y="459"/>
                      <a:pt x="96" y="459"/>
                      <a:pt x="96" y="458"/>
                    </a:cubicBezTo>
                    <a:cubicBezTo>
                      <a:pt x="96" y="458"/>
                      <a:pt x="97" y="458"/>
                      <a:pt x="97" y="458"/>
                    </a:cubicBezTo>
                    <a:cubicBezTo>
                      <a:pt x="97" y="458"/>
                      <a:pt x="97" y="459"/>
                      <a:pt x="98" y="461"/>
                    </a:cubicBezTo>
                    <a:cubicBezTo>
                      <a:pt x="98" y="461"/>
                      <a:pt x="98" y="461"/>
                      <a:pt x="98" y="462"/>
                    </a:cubicBezTo>
                    <a:cubicBezTo>
                      <a:pt x="97" y="462"/>
                      <a:pt x="97" y="462"/>
                      <a:pt x="96" y="462"/>
                    </a:cubicBezTo>
                    <a:cubicBezTo>
                      <a:pt x="96" y="462"/>
                      <a:pt x="96" y="462"/>
                      <a:pt x="95" y="462"/>
                    </a:cubicBezTo>
                    <a:cubicBezTo>
                      <a:pt x="95" y="461"/>
                      <a:pt x="95" y="461"/>
                      <a:pt x="94" y="461"/>
                    </a:cubicBezTo>
                    <a:cubicBezTo>
                      <a:pt x="94" y="461"/>
                      <a:pt x="93" y="460"/>
                      <a:pt x="93" y="459"/>
                    </a:cubicBezTo>
                    <a:cubicBezTo>
                      <a:pt x="93" y="459"/>
                      <a:pt x="93" y="459"/>
                      <a:pt x="93" y="458"/>
                    </a:cubicBezTo>
                    <a:cubicBezTo>
                      <a:pt x="93" y="458"/>
                      <a:pt x="93" y="457"/>
                      <a:pt x="93" y="457"/>
                    </a:cubicBezTo>
                    <a:close/>
                    <a:moveTo>
                      <a:pt x="82" y="468"/>
                    </a:moveTo>
                    <a:cubicBezTo>
                      <a:pt x="82" y="468"/>
                      <a:pt x="81" y="469"/>
                      <a:pt x="81" y="469"/>
                    </a:cubicBezTo>
                    <a:cubicBezTo>
                      <a:pt x="81" y="469"/>
                      <a:pt x="80" y="468"/>
                      <a:pt x="79" y="467"/>
                    </a:cubicBezTo>
                    <a:cubicBezTo>
                      <a:pt x="79" y="467"/>
                      <a:pt x="78" y="467"/>
                      <a:pt x="78" y="466"/>
                    </a:cubicBezTo>
                    <a:cubicBezTo>
                      <a:pt x="78" y="466"/>
                      <a:pt x="78" y="466"/>
                      <a:pt x="77" y="466"/>
                    </a:cubicBezTo>
                    <a:cubicBezTo>
                      <a:pt x="78" y="466"/>
                      <a:pt x="78" y="466"/>
                      <a:pt x="78" y="466"/>
                    </a:cubicBezTo>
                    <a:cubicBezTo>
                      <a:pt x="78" y="466"/>
                      <a:pt x="78" y="466"/>
                      <a:pt x="79" y="466"/>
                    </a:cubicBezTo>
                    <a:cubicBezTo>
                      <a:pt x="80" y="466"/>
                      <a:pt x="80" y="465"/>
                      <a:pt x="80" y="465"/>
                    </a:cubicBezTo>
                    <a:cubicBezTo>
                      <a:pt x="80" y="465"/>
                      <a:pt x="80" y="465"/>
                      <a:pt x="80" y="465"/>
                    </a:cubicBezTo>
                    <a:cubicBezTo>
                      <a:pt x="80" y="465"/>
                      <a:pt x="81" y="465"/>
                      <a:pt x="81" y="465"/>
                    </a:cubicBezTo>
                    <a:cubicBezTo>
                      <a:pt x="82" y="465"/>
                      <a:pt x="83" y="466"/>
                      <a:pt x="83" y="466"/>
                    </a:cubicBezTo>
                    <a:cubicBezTo>
                      <a:pt x="83" y="467"/>
                      <a:pt x="83" y="467"/>
                      <a:pt x="83" y="467"/>
                    </a:cubicBezTo>
                    <a:cubicBezTo>
                      <a:pt x="83" y="467"/>
                      <a:pt x="83" y="468"/>
                      <a:pt x="82" y="468"/>
                    </a:cubicBezTo>
                    <a:close/>
                    <a:moveTo>
                      <a:pt x="75" y="466"/>
                    </a:moveTo>
                    <a:cubicBezTo>
                      <a:pt x="76" y="466"/>
                      <a:pt x="76" y="466"/>
                      <a:pt x="77" y="467"/>
                    </a:cubicBezTo>
                    <a:cubicBezTo>
                      <a:pt x="78" y="468"/>
                      <a:pt x="78" y="469"/>
                      <a:pt x="78" y="469"/>
                    </a:cubicBezTo>
                    <a:cubicBezTo>
                      <a:pt x="78" y="470"/>
                      <a:pt x="77" y="471"/>
                      <a:pt x="76" y="472"/>
                    </a:cubicBezTo>
                    <a:cubicBezTo>
                      <a:pt x="76" y="472"/>
                      <a:pt x="75" y="472"/>
                      <a:pt x="75" y="473"/>
                    </a:cubicBezTo>
                    <a:cubicBezTo>
                      <a:pt x="74" y="473"/>
                      <a:pt x="73" y="472"/>
                      <a:pt x="72" y="471"/>
                    </a:cubicBezTo>
                    <a:cubicBezTo>
                      <a:pt x="72" y="471"/>
                      <a:pt x="72" y="471"/>
                      <a:pt x="71" y="470"/>
                    </a:cubicBezTo>
                    <a:cubicBezTo>
                      <a:pt x="71" y="470"/>
                      <a:pt x="71" y="469"/>
                      <a:pt x="71" y="469"/>
                    </a:cubicBezTo>
                    <a:cubicBezTo>
                      <a:pt x="71" y="469"/>
                      <a:pt x="71" y="468"/>
                      <a:pt x="71" y="468"/>
                    </a:cubicBezTo>
                    <a:cubicBezTo>
                      <a:pt x="72" y="467"/>
                      <a:pt x="72" y="467"/>
                      <a:pt x="72" y="467"/>
                    </a:cubicBezTo>
                    <a:cubicBezTo>
                      <a:pt x="73" y="467"/>
                      <a:pt x="74" y="467"/>
                      <a:pt x="74" y="468"/>
                    </a:cubicBezTo>
                    <a:cubicBezTo>
                      <a:pt x="74" y="468"/>
                      <a:pt x="75" y="468"/>
                      <a:pt x="75" y="469"/>
                    </a:cubicBezTo>
                    <a:cubicBezTo>
                      <a:pt x="75" y="469"/>
                      <a:pt x="75" y="469"/>
                      <a:pt x="75" y="469"/>
                    </a:cubicBezTo>
                    <a:cubicBezTo>
                      <a:pt x="75" y="468"/>
                      <a:pt x="75" y="467"/>
                      <a:pt x="75" y="466"/>
                    </a:cubicBezTo>
                    <a:cubicBezTo>
                      <a:pt x="75" y="466"/>
                      <a:pt x="75" y="466"/>
                      <a:pt x="75" y="466"/>
                    </a:cubicBezTo>
                    <a:close/>
                    <a:moveTo>
                      <a:pt x="43" y="485"/>
                    </a:moveTo>
                    <a:cubicBezTo>
                      <a:pt x="44" y="485"/>
                      <a:pt x="44" y="485"/>
                      <a:pt x="44" y="485"/>
                    </a:cubicBezTo>
                    <a:cubicBezTo>
                      <a:pt x="44" y="485"/>
                      <a:pt x="44" y="485"/>
                      <a:pt x="44" y="485"/>
                    </a:cubicBezTo>
                    <a:cubicBezTo>
                      <a:pt x="45" y="486"/>
                      <a:pt x="45" y="486"/>
                      <a:pt x="45" y="486"/>
                    </a:cubicBezTo>
                    <a:cubicBezTo>
                      <a:pt x="45" y="487"/>
                      <a:pt x="44" y="488"/>
                      <a:pt x="44" y="488"/>
                    </a:cubicBezTo>
                    <a:cubicBezTo>
                      <a:pt x="44" y="488"/>
                      <a:pt x="43" y="487"/>
                      <a:pt x="43" y="485"/>
                    </a:cubicBezTo>
                    <a:cubicBezTo>
                      <a:pt x="43" y="485"/>
                      <a:pt x="43" y="485"/>
                      <a:pt x="43" y="485"/>
                    </a:cubicBezTo>
                    <a:cubicBezTo>
                      <a:pt x="43" y="485"/>
                      <a:pt x="43" y="485"/>
                      <a:pt x="43" y="485"/>
                    </a:cubicBezTo>
                    <a:close/>
                    <a:moveTo>
                      <a:pt x="39" y="491"/>
                    </a:moveTo>
                    <a:cubicBezTo>
                      <a:pt x="39" y="491"/>
                      <a:pt x="39" y="491"/>
                      <a:pt x="39" y="491"/>
                    </a:cubicBezTo>
                    <a:cubicBezTo>
                      <a:pt x="39" y="491"/>
                      <a:pt x="39" y="490"/>
                      <a:pt x="39" y="490"/>
                    </a:cubicBezTo>
                    <a:cubicBezTo>
                      <a:pt x="40" y="491"/>
                      <a:pt x="40" y="491"/>
                      <a:pt x="41" y="491"/>
                    </a:cubicBezTo>
                    <a:cubicBezTo>
                      <a:pt x="41" y="491"/>
                      <a:pt x="41" y="491"/>
                      <a:pt x="41" y="492"/>
                    </a:cubicBezTo>
                    <a:cubicBezTo>
                      <a:pt x="41" y="492"/>
                      <a:pt x="41" y="492"/>
                      <a:pt x="41" y="492"/>
                    </a:cubicBezTo>
                    <a:cubicBezTo>
                      <a:pt x="41" y="492"/>
                      <a:pt x="41" y="492"/>
                      <a:pt x="41" y="493"/>
                    </a:cubicBezTo>
                    <a:cubicBezTo>
                      <a:pt x="41" y="493"/>
                      <a:pt x="41" y="493"/>
                      <a:pt x="41" y="493"/>
                    </a:cubicBezTo>
                    <a:cubicBezTo>
                      <a:pt x="41" y="493"/>
                      <a:pt x="41" y="493"/>
                      <a:pt x="41" y="493"/>
                    </a:cubicBezTo>
                    <a:cubicBezTo>
                      <a:pt x="39" y="493"/>
                      <a:pt x="39" y="492"/>
                      <a:pt x="39" y="491"/>
                    </a:cubicBezTo>
                    <a:close/>
                    <a:moveTo>
                      <a:pt x="51" y="481"/>
                    </a:moveTo>
                    <a:cubicBezTo>
                      <a:pt x="50" y="482"/>
                      <a:pt x="49" y="483"/>
                      <a:pt x="48" y="483"/>
                    </a:cubicBezTo>
                    <a:cubicBezTo>
                      <a:pt x="48" y="482"/>
                      <a:pt x="49" y="482"/>
                      <a:pt x="49" y="481"/>
                    </a:cubicBezTo>
                    <a:lnTo>
                      <a:pt x="51" y="481"/>
                    </a:lnTo>
                    <a:close/>
                    <a:moveTo>
                      <a:pt x="45" y="498"/>
                    </a:moveTo>
                    <a:cubicBezTo>
                      <a:pt x="45" y="499"/>
                      <a:pt x="45" y="499"/>
                      <a:pt x="45" y="499"/>
                    </a:cubicBezTo>
                    <a:cubicBezTo>
                      <a:pt x="45" y="499"/>
                      <a:pt x="45" y="499"/>
                      <a:pt x="45" y="500"/>
                    </a:cubicBezTo>
                    <a:cubicBezTo>
                      <a:pt x="45" y="500"/>
                      <a:pt x="44" y="500"/>
                      <a:pt x="44" y="500"/>
                    </a:cubicBezTo>
                    <a:cubicBezTo>
                      <a:pt x="43" y="500"/>
                      <a:pt x="43" y="500"/>
                      <a:pt x="43" y="500"/>
                    </a:cubicBezTo>
                    <a:cubicBezTo>
                      <a:pt x="42" y="500"/>
                      <a:pt x="41" y="500"/>
                      <a:pt x="41" y="500"/>
                    </a:cubicBezTo>
                    <a:cubicBezTo>
                      <a:pt x="41" y="500"/>
                      <a:pt x="40" y="500"/>
                      <a:pt x="40" y="499"/>
                    </a:cubicBezTo>
                    <a:cubicBezTo>
                      <a:pt x="39" y="498"/>
                      <a:pt x="39" y="498"/>
                      <a:pt x="39" y="497"/>
                    </a:cubicBezTo>
                    <a:cubicBezTo>
                      <a:pt x="39" y="497"/>
                      <a:pt x="39" y="497"/>
                      <a:pt x="40" y="497"/>
                    </a:cubicBezTo>
                    <a:cubicBezTo>
                      <a:pt x="41" y="497"/>
                      <a:pt x="41" y="497"/>
                      <a:pt x="41" y="496"/>
                    </a:cubicBezTo>
                    <a:cubicBezTo>
                      <a:pt x="41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2" y="495"/>
                    </a:cubicBezTo>
                    <a:cubicBezTo>
                      <a:pt x="42" y="495"/>
                      <a:pt x="42" y="495"/>
                      <a:pt x="42" y="495"/>
                    </a:cubicBezTo>
                    <a:cubicBezTo>
                      <a:pt x="42" y="495"/>
                      <a:pt x="42" y="495"/>
                      <a:pt x="43" y="495"/>
                    </a:cubicBezTo>
                    <a:cubicBezTo>
                      <a:pt x="43" y="495"/>
                      <a:pt x="43" y="495"/>
                      <a:pt x="44" y="495"/>
                    </a:cubicBezTo>
                    <a:cubicBezTo>
                      <a:pt x="44" y="495"/>
                      <a:pt x="45" y="495"/>
                      <a:pt x="46" y="495"/>
                    </a:cubicBezTo>
                    <a:cubicBezTo>
                      <a:pt x="46" y="495"/>
                      <a:pt x="46" y="496"/>
                      <a:pt x="45" y="497"/>
                    </a:cubicBezTo>
                    <a:cubicBezTo>
                      <a:pt x="45" y="497"/>
                      <a:pt x="45" y="498"/>
                      <a:pt x="45" y="498"/>
                    </a:cubicBezTo>
                    <a:close/>
                    <a:moveTo>
                      <a:pt x="39" y="503"/>
                    </a:moveTo>
                    <a:cubicBezTo>
                      <a:pt x="38" y="504"/>
                      <a:pt x="38" y="505"/>
                      <a:pt x="37" y="505"/>
                    </a:cubicBezTo>
                    <a:cubicBezTo>
                      <a:pt x="36" y="506"/>
                      <a:pt x="36" y="507"/>
                      <a:pt x="35" y="507"/>
                    </a:cubicBezTo>
                    <a:cubicBezTo>
                      <a:pt x="34" y="507"/>
                      <a:pt x="34" y="506"/>
                      <a:pt x="34" y="506"/>
                    </a:cubicBezTo>
                    <a:cubicBezTo>
                      <a:pt x="34" y="505"/>
                      <a:pt x="34" y="505"/>
                      <a:pt x="34" y="504"/>
                    </a:cubicBezTo>
                    <a:cubicBezTo>
                      <a:pt x="34" y="504"/>
                      <a:pt x="34" y="503"/>
                      <a:pt x="34" y="503"/>
                    </a:cubicBezTo>
                    <a:cubicBezTo>
                      <a:pt x="33" y="502"/>
                      <a:pt x="33" y="501"/>
                      <a:pt x="33" y="501"/>
                    </a:cubicBezTo>
                    <a:cubicBezTo>
                      <a:pt x="33" y="500"/>
                      <a:pt x="34" y="500"/>
                      <a:pt x="35" y="499"/>
                    </a:cubicBezTo>
                    <a:cubicBezTo>
                      <a:pt x="36" y="499"/>
                      <a:pt x="37" y="500"/>
                      <a:pt x="38" y="500"/>
                    </a:cubicBezTo>
                    <a:cubicBezTo>
                      <a:pt x="38" y="501"/>
                      <a:pt x="39" y="502"/>
                      <a:pt x="39" y="503"/>
                    </a:cubicBezTo>
                    <a:close/>
                    <a:moveTo>
                      <a:pt x="27" y="505"/>
                    </a:moveTo>
                    <a:cubicBezTo>
                      <a:pt x="28" y="504"/>
                      <a:pt x="29" y="504"/>
                      <a:pt x="30" y="504"/>
                    </a:cubicBezTo>
                    <a:cubicBezTo>
                      <a:pt x="31" y="504"/>
                      <a:pt x="32" y="504"/>
                      <a:pt x="32" y="504"/>
                    </a:cubicBezTo>
                    <a:cubicBezTo>
                      <a:pt x="33" y="505"/>
                      <a:pt x="33" y="505"/>
                      <a:pt x="33" y="505"/>
                    </a:cubicBezTo>
                    <a:cubicBezTo>
                      <a:pt x="33" y="506"/>
                      <a:pt x="32" y="507"/>
                      <a:pt x="32" y="508"/>
                    </a:cubicBezTo>
                    <a:cubicBezTo>
                      <a:pt x="31" y="509"/>
                      <a:pt x="31" y="510"/>
                      <a:pt x="30" y="510"/>
                    </a:cubicBezTo>
                    <a:cubicBezTo>
                      <a:pt x="29" y="509"/>
                      <a:pt x="28" y="509"/>
                      <a:pt x="28" y="509"/>
                    </a:cubicBezTo>
                    <a:cubicBezTo>
                      <a:pt x="27" y="509"/>
                      <a:pt x="27" y="509"/>
                      <a:pt x="27" y="509"/>
                    </a:cubicBezTo>
                    <a:cubicBezTo>
                      <a:pt x="26" y="509"/>
                      <a:pt x="26" y="508"/>
                      <a:pt x="26" y="507"/>
                    </a:cubicBezTo>
                    <a:cubicBezTo>
                      <a:pt x="26" y="506"/>
                      <a:pt x="26" y="506"/>
                      <a:pt x="27" y="505"/>
                    </a:cubicBezTo>
                    <a:close/>
                    <a:moveTo>
                      <a:pt x="24" y="516"/>
                    </a:moveTo>
                    <a:cubicBezTo>
                      <a:pt x="24" y="516"/>
                      <a:pt x="24" y="516"/>
                      <a:pt x="24" y="516"/>
                    </a:cubicBezTo>
                    <a:cubicBezTo>
                      <a:pt x="23" y="517"/>
                      <a:pt x="22" y="517"/>
                      <a:pt x="21" y="517"/>
                    </a:cubicBezTo>
                    <a:cubicBezTo>
                      <a:pt x="21" y="517"/>
                      <a:pt x="20" y="516"/>
                      <a:pt x="20" y="516"/>
                    </a:cubicBezTo>
                    <a:cubicBezTo>
                      <a:pt x="19" y="515"/>
                      <a:pt x="19" y="514"/>
                      <a:pt x="18" y="514"/>
                    </a:cubicBezTo>
                    <a:cubicBezTo>
                      <a:pt x="17" y="514"/>
                      <a:pt x="17" y="514"/>
                      <a:pt x="17" y="514"/>
                    </a:cubicBezTo>
                    <a:cubicBezTo>
                      <a:pt x="16" y="514"/>
                      <a:pt x="15" y="513"/>
                      <a:pt x="15" y="509"/>
                    </a:cubicBezTo>
                    <a:cubicBezTo>
                      <a:pt x="15" y="509"/>
                      <a:pt x="16" y="508"/>
                      <a:pt x="16" y="508"/>
                    </a:cubicBezTo>
                    <a:cubicBezTo>
                      <a:pt x="17" y="508"/>
                      <a:pt x="18" y="508"/>
                      <a:pt x="18" y="508"/>
                    </a:cubicBezTo>
                    <a:cubicBezTo>
                      <a:pt x="19" y="508"/>
                      <a:pt x="20" y="509"/>
                      <a:pt x="21" y="512"/>
                    </a:cubicBezTo>
                    <a:cubicBezTo>
                      <a:pt x="21" y="512"/>
                      <a:pt x="22" y="513"/>
                      <a:pt x="22" y="513"/>
                    </a:cubicBezTo>
                    <a:cubicBezTo>
                      <a:pt x="23" y="515"/>
                      <a:pt x="23" y="516"/>
                      <a:pt x="24" y="516"/>
                    </a:cubicBezTo>
                    <a:close/>
                    <a:moveTo>
                      <a:pt x="13" y="517"/>
                    </a:moveTo>
                    <a:cubicBezTo>
                      <a:pt x="13" y="517"/>
                      <a:pt x="14" y="518"/>
                      <a:pt x="14" y="518"/>
                    </a:cubicBezTo>
                    <a:cubicBezTo>
                      <a:pt x="15" y="519"/>
                      <a:pt x="15" y="519"/>
                      <a:pt x="15" y="519"/>
                    </a:cubicBezTo>
                    <a:cubicBezTo>
                      <a:pt x="16" y="519"/>
                      <a:pt x="16" y="519"/>
                      <a:pt x="16" y="519"/>
                    </a:cubicBezTo>
                    <a:cubicBezTo>
                      <a:pt x="16" y="519"/>
                      <a:pt x="16" y="520"/>
                      <a:pt x="15" y="521"/>
                    </a:cubicBezTo>
                    <a:cubicBezTo>
                      <a:pt x="15" y="521"/>
                      <a:pt x="15" y="521"/>
                      <a:pt x="15" y="521"/>
                    </a:cubicBezTo>
                    <a:cubicBezTo>
                      <a:pt x="15" y="522"/>
                      <a:pt x="15" y="522"/>
                      <a:pt x="14" y="523"/>
                    </a:cubicBezTo>
                    <a:cubicBezTo>
                      <a:pt x="13" y="523"/>
                      <a:pt x="13" y="523"/>
                      <a:pt x="12" y="522"/>
                    </a:cubicBezTo>
                    <a:cubicBezTo>
                      <a:pt x="12" y="521"/>
                      <a:pt x="12" y="520"/>
                      <a:pt x="12" y="520"/>
                    </a:cubicBezTo>
                    <a:cubicBezTo>
                      <a:pt x="12" y="518"/>
                      <a:pt x="12" y="517"/>
                      <a:pt x="13" y="517"/>
                    </a:cubicBezTo>
                    <a:close/>
                    <a:moveTo>
                      <a:pt x="15" y="525"/>
                    </a:moveTo>
                    <a:cubicBezTo>
                      <a:pt x="15" y="526"/>
                      <a:pt x="16" y="526"/>
                      <a:pt x="17" y="527"/>
                    </a:cubicBezTo>
                    <a:cubicBezTo>
                      <a:pt x="16" y="527"/>
                      <a:pt x="16" y="528"/>
                      <a:pt x="15" y="529"/>
                    </a:cubicBezTo>
                    <a:cubicBezTo>
                      <a:pt x="14" y="529"/>
                      <a:pt x="13" y="530"/>
                      <a:pt x="12" y="530"/>
                    </a:cubicBezTo>
                    <a:cubicBezTo>
                      <a:pt x="10" y="530"/>
                      <a:pt x="9" y="530"/>
                      <a:pt x="9" y="529"/>
                    </a:cubicBezTo>
                    <a:cubicBezTo>
                      <a:pt x="9" y="529"/>
                      <a:pt x="9" y="527"/>
                      <a:pt x="9" y="525"/>
                    </a:cubicBezTo>
                    <a:cubicBezTo>
                      <a:pt x="9" y="525"/>
                      <a:pt x="9" y="525"/>
                      <a:pt x="10" y="524"/>
                    </a:cubicBezTo>
                    <a:cubicBezTo>
                      <a:pt x="11" y="524"/>
                      <a:pt x="11" y="524"/>
                      <a:pt x="12" y="524"/>
                    </a:cubicBezTo>
                    <a:cubicBezTo>
                      <a:pt x="12" y="524"/>
                      <a:pt x="13" y="524"/>
                      <a:pt x="13" y="524"/>
                    </a:cubicBezTo>
                    <a:cubicBezTo>
                      <a:pt x="14" y="525"/>
                      <a:pt x="14" y="525"/>
                      <a:pt x="15" y="525"/>
                    </a:cubicBezTo>
                    <a:close/>
                    <a:moveTo>
                      <a:pt x="9" y="534"/>
                    </a:moveTo>
                    <a:cubicBezTo>
                      <a:pt x="9" y="535"/>
                      <a:pt x="9" y="536"/>
                      <a:pt x="9" y="536"/>
                    </a:cubicBezTo>
                    <a:cubicBezTo>
                      <a:pt x="8" y="536"/>
                      <a:pt x="8" y="536"/>
                      <a:pt x="8" y="536"/>
                    </a:cubicBezTo>
                    <a:cubicBezTo>
                      <a:pt x="8" y="536"/>
                      <a:pt x="8" y="535"/>
                      <a:pt x="8" y="534"/>
                    </a:cubicBezTo>
                    <a:cubicBezTo>
                      <a:pt x="8" y="534"/>
                      <a:pt x="8" y="534"/>
                      <a:pt x="8" y="534"/>
                    </a:cubicBezTo>
                    <a:lnTo>
                      <a:pt x="9" y="534"/>
                    </a:lnTo>
                    <a:close/>
                    <a:moveTo>
                      <a:pt x="16" y="540"/>
                    </a:moveTo>
                    <a:cubicBezTo>
                      <a:pt x="16" y="540"/>
                      <a:pt x="17" y="541"/>
                      <a:pt x="17" y="542"/>
                    </a:cubicBezTo>
                    <a:cubicBezTo>
                      <a:pt x="16" y="542"/>
                      <a:pt x="15" y="543"/>
                      <a:pt x="15" y="543"/>
                    </a:cubicBezTo>
                    <a:cubicBezTo>
                      <a:pt x="15" y="543"/>
                      <a:pt x="15" y="543"/>
                      <a:pt x="15" y="543"/>
                    </a:cubicBezTo>
                    <a:cubicBezTo>
                      <a:pt x="14" y="543"/>
                      <a:pt x="14" y="542"/>
                      <a:pt x="13" y="542"/>
                    </a:cubicBezTo>
                    <a:cubicBezTo>
                      <a:pt x="12" y="541"/>
                      <a:pt x="11" y="540"/>
                      <a:pt x="11" y="540"/>
                    </a:cubicBezTo>
                    <a:cubicBezTo>
                      <a:pt x="11" y="540"/>
                      <a:pt x="11" y="540"/>
                      <a:pt x="11" y="540"/>
                    </a:cubicBezTo>
                    <a:lnTo>
                      <a:pt x="16" y="540"/>
                    </a:lnTo>
                    <a:close/>
                    <a:moveTo>
                      <a:pt x="13" y="547"/>
                    </a:moveTo>
                    <a:cubicBezTo>
                      <a:pt x="13" y="546"/>
                      <a:pt x="12" y="546"/>
                      <a:pt x="12" y="546"/>
                    </a:cubicBezTo>
                    <a:cubicBezTo>
                      <a:pt x="12" y="545"/>
                      <a:pt x="12" y="545"/>
                      <a:pt x="12" y="545"/>
                    </a:cubicBezTo>
                    <a:cubicBezTo>
                      <a:pt x="12" y="545"/>
                      <a:pt x="13" y="545"/>
                      <a:pt x="13" y="545"/>
                    </a:cubicBezTo>
                    <a:cubicBezTo>
                      <a:pt x="13" y="545"/>
                      <a:pt x="13" y="545"/>
                      <a:pt x="14" y="545"/>
                    </a:cubicBezTo>
                    <a:cubicBezTo>
                      <a:pt x="14" y="545"/>
                      <a:pt x="14" y="546"/>
                      <a:pt x="14" y="546"/>
                    </a:cubicBezTo>
                    <a:cubicBezTo>
                      <a:pt x="14" y="546"/>
                      <a:pt x="14" y="546"/>
                      <a:pt x="14" y="546"/>
                    </a:cubicBezTo>
                    <a:cubicBezTo>
                      <a:pt x="14" y="546"/>
                      <a:pt x="14" y="547"/>
                      <a:pt x="13" y="547"/>
                    </a:cubicBezTo>
                    <a:close/>
                    <a:moveTo>
                      <a:pt x="9" y="553"/>
                    </a:moveTo>
                    <a:cubicBezTo>
                      <a:pt x="10" y="553"/>
                      <a:pt x="10" y="553"/>
                      <a:pt x="10" y="554"/>
                    </a:cubicBezTo>
                    <a:cubicBezTo>
                      <a:pt x="10" y="554"/>
                      <a:pt x="10" y="554"/>
                      <a:pt x="10" y="554"/>
                    </a:cubicBezTo>
                    <a:cubicBezTo>
                      <a:pt x="8" y="554"/>
                      <a:pt x="8" y="553"/>
                      <a:pt x="8" y="551"/>
                    </a:cubicBezTo>
                    <a:cubicBezTo>
                      <a:pt x="8" y="551"/>
                      <a:pt x="8" y="551"/>
                      <a:pt x="8" y="551"/>
                    </a:cubicBezTo>
                    <a:cubicBezTo>
                      <a:pt x="9" y="551"/>
                      <a:pt x="9" y="552"/>
                      <a:pt x="9" y="553"/>
                    </a:cubicBezTo>
                    <a:close/>
                    <a:moveTo>
                      <a:pt x="9" y="565"/>
                    </a:moveTo>
                    <a:cubicBezTo>
                      <a:pt x="9" y="565"/>
                      <a:pt x="9" y="566"/>
                      <a:pt x="8" y="566"/>
                    </a:cubicBezTo>
                    <a:cubicBezTo>
                      <a:pt x="7" y="566"/>
                      <a:pt x="7" y="567"/>
                      <a:pt x="6" y="567"/>
                    </a:cubicBezTo>
                    <a:cubicBezTo>
                      <a:pt x="5" y="566"/>
                      <a:pt x="4" y="566"/>
                      <a:pt x="4" y="566"/>
                    </a:cubicBezTo>
                    <a:cubicBezTo>
                      <a:pt x="4" y="565"/>
                      <a:pt x="4" y="565"/>
                      <a:pt x="4" y="565"/>
                    </a:cubicBezTo>
                    <a:cubicBezTo>
                      <a:pt x="4" y="564"/>
                      <a:pt x="4" y="564"/>
                      <a:pt x="5" y="563"/>
                    </a:cubicBezTo>
                    <a:cubicBezTo>
                      <a:pt x="7" y="562"/>
                      <a:pt x="7" y="562"/>
                      <a:pt x="7" y="562"/>
                    </a:cubicBezTo>
                    <a:cubicBezTo>
                      <a:pt x="7" y="561"/>
                      <a:pt x="7" y="561"/>
                      <a:pt x="7" y="561"/>
                    </a:cubicBezTo>
                    <a:cubicBezTo>
                      <a:pt x="7" y="561"/>
                      <a:pt x="7" y="561"/>
                      <a:pt x="7" y="561"/>
                    </a:cubicBezTo>
                    <a:cubicBezTo>
                      <a:pt x="8" y="561"/>
                      <a:pt x="9" y="561"/>
                      <a:pt x="9" y="562"/>
                    </a:cubicBezTo>
                    <a:cubicBezTo>
                      <a:pt x="9" y="562"/>
                      <a:pt x="10" y="563"/>
                      <a:pt x="10" y="564"/>
                    </a:cubicBezTo>
                    <a:cubicBezTo>
                      <a:pt x="10" y="564"/>
                      <a:pt x="10" y="564"/>
                      <a:pt x="10" y="564"/>
                    </a:cubicBezTo>
                    <a:cubicBezTo>
                      <a:pt x="10" y="565"/>
                      <a:pt x="9" y="565"/>
                      <a:pt x="9" y="565"/>
                    </a:cubicBezTo>
                    <a:close/>
                    <a:moveTo>
                      <a:pt x="8" y="573"/>
                    </a:moveTo>
                    <a:cubicBezTo>
                      <a:pt x="8" y="573"/>
                      <a:pt x="8" y="573"/>
                      <a:pt x="8" y="573"/>
                    </a:cubicBezTo>
                    <a:cubicBezTo>
                      <a:pt x="8" y="573"/>
                      <a:pt x="8" y="573"/>
                      <a:pt x="8" y="573"/>
                    </a:cubicBezTo>
                    <a:close/>
                    <a:moveTo>
                      <a:pt x="9" y="573"/>
                    </a:moveTo>
                    <a:cubicBezTo>
                      <a:pt x="10" y="573"/>
                      <a:pt x="11" y="574"/>
                      <a:pt x="11" y="575"/>
                    </a:cubicBezTo>
                    <a:cubicBezTo>
                      <a:pt x="11" y="575"/>
                      <a:pt x="11" y="576"/>
                      <a:pt x="11" y="576"/>
                    </a:cubicBezTo>
                    <a:cubicBezTo>
                      <a:pt x="11" y="576"/>
                      <a:pt x="11" y="576"/>
                      <a:pt x="10" y="576"/>
                    </a:cubicBezTo>
                    <a:cubicBezTo>
                      <a:pt x="9" y="576"/>
                      <a:pt x="9" y="576"/>
                      <a:pt x="9" y="575"/>
                    </a:cubicBezTo>
                    <a:cubicBezTo>
                      <a:pt x="8" y="574"/>
                      <a:pt x="8" y="574"/>
                      <a:pt x="8" y="573"/>
                    </a:cubicBezTo>
                    <a:cubicBezTo>
                      <a:pt x="8" y="573"/>
                      <a:pt x="8" y="573"/>
                      <a:pt x="8" y="573"/>
                    </a:cubicBezTo>
                    <a:cubicBezTo>
                      <a:pt x="8" y="573"/>
                      <a:pt x="9" y="573"/>
                      <a:pt x="9" y="573"/>
                    </a:cubicBezTo>
                    <a:close/>
                    <a:moveTo>
                      <a:pt x="0" y="569"/>
                    </a:moveTo>
                    <a:cubicBezTo>
                      <a:pt x="0" y="569"/>
                      <a:pt x="0" y="568"/>
                      <a:pt x="0" y="568"/>
                    </a:cubicBezTo>
                    <a:cubicBezTo>
                      <a:pt x="1" y="568"/>
                      <a:pt x="1" y="568"/>
                      <a:pt x="1" y="568"/>
                    </a:cubicBezTo>
                    <a:cubicBezTo>
                      <a:pt x="1" y="568"/>
                      <a:pt x="1" y="568"/>
                      <a:pt x="1" y="568"/>
                    </a:cubicBezTo>
                    <a:cubicBezTo>
                      <a:pt x="1" y="568"/>
                      <a:pt x="1" y="568"/>
                      <a:pt x="1" y="568"/>
                    </a:cubicBezTo>
                    <a:cubicBezTo>
                      <a:pt x="2" y="568"/>
                      <a:pt x="2" y="568"/>
                      <a:pt x="2" y="568"/>
                    </a:cubicBezTo>
                    <a:cubicBezTo>
                      <a:pt x="2" y="569"/>
                      <a:pt x="2" y="569"/>
                      <a:pt x="2" y="569"/>
                    </a:cubicBezTo>
                    <a:cubicBezTo>
                      <a:pt x="2" y="569"/>
                      <a:pt x="2" y="569"/>
                      <a:pt x="1" y="570"/>
                    </a:cubicBezTo>
                    <a:cubicBezTo>
                      <a:pt x="1" y="570"/>
                      <a:pt x="1" y="570"/>
                      <a:pt x="0" y="570"/>
                    </a:cubicBezTo>
                    <a:cubicBezTo>
                      <a:pt x="0" y="570"/>
                      <a:pt x="0" y="570"/>
                      <a:pt x="0" y="570"/>
                    </a:cubicBezTo>
                    <a:cubicBezTo>
                      <a:pt x="0" y="570"/>
                      <a:pt x="0" y="569"/>
                      <a:pt x="0" y="569"/>
                    </a:cubicBezTo>
                    <a:close/>
                    <a:moveTo>
                      <a:pt x="1" y="568"/>
                    </a:moveTo>
                    <a:cubicBezTo>
                      <a:pt x="1" y="568"/>
                      <a:pt x="1" y="568"/>
                      <a:pt x="1" y="568"/>
                    </a:cubicBezTo>
                    <a:cubicBezTo>
                      <a:pt x="1" y="568"/>
                      <a:pt x="1" y="568"/>
                      <a:pt x="1" y="568"/>
                    </a:cubicBezTo>
                    <a:close/>
                    <a:moveTo>
                      <a:pt x="6" y="575"/>
                    </a:moveTo>
                    <a:cubicBezTo>
                      <a:pt x="6" y="575"/>
                      <a:pt x="6" y="576"/>
                      <a:pt x="7" y="576"/>
                    </a:cubicBezTo>
                    <a:cubicBezTo>
                      <a:pt x="7" y="576"/>
                      <a:pt x="7" y="577"/>
                      <a:pt x="7" y="578"/>
                    </a:cubicBezTo>
                    <a:cubicBezTo>
                      <a:pt x="7" y="578"/>
                      <a:pt x="6" y="578"/>
                      <a:pt x="6" y="577"/>
                    </a:cubicBezTo>
                    <a:cubicBezTo>
                      <a:pt x="5" y="577"/>
                      <a:pt x="4" y="577"/>
                      <a:pt x="4" y="576"/>
                    </a:cubicBezTo>
                    <a:cubicBezTo>
                      <a:pt x="4" y="575"/>
                      <a:pt x="4" y="575"/>
                      <a:pt x="5" y="575"/>
                    </a:cubicBezTo>
                    <a:cubicBezTo>
                      <a:pt x="5" y="575"/>
                      <a:pt x="5" y="575"/>
                      <a:pt x="5" y="575"/>
                    </a:cubicBezTo>
                    <a:cubicBezTo>
                      <a:pt x="5" y="575"/>
                      <a:pt x="6" y="575"/>
                      <a:pt x="6" y="575"/>
                    </a:cubicBezTo>
                    <a:close/>
                    <a:moveTo>
                      <a:pt x="6" y="581"/>
                    </a:moveTo>
                    <a:cubicBezTo>
                      <a:pt x="7" y="581"/>
                      <a:pt x="7" y="582"/>
                      <a:pt x="7" y="582"/>
                    </a:cubicBezTo>
                    <a:cubicBezTo>
                      <a:pt x="7" y="582"/>
                      <a:pt x="7" y="582"/>
                      <a:pt x="7" y="582"/>
                    </a:cubicBezTo>
                    <a:cubicBezTo>
                      <a:pt x="7" y="583"/>
                      <a:pt x="7" y="583"/>
                      <a:pt x="7" y="583"/>
                    </a:cubicBezTo>
                    <a:cubicBezTo>
                      <a:pt x="6" y="583"/>
                      <a:pt x="6" y="583"/>
                      <a:pt x="6" y="583"/>
                    </a:cubicBezTo>
                    <a:cubicBezTo>
                      <a:pt x="5" y="583"/>
                      <a:pt x="5" y="582"/>
                      <a:pt x="5" y="582"/>
                    </a:cubicBezTo>
                    <a:cubicBezTo>
                      <a:pt x="5" y="582"/>
                      <a:pt x="5" y="582"/>
                      <a:pt x="5" y="581"/>
                    </a:cubicBezTo>
                    <a:cubicBezTo>
                      <a:pt x="5" y="581"/>
                      <a:pt x="5" y="581"/>
                      <a:pt x="5" y="581"/>
                    </a:cubicBezTo>
                    <a:cubicBezTo>
                      <a:pt x="6" y="581"/>
                      <a:pt x="6" y="581"/>
                      <a:pt x="6" y="581"/>
                    </a:cubicBezTo>
                    <a:close/>
                    <a:moveTo>
                      <a:pt x="8" y="586"/>
                    </a:moveTo>
                    <a:cubicBezTo>
                      <a:pt x="8" y="586"/>
                      <a:pt x="9" y="587"/>
                      <a:pt x="9" y="587"/>
                    </a:cubicBezTo>
                    <a:cubicBezTo>
                      <a:pt x="10" y="588"/>
                      <a:pt x="11" y="588"/>
                      <a:pt x="12" y="589"/>
                    </a:cubicBezTo>
                    <a:cubicBezTo>
                      <a:pt x="13" y="590"/>
                      <a:pt x="13" y="591"/>
                      <a:pt x="13" y="592"/>
                    </a:cubicBezTo>
                    <a:cubicBezTo>
                      <a:pt x="13" y="593"/>
                      <a:pt x="13" y="593"/>
                      <a:pt x="13" y="593"/>
                    </a:cubicBezTo>
                    <a:cubicBezTo>
                      <a:pt x="13" y="593"/>
                      <a:pt x="13" y="593"/>
                      <a:pt x="12" y="593"/>
                    </a:cubicBezTo>
                    <a:cubicBezTo>
                      <a:pt x="12" y="592"/>
                      <a:pt x="12" y="592"/>
                      <a:pt x="11" y="592"/>
                    </a:cubicBezTo>
                    <a:cubicBezTo>
                      <a:pt x="10" y="591"/>
                      <a:pt x="9" y="590"/>
                      <a:pt x="9" y="590"/>
                    </a:cubicBezTo>
                    <a:cubicBezTo>
                      <a:pt x="7" y="588"/>
                      <a:pt x="6" y="587"/>
                      <a:pt x="6" y="585"/>
                    </a:cubicBezTo>
                    <a:cubicBezTo>
                      <a:pt x="6" y="585"/>
                      <a:pt x="6" y="585"/>
                      <a:pt x="6" y="585"/>
                    </a:cubicBezTo>
                    <a:cubicBezTo>
                      <a:pt x="6" y="585"/>
                      <a:pt x="6" y="585"/>
                      <a:pt x="6" y="585"/>
                    </a:cubicBezTo>
                    <a:cubicBezTo>
                      <a:pt x="7" y="585"/>
                      <a:pt x="7" y="586"/>
                      <a:pt x="8" y="586"/>
                    </a:cubicBezTo>
                    <a:close/>
                    <a:moveTo>
                      <a:pt x="17" y="595"/>
                    </a:moveTo>
                    <a:cubicBezTo>
                      <a:pt x="17" y="594"/>
                      <a:pt x="17" y="594"/>
                      <a:pt x="19" y="593"/>
                    </a:cubicBezTo>
                    <a:cubicBezTo>
                      <a:pt x="20" y="592"/>
                      <a:pt x="21" y="591"/>
                      <a:pt x="21" y="591"/>
                    </a:cubicBezTo>
                    <a:cubicBezTo>
                      <a:pt x="21" y="591"/>
                      <a:pt x="22" y="589"/>
                      <a:pt x="24" y="588"/>
                    </a:cubicBezTo>
                    <a:cubicBezTo>
                      <a:pt x="24" y="588"/>
                      <a:pt x="25" y="588"/>
                      <a:pt x="25" y="588"/>
                    </a:cubicBezTo>
                    <a:cubicBezTo>
                      <a:pt x="25" y="589"/>
                      <a:pt x="25" y="589"/>
                      <a:pt x="25" y="589"/>
                    </a:cubicBezTo>
                    <a:cubicBezTo>
                      <a:pt x="24" y="590"/>
                      <a:pt x="24" y="591"/>
                      <a:pt x="24" y="593"/>
                    </a:cubicBezTo>
                    <a:cubicBezTo>
                      <a:pt x="24" y="593"/>
                      <a:pt x="24" y="595"/>
                      <a:pt x="23" y="597"/>
                    </a:cubicBezTo>
                    <a:cubicBezTo>
                      <a:pt x="23" y="599"/>
                      <a:pt x="22" y="599"/>
                      <a:pt x="21" y="599"/>
                    </a:cubicBezTo>
                    <a:cubicBezTo>
                      <a:pt x="20" y="599"/>
                      <a:pt x="19" y="599"/>
                      <a:pt x="18" y="598"/>
                    </a:cubicBezTo>
                    <a:cubicBezTo>
                      <a:pt x="18" y="598"/>
                      <a:pt x="18" y="598"/>
                      <a:pt x="18" y="598"/>
                    </a:cubicBezTo>
                    <a:cubicBezTo>
                      <a:pt x="17" y="597"/>
                      <a:pt x="17" y="596"/>
                      <a:pt x="17" y="595"/>
                    </a:cubicBezTo>
                    <a:close/>
                    <a:moveTo>
                      <a:pt x="8" y="593"/>
                    </a:moveTo>
                    <a:cubicBezTo>
                      <a:pt x="8" y="592"/>
                      <a:pt x="8" y="592"/>
                      <a:pt x="8" y="592"/>
                    </a:cubicBezTo>
                    <a:cubicBezTo>
                      <a:pt x="9" y="592"/>
                      <a:pt x="10" y="592"/>
                      <a:pt x="11" y="592"/>
                    </a:cubicBezTo>
                    <a:cubicBezTo>
                      <a:pt x="12" y="593"/>
                      <a:pt x="12" y="594"/>
                      <a:pt x="12" y="594"/>
                    </a:cubicBezTo>
                    <a:cubicBezTo>
                      <a:pt x="11" y="594"/>
                      <a:pt x="11" y="594"/>
                      <a:pt x="11" y="594"/>
                    </a:cubicBezTo>
                    <a:cubicBezTo>
                      <a:pt x="9" y="594"/>
                      <a:pt x="8" y="593"/>
                      <a:pt x="8" y="593"/>
                    </a:cubicBezTo>
                    <a:close/>
                    <a:moveTo>
                      <a:pt x="11" y="596"/>
                    </a:moveTo>
                    <a:cubicBezTo>
                      <a:pt x="12" y="596"/>
                      <a:pt x="12" y="596"/>
                      <a:pt x="12" y="596"/>
                    </a:cubicBezTo>
                    <a:cubicBezTo>
                      <a:pt x="12" y="596"/>
                      <a:pt x="12" y="596"/>
                      <a:pt x="13" y="596"/>
                    </a:cubicBezTo>
                    <a:cubicBezTo>
                      <a:pt x="13" y="596"/>
                      <a:pt x="13" y="596"/>
                      <a:pt x="13" y="596"/>
                    </a:cubicBezTo>
                    <a:cubicBezTo>
                      <a:pt x="13" y="597"/>
                      <a:pt x="13" y="597"/>
                      <a:pt x="12" y="598"/>
                    </a:cubicBezTo>
                    <a:cubicBezTo>
                      <a:pt x="12" y="599"/>
                      <a:pt x="12" y="599"/>
                      <a:pt x="12" y="600"/>
                    </a:cubicBezTo>
                    <a:cubicBezTo>
                      <a:pt x="11" y="600"/>
                      <a:pt x="11" y="600"/>
                      <a:pt x="11" y="600"/>
                    </a:cubicBezTo>
                    <a:cubicBezTo>
                      <a:pt x="10" y="599"/>
                      <a:pt x="10" y="599"/>
                      <a:pt x="9" y="599"/>
                    </a:cubicBezTo>
                    <a:cubicBezTo>
                      <a:pt x="8" y="597"/>
                      <a:pt x="8" y="597"/>
                      <a:pt x="8" y="596"/>
                    </a:cubicBezTo>
                    <a:cubicBezTo>
                      <a:pt x="8" y="596"/>
                      <a:pt x="8" y="595"/>
                      <a:pt x="8" y="595"/>
                    </a:cubicBezTo>
                    <a:cubicBezTo>
                      <a:pt x="8" y="595"/>
                      <a:pt x="9" y="595"/>
                      <a:pt x="10" y="595"/>
                    </a:cubicBezTo>
                    <a:cubicBezTo>
                      <a:pt x="10" y="595"/>
                      <a:pt x="11" y="596"/>
                      <a:pt x="11" y="596"/>
                    </a:cubicBezTo>
                    <a:close/>
                    <a:moveTo>
                      <a:pt x="9" y="602"/>
                    </a:moveTo>
                    <a:cubicBezTo>
                      <a:pt x="9" y="603"/>
                      <a:pt x="9" y="604"/>
                      <a:pt x="10" y="607"/>
                    </a:cubicBezTo>
                    <a:cubicBezTo>
                      <a:pt x="10" y="607"/>
                      <a:pt x="10" y="607"/>
                      <a:pt x="10" y="608"/>
                    </a:cubicBezTo>
                    <a:cubicBezTo>
                      <a:pt x="10" y="610"/>
                      <a:pt x="10" y="612"/>
                      <a:pt x="9" y="612"/>
                    </a:cubicBezTo>
                    <a:cubicBezTo>
                      <a:pt x="8" y="612"/>
                      <a:pt x="7" y="610"/>
                      <a:pt x="7" y="606"/>
                    </a:cubicBezTo>
                    <a:cubicBezTo>
                      <a:pt x="6" y="603"/>
                      <a:pt x="5" y="602"/>
                      <a:pt x="5" y="601"/>
                    </a:cubicBezTo>
                    <a:cubicBezTo>
                      <a:pt x="5" y="600"/>
                      <a:pt x="6" y="600"/>
                      <a:pt x="6" y="600"/>
                    </a:cubicBezTo>
                    <a:cubicBezTo>
                      <a:pt x="7" y="600"/>
                      <a:pt x="7" y="600"/>
                      <a:pt x="8" y="600"/>
                    </a:cubicBezTo>
                    <a:cubicBezTo>
                      <a:pt x="8" y="601"/>
                      <a:pt x="8" y="601"/>
                      <a:pt x="8" y="601"/>
                    </a:cubicBezTo>
                    <a:cubicBezTo>
                      <a:pt x="8" y="601"/>
                      <a:pt x="9" y="601"/>
                      <a:pt x="9" y="602"/>
                    </a:cubicBezTo>
                    <a:close/>
                    <a:moveTo>
                      <a:pt x="15" y="621"/>
                    </a:moveTo>
                    <a:cubicBezTo>
                      <a:pt x="15" y="621"/>
                      <a:pt x="14" y="622"/>
                      <a:pt x="14" y="622"/>
                    </a:cubicBezTo>
                    <a:cubicBezTo>
                      <a:pt x="13" y="623"/>
                      <a:pt x="13" y="623"/>
                      <a:pt x="12" y="623"/>
                    </a:cubicBezTo>
                    <a:cubicBezTo>
                      <a:pt x="12" y="623"/>
                      <a:pt x="12" y="622"/>
                      <a:pt x="12" y="622"/>
                    </a:cubicBezTo>
                    <a:cubicBezTo>
                      <a:pt x="12" y="621"/>
                      <a:pt x="12" y="620"/>
                      <a:pt x="12" y="619"/>
                    </a:cubicBezTo>
                    <a:cubicBezTo>
                      <a:pt x="12" y="619"/>
                      <a:pt x="12" y="618"/>
                      <a:pt x="12" y="618"/>
                    </a:cubicBezTo>
                    <a:cubicBezTo>
                      <a:pt x="12" y="618"/>
                      <a:pt x="13" y="618"/>
                      <a:pt x="13" y="618"/>
                    </a:cubicBezTo>
                    <a:cubicBezTo>
                      <a:pt x="14" y="619"/>
                      <a:pt x="15" y="620"/>
                      <a:pt x="15" y="621"/>
                    </a:cubicBezTo>
                    <a:close/>
                    <a:moveTo>
                      <a:pt x="9" y="622"/>
                    </a:moveTo>
                    <a:cubicBezTo>
                      <a:pt x="9" y="622"/>
                      <a:pt x="9" y="622"/>
                      <a:pt x="9" y="622"/>
                    </a:cubicBezTo>
                    <a:cubicBezTo>
                      <a:pt x="9" y="621"/>
                      <a:pt x="9" y="621"/>
                      <a:pt x="9" y="621"/>
                    </a:cubicBezTo>
                    <a:cubicBezTo>
                      <a:pt x="9" y="622"/>
                      <a:pt x="9" y="622"/>
                      <a:pt x="9" y="622"/>
                    </a:cubicBezTo>
                    <a:close/>
                    <a:moveTo>
                      <a:pt x="11" y="622"/>
                    </a:moveTo>
                    <a:cubicBezTo>
                      <a:pt x="11" y="622"/>
                      <a:pt x="11" y="623"/>
                      <a:pt x="11" y="623"/>
                    </a:cubicBezTo>
                    <a:cubicBezTo>
                      <a:pt x="11" y="623"/>
                      <a:pt x="11" y="623"/>
                      <a:pt x="11" y="624"/>
                    </a:cubicBezTo>
                    <a:cubicBezTo>
                      <a:pt x="10" y="624"/>
                      <a:pt x="10" y="624"/>
                      <a:pt x="10" y="624"/>
                    </a:cubicBezTo>
                    <a:cubicBezTo>
                      <a:pt x="10" y="624"/>
                      <a:pt x="9" y="624"/>
                      <a:pt x="9" y="623"/>
                    </a:cubicBezTo>
                    <a:cubicBezTo>
                      <a:pt x="9" y="623"/>
                      <a:pt x="9" y="623"/>
                      <a:pt x="9" y="622"/>
                    </a:cubicBezTo>
                    <a:cubicBezTo>
                      <a:pt x="9" y="622"/>
                      <a:pt x="9" y="622"/>
                      <a:pt x="9" y="622"/>
                    </a:cubicBezTo>
                    <a:cubicBezTo>
                      <a:pt x="9" y="622"/>
                      <a:pt x="9" y="622"/>
                      <a:pt x="9" y="622"/>
                    </a:cubicBezTo>
                    <a:cubicBezTo>
                      <a:pt x="10" y="622"/>
                      <a:pt x="10" y="622"/>
                      <a:pt x="11" y="622"/>
                    </a:cubicBezTo>
                    <a:close/>
                    <a:moveTo>
                      <a:pt x="15" y="624"/>
                    </a:moveTo>
                    <a:cubicBezTo>
                      <a:pt x="15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5" y="624"/>
                    </a:cubicBezTo>
                    <a:close/>
                    <a:moveTo>
                      <a:pt x="17" y="625"/>
                    </a:moveTo>
                    <a:cubicBezTo>
                      <a:pt x="17" y="625"/>
                      <a:pt x="17" y="625"/>
                      <a:pt x="18" y="626"/>
                    </a:cubicBezTo>
                    <a:cubicBezTo>
                      <a:pt x="19" y="627"/>
                      <a:pt x="19" y="628"/>
                      <a:pt x="19" y="629"/>
                    </a:cubicBezTo>
                    <a:cubicBezTo>
                      <a:pt x="19" y="629"/>
                      <a:pt x="20" y="630"/>
                      <a:pt x="20" y="631"/>
                    </a:cubicBezTo>
                    <a:cubicBezTo>
                      <a:pt x="20" y="631"/>
                      <a:pt x="20" y="632"/>
                      <a:pt x="19" y="633"/>
                    </a:cubicBezTo>
                    <a:cubicBezTo>
                      <a:pt x="18" y="633"/>
                      <a:pt x="18" y="634"/>
                      <a:pt x="18" y="634"/>
                    </a:cubicBezTo>
                    <a:cubicBezTo>
                      <a:pt x="18" y="635"/>
                      <a:pt x="17" y="635"/>
                      <a:pt x="17" y="635"/>
                    </a:cubicBezTo>
                    <a:cubicBezTo>
                      <a:pt x="17" y="635"/>
                      <a:pt x="16" y="635"/>
                      <a:pt x="15" y="634"/>
                    </a:cubicBezTo>
                    <a:cubicBezTo>
                      <a:pt x="15" y="633"/>
                      <a:pt x="14" y="633"/>
                      <a:pt x="14" y="633"/>
                    </a:cubicBezTo>
                    <a:cubicBezTo>
                      <a:pt x="14" y="633"/>
                      <a:pt x="14" y="632"/>
                      <a:pt x="13" y="632"/>
                    </a:cubicBezTo>
                    <a:cubicBezTo>
                      <a:pt x="13" y="632"/>
                      <a:pt x="13" y="631"/>
                      <a:pt x="13" y="630"/>
                    </a:cubicBezTo>
                    <a:cubicBezTo>
                      <a:pt x="13" y="629"/>
                      <a:pt x="12" y="628"/>
                      <a:pt x="12" y="628"/>
                    </a:cubicBezTo>
                    <a:cubicBezTo>
                      <a:pt x="12" y="627"/>
                      <a:pt x="13" y="626"/>
                      <a:pt x="13" y="625"/>
                    </a:cubicBezTo>
                    <a:cubicBezTo>
                      <a:pt x="14" y="625"/>
                      <a:pt x="14" y="625"/>
                      <a:pt x="14" y="624"/>
                    </a:cubicBezTo>
                    <a:cubicBezTo>
                      <a:pt x="15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5" y="624"/>
                    </a:cubicBezTo>
                    <a:cubicBezTo>
                      <a:pt x="16" y="624"/>
                      <a:pt x="16" y="624"/>
                      <a:pt x="17" y="625"/>
                    </a:cubicBezTo>
                    <a:close/>
                    <a:moveTo>
                      <a:pt x="14" y="624"/>
                    </a:moveTo>
                    <a:cubicBezTo>
                      <a:pt x="14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4" y="624"/>
                    </a:cubicBezTo>
                    <a:close/>
                    <a:moveTo>
                      <a:pt x="18" y="620"/>
                    </a:moveTo>
                    <a:cubicBezTo>
                      <a:pt x="18" y="620"/>
                      <a:pt x="19" y="620"/>
                      <a:pt x="19" y="620"/>
                    </a:cubicBezTo>
                    <a:cubicBezTo>
                      <a:pt x="20" y="619"/>
                      <a:pt x="21" y="619"/>
                      <a:pt x="22" y="619"/>
                    </a:cubicBezTo>
                    <a:cubicBezTo>
                      <a:pt x="22" y="619"/>
                      <a:pt x="22" y="619"/>
                      <a:pt x="22" y="619"/>
                    </a:cubicBezTo>
                    <a:cubicBezTo>
                      <a:pt x="23" y="619"/>
                      <a:pt x="23" y="620"/>
                      <a:pt x="23" y="620"/>
                    </a:cubicBezTo>
                    <a:cubicBezTo>
                      <a:pt x="23" y="621"/>
                      <a:pt x="23" y="621"/>
                      <a:pt x="23" y="622"/>
                    </a:cubicBezTo>
                    <a:cubicBezTo>
                      <a:pt x="23" y="622"/>
                      <a:pt x="23" y="622"/>
                      <a:pt x="23" y="623"/>
                    </a:cubicBezTo>
                    <a:cubicBezTo>
                      <a:pt x="23" y="623"/>
                      <a:pt x="23" y="623"/>
                      <a:pt x="23" y="624"/>
                    </a:cubicBezTo>
                    <a:cubicBezTo>
                      <a:pt x="22" y="624"/>
                      <a:pt x="22" y="625"/>
                      <a:pt x="22" y="625"/>
                    </a:cubicBezTo>
                    <a:cubicBezTo>
                      <a:pt x="22" y="627"/>
                      <a:pt x="21" y="627"/>
                      <a:pt x="21" y="627"/>
                    </a:cubicBezTo>
                    <a:cubicBezTo>
                      <a:pt x="20" y="627"/>
                      <a:pt x="20" y="627"/>
                      <a:pt x="19" y="626"/>
                    </a:cubicBezTo>
                    <a:cubicBezTo>
                      <a:pt x="19" y="626"/>
                      <a:pt x="18" y="625"/>
                      <a:pt x="18" y="625"/>
                    </a:cubicBezTo>
                    <a:cubicBezTo>
                      <a:pt x="17" y="623"/>
                      <a:pt x="16" y="622"/>
                      <a:pt x="16" y="622"/>
                    </a:cubicBezTo>
                    <a:cubicBezTo>
                      <a:pt x="16" y="621"/>
                      <a:pt x="16" y="621"/>
                      <a:pt x="16" y="621"/>
                    </a:cubicBezTo>
                    <a:cubicBezTo>
                      <a:pt x="17" y="620"/>
                      <a:pt x="17" y="620"/>
                      <a:pt x="18" y="620"/>
                    </a:cubicBezTo>
                    <a:close/>
                    <a:moveTo>
                      <a:pt x="162" y="672"/>
                    </a:moveTo>
                    <a:cubicBezTo>
                      <a:pt x="162" y="672"/>
                      <a:pt x="162" y="672"/>
                      <a:pt x="163" y="672"/>
                    </a:cubicBezTo>
                    <a:cubicBezTo>
                      <a:pt x="162" y="674"/>
                      <a:pt x="162" y="674"/>
                      <a:pt x="161" y="674"/>
                    </a:cubicBezTo>
                    <a:cubicBezTo>
                      <a:pt x="160" y="674"/>
                      <a:pt x="160" y="674"/>
                      <a:pt x="160" y="674"/>
                    </a:cubicBezTo>
                    <a:cubicBezTo>
                      <a:pt x="160" y="673"/>
                      <a:pt x="160" y="672"/>
                      <a:pt x="161" y="671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62" y="671"/>
                      <a:pt x="162" y="672"/>
                      <a:pt x="162" y="672"/>
                    </a:cubicBezTo>
                    <a:close/>
                    <a:moveTo>
                      <a:pt x="34" y="652"/>
                    </a:moveTo>
                    <a:cubicBezTo>
                      <a:pt x="33" y="652"/>
                      <a:pt x="33" y="653"/>
                      <a:pt x="32" y="653"/>
                    </a:cubicBezTo>
                    <a:cubicBezTo>
                      <a:pt x="30" y="654"/>
                      <a:pt x="29" y="654"/>
                      <a:pt x="29" y="654"/>
                    </a:cubicBezTo>
                    <a:cubicBezTo>
                      <a:pt x="28" y="654"/>
                      <a:pt x="28" y="654"/>
                      <a:pt x="28" y="653"/>
                    </a:cubicBezTo>
                    <a:cubicBezTo>
                      <a:pt x="28" y="653"/>
                      <a:pt x="28" y="652"/>
                      <a:pt x="29" y="651"/>
                    </a:cubicBezTo>
                    <a:cubicBezTo>
                      <a:pt x="30" y="651"/>
                      <a:pt x="31" y="651"/>
                      <a:pt x="32" y="651"/>
                    </a:cubicBezTo>
                    <a:cubicBezTo>
                      <a:pt x="32" y="651"/>
                      <a:pt x="32" y="651"/>
                      <a:pt x="32" y="651"/>
                    </a:cubicBezTo>
                    <a:cubicBezTo>
                      <a:pt x="33" y="651"/>
                      <a:pt x="34" y="651"/>
                      <a:pt x="34" y="652"/>
                    </a:cubicBezTo>
                    <a:close/>
                    <a:moveTo>
                      <a:pt x="30" y="660"/>
                    </a:moveTo>
                    <a:cubicBezTo>
                      <a:pt x="31" y="660"/>
                      <a:pt x="31" y="660"/>
                      <a:pt x="31" y="661"/>
                    </a:cubicBezTo>
                    <a:cubicBezTo>
                      <a:pt x="31" y="661"/>
                      <a:pt x="31" y="661"/>
                      <a:pt x="30" y="662"/>
                    </a:cubicBezTo>
                    <a:cubicBezTo>
                      <a:pt x="30" y="662"/>
                      <a:pt x="30" y="662"/>
                      <a:pt x="30" y="662"/>
                    </a:cubicBezTo>
                    <a:cubicBezTo>
                      <a:pt x="30" y="662"/>
                      <a:pt x="29" y="662"/>
                      <a:pt x="29" y="663"/>
                    </a:cubicBezTo>
                    <a:cubicBezTo>
                      <a:pt x="29" y="663"/>
                      <a:pt x="29" y="663"/>
                      <a:pt x="28" y="663"/>
                    </a:cubicBezTo>
                    <a:cubicBezTo>
                      <a:pt x="28" y="663"/>
                      <a:pt x="27" y="663"/>
                      <a:pt x="27" y="662"/>
                    </a:cubicBezTo>
                    <a:cubicBezTo>
                      <a:pt x="27" y="661"/>
                      <a:pt x="27" y="661"/>
                      <a:pt x="27" y="661"/>
                    </a:cubicBezTo>
                    <a:cubicBezTo>
                      <a:pt x="27" y="660"/>
                      <a:pt x="28" y="660"/>
                      <a:pt x="29" y="659"/>
                    </a:cubicBezTo>
                    <a:cubicBezTo>
                      <a:pt x="30" y="659"/>
                      <a:pt x="30" y="659"/>
                      <a:pt x="30" y="659"/>
                    </a:cubicBezTo>
                    <a:cubicBezTo>
                      <a:pt x="30" y="659"/>
                      <a:pt x="30" y="659"/>
                      <a:pt x="30" y="660"/>
                    </a:cubicBezTo>
                    <a:close/>
                    <a:moveTo>
                      <a:pt x="31" y="664"/>
                    </a:moveTo>
                    <a:cubicBezTo>
                      <a:pt x="30" y="664"/>
                      <a:pt x="30" y="665"/>
                      <a:pt x="30" y="665"/>
                    </a:cubicBezTo>
                    <a:cubicBezTo>
                      <a:pt x="30" y="665"/>
                      <a:pt x="29" y="666"/>
                      <a:pt x="29" y="666"/>
                    </a:cubicBezTo>
                    <a:cubicBezTo>
                      <a:pt x="29" y="666"/>
                      <a:pt x="29" y="665"/>
                      <a:pt x="29" y="665"/>
                    </a:cubicBezTo>
                    <a:cubicBezTo>
                      <a:pt x="29" y="665"/>
                      <a:pt x="29" y="665"/>
                      <a:pt x="29" y="664"/>
                    </a:cubicBezTo>
                    <a:cubicBezTo>
                      <a:pt x="29" y="664"/>
                      <a:pt x="30" y="664"/>
                      <a:pt x="30" y="664"/>
                    </a:cubicBezTo>
                    <a:cubicBezTo>
                      <a:pt x="31" y="664"/>
                      <a:pt x="31" y="664"/>
                      <a:pt x="31" y="664"/>
                    </a:cubicBezTo>
                    <a:close/>
                    <a:moveTo>
                      <a:pt x="23" y="666"/>
                    </a:moveTo>
                    <a:cubicBezTo>
                      <a:pt x="23" y="666"/>
                      <a:pt x="23" y="665"/>
                      <a:pt x="23" y="665"/>
                    </a:cubicBezTo>
                    <a:cubicBezTo>
                      <a:pt x="23" y="665"/>
                      <a:pt x="23" y="665"/>
                      <a:pt x="23" y="665"/>
                    </a:cubicBezTo>
                    <a:cubicBezTo>
                      <a:pt x="23" y="665"/>
                      <a:pt x="24" y="665"/>
                      <a:pt x="24" y="665"/>
                    </a:cubicBezTo>
                    <a:cubicBezTo>
                      <a:pt x="24" y="664"/>
                      <a:pt x="24" y="664"/>
                      <a:pt x="24" y="664"/>
                    </a:cubicBezTo>
                    <a:cubicBezTo>
                      <a:pt x="24" y="664"/>
                      <a:pt x="24" y="665"/>
                      <a:pt x="24" y="665"/>
                    </a:cubicBezTo>
                    <a:cubicBezTo>
                      <a:pt x="24" y="665"/>
                      <a:pt x="24" y="665"/>
                      <a:pt x="24" y="665"/>
                    </a:cubicBezTo>
                    <a:cubicBezTo>
                      <a:pt x="24" y="665"/>
                      <a:pt x="25" y="665"/>
                      <a:pt x="25" y="665"/>
                    </a:cubicBezTo>
                    <a:cubicBezTo>
                      <a:pt x="25" y="665"/>
                      <a:pt x="25" y="665"/>
                      <a:pt x="26" y="665"/>
                    </a:cubicBezTo>
                    <a:cubicBezTo>
                      <a:pt x="26" y="665"/>
                      <a:pt x="26" y="665"/>
                      <a:pt x="26" y="665"/>
                    </a:cubicBezTo>
                    <a:cubicBezTo>
                      <a:pt x="26" y="666"/>
                      <a:pt x="26" y="666"/>
                      <a:pt x="25" y="666"/>
                    </a:cubicBezTo>
                    <a:cubicBezTo>
                      <a:pt x="24" y="666"/>
                      <a:pt x="24" y="666"/>
                      <a:pt x="23" y="666"/>
                    </a:cubicBezTo>
                    <a:close/>
                    <a:moveTo>
                      <a:pt x="19" y="668"/>
                    </a:moveTo>
                    <a:cubicBezTo>
                      <a:pt x="19" y="667"/>
                      <a:pt x="19" y="667"/>
                      <a:pt x="19" y="667"/>
                    </a:cubicBezTo>
                    <a:cubicBezTo>
                      <a:pt x="19" y="667"/>
                      <a:pt x="19" y="667"/>
                      <a:pt x="19" y="667"/>
                    </a:cubicBezTo>
                    <a:cubicBezTo>
                      <a:pt x="19" y="667"/>
                      <a:pt x="20" y="667"/>
                      <a:pt x="20" y="667"/>
                    </a:cubicBezTo>
                    <a:cubicBezTo>
                      <a:pt x="20" y="667"/>
                      <a:pt x="20" y="667"/>
                      <a:pt x="20" y="668"/>
                    </a:cubicBezTo>
                    <a:cubicBezTo>
                      <a:pt x="20" y="668"/>
                      <a:pt x="20" y="668"/>
                      <a:pt x="21" y="668"/>
                    </a:cubicBezTo>
                    <a:cubicBezTo>
                      <a:pt x="21" y="668"/>
                      <a:pt x="21" y="668"/>
                      <a:pt x="22" y="669"/>
                    </a:cubicBezTo>
                    <a:cubicBezTo>
                      <a:pt x="23" y="669"/>
                      <a:pt x="23" y="670"/>
                      <a:pt x="23" y="670"/>
                    </a:cubicBezTo>
                    <a:cubicBezTo>
                      <a:pt x="22" y="670"/>
                      <a:pt x="22" y="670"/>
                      <a:pt x="22" y="670"/>
                    </a:cubicBezTo>
                    <a:cubicBezTo>
                      <a:pt x="21" y="670"/>
                      <a:pt x="20" y="670"/>
                      <a:pt x="19" y="668"/>
                    </a:cubicBezTo>
                    <a:close/>
                    <a:moveTo>
                      <a:pt x="14" y="635"/>
                    </a:moveTo>
                    <a:cubicBezTo>
                      <a:pt x="14" y="636"/>
                      <a:pt x="14" y="636"/>
                      <a:pt x="13" y="637"/>
                    </a:cubicBezTo>
                    <a:cubicBezTo>
                      <a:pt x="13" y="637"/>
                      <a:pt x="13" y="637"/>
                      <a:pt x="12" y="637"/>
                    </a:cubicBezTo>
                    <a:cubicBezTo>
                      <a:pt x="12" y="637"/>
                      <a:pt x="12" y="637"/>
                      <a:pt x="12" y="637"/>
                    </a:cubicBezTo>
                    <a:cubicBezTo>
                      <a:pt x="11" y="637"/>
                      <a:pt x="11" y="637"/>
                      <a:pt x="11" y="636"/>
                    </a:cubicBezTo>
                    <a:cubicBezTo>
                      <a:pt x="11" y="636"/>
                      <a:pt x="11" y="635"/>
                      <a:pt x="11" y="635"/>
                    </a:cubicBezTo>
                    <a:cubicBezTo>
                      <a:pt x="9" y="634"/>
                      <a:pt x="8" y="633"/>
                      <a:pt x="8" y="633"/>
                    </a:cubicBezTo>
                    <a:cubicBezTo>
                      <a:pt x="8" y="633"/>
                      <a:pt x="9" y="632"/>
                      <a:pt x="9" y="632"/>
                    </a:cubicBezTo>
                    <a:cubicBezTo>
                      <a:pt x="10" y="632"/>
                      <a:pt x="10" y="632"/>
                      <a:pt x="10" y="632"/>
                    </a:cubicBezTo>
                    <a:cubicBezTo>
                      <a:pt x="11" y="632"/>
                      <a:pt x="12" y="633"/>
                      <a:pt x="13" y="633"/>
                    </a:cubicBezTo>
                    <a:cubicBezTo>
                      <a:pt x="13" y="633"/>
                      <a:pt x="13" y="633"/>
                      <a:pt x="13" y="633"/>
                    </a:cubicBezTo>
                    <a:cubicBezTo>
                      <a:pt x="14" y="634"/>
                      <a:pt x="14" y="634"/>
                      <a:pt x="14" y="635"/>
                    </a:cubicBezTo>
                    <a:close/>
                    <a:moveTo>
                      <a:pt x="11" y="637"/>
                    </a:moveTo>
                    <a:cubicBezTo>
                      <a:pt x="11" y="637"/>
                      <a:pt x="11" y="637"/>
                      <a:pt x="11" y="638"/>
                    </a:cubicBezTo>
                    <a:cubicBezTo>
                      <a:pt x="11" y="638"/>
                      <a:pt x="12" y="638"/>
                      <a:pt x="12" y="639"/>
                    </a:cubicBezTo>
                    <a:cubicBezTo>
                      <a:pt x="12" y="639"/>
                      <a:pt x="11" y="640"/>
                      <a:pt x="11" y="641"/>
                    </a:cubicBezTo>
                    <a:cubicBezTo>
                      <a:pt x="10" y="641"/>
                      <a:pt x="10" y="641"/>
                      <a:pt x="10" y="641"/>
                    </a:cubicBezTo>
                    <a:cubicBezTo>
                      <a:pt x="10" y="642"/>
                      <a:pt x="9" y="642"/>
                      <a:pt x="9" y="642"/>
                    </a:cubicBezTo>
                    <a:cubicBezTo>
                      <a:pt x="9" y="642"/>
                      <a:pt x="9" y="641"/>
                      <a:pt x="9" y="641"/>
                    </a:cubicBezTo>
                    <a:cubicBezTo>
                      <a:pt x="9" y="640"/>
                      <a:pt x="9" y="640"/>
                      <a:pt x="9" y="640"/>
                    </a:cubicBezTo>
                    <a:cubicBezTo>
                      <a:pt x="9" y="639"/>
                      <a:pt x="9" y="639"/>
                      <a:pt x="9" y="639"/>
                    </a:cubicBezTo>
                    <a:cubicBezTo>
                      <a:pt x="9" y="638"/>
                      <a:pt x="9" y="637"/>
                      <a:pt x="9" y="637"/>
                    </a:cubicBezTo>
                    <a:cubicBezTo>
                      <a:pt x="10" y="637"/>
                      <a:pt x="10" y="637"/>
                      <a:pt x="11" y="637"/>
                    </a:cubicBezTo>
                    <a:close/>
                    <a:moveTo>
                      <a:pt x="11" y="657"/>
                    </a:moveTo>
                    <a:cubicBezTo>
                      <a:pt x="12" y="659"/>
                      <a:pt x="12" y="660"/>
                      <a:pt x="12" y="661"/>
                    </a:cubicBezTo>
                    <a:cubicBezTo>
                      <a:pt x="12" y="662"/>
                      <a:pt x="12" y="662"/>
                      <a:pt x="12" y="662"/>
                    </a:cubicBezTo>
                    <a:cubicBezTo>
                      <a:pt x="12" y="665"/>
                      <a:pt x="11" y="666"/>
                      <a:pt x="10" y="666"/>
                    </a:cubicBezTo>
                    <a:cubicBezTo>
                      <a:pt x="8" y="666"/>
                      <a:pt x="7" y="665"/>
                      <a:pt x="7" y="663"/>
                    </a:cubicBezTo>
                    <a:cubicBezTo>
                      <a:pt x="7" y="661"/>
                      <a:pt x="8" y="660"/>
                      <a:pt x="8" y="658"/>
                    </a:cubicBezTo>
                    <a:cubicBezTo>
                      <a:pt x="9" y="656"/>
                      <a:pt x="9" y="655"/>
                      <a:pt x="10" y="654"/>
                    </a:cubicBezTo>
                    <a:cubicBezTo>
                      <a:pt x="10" y="654"/>
                      <a:pt x="10" y="654"/>
                      <a:pt x="11" y="654"/>
                    </a:cubicBezTo>
                    <a:cubicBezTo>
                      <a:pt x="11" y="654"/>
                      <a:pt x="11" y="655"/>
                      <a:pt x="11" y="655"/>
                    </a:cubicBezTo>
                    <a:cubicBezTo>
                      <a:pt x="11" y="656"/>
                      <a:pt x="11" y="656"/>
                      <a:pt x="11" y="657"/>
                    </a:cubicBezTo>
                    <a:close/>
                    <a:moveTo>
                      <a:pt x="15" y="663"/>
                    </a:moveTo>
                    <a:cubicBezTo>
                      <a:pt x="14" y="664"/>
                      <a:pt x="14" y="664"/>
                      <a:pt x="13" y="664"/>
                    </a:cubicBezTo>
                    <a:cubicBezTo>
                      <a:pt x="13" y="663"/>
                      <a:pt x="13" y="662"/>
                      <a:pt x="13" y="661"/>
                    </a:cubicBezTo>
                    <a:cubicBezTo>
                      <a:pt x="13" y="661"/>
                      <a:pt x="13" y="660"/>
                      <a:pt x="13" y="660"/>
                    </a:cubicBezTo>
                    <a:cubicBezTo>
                      <a:pt x="13" y="659"/>
                      <a:pt x="13" y="658"/>
                      <a:pt x="13" y="658"/>
                    </a:cubicBezTo>
                    <a:cubicBezTo>
                      <a:pt x="14" y="658"/>
                      <a:pt x="14" y="658"/>
                      <a:pt x="15" y="659"/>
                    </a:cubicBezTo>
                    <a:cubicBezTo>
                      <a:pt x="15" y="659"/>
                      <a:pt x="15" y="659"/>
                      <a:pt x="15" y="659"/>
                    </a:cubicBezTo>
                    <a:cubicBezTo>
                      <a:pt x="15" y="659"/>
                      <a:pt x="15" y="660"/>
                      <a:pt x="15" y="660"/>
                    </a:cubicBezTo>
                    <a:cubicBezTo>
                      <a:pt x="15" y="661"/>
                      <a:pt x="15" y="662"/>
                      <a:pt x="15" y="663"/>
                    </a:cubicBezTo>
                    <a:close/>
                    <a:moveTo>
                      <a:pt x="182" y="353"/>
                    </a:moveTo>
                    <a:cubicBezTo>
                      <a:pt x="183" y="353"/>
                      <a:pt x="183" y="353"/>
                      <a:pt x="184" y="353"/>
                    </a:cubicBezTo>
                    <a:cubicBezTo>
                      <a:pt x="184" y="353"/>
                      <a:pt x="184" y="353"/>
                      <a:pt x="185" y="353"/>
                    </a:cubicBezTo>
                    <a:cubicBezTo>
                      <a:pt x="185" y="353"/>
                      <a:pt x="186" y="354"/>
                      <a:pt x="186" y="354"/>
                    </a:cubicBezTo>
                    <a:cubicBezTo>
                      <a:pt x="186" y="355"/>
                      <a:pt x="185" y="355"/>
                      <a:pt x="185" y="356"/>
                    </a:cubicBezTo>
                    <a:cubicBezTo>
                      <a:pt x="185" y="356"/>
                      <a:pt x="184" y="356"/>
                      <a:pt x="184" y="356"/>
                    </a:cubicBezTo>
                    <a:cubicBezTo>
                      <a:pt x="184" y="356"/>
                      <a:pt x="183" y="356"/>
                      <a:pt x="183" y="356"/>
                    </a:cubicBezTo>
                    <a:cubicBezTo>
                      <a:pt x="183" y="356"/>
                      <a:pt x="182" y="356"/>
                      <a:pt x="182" y="355"/>
                    </a:cubicBezTo>
                    <a:cubicBezTo>
                      <a:pt x="181" y="354"/>
                      <a:pt x="181" y="354"/>
                      <a:pt x="180" y="354"/>
                    </a:cubicBezTo>
                    <a:cubicBezTo>
                      <a:pt x="180" y="354"/>
                      <a:pt x="180" y="354"/>
                      <a:pt x="180" y="353"/>
                    </a:cubicBezTo>
                    <a:cubicBezTo>
                      <a:pt x="181" y="353"/>
                      <a:pt x="181" y="353"/>
                      <a:pt x="182" y="353"/>
                    </a:cubicBezTo>
                    <a:cubicBezTo>
                      <a:pt x="182" y="353"/>
                      <a:pt x="182" y="353"/>
                      <a:pt x="182" y="353"/>
                    </a:cubicBezTo>
                    <a:close/>
                    <a:moveTo>
                      <a:pt x="61" y="484"/>
                    </a:moveTo>
                    <a:cubicBezTo>
                      <a:pt x="61" y="484"/>
                      <a:pt x="61" y="484"/>
                      <a:pt x="61" y="485"/>
                    </a:cubicBezTo>
                    <a:cubicBezTo>
                      <a:pt x="60" y="485"/>
                      <a:pt x="60" y="485"/>
                      <a:pt x="60" y="486"/>
                    </a:cubicBezTo>
                    <a:cubicBezTo>
                      <a:pt x="60" y="486"/>
                      <a:pt x="60" y="486"/>
                      <a:pt x="59" y="486"/>
                    </a:cubicBezTo>
                    <a:cubicBezTo>
                      <a:pt x="58" y="486"/>
                      <a:pt x="58" y="486"/>
                      <a:pt x="58" y="486"/>
                    </a:cubicBezTo>
                    <a:cubicBezTo>
                      <a:pt x="56" y="486"/>
                      <a:pt x="54" y="487"/>
                      <a:pt x="54" y="487"/>
                    </a:cubicBezTo>
                    <a:cubicBezTo>
                      <a:pt x="53" y="487"/>
                      <a:pt x="53" y="487"/>
                      <a:pt x="53" y="487"/>
                    </a:cubicBezTo>
                    <a:cubicBezTo>
                      <a:pt x="53" y="487"/>
                      <a:pt x="52" y="487"/>
                      <a:pt x="52" y="486"/>
                    </a:cubicBezTo>
                    <a:cubicBezTo>
                      <a:pt x="52" y="486"/>
                      <a:pt x="53" y="486"/>
                      <a:pt x="54" y="485"/>
                    </a:cubicBezTo>
                    <a:cubicBezTo>
                      <a:pt x="55" y="484"/>
                      <a:pt x="55" y="484"/>
                      <a:pt x="55" y="483"/>
                    </a:cubicBezTo>
                    <a:cubicBezTo>
                      <a:pt x="56" y="483"/>
                      <a:pt x="57" y="483"/>
                      <a:pt x="58" y="483"/>
                    </a:cubicBezTo>
                    <a:cubicBezTo>
                      <a:pt x="58" y="483"/>
                      <a:pt x="59" y="483"/>
                      <a:pt x="60" y="483"/>
                    </a:cubicBezTo>
                    <a:cubicBezTo>
                      <a:pt x="61" y="483"/>
                      <a:pt x="61" y="483"/>
                      <a:pt x="61" y="484"/>
                    </a:cubicBezTo>
                    <a:close/>
                    <a:moveTo>
                      <a:pt x="177" y="361"/>
                    </a:moveTo>
                    <a:cubicBezTo>
                      <a:pt x="177" y="361"/>
                      <a:pt x="178" y="362"/>
                      <a:pt x="180" y="362"/>
                    </a:cubicBezTo>
                    <a:cubicBezTo>
                      <a:pt x="180" y="362"/>
                      <a:pt x="180" y="362"/>
                      <a:pt x="181" y="362"/>
                    </a:cubicBezTo>
                    <a:cubicBezTo>
                      <a:pt x="183" y="362"/>
                      <a:pt x="185" y="361"/>
                      <a:pt x="187" y="359"/>
                    </a:cubicBezTo>
                    <a:cubicBezTo>
                      <a:pt x="188" y="358"/>
                      <a:pt x="189" y="357"/>
                      <a:pt x="191" y="356"/>
                    </a:cubicBezTo>
                    <a:cubicBezTo>
                      <a:pt x="194" y="352"/>
                      <a:pt x="196" y="349"/>
                      <a:pt x="196" y="348"/>
                    </a:cubicBezTo>
                    <a:cubicBezTo>
                      <a:pt x="196" y="348"/>
                      <a:pt x="196" y="348"/>
                      <a:pt x="196" y="348"/>
                    </a:cubicBezTo>
                    <a:cubicBezTo>
                      <a:pt x="194" y="350"/>
                      <a:pt x="191" y="353"/>
                      <a:pt x="186" y="359"/>
                    </a:cubicBezTo>
                    <a:cubicBezTo>
                      <a:pt x="186" y="358"/>
                      <a:pt x="186" y="357"/>
                      <a:pt x="186" y="357"/>
                    </a:cubicBezTo>
                    <a:cubicBezTo>
                      <a:pt x="186" y="357"/>
                      <a:pt x="186" y="356"/>
                      <a:pt x="187" y="355"/>
                    </a:cubicBezTo>
                    <a:cubicBezTo>
                      <a:pt x="186" y="352"/>
                      <a:pt x="185" y="351"/>
                      <a:pt x="184" y="351"/>
                    </a:cubicBezTo>
                    <a:cubicBezTo>
                      <a:pt x="184" y="351"/>
                      <a:pt x="184" y="351"/>
                      <a:pt x="184" y="351"/>
                    </a:cubicBezTo>
                    <a:cubicBezTo>
                      <a:pt x="184" y="350"/>
                      <a:pt x="184" y="350"/>
                      <a:pt x="185" y="349"/>
                    </a:cubicBezTo>
                    <a:cubicBezTo>
                      <a:pt x="186" y="349"/>
                      <a:pt x="186" y="348"/>
                      <a:pt x="186" y="348"/>
                    </a:cubicBezTo>
                    <a:cubicBezTo>
                      <a:pt x="186" y="348"/>
                      <a:pt x="186" y="348"/>
                      <a:pt x="185" y="348"/>
                    </a:cubicBezTo>
                    <a:cubicBezTo>
                      <a:pt x="185" y="348"/>
                      <a:pt x="184" y="348"/>
                      <a:pt x="183" y="348"/>
                    </a:cubicBezTo>
                    <a:cubicBezTo>
                      <a:pt x="183" y="348"/>
                      <a:pt x="183" y="349"/>
                      <a:pt x="183" y="349"/>
                    </a:cubicBezTo>
                    <a:cubicBezTo>
                      <a:pt x="183" y="349"/>
                      <a:pt x="183" y="349"/>
                      <a:pt x="183" y="349"/>
                    </a:cubicBezTo>
                    <a:cubicBezTo>
                      <a:pt x="183" y="349"/>
                      <a:pt x="183" y="350"/>
                      <a:pt x="182" y="352"/>
                    </a:cubicBezTo>
                    <a:cubicBezTo>
                      <a:pt x="180" y="352"/>
                      <a:pt x="180" y="352"/>
                      <a:pt x="180" y="352"/>
                    </a:cubicBezTo>
                    <a:cubicBezTo>
                      <a:pt x="179" y="351"/>
                      <a:pt x="178" y="349"/>
                      <a:pt x="178" y="347"/>
                    </a:cubicBezTo>
                    <a:cubicBezTo>
                      <a:pt x="178" y="346"/>
                      <a:pt x="179" y="344"/>
                      <a:pt x="182" y="342"/>
                    </a:cubicBezTo>
                    <a:cubicBezTo>
                      <a:pt x="182" y="342"/>
                      <a:pt x="182" y="342"/>
                      <a:pt x="182" y="342"/>
                    </a:cubicBezTo>
                    <a:cubicBezTo>
                      <a:pt x="182" y="342"/>
                      <a:pt x="181" y="341"/>
                      <a:pt x="181" y="340"/>
                    </a:cubicBezTo>
                    <a:cubicBezTo>
                      <a:pt x="181" y="338"/>
                      <a:pt x="180" y="337"/>
                      <a:pt x="180" y="337"/>
                    </a:cubicBezTo>
                    <a:cubicBezTo>
                      <a:pt x="180" y="336"/>
                      <a:pt x="181" y="336"/>
                      <a:pt x="181" y="335"/>
                    </a:cubicBezTo>
                    <a:cubicBezTo>
                      <a:pt x="182" y="336"/>
                      <a:pt x="182" y="336"/>
                      <a:pt x="183" y="337"/>
                    </a:cubicBezTo>
                    <a:cubicBezTo>
                      <a:pt x="183" y="338"/>
                      <a:pt x="184" y="338"/>
                      <a:pt x="184" y="339"/>
                    </a:cubicBezTo>
                    <a:cubicBezTo>
                      <a:pt x="185" y="341"/>
                      <a:pt x="185" y="343"/>
                      <a:pt x="185" y="344"/>
                    </a:cubicBezTo>
                    <a:cubicBezTo>
                      <a:pt x="186" y="343"/>
                      <a:pt x="187" y="342"/>
                      <a:pt x="187" y="342"/>
                    </a:cubicBezTo>
                    <a:cubicBezTo>
                      <a:pt x="189" y="342"/>
                      <a:pt x="189" y="343"/>
                      <a:pt x="190" y="343"/>
                    </a:cubicBezTo>
                    <a:cubicBezTo>
                      <a:pt x="190" y="343"/>
                      <a:pt x="190" y="342"/>
                      <a:pt x="190" y="342"/>
                    </a:cubicBezTo>
                    <a:cubicBezTo>
                      <a:pt x="189" y="341"/>
                      <a:pt x="188" y="341"/>
                      <a:pt x="187" y="339"/>
                    </a:cubicBezTo>
                    <a:cubicBezTo>
                      <a:pt x="187" y="339"/>
                      <a:pt x="187" y="337"/>
                      <a:pt x="186" y="336"/>
                    </a:cubicBezTo>
                    <a:cubicBezTo>
                      <a:pt x="185" y="336"/>
                      <a:pt x="185" y="336"/>
                      <a:pt x="185" y="336"/>
                    </a:cubicBezTo>
                    <a:cubicBezTo>
                      <a:pt x="185" y="336"/>
                      <a:pt x="184" y="336"/>
                      <a:pt x="184" y="336"/>
                    </a:cubicBezTo>
                    <a:cubicBezTo>
                      <a:pt x="183" y="334"/>
                      <a:pt x="183" y="332"/>
                      <a:pt x="183" y="330"/>
                    </a:cubicBezTo>
                    <a:cubicBezTo>
                      <a:pt x="183" y="328"/>
                      <a:pt x="184" y="327"/>
                      <a:pt x="187" y="327"/>
                    </a:cubicBezTo>
                    <a:cubicBezTo>
                      <a:pt x="188" y="327"/>
                      <a:pt x="188" y="327"/>
                      <a:pt x="189" y="327"/>
                    </a:cubicBezTo>
                    <a:cubicBezTo>
                      <a:pt x="188" y="326"/>
                      <a:pt x="187" y="325"/>
                      <a:pt x="187" y="325"/>
                    </a:cubicBezTo>
                    <a:cubicBezTo>
                      <a:pt x="187" y="324"/>
                      <a:pt x="188" y="324"/>
                      <a:pt x="189" y="323"/>
                    </a:cubicBezTo>
                    <a:cubicBezTo>
                      <a:pt x="190" y="323"/>
                      <a:pt x="191" y="323"/>
                      <a:pt x="190" y="322"/>
                    </a:cubicBezTo>
                    <a:cubicBezTo>
                      <a:pt x="190" y="322"/>
                      <a:pt x="189" y="322"/>
                      <a:pt x="189" y="322"/>
                    </a:cubicBezTo>
                    <a:cubicBezTo>
                      <a:pt x="189" y="321"/>
                      <a:pt x="189" y="321"/>
                      <a:pt x="189" y="320"/>
                    </a:cubicBezTo>
                    <a:cubicBezTo>
                      <a:pt x="189" y="320"/>
                      <a:pt x="189" y="319"/>
                      <a:pt x="189" y="319"/>
                    </a:cubicBezTo>
                    <a:cubicBezTo>
                      <a:pt x="189" y="319"/>
                      <a:pt x="189" y="318"/>
                      <a:pt x="189" y="317"/>
                    </a:cubicBezTo>
                    <a:cubicBezTo>
                      <a:pt x="189" y="317"/>
                      <a:pt x="189" y="316"/>
                      <a:pt x="191" y="315"/>
                    </a:cubicBezTo>
                    <a:cubicBezTo>
                      <a:pt x="191" y="315"/>
                      <a:pt x="191" y="315"/>
                      <a:pt x="191" y="315"/>
                    </a:cubicBezTo>
                    <a:cubicBezTo>
                      <a:pt x="192" y="315"/>
                      <a:pt x="192" y="315"/>
                      <a:pt x="192" y="315"/>
                    </a:cubicBezTo>
                    <a:cubicBezTo>
                      <a:pt x="192" y="315"/>
                      <a:pt x="193" y="314"/>
                      <a:pt x="194" y="314"/>
                    </a:cubicBezTo>
                    <a:cubicBezTo>
                      <a:pt x="196" y="314"/>
                      <a:pt x="198" y="316"/>
                      <a:pt x="201" y="320"/>
                    </a:cubicBezTo>
                    <a:cubicBezTo>
                      <a:pt x="201" y="319"/>
                      <a:pt x="201" y="319"/>
                      <a:pt x="201" y="319"/>
                    </a:cubicBezTo>
                    <a:cubicBezTo>
                      <a:pt x="200" y="319"/>
                      <a:pt x="200" y="318"/>
                      <a:pt x="200" y="317"/>
                    </a:cubicBezTo>
                    <a:cubicBezTo>
                      <a:pt x="200" y="315"/>
                      <a:pt x="200" y="315"/>
                      <a:pt x="200" y="314"/>
                    </a:cubicBezTo>
                    <a:cubicBezTo>
                      <a:pt x="198" y="314"/>
                      <a:pt x="198" y="314"/>
                      <a:pt x="198" y="314"/>
                    </a:cubicBezTo>
                    <a:cubicBezTo>
                      <a:pt x="197" y="314"/>
                      <a:pt x="196" y="314"/>
                      <a:pt x="196" y="313"/>
                    </a:cubicBezTo>
                    <a:cubicBezTo>
                      <a:pt x="196" y="313"/>
                      <a:pt x="196" y="313"/>
                      <a:pt x="196" y="313"/>
                    </a:cubicBezTo>
                    <a:cubicBezTo>
                      <a:pt x="195" y="313"/>
                      <a:pt x="195" y="312"/>
                      <a:pt x="195" y="311"/>
                    </a:cubicBezTo>
                    <a:cubicBezTo>
                      <a:pt x="195" y="311"/>
                      <a:pt x="195" y="310"/>
                      <a:pt x="195" y="310"/>
                    </a:cubicBezTo>
                    <a:cubicBezTo>
                      <a:pt x="195" y="310"/>
                      <a:pt x="196" y="309"/>
                      <a:pt x="196" y="309"/>
                    </a:cubicBezTo>
                    <a:cubicBezTo>
                      <a:pt x="196" y="308"/>
                      <a:pt x="196" y="308"/>
                      <a:pt x="196" y="308"/>
                    </a:cubicBezTo>
                    <a:cubicBezTo>
                      <a:pt x="195" y="308"/>
                      <a:pt x="195" y="308"/>
                      <a:pt x="195" y="308"/>
                    </a:cubicBezTo>
                    <a:cubicBezTo>
                      <a:pt x="194" y="309"/>
                      <a:pt x="194" y="309"/>
                      <a:pt x="193" y="309"/>
                    </a:cubicBezTo>
                    <a:cubicBezTo>
                      <a:pt x="193" y="309"/>
                      <a:pt x="193" y="309"/>
                      <a:pt x="192" y="309"/>
                    </a:cubicBezTo>
                    <a:cubicBezTo>
                      <a:pt x="192" y="309"/>
                      <a:pt x="191" y="308"/>
                      <a:pt x="191" y="308"/>
                    </a:cubicBezTo>
                    <a:cubicBezTo>
                      <a:pt x="191" y="307"/>
                      <a:pt x="191" y="307"/>
                      <a:pt x="191" y="307"/>
                    </a:cubicBezTo>
                    <a:cubicBezTo>
                      <a:pt x="192" y="306"/>
                      <a:pt x="193" y="305"/>
                      <a:pt x="195" y="305"/>
                    </a:cubicBezTo>
                    <a:cubicBezTo>
                      <a:pt x="195" y="305"/>
                      <a:pt x="196" y="305"/>
                      <a:pt x="196" y="305"/>
                    </a:cubicBezTo>
                    <a:cubicBezTo>
                      <a:pt x="197" y="305"/>
                      <a:pt x="197" y="304"/>
                      <a:pt x="198" y="304"/>
                    </a:cubicBezTo>
                    <a:cubicBezTo>
                      <a:pt x="198" y="304"/>
                      <a:pt x="199" y="303"/>
                      <a:pt x="200" y="302"/>
                    </a:cubicBezTo>
                    <a:cubicBezTo>
                      <a:pt x="200" y="302"/>
                      <a:pt x="200" y="302"/>
                      <a:pt x="201" y="301"/>
                    </a:cubicBezTo>
                    <a:cubicBezTo>
                      <a:pt x="202" y="301"/>
                      <a:pt x="204" y="300"/>
                      <a:pt x="205" y="300"/>
                    </a:cubicBezTo>
                    <a:cubicBezTo>
                      <a:pt x="206" y="300"/>
                      <a:pt x="207" y="300"/>
                      <a:pt x="207" y="300"/>
                    </a:cubicBezTo>
                    <a:cubicBezTo>
                      <a:pt x="208" y="301"/>
                      <a:pt x="208" y="301"/>
                      <a:pt x="208" y="302"/>
                    </a:cubicBezTo>
                    <a:cubicBezTo>
                      <a:pt x="208" y="302"/>
                      <a:pt x="208" y="303"/>
                      <a:pt x="208" y="303"/>
                    </a:cubicBezTo>
                    <a:cubicBezTo>
                      <a:pt x="208" y="304"/>
                      <a:pt x="208" y="304"/>
                      <a:pt x="208" y="304"/>
                    </a:cubicBezTo>
                    <a:cubicBezTo>
                      <a:pt x="209" y="303"/>
                      <a:pt x="210" y="303"/>
                      <a:pt x="211" y="303"/>
                    </a:cubicBezTo>
                    <a:cubicBezTo>
                      <a:pt x="211" y="303"/>
                      <a:pt x="212" y="303"/>
                      <a:pt x="214" y="304"/>
                    </a:cubicBezTo>
                    <a:cubicBezTo>
                      <a:pt x="214" y="304"/>
                      <a:pt x="214" y="304"/>
                      <a:pt x="214" y="304"/>
                    </a:cubicBezTo>
                    <a:cubicBezTo>
                      <a:pt x="214" y="304"/>
                      <a:pt x="213" y="303"/>
                      <a:pt x="213" y="303"/>
                    </a:cubicBezTo>
                    <a:cubicBezTo>
                      <a:pt x="213" y="303"/>
                      <a:pt x="213" y="302"/>
                      <a:pt x="213" y="302"/>
                    </a:cubicBezTo>
                    <a:cubicBezTo>
                      <a:pt x="213" y="302"/>
                      <a:pt x="213" y="302"/>
                      <a:pt x="213" y="301"/>
                    </a:cubicBezTo>
                    <a:cubicBezTo>
                      <a:pt x="212" y="301"/>
                      <a:pt x="212" y="301"/>
                      <a:pt x="212" y="301"/>
                    </a:cubicBezTo>
                    <a:cubicBezTo>
                      <a:pt x="212" y="301"/>
                      <a:pt x="211" y="302"/>
                      <a:pt x="211" y="302"/>
                    </a:cubicBezTo>
                    <a:cubicBezTo>
                      <a:pt x="211" y="302"/>
                      <a:pt x="210" y="302"/>
                      <a:pt x="210" y="302"/>
                    </a:cubicBezTo>
                    <a:cubicBezTo>
                      <a:pt x="210" y="301"/>
                      <a:pt x="210" y="301"/>
                      <a:pt x="210" y="301"/>
                    </a:cubicBezTo>
                    <a:cubicBezTo>
                      <a:pt x="210" y="301"/>
                      <a:pt x="210" y="300"/>
                      <a:pt x="210" y="299"/>
                    </a:cubicBezTo>
                    <a:cubicBezTo>
                      <a:pt x="211" y="299"/>
                      <a:pt x="211" y="298"/>
                      <a:pt x="212" y="298"/>
                    </a:cubicBezTo>
                    <a:cubicBezTo>
                      <a:pt x="212" y="299"/>
                      <a:pt x="212" y="299"/>
                      <a:pt x="212" y="299"/>
                    </a:cubicBezTo>
                    <a:cubicBezTo>
                      <a:pt x="212" y="299"/>
                      <a:pt x="213" y="300"/>
                      <a:pt x="213" y="300"/>
                    </a:cubicBezTo>
                    <a:cubicBezTo>
                      <a:pt x="214" y="299"/>
                      <a:pt x="215" y="298"/>
                      <a:pt x="216" y="297"/>
                    </a:cubicBezTo>
                    <a:cubicBezTo>
                      <a:pt x="218" y="295"/>
                      <a:pt x="218" y="294"/>
                      <a:pt x="219" y="293"/>
                    </a:cubicBezTo>
                    <a:cubicBezTo>
                      <a:pt x="219" y="293"/>
                      <a:pt x="219" y="293"/>
                      <a:pt x="219" y="293"/>
                    </a:cubicBezTo>
                    <a:cubicBezTo>
                      <a:pt x="219" y="293"/>
                      <a:pt x="217" y="294"/>
                      <a:pt x="215" y="296"/>
                    </a:cubicBezTo>
                    <a:cubicBezTo>
                      <a:pt x="214" y="298"/>
                      <a:pt x="213" y="298"/>
                      <a:pt x="212" y="298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0" y="298"/>
                      <a:pt x="209" y="298"/>
                      <a:pt x="209" y="298"/>
                    </a:cubicBezTo>
                    <a:cubicBezTo>
                      <a:pt x="207" y="298"/>
                      <a:pt x="205" y="298"/>
                      <a:pt x="202" y="300"/>
                    </a:cubicBezTo>
                    <a:cubicBezTo>
                      <a:pt x="201" y="300"/>
                      <a:pt x="201" y="300"/>
                      <a:pt x="200" y="301"/>
                    </a:cubicBezTo>
                    <a:cubicBezTo>
                      <a:pt x="199" y="301"/>
                      <a:pt x="198" y="302"/>
                      <a:pt x="198" y="302"/>
                    </a:cubicBezTo>
                    <a:cubicBezTo>
                      <a:pt x="198" y="302"/>
                      <a:pt x="197" y="302"/>
                      <a:pt x="197" y="301"/>
                    </a:cubicBezTo>
                    <a:cubicBezTo>
                      <a:pt x="197" y="301"/>
                      <a:pt x="197" y="301"/>
                      <a:pt x="197" y="301"/>
                    </a:cubicBezTo>
                    <a:cubicBezTo>
                      <a:pt x="197" y="300"/>
                      <a:pt x="198" y="299"/>
                      <a:pt x="200" y="298"/>
                    </a:cubicBezTo>
                    <a:cubicBezTo>
                      <a:pt x="201" y="297"/>
                      <a:pt x="203" y="296"/>
                      <a:pt x="205" y="295"/>
                    </a:cubicBezTo>
                    <a:cubicBezTo>
                      <a:pt x="205" y="295"/>
                      <a:pt x="204" y="295"/>
                      <a:pt x="204" y="295"/>
                    </a:cubicBezTo>
                    <a:cubicBezTo>
                      <a:pt x="201" y="296"/>
                      <a:pt x="200" y="296"/>
                      <a:pt x="198" y="296"/>
                    </a:cubicBezTo>
                    <a:cubicBezTo>
                      <a:pt x="198" y="296"/>
                      <a:pt x="198" y="296"/>
                      <a:pt x="198" y="296"/>
                    </a:cubicBezTo>
                    <a:cubicBezTo>
                      <a:pt x="198" y="296"/>
                      <a:pt x="197" y="296"/>
                      <a:pt x="197" y="296"/>
                    </a:cubicBezTo>
                    <a:cubicBezTo>
                      <a:pt x="196" y="295"/>
                      <a:pt x="196" y="295"/>
                      <a:pt x="195" y="293"/>
                    </a:cubicBezTo>
                    <a:cubicBezTo>
                      <a:pt x="195" y="292"/>
                      <a:pt x="195" y="292"/>
                      <a:pt x="195" y="292"/>
                    </a:cubicBezTo>
                    <a:cubicBezTo>
                      <a:pt x="195" y="292"/>
                      <a:pt x="195" y="292"/>
                      <a:pt x="195" y="292"/>
                    </a:cubicBezTo>
                    <a:cubicBezTo>
                      <a:pt x="195" y="291"/>
                      <a:pt x="196" y="291"/>
                      <a:pt x="196" y="290"/>
                    </a:cubicBezTo>
                    <a:cubicBezTo>
                      <a:pt x="196" y="290"/>
                      <a:pt x="197" y="290"/>
                      <a:pt x="197" y="291"/>
                    </a:cubicBezTo>
                    <a:cubicBezTo>
                      <a:pt x="197" y="291"/>
                      <a:pt x="197" y="292"/>
                      <a:pt x="197" y="292"/>
                    </a:cubicBezTo>
                    <a:cubicBezTo>
                      <a:pt x="197" y="292"/>
                      <a:pt x="198" y="291"/>
                      <a:pt x="198" y="290"/>
                    </a:cubicBezTo>
                    <a:cubicBezTo>
                      <a:pt x="198" y="289"/>
                      <a:pt x="197" y="287"/>
                      <a:pt x="195" y="284"/>
                    </a:cubicBezTo>
                    <a:cubicBezTo>
                      <a:pt x="195" y="284"/>
                      <a:pt x="196" y="284"/>
                      <a:pt x="196" y="284"/>
                    </a:cubicBezTo>
                    <a:cubicBezTo>
                      <a:pt x="196" y="283"/>
                      <a:pt x="197" y="283"/>
                      <a:pt x="197" y="283"/>
                    </a:cubicBezTo>
                    <a:cubicBezTo>
                      <a:pt x="197" y="283"/>
                      <a:pt x="198" y="284"/>
                      <a:pt x="199" y="285"/>
                    </a:cubicBezTo>
                    <a:cubicBezTo>
                      <a:pt x="200" y="286"/>
                      <a:pt x="201" y="287"/>
                      <a:pt x="201" y="287"/>
                    </a:cubicBezTo>
                    <a:cubicBezTo>
                      <a:pt x="202" y="287"/>
                      <a:pt x="202" y="287"/>
                      <a:pt x="202" y="287"/>
                    </a:cubicBezTo>
                    <a:cubicBezTo>
                      <a:pt x="202" y="287"/>
                      <a:pt x="202" y="287"/>
                      <a:pt x="201" y="286"/>
                    </a:cubicBezTo>
                    <a:cubicBezTo>
                      <a:pt x="201" y="285"/>
                      <a:pt x="200" y="285"/>
                      <a:pt x="200" y="285"/>
                    </a:cubicBezTo>
                    <a:cubicBezTo>
                      <a:pt x="200" y="284"/>
                      <a:pt x="201" y="284"/>
                      <a:pt x="202" y="284"/>
                    </a:cubicBezTo>
                    <a:cubicBezTo>
                      <a:pt x="202" y="284"/>
                      <a:pt x="202" y="284"/>
                      <a:pt x="202" y="283"/>
                    </a:cubicBezTo>
                    <a:cubicBezTo>
                      <a:pt x="203" y="283"/>
                      <a:pt x="204" y="283"/>
                      <a:pt x="205" y="283"/>
                    </a:cubicBezTo>
                    <a:cubicBezTo>
                      <a:pt x="205" y="283"/>
                      <a:pt x="205" y="283"/>
                      <a:pt x="206" y="284"/>
                    </a:cubicBezTo>
                    <a:cubicBezTo>
                      <a:pt x="207" y="284"/>
                      <a:pt x="207" y="284"/>
                      <a:pt x="208" y="284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09" y="284"/>
                      <a:pt x="208" y="284"/>
                      <a:pt x="207" y="283"/>
                    </a:cubicBezTo>
                    <a:cubicBezTo>
                      <a:pt x="207" y="283"/>
                      <a:pt x="206" y="282"/>
                      <a:pt x="206" y="282"/>
                    </a:cubicBezTo>
                    <a:cubicBezTo>
                      <a:pt x="207" y="281"/>
                      <a:pt x="208" y="280"/>
                      <a:pt x="208" y="280"/>
                    </a:cubicBezTo>
                    <a:cubicBezTo>
                      <a:pt x="207" y="280"/>
                      <a:pt x="207" y="280"/>
                      <a:pt x="207" y="280"/>
                    </a:cubicBezTo>
                    <a:cubicBezTo>
                      <a:pt x="206" y="280"/>
                      <a:pt x="206" y="280"/>
                      <a:pt x="204" y="281"/>
                    </a:cubicBezTo>
                    <a:cubicBezTo>
                      <a:pt x="203" y="282"/>
                      <a:pt x="202" y="282"/>
                      <a:pt x="201" y="282"/>
                    </a:cubicBezTo>
                    <a:cubicBezTo>
                      <a:pt x="201" y="282"/>
                      <a:pt x="201" y="282"/>
                      <a:pt x="200" y="281"/>
                    </a:cubicBezTo>
                    <a:cubicBezTo>
                      <a:pt x="200" y="281"/>
                      <a:pt x="199" y="281"/>
                      <a:pt x="199" y="280"/>
                    </a:cubicBezTo>
                    <a:cubicBezTo>
                      <a:pt x="199" y="279"/>
                      <a:pt x="200" y="279"/>
                      <a:pt x="201" y="278"/>
                    </a:cubicBezTo>
                    <a:cubicBezTo>
                      <a:pt x="202" y="277"/>
                      <a:pt x="203" y="277"/>
                      <a:pt x="204" y="277"/>
                    </a:cubicBezTo>
                    <a:cubicBezTo>
                      <a:pt x="203" y="276"/>
                      <a:pt x="202" y="276"/>
                      <a:pt x="202" y="276"/>
                    </a:cubicBezTo>
                    <a:cubicBezTo>
                      <a:pt x="201" y="275"/>
                      <a:pt x="200" y="275"/>
                      <a:pt x="200" y="274"/>
                    </a:cubicBezTo>
                    <a:cubicBezTo>
                      <a:pt x="201" y="274"/>
                      <a:pt x="201" y="274"/>
                      <a:pt x="202" y="273"/>
                    </a:cubicBezTo>
                    <a:cubicBezTo>
                      <a:pt x="202" y="273"/>
                      <a:pt x="202" y="273"/>
                      <a:pt x="202" y="273"/>
                    </a:cubicBezTo>
                    <a:cubicBezTo>
                      <a:pt x="203" y="273"/>
                      <a:pt x="204" y="273"/>
                      <a:pt x="204" y="273"/>
                    </a:cubicBezTo>
                    <a:cubicBezTo>
                      <a:pt x="205" y="273"/>
                      <a:pt x="206" y="273"/>
                      <a:pt x="206" y="274"/>
                    </a:cubicBezTo>
                    <a:cubicBezTo>
                      <a:pt x="207" y="274"/>
                      <a:pt x="208" y="274"/>
                      <a:pt x="208" y="274"/>
                    </a:cubicBezTo>
                    <a:cubicBezTo>
                      <a:pt x="208" y="274"/>
                      <a:pt x="209" y="274"/>
                      <a:pt x="209" y="274"/>
                    </a:cubicBezTo>
                    <a:cubicBezTo>
                      <a:pt x="210" y="273"/>
                      <a:pt x="210" y="273"/>
                      <a:pt x="211" y="273"/>
                    </a:cubicBezTo>
                    <a:cubicBezTo>
                      <a:pt x="209" y="273"/>
                      <a:pt x="208" y="273"/>
                      <a:pt x="207" y="273"/>
                    </a:cubicBezTo>
                    <a:cubicBezTo>
                      <a:pt x="206" y="272"/>
                      <a:pt x="206" y="271"/>
                      <a:pt x="205" y="271"/>
                    </a:cubicBezTo>
                    <a:cubicBezTo>
                      <a:pt x="205" y="270"/>
                      <a:pt x="205" y="270"/>
                      <a:pt x="206" y="270"/>
                    </a:cubicBezTo>
                    <a:cubicBezTo>
                      <a:pt x="206" y="269"/>
                      <a:pt x="207" y="269"/>
                      <a:pt x="208" y="269"/>
                    </a:cubicBezTo>
                    <a:cubicBezTo>
                      <a:pt x="211" y="269"/>
                      <a:pt x="213" y="269"/>
                      <a:pt x="214" y="269"/>
                    </a:cubicBezTo>
                    <a:cubicBezTo>
                      <a:pt x="214" y="269"/>
                      <a:pt x="214" y="269"/>
                      <a:pt x="214" y="269"/>
                    </a:cubicBezTo>
                    <a:cubicBezTo>
                      <a:pt x="210" y="268"/>
                      <a:pt x="207" y="267"/>
                      <a:pt x="206" y="265"/>
                    </a:cubicBezTo>
                    <a:cubicBezTo>
                      <a:pt x="205" y="265"/>
                      <a:pt x="205" y="264"/>
                      <a:pt x="205" y="264"/>
                    </a:cubicBezTo>
                    <a:cubicBezTo>
                      <a:pt x="205" y="262"/>
                      <a:pt x="206" y="262"/>
                      <a:pt x="207" y="262"/>
                    </a:cubicBezTo>
                    <a:cubicBezTo>
                      <a:pt x="208" y="262"/>
                      <a:pt x="208" y="262"/>
                      <a:pt x="209" y="262"/>
                    </a:cubicBezTo>
                    <a:cubicBezTo>
                      <a:pt x="209" y="262"/>
                      <a:pt x="209" y="262"/>
                      <a:pt x="209" y="261"/>
                    </a:cubicBezTo>
                    <a:cubicBezTo>
                      <a:pt x="209" y="261"/>
                      <a:pt x="209" y="260"/>
                      <a:pt x="210" y="260"/>
                    </a:cubicBezTo>
                    <a:cubicBezTo>
                      <a:pt x="210" y="259"/>
                      <a:pt x="210" y="259"/>
                      <a:pt x="211" y="259"/>
                    </a:cubicBezTo>
                    <a:cubicBezTo>
                      <a:pt x="211" y="259"/>
                      <a:pt x="212" y="259"/>
                      <a:pt x="214" y="260"/>
                    </a:cubicBezTo>
                    <a:cubicBezTo>
                      <a:pt x="214" y="260"/>
                      <a:pt x="214" y="260"/>
                      <a:pt x="215" y="259"/>
                    </a:cubicBezTo>
                    <a:cubicBezTo>
                      <a:pt x="214" y="259"/>
                      <a:pt x="214" y="258"/>
                      <a:pt x="214" y="258"/>
                    </a:cubicBezTo>
                    <a:cubicBezTo>
                      <a:pt x="214" y="258"/>
                      <a:pt x="214" y="257"/>
                      <a:pt x="214" y="257"/>
                    </a:cubicBezTo>
                    <a:cubicBezTo>
                      <a:pt x="214" y="257"/>
                      <a:pt x="215" y="257"/>
                      <a:pt x="216" y="258"/>
                    </a:cubicBezTo>
                    <a:cubicBezTo>
                      <a:pt x="217" y="258"/>
                      <a:pt x="218" y="259"/>
                      <a:pt x="218" y="259"/>
                    </a:cubicBezTo>
                    <a:cubicBezTo>
                      <a:pt x="219" y="259"/>
                      <a:pt x="219" y="258"/>
                      <a:pt x="219" y="258"/>
                    </a:cubicBezTo>
                    <a:cubicBezTo>
                      <a:pt x="219" y="257"/>
                      <a:pt x="219" y="257"/>
                      <a:pt x="219" y="256"/>
                    </a:cubicBezTo>
                    <a:cubicBezTo>
                      <a:pt x="219" y="255"/>
                      <a:pt x="219" y="255"/>
                      <a:pt x="221" y="254"/>
                    </a:cubicBezTo>
                    <a:cubicBezTo>
                      <a:pt x="222" y="254"/>
                      <a:pt x="222" y="254"/>
                      <a:pt x="223" y="254"/>
                    </a:cubicBezTo>
                    <a:cubicBezTo>
                      <a:pt x="225" y="254"/>
                      <a:pt x="225" y="254"/>
                      <a:pt x="225" y="254"/>
                    </a:cubicBezTo>
                    <a:cubicBezTo>
                      <a:pt x="225" y="254"/>
                      <a:pt x="225" y="254"/>
                      <a:pt x="225" y="254"/>
                    </a:cubicBezTo>
                    <a:cubicBezTo>
                      <a:pt x="223" y="254"/>
                      <a:pt x="222" y="253"/>
                      <a:pt x="221" y="253"/>
                    </a:cubicBezTo>
                    <a:cubicBezTo>
                      <a:pt x="221" y="253"/>
                      <a:pt x="220" y="252"/>
                      <a:pt x="220" y="252"/>
                    </a:cubicBezTo>
                    <a:cubicBezTo>
                      <a:pt x="220" y="253"/>
                      <a:pt x="219" y="254"/>
                      <a:pt x="217" y="255"/>
                    </a:cubicBezTo>
                    <a:cubicBezTo>
                      <a:pt x="217" y="255"/>
                      <a:pt x="217" y="255"/>
                      <a:pt x="216" y="254"/>
                    </a:cubicBezTo>
                    <a:cubicBezTo>
                      <a:pt x="215" y="253"/>
                      <a:pt x="214" y="253"/>
                      <a:pt x="214" y="253"/>
                    </a:cubicBezTo>
                    <a:cubicBezTo>
                      <a:pt x="214" y="251"/>
                      <a:pt x="215" y="249"/>
                      <a:pt x="217" y="249"/>
                    </a:cubicBezTo>
                    <a:cubicBezTo>
                      <a:pt x="217" y="249"/>
                      <a:pt x="217" y="249"/>
                      <a:pt x="217" y="249"/>
                    </a:cubicBezTo>
                    <a:cubicBezTo>
                      <a:pt x="218" y="250"/>
                      <a:pt x="219" y="250"/>
                      <a:pt x="220" y="252"/>
                    </a:cubicBezTo>
                    <a:cubicBezTo>
                      <a:pt x="220" y="251"/>
                      <a:pt x="220" y="251"/>
                      <a:pt x="220" y="251"/>
                    </a:cubicBezTo>
                    <a:cubicBezTo>
                      <a:pt x="220" y="250"/>
                      <a:pt x="220" y="249"/>
                      <a:pt x="221" y="248"/>
                    </a:cubicBezTo>
                    <a:cubicBezTo>
                      <a:pt x="221" y="248"/>
                      <a:pt x="221" y="248"/>
                      <a:pt x="221" y="248"/>
                    </a:cubicBezTo>
                    <a:cubicBezTo>
                      <a:pt x="222" y="248"/>
                      <a:pt x="222" y="248"/>
                      <a:pt x="223" y="248"/>
                    </a:cubicBezTo>
                    <a:cubicBezTo>
                      <a:pt x="224" y="248"/>
                      <a:pt x="225" y="248"/>
                      <a:pt x="226" y="247"/>
                    </a:cubicBezTo>
                    <a:cubicBezTo>
                      <a:pt x="227" y="246"/>
                      <a:pt x="227" y="246"/>
                      <a:pt x="228" y="246"/>
                    </a:cubicBezTo>
                    <a:cubicBezTo>
                      <a:pt x="233" y="246"/>
                      <a:pt x="233" y="246"/>
                      <a:pt x="233" y="246"/>
                    </a:cubicBezTo>
                    <a:cubicBezTo>
                      <a:pt x="233" y="247"/>
                      <a:pt x="233" y="249"/>
                      <a:pt x="234" y="250"/>
                    </a:cubicBezTo>
                    <a:cubicBezTo>
                      <a:pt x="234" y="249"/>
                      <a:pt x="234" y="249"/>
                      <a:pt x="233" y="248"/>
                    </a:cubicBezTo>
                    <a:cubicBezTo>
                      <a:pt x="233" y="247"/>
                      <a:pt x="234" y="247"/>
                      <a:pt x="234" y="246"/>
                    </a:cubicBezTo>
                    <a:cubicBezTo>
                      <a:pt x="234" y="246"/>
                      <a:pt x="235" y="246"/>
                      <a:pt x="236" y="246"/>
                    </a:cubicBezTo>
                    <a:cubicBezTo>
                      <a:pt x="240" y="246"/>
                      <a:pt x="243" y="247"/>
                      <a:pt x="243" y="249"/>
                    </a:cubicBezTo>
                    <a:cubicBezTo>
                      <a:pt x="243" y="248"/>
                      <a:pt x="243" y="247"/>
                      <a:pt x="243" y="246"/>
                    </a:cubicBezTo>
                    <a:cubicBezTo>
                      <a:pt x="243" y="246"/>
                      <a:pt x="243" y="246"/>
                      <a:pt x="243" y="246"/>
                    </a:cubicBezTo>
                    <a:cubicBezTo>
                      <a:pt x="244" y="245"/>
                      <a:pt x="244" y="245"/>
                      <a:pt x="245" y="245"/>
                    </a:cubicBezTo>
                    <a:cubicBezTo>
                      <a:pt x="248" y="244"/>
                      <a:pt x="249" y="244"/>
                      <a:pt x="249" y="244"/>
                    </a:cubicBezTo>
                    <a:cubicBezTo>
                      <a:pt x="249" y="244"/>
                      <a:pt x="249" y="244"/>
                      <a:pt x="249" y="244"/>
                    </a:cubicBezTo>
                    <a:cubicBezTo>
                      <a:pt x="248" y="244"/>
                      <a:pt x="247" y="243"/>
                      <a:pt x="245" y="243"/>
                    </a:cubicBezTo>
                    <a:cubicBezTo>
                      <a:pt x="242" y="244"/>
                      <a:pt x="241" y="244"/>
                      <a:pt x="240" y="244"/>
                    </a:cubicBezTo>
                    <a:cubicBezTo>
                      <a:pt x="236" y="244"/>
                      <a:pt x="234" y="243"/>
                      <a:pt x="234" y="240"/>
                    </a:cubicBezTo>
                    <a:cubicBezTo>
                      <a:pt x="234" y="240"/>
                      <a:pt x="234" y="240"/>
                      <a:pt x="234" y="240"/>
                    </a:cubicBezTo>
                    <a:cubicBezTo>
                      <a:pt x="233" y="240"/>
                      <a:pt x="233" y="241"/>
                      <a:pt x="231" y="242"/>
                    </a:cubicBezTo>
                    <a:cubicBezTo>
                      <a:pt x="230" y="243"/>
                      <a:pt x="229" y="244"/>
                      <a:pt x="228" y="244"/>
                    </a:cubicBezTo>
                    <a:cubicBezTo>
                      <a:pt x="228" y="243"/>
                      <a:pt x="228" y="242"/>
                      <a:pt x="228" y="242"/>
                    </a:cubicBezTo>
                    <a:cubicBezTo>
                      <a:pt x="228" y="242"/>
                      <a:pt x="227" y="242"/>
                      <a:pt x="227" y="242"/>
                    </a:cubicBezTo>
                    <a:cubicBezTo>
                      <a:pt x="226" y="242"/>
                      <a:pt x="225" y="242"/>
                      <a:pt x="223" y="243"/>
                    </a:cubicBezTo>
                    <a:cubicBezTo>
                      <a:pt x="222" y="243"/>
                      <a:pt x="221" y="243"/>
                      <a:pt x="220" y="243"/>
                    </a:cubicBezTo>
                    <a:cubicBezTo>
                      <a:pt x="220" y="243"/>
                      <a:pt x="220" y="243"/>
                      <a:pt x="220" y="243"/>
                    </a:cubicBezTo>
                    <a:cubicBezTo>
                      <a:pt x="220" y="242"/>
                      <a:pt x="221" y="242"/>
                      <a:pt x="222" y="241"/>
                    </a:cubicBezTo>
                    <a:cubicBezTo>
                      <a:pt x="224" y="239"/>
                      <a:pt x="225" y="239"/>
                      <a:pt x="225" y="238"/>
                    </a:cubicBezTo>
                    <a:cubicBezTo>
                      <a:pt x="225" y="238"/>
                      <a:pt x="225" y="237"/>
                      <a:pt x="225" y="236"/>
                    </a:cubicBezTo>
                    <a:cubicBezTo>
                      <a:pt x="225" y="235"/>
                      <a:pt x="225" y="235"/>
                      <a:pt x="226" y="235"/>
                    </a:cubicBezTo>
                    <a:cubicBezTo>
                      <a:pt x="227" y="234"/>
                      <a:pt x="228" y="234"/>
                      <a:pt x="230" y="234"/>
                    </a:cubicBezTo>
                    <a:cubicBezTo>
                      <a:pt x="230" y="235"/>
                      <a:pt x="230" y="236"/>
                      <a:pt x="230" y="237"/>
                    </a:cubicBezTo>
                    <a:cubicBezTo>
                      <a:pt x="231" y="236"/>
                      <a:pt x="231" y="235"/>
                      <a:pt x="232" y="234"/>
                    </a:cubicBezTo>
                    <a:cubicBezTo>
                      <a:pt x="231" y="233"/>
                      <a:pt x="230" y="233"/>
                      <a:pt x="229" y="233"/>
                    </a:cubicBezTo>
                    <a:cubicBezTo>
                      <a:pt x="228" y="233"/>
                      <a:pt x="228" y="232"/>
                      <a:pt x="228" y="231"/>
                    </a:cubicBezTo>
                    <a:cubicBezTo>
                      <a:pt x="228" y="231"/>
                      <a:pt x="228" y="230"/>
                      <a:pt x="230" y="228"/>
                    </a:cubicBezTo>
                    <a:cubicBezTo>
                      <a:pt x="231" y="227"/>
                      <a:pt x="232" y="226"/>
                      <a:pt x="233" y="226"/>
                    </a:cubicBezTo>
                    <a:cubicBezTo>
                      <a:pt x="234" y="226"/>
                      <a:pt x="234" y="226"/>
                      <a:pt x="235" y="227"/>
                    </a:cubicBezTo>
                    <a:cubicBezTo>
                      <a:pt x="234" y="227"/>
                      <a:pt x="234" y="228"/>
                      <a:pt x="233" y="229"/>
                    </a:cubicBezTo>
                    <a:cubicBezTo>
                      <a:pt x="232" y="230"/>
                      <a:pt x="232" y="231"/>
                      <a:pt x="231" y="231"/>
                    </a:cubicBezTo>
                    <a:cubicBezTo>
                      <a:pt x="232" y="231"/>
                      <a:pt x="232" y="231"/>
                      <a:pt x="233" y="230"/>
                    </a:cubicBezTo>
                    <a:cubicBezTo>
                      <a:pt x="234" y="230"/>
                      <a:pt x="235" y="229"/>
                      <a:pt x="236" y="229"/>
                    </a:cubicBezTo>
                    <a:cubicBezTo>
                      <a:pt x="236" y="230"/>
                      <a:pt x="236" y="230"/>
                      <a:pt x="236" y="230"/>
                    </a:cubicBezTo>
                    <a:cubicBezTo>
                      <a:pt x="236" y="231"/>
                      <a:pt x="236" y="231"/>
                      <a:pt x="236" y="231"/>
                    </a:cubicBezTo>
                    <a:cubicBezTo>
                      <a:pt x="236" y="233"/>
                      <a:pt x="236" y="234"/>
                      <a:pt x="236" y="234"/>
                    </a:cubicBezTo>
                    <a:cubicBezTo>
                      <a:pt x="236" y="234"/>
                      <a:pt x="236" y="233"/>
                      <a:pt x="237" y="232"/>
                    </a:cubicBezTo>
                    <a:cubicBezTo>
                      <a:pt x="237" y="231"/>
                      <a:pt x="238" y="230"/>
                      <a:pt x="238" y="230"/>
                    </a:cubicBezTo>
                    <a:cubicBezTo>
                      <a:pt x="241" y="230"/>
                      <a:pt x="241" y="230"/>
                      <a:pt x="241" y="230"/>
                    </a:cubicBezTo>
                    <a:cubicBezTo>
                      <a:pt x="241" y="230"/>
                      <a:pt x="242" y="231"/>
                      <a:pt x="243" y="233"/>
                    </a:cubicBezTo>
                    <a:cubicBezTo>
                      <a:pt x="244" y="234"/>
                      <a:pt x="245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7" y="234"/>
                      <a:pt x="247" y="234"/>
                      <a:pt x="247" y="234"/>
                    </a:cubicBezTo>
                    <a:cubicBezTo>
                      <a:pt x="248" y="234"/>
                      <a:pt x="248" y="234"/>
                      <a:pt x="248" y="234"/>
                    </a:cubicBezTo>
                    <a:cubicBezTo>
                      <a:pt x="247" y="233"/>
                      <a:pt x="246" y="233"/>
                      <a:pt x="246" y="233"/>
                    </a:cubicBezTo>
                    <a:cubicBezTo>
                      <a:pt x="245" y="232"/>
                      <a:pt x="244" y="232"/>
                      <a:pt x="244" y="231"/>
                    </a:cubicBezTo>
                    <a:cubicBezTo>
                      <a:pt x="244" y="230"/>
                      <a:pt x="245" y="228"/>
                      <a:pt x="245" y="228"/>
                    </a:cubicBezTo>
                    <a:cubicBezTo>
                      <a:pt x="247" y="227"/>
                      <a:pt x="248" y="226"/>
                      <a:pt x="248" y="225"/>
                    </a:cubicBezTo>
                    <a:cubicBezTo>
                      <a:pt x="248" y="225"/>
                      <a:pt x="248" y="225"/>
                      <a:pt x="248" y="225"/>
                    </a:cubicBezTo>
                    <a:cubicBezTo>
                      <a:pt x="248" y="225"/>
                      <a:pt x="247" y="226"/>
                      <a:pt x="245" y="227"/>
                    </a:cubicBezTo>
                    <a:cubicBezTo>
                      <a:pt x="243" y="228"/>
                      <a:pt x="242" y="229"/>
                      <a:pt x="241" y="229"/>
                    </a:cubicBezTo>
                    <a:cubicBezTo>
                      <a:pt x="240" y="229"/>
                      <a:pt x="238" y="228"/>
                      <a:pt x="236" y="227"/>
                    </a:cubicBezTo>
                    <a:cubicBezTo>
                      <a:pt x="236" y="227"/>
                      <a:pt x="236" y="227"/>
                      <a:pt x="236" y="227"/>
                    </a:cubicBezTo>
                    <a:cubicBezTo>
                      <a:pt x="236" y="226"/>
                      <a:pt x="236" y="226"/>
                      <a:pt x="237" y="225"/>
                    </a:cubicBezTo>
                    <a:cubicBezTo>
                      <a:pt x="238" y="225"/>
                      <a:pt x="239" y="225"/>
                      <a:pt x="240" y="225"/>
                    </a:cubicBezTo>
                    <a:cubicBezTo>
                      <a:pt x="240" y="225"/>
                      <a:pt x="240" y="225"/>
                      <a:pt x="240" y="225"/>
                    </a:cubicBezTo>
                    <a:cubicBezTo>
                      <a:pt x="239" y="225"/>
                      <a:pt x="238" y="224"/>
                      <a:pt x="238" y="224"/>
                    </a:cubicBezTo>
                    <a:cubicBezTo>
                      <a:pt x="237" y="223"/>
                      <a:pt x="237" y="223"/>
                      <a:pt x="237" y="222"/>
                    </a:cubicBezTo>
                    <a:cubicBezTo>
                      <a:pt x="239" y="220"/>
                      <a:pt x="240" y="220"/>
                      <a:pt x="240" y="220"/>
                    </a:cubicBezTo>
                    <a:cubicBezTo>
                      <a:pt x="240" y="220"/>
                      <a:pt x="241" y="220"/>
                      <a:pt x="242" y="220"/>
                    </a:cubicBezTo>
                    <a:cubicBezTo>
                      <a:pt x="244" y="220"/>
                      <a:pt x="244" y="220"/>
                      <a:pt x="244" y="220"/>
                    </a:cubicBezTo>
                    <a:cubicBezTo>
                      <a:pt x="244" y="220"/>
                      <a:pt x="244" y="220"/>
                      <a:pt x="244" y="220"/>
                    </a:cubicBezTo>
                    <a:cubicBezTo>
                      <a:pt x="244" y="220"/>
                      <a:pt x="244" y="219"/>
                      <a:pt x="243" y="219"/>
                    </a:cubicBezTo>
                    <a:cubicBezTo>
                      <a:pt x="242" y="218"/>
                      <a:pt x="242" y="218"/>
                      <a:pt x="242" y="218"/>
                    </a:cubicBezTo>
                    <a:cubicBezTo>
                      <a:pt x="242" y="217"/>
                      <a:pt x="243" y="217"/>
                      <a:pt x="244" y="217"/>
                    </a:cubicBezTo>
                    <a:cubicBezTo>
                      <a:pt x="245" y="217"/>
                      <a:pt x="247" y="217"/>
                      <a:pt x="249" y="219"/>
                    </a:cubicBezTo>
                    <a:cubicBezTo>
                      <a:pt x="249" y="219"/>
                      <a:pt x="249" y="219"/>
                      <a:pt x="249" y="218"/>
                    </a:cubicBezTo>
                    <a:cubicBezTo>
                      <a:pt x="249" y="217"/>
                      <a:pt x="249" y="217"/>
                      <a:pt x="247" y="216"/>
                    </a:cubicBezTo>
                    <a:cubicBezTo>
                      <a:pt x="246" y="215"/>
                      <a:pt x="245" y="215"/>
                      <a:pt x="244" y="215"/>
                    </a:cubicBezTo>
                    <a:cubicBezTo>
                      <a:pt x="243" y="215"/>
                      <a:pt x="242" y="216"/>
                      <a:pt x="242" y="216"/>
                    </a:cubicBezTo>
                    <a:cubicBezTo>
                      <a:pt x="242" y="216"/>
                      <a:pt x="241" y="215"/>
                      <a:pt x="241" y="215"/>
                    </a:cubicBezTo>
                    <a:cubicBezTo>
                      <a:pt x="241" y="214"/>
                      <a:pt x="240" y="214"/>
                      <a:pt x="240" y="213"/>
                    </a:cubicBezTo>
                    <a:cubicBezTo>
                      <a:pt x="237" y="217"/>
                      <a:pt x="234" y="220"/>
                      <a:pt x="230" y="222"/>
                    </a:cubicBezTo>
                    <a:cubicBezTo>
                      <a:pt x="230" y="222"/>
                      <a:pt x="230" y="221"/>
                      <a:pt x="230" y="220"/>
                    </a:cubicBezTo>
                    <a:cubicBezTo>
                      <a:pt x="230" y="220"/>
                      <a:pt x="230" y="219"/>
                      <a:pt x="231" y="218"/>
                    </a:cubicBezTo>
                    <a:cubicBezTo>
                      <a:pt x="233" y="218"/>
                      <a:pt x="233" y="217"/>
                      <a:pt x="233" y="217"/>
                    </a:cubicBezTo>
                    <a:cubicBezTo>
                      <a:pt x="233" y="216"/>
                      <a:pt x="233" y="216"/>
                      <a:pt x="233" y="216"/>
                    </a:cubicBezTo>
                    <a:cubicBezTo>
                      <a:pt x="232" y="216"/>
                      <a:pt x="230" y="216"/>
                      <a:pt x="230" y="216"/>
                    </a:cubicBezTo>
                    <a:cubicBezTo>
                      <a:pt x="229" y="215"/>
                      <a:pt x="228" y="215"/>
                      <a:pt x="228" y="214"/>
                    </a:cubicBezTo>
                    <a:cubicBezTo>
                      <a:pt x="228" y="213"/>
                      <a:pt x="229" y="212"/>
                      <a:pt x="230" y="212"/>
                    </a:cubicBezTo>
                    <a:cubicBezTo>
                      <a:pt x="231" y="212"/>
                      <a:pt x="232" y="212"/>
                      <a:pt x="232" y="212"/>
                    </a:cubicBezTo>
                    <a:cubicBezTo>
                      <a:pt x="232" y="211"/>
                      <a:pt x="232" y="211"/>
                      <a:pt x="231" y="211"/>
                    </a:cubicBezTo>
                    <a:cubicBezTo>
                      <a:pt x="231" y="210"/>
                      <a:pt x="230" y="210"/>
                      <a:pt x="230" y="210"/>
                    </a:cubicBezTo>
                    <a:cubicBezTo>
                      <a:pt x="230" y="210"/>
                      <a:pt x="231" y="209"/>
                      <a:pt x="232" y="209"/>
                    </a:cubicBezTo>
                    <a:cubicBezTo>
                      <a:pt x="232" y="209"/>
                      <a:pt x="233" y="209"/>
                      <a:pt x="233" y="209"/>
                    </a:cubicBezTo>
                    <a:cubicBezTo>
                      <a:pt x="233" y="209"/>
                      <a:pt x="233" y="209"/>
                      <a:pt x="234" y="209"/>
                    </a:cubicBezTo>
                    <a:cubicBezTo>
                      <a:pt x="234" y="209"/>
                      <a:pt x="235" y="209"/>
                      <a:pt x="235" y="211"/>
                    </a:cubicBezTo>
                    <a:cubicBezTo>
                      <a:pt x="236" y="210"/>
                      <a:pt x="237" y="209"/>
                      <a:pt x="239" y="208"/>
                    </a:cubicBezTo>
                    <a:cubicBezTo>
                      <a:pt x="241" y="208"/>
                      <a:pt x="242" y="207"/>
                      <a:pt x="243" y="207"/>
                    </a:cubicBezTo>
                    <a:cubicBezTo>
                      <a:pt x="243" y="207"/>
                      <a:pt x="244" y="206"/>
                      <a:pt x="244" y="205"/>
                    </a:cubicBezTo>
                    <a:cubicBezTo>
                      <a:pt x="244" y="205"/>
                      <a:pt x="245" y="204"/>
                      <a:pt x="246" y="204"/>
                    </a:cubicBezTo>
                    <a:cubicBezTo>
                      <a:pt x="246" y="204"/>
                      <a:pt x="247" y="204"/>
                      <a:pt x="248" y="204"/>
                    </a:cubicBezTo>
                    <a:cubicBezTo>
                      <a:pt x="249" y="204"/>
                      <a:pt x="250" y="203"/>
                      <a:pt x="250" y="203"/>
                    </a:cubicBezTo>
                    <a:cubicBezTo>
                      <a:pt x="250" y="202"/>
                      <a:pt x="250" y="202"/>
                      <a:pt x="249" y="202"/>
                    </a:cubicBezTo>
                    <a:cubicBezTo>
                      <a:pt x="249" y="201"/>
                      <a:pt x="248" y="201"/>
                      <a:pt x="248" y="201"/>
                    </a:cubicBezTo>
                    <a:cubicBezTo>
                      <a:pt x="247" y="201"/>
                      <a:pt x="247" y="201"/>
                      <a:pt x="246" y="201"/>
                    </a:cubicBezTo>
                    <a:cubicBezTo>
                      <a:pt x="246" y="202"/>
                      <a:pt x="245" y="202"/>
                      <a:pt x="245" y="202"/>
                    </a:cubicBezTo>
                    <a:cubicBezTo>
                      <a:pt x="242" y="200"/>
                      <a:pt x="240" y="199"/>
                      <a:pt x="240" y="199"/>
                    </a:cubicBezTo>
                    <a:cubicBezTo>
                      <a:pt x="239" y="200"/>
                      <a:pt x="239" y="201"/>
                      <a:pt x="239" y="201"/>
                    </a:cubicBezTo>
                    <a:cubicBezTo>
                      <a:pt x="239" y="202"/>
                      <a:pt x="238" y="202"/>
                      <a:pt x="238" y="203"/>
                    </a:cubicBezTo>
                    <a:cubicBezTo>
                      <a:pt x="238" y="202"/>
                      <a:pt x="237" y="202"/>
                      <a:pt x="237" y="202"/>
                    </a:cubicBezTo>
                    <a:cubicBezTo>
                      <a:pt x="236" y="201"/>
                      <a:pt x="236" y="201"/>
                      <a:pt x="236" y="200"/>
                    </a:cubicBezTo>
                    <a:cubicBezTo>
                      <a:pt x="236" y="200"/>
                      <a:pt x="237" y="199"/>
                      <a:pt x="238" y="197"/>
                    </a:cubicBezTo>
                    <a:cubicBezTo>
                      <a:pt x="239" y="197"/>
                      <a:pt x="240" y="196"/>
                      <a:pt x="240" y="195"/>
                    </a:cubicBezTo>
                    <a:cubicBezTo>
                      <a:pt x="241" y="195"/>
                      <a:pt x="242" y="196"/>
                      <a:pt x="243" y="197"/>
                    </a:cubicBezTo>
                    <a:cubicBezTo>
                      <a:pt x="243" y="197"/>
                      <a:pt x="243" y="197"/>
                      <a:pt x="242" y="198"/>
                    </a:cubicBezTo>
                    <a:cubicBezTo>
                      <a:pt x="242" y="199"/>
                      <a:pt x="242" y="199"/>
                      <a:pt x="242" y="199"/>
                    </a:cubicBezTo>
                    <a:cubicBezTo>
                      <a:pt x="243" y="199"/>
                      <a:pt x="243" y="198"/>
                      <a:pt x="245" y="197"/>
                    </a:cubicBezTo>
                    <a:cubicBezTo>
                      <a:pt x="246" y="196"/>
                      <a:pt x="247" y="196"/>
                      <a:pt x="247" y="196"/>
                    </a:cubicBezTo>
                    <a:cubicBezTo>
                      <a:pt x="248" y="195"/>
                      <a:pt x="247" y="195"/>
                      <a:pt x="247" y="195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47" y="193"/>
                      <a:pt x="247" y="192"/>
                      <a:pt x="248" y="191"/>
                    </a:cubicBezTo>
                    <a:cubicBezTo>
                      <a:pt x="249" y="190"/>
                      <a:pt x="250" y="189"/>
                      <a:pt x="250" y="188"/>
                    </a:cubicBezTo>
                    <a:cubicBezTo>
                      <a:pt x="250" y="189"/>
                      <a:pt x="251" y="189"/>
                      <a:pt x="251" y="190"/>
                    </a:cubicBezTo>
                    <a:cubicBezTo>
                      <a:pt x="251" y="190"/>
                      <a:pt x="251" y="190"/>
                      <a:pt x="251" y="190"/>
                    </a:cubicBezTo>
                    <a:cubicBezTo>
                      <a:pt x="251" y="191"/>
                      <a:pt x="251" y="192"/>
                      <a:pt x="252" y="193"/>
                    </a:cubicBezTo>
                    <a:cubicBezTo>
                      <a:pt x="252" y="194"/>
                      <a:pt x="253" y="194"/>
                      <a:pt x="253" y="195"/>
                    </a:cubicBezTo>
                    <a:cubicBezTo>
                      <a:pt x="253" y="195"/>
                      <a:pt x="253" y="196"/>
                      <a:pt x="253" y="196"/>
                    </a:cubicBezTo>
                    <a:cubicBezTo>
                      <a:pt x="253" y="197"/>
                      <a:pt x="253" y="198"/>
                      <a:pt x="253" y="199"/>
                    </a:cubicBezTo>
                    <a:cubicBezTo>
                      <a:pt x="252" y="199"/>
                      <a:pt x="252" y="199"/>
                      <a:pt x="252" y="200"/>
                    </a:cubicBezTo>
                    <a:cubicBezTo>
                      <a:pt x="252" y="200"/>
                      <a:pt x="253" y="201"/>
                      <a:pt x="253" y="203"/>
                    </a:cubicBezTo>
                    <a:cubicBezTo>
                      <a:pt x="253" y="203"/>
                      <a:pt x="254" y="203"/>
                      <a:pt x="254" y="204"/>
                    </a:cubicBezTo>
                    <a:cubicBezTo>
                      <a:pt x="254" y="204"/>
                      <a:pt x="254" y="205"/>
                      <a:pt x="255" y="206"/>
                    </a:cubicBezTo>
                    <a:cubicBezTo>
                      <a:pt x="256" y="207"/>
                      <a:pt x="257" y="208"/>
                      <a:pt x="260" y="210"/>
                    </a:cubicBezTo>
                    <a:cubicBezTo>
                      <a:pt x="260" y="210"/>
                      <a:pt x="260" y="210"/>
                      <a:pt x="260" y="210"/>
                    </a:cubicBezTo>
                    <a:cubicBezTo>
                      <a:pt x="259" y="210"/>
                      <a:pt x="258" y="209"/>
                      <a:pt x="257" y="207"/>
                    </a:cubicBezTo>
                    <a:cubicBezTo>
                      <a:pt x="256" y="205"/>
                      <a:pt x="255" y="204"/>
                      <a:pt x="255" y="203"/>
                    </a:cubicBezTo>
                    <a:cubicBezTo>
                      <a:pt x="255" y="202"/>
                      <a:pt x="255" y="202"/>
                      <a:pt x="255" y="201"/>
                    </a:cubicBezTo>
                    <a:cubicBezTo>
                      <a:pt x="256" y="202"/>
                      <a:pt x="257" y="202"/>
                      <a:pt x="259" y="204"/>
                    </a:cubicBezTo>
                    <a:cubicBezTo>
                      <a:pt x="260" y="203"/>
                      <a:pt x="259" y="203"/>
                      <a:pt x="258" y="202"/>
                    </a:cubicBezTo>
                    <a:cubicBezTo>
                      <a:pt x="258" y="202"/>
                      <a:pt x="257" y="201"/>
                      <a:pt x="257" y="201"/>
                    </a:cubicBezTo>
                    <a:cubicBezTo>
                      <a:pt x="257" y="200"/>
                      <a:pt x="258" y="200"/>
                      <a:pt x="259" y="200"/>
                    </a:cubicBezTo>
                    <a:cubicBezTo>
                      <a:pt x="259" y="200"/>
                      <a:pt x="259" y="200"/>
                      <a:pt x="259" y="200"/>
                    </a:cubicBezTo>
                    <a:cubicBezTo>
                      <a:pt x="259" y="200"/>
                      <a:pt x="258" y="199"/>
                      <a:pt x="257" y="197"/>
                    </a:cubicBezTo>
                    <a:cubicBezTo>
                      <a:pt x="256" y="196"/>
                      <a:pt x="255" y="195"/>
                      <a:pt x="255" y="195"/>
                    </a:cubicBezTo>
                    <a:cubicBezTo>
                      <a:pt x="255" y="195"/>
                      <a:pt x="256" y="195"/>
                      <a:pt x="257" y="195"/>
                    </a:cubicBezTo>
                    <a:cubicBezTo>
                      <a:pt x="257" y="195"/>
                      <a:pt x="258" y="195"/>
                      <a:pt x="259" y="196"/>
                    </a:cubicBezTo>
                    <a:cubicBezTo>
                      <a:pt x="260" y="197"/>
                      <a:pt x="261" y="197"/>
                      <a:pt x="262" y="197"/>
                    </a:cubicBezTo>
                    <a:cubicBezTo>
                      <a:pt x="262" y="197"/>
                      <a:pt x="262" y="197"/>
                      <a:pt x="263" y="197"/>
                    </a:cubicBezTo>
                    <a:cubicBezTo>
                      <a:pt x="263" y="197"/>
                      <a:pt x="263" y="196"/>
                      <a:pt x="263" y="196"/>
                    </a:cubicBezTo>
                    <a:cubicBezTo>
                      <a:pt x="259" y="195"/>
                      <a:pt x="258" y="194"/>
                      <a:pt x="258" y="192"/>
                    </a:cubicBezTo>
                    <a:cubicBezTo>
                      <a:pt x="258" y="192"/>
                      <a:pt x="258" y="191"/>
                      <a:pt x="259" y="191"/>
                    </a:cubicBezTo>
                    <a:cubicBezTo>
                      <a:pt x="259" y="191"/>
                      <a:pt x="260" y="191"/>
                      <a:pt x="260" y="191"/>
                    </a:cubicBezTo>
                    <a:cubicBezTo>
                      <a:pt x="261" y="191"/>
                      <a:pt x="261" y="191"/>
                      <a:pt x="263" y="191"/>
                    </a:cubicBezTo>
                    <a:cubicBezTo>
                      <a:pt x="263" y="191"/>
                      <a:pt x="264" y="191"/>
                      <a:pt x="264" y="191"/>
                    </a:cubicBezTo>
                    <a:cubicBezTo>
                      <a:pt x="264" y="191"/>
                      <a:pt x="264" y="191"/>
                      <a:pt x="264" y="191"/>
                    </a:cubicBezTo>
                    <a:cubicBezTo>
                      <a:pt x="263" y="189"/>
                      <a:pt x="262" y="187"/>
                      <a:pt x="259" y="186"/>
                    </a:cubicBezTo>
                    <a:cubicBezTo>
                      <a:pt x="255" y="183"/>
                      <a:pt x="254" y="182"/>
                      <a:pt x="253" y="181"/>
                    </a:cubicBezTo>
                    <a:cubicBezTo>
                      <a:pt x="254" y="181"/>
                      <a:pt x="255" y="181"/>
                      <a:pt x="258" y="180"/>
                    </a:cubicBezTo>
                    <a:cubicBezTo>
                      <a:pt x="259" y="179"/>
                      <a:pt x="261" y="178"/>
                      <a:pt x="262" y="178"/>
                    </a:cubicBezTo>
                    <a:cubicBezTo>
                      <a:pt x="262" y="178"/>
                      <a:pt x="263" y="178"/>
                      <a:pt x="263" y="178"/>
                    </a:cubicBezTo>
                    <a:cubicBezTo>
                      <a:pt x="264" y="178"/>
                      <a:pt x="265" y="178"/>
                      <a:pt x="265" y="179"/>
                    </a:cubicBezTo>
                    <a:cubicBezTo>
                      <a:pt x="266" y="179"/>
                      <a:pt x="266" y="180"/>
                      <a:pt x="266" y="182"/>
                    </a:cubicBezTo>
                    <a:cubicBezTo>
                      <a:pt x="266" y="181"/>
                      <a:pt x="267" y="181"/>
                      <a:pt x="268" y="180"/>
                    </a:cubicBezTo>
                    <a:cubicBezTo>
                      <a:pt x="269" y="179"/>
                      <a:pt x="270" y="179"/>
                      <a:pt x="271" y="179"/>
                    </a:cubicBezTo>
                    <a:cubicBezTo>
                      <a:pt x="271" y="179"/>
                      <a:pt x="271" y="179"/>
                      <a:pt x="271" y="180"/>
                    </a:cubicBezTo>
                    <a:cubicBezTo>
                      <a:pt x="272" y="180"/>
                      <a:pt x="272" y="182"/>
                      <a:pt x="273" y="184"/>
                    </a:cubicBezTo>
                    <a:cubicBezTo>
                      <a:pt x="274" y="187"/>
                      <a:pt x="275" y="188"/>
                      <a:pt x="275" y="188"/>
                    </a:cubicBezTo>
                    <a:cubicBezTo>
                      <a:pt x="276" y="188"/>
                      <a:pt x="276" y="188"/>
                      <a:pt x="277" y="187"/>
                    </a:cubicBezTo>
                    <a:cubicBezTo>
                      <a:pt x="277" y="186"/>
                      <a:pt x="277" y="185"/>
                      <a:pt x="277" y="185"/>
                    </a:cubicBezTo>
                    <a:cubicBezTo>
                      <a:pt x="277" y="184"/>
                      <a:pt x="276" y="183"/>
                      <a:pt x="276" y="182"/>
                    </a:cubicBezTo>
                    <a:cubicBezTo>
                      <a:pt x="275" y="181"/>
                      <a:pt x="274" y="179"/>
                      <a:pt x="274" y="178"/>
                    </a:cubicBezTo>
                    <a:cubicBezTo>
                      <a:pt x="274" y="178"/>
                      <a:pt x="275" y="178"/>
                      <a:pt x="276" y="178"/>
                    </a:cubicBezTo>
                    <a:cubicBezTo>
                      <a:pt x="276" y="178"/>
                      <a:pt x="277" y="178"/>
                      <a:pt x="278" y="178"/>
                    </a:cubicBezTo>
                    <a:cubicBezTo>
                      <a:pt x="277" y="177"/>
                      <a:pt x="277" y="177"/>
                      <a:pt x="277" y="176"/>
                    </a:cubicBezTo>
                    <a:cubicBezTo>
                      <a:pt x="277" y="176"/>
                      <a:pt x="277" y="176"/>
                      <a:pt x="277" y="175"/>
                    </a:cubicBezTo>
                    <a:cubicBezTo>
                      <a:pt x="278" y="175"/>
                      <a:pt x="278" y="175"/>
                      <a:pt x="279" y="175"/>
                    </a:cubicBezTo>
                    <a:cubicBezTo>
                      <a:pt x="280" y="175"/>
                      <a:pt x="280" y="175"/>
                      <a:pt x="281" y="175"/>
                    </a:cubicBezTo>
                    <a:cubicBezTo>
                      <a:pt x="281" y="176"/>
                      <a:pt x="282" y="176"/>
                      <a:pt x="283" y="176"/>
                    </a:cubicBezTo>
                    <a:cubicBezTo>
                      <a:pt x="283" y="176"/>
                      <a:pt x="281" y="175"/>
                      <a:pt x="279" y="174"/>
                    </a:cubicBezTo>
                    <a:cubicBezTo>
                      <a:pt x="279" y="174"/>
                      <a:pt x="278" y="174"/>
                      <a:pt x="277" y="173"/>
                    </a:cubicBezTo>
                    <a:cubicBezTo>
                      <a:pt x="276" y="172"/>
                      <a:pt x="276" y="172"/>
                      <a:pt x="276" y="172"/>
                    </a:cubicBezTo>
                    <a:cubicBezTo>
                      <a:pt x="275" y="172"/>
                      <a:pt x="274" y="173"/>
                      <a:pt x="273" y="174"/>
                    </a:cubicBezTo>
                    <a:cubicBezTo>
                      <a:pt x="271" y="176"/>
                      <a:pt x="270" y="176"/>
                      <a:pt x="269" y="176"/>
                    </a:cubicBezTo>
                    <a:cubicBezTo>
                      <a:pt x="269" y="176"/>
                      <a:pt x="268" y="176"/>
                      <a:pt x="268" y="175"/>
                    </a:cubicBezTo>
                    <a:cubicBezTo>
                      <a:pt x="268" y="174"/>
                      <a:pt x="268" y="174"/>
                      <a:pt x="267" y="174"/>
                    </a:cubicBezTo>
                    <a:cubicBezTo>
                      <a:pt x="267" y="174"/>
                      <a:pt x="266" y="174"/>
                      <a:pt x="265" y="175"/>
                    </a:cubicBezTo>
                    <a:cubicBezTo>
                      <a:pt x="263" y="176"/>
                      <a:pt x="262" y="177"/>
                      <a:pt x="262" y="177"/>
                    </a:cubicBezTo>
                    <a:cubicBezTo>
                      <a:pt x="262" y="177"/>
                      <a:pt x="262" y="177"/>
                      <a:pt x="262" y="177"/>
                    </a:cubicBezTo>
                    <a:cubicBezTo>
                      <a:pt x="261" y="177"/>
                      <a:pt x="260" y="176"/>
                      <a:pt x="259" y="175"/>
                    </a:cubicBezTo>
                    <a:cubicBezTo>
                      <a:pt x="259" y="175"/>
                      <a:pt x="258" y="175"/>
                      <a:pt x="258" y="174"/>
                    </a:cubicBezTo>
                    <a:cubicBezTo>
                      <a:pt x="258" y="174"/>
                      <a:pt x="257" y="173"/>
                      <a:pt x="257" y="173"/>
                    </a:cubicBezTo>
                    <a:cubicBezTo>
                      <a:pt x="258" y="172"/>
                      <a:pt x="258" y="172"/>
                      <a:pt x="259" y="172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0"/>
                    </a:cubicBezTo>
                    <a:cubicBezTo>
                      <a:pt x="259" y="169"/>
                      <a:pt x="259" y="169"/>
                      <a:pt x="259" y="169"/>
                    </a:cubicBezTo>
                    <a:cubicBezTo>
                      <a:pt x="259" y="167"/>
                      <a:pt x="260" y="166"/>
                      <a:pt x="261" y="165"/>
                    </a:cubicBezTo>
                    <a:cubicBezTo>
                      <a:pt x="263" y="164"/>
                      <a:pt x="264" y="163"/>
                      <a:pt x="266" y="163"/>
                    </a:cubicBezTo>
                    <a:cubicBezTo>
                      <a:pt x="266" y="163"/>
                      <a:pt x="267" y="163"/>
                      <a:pt x="267" y="164"/>
                    </a:cubicBezTo>
                    <a:cubicBezTo>
                      <a:pt x="267" y="164"/>
                      <a:pt x="268" y="164"/>
                      <a:pt x="268" y="164"/>
                    </a:cubicBezTo>
                    <a:cubicBezTo>
                      <a:pt x="269" y="163"/>
                      <a:pt x="269" y="162"/>
                      <a:pt x="269" y="162"/>
                    </a:cubicBezTo>
                    <a:cubicBezTo>
                      <a:pt x="269" y="162"/>
                      <a:pt x="270" y="162"/>
                      <a:pt x="270" y="162"/>
                    </a:cubicBezTo>
                    <a:cubicBezTo>
                      <a:pt x="270" y="162"/>
                      <a:pt x="271" y="162"/>
                      <a:pt x="271" y="162"/>
                    </a:cubicBezTo>
                    <a:cubicBezTo>
                      <a:pt x="272" y="162"/>
                      <a:pt x="273" y="162"/>
                      <a:pt x="275" y="162"/>
                    </a:cubicBezTo>
                    <a:cubicBezTo>
                      <a:pt x="276" y="162"/>
                      <a:pt x="276" y="162"/>
                      <a:pt x="277" y="163"/>
                    </a:cubicBezTo>
                    <a:cubicBezTo>
                      <a:pt x="276" y="162"/>
                      <a:pt x="276" y="161"/>
                      <a:pt x="274" y="160"/>
                    </a:cubicBezTo>
                    <a:cubicBezTo>
                      <a:pt x="273" y="159"/>
                      <a:pt x="273" y="158"/>
                      <a:pt x="273" y="157"/>
                    </a:cubicBezTo>
                    <a:cubicBezTo>
                      <a:pt x="273" y="157"/>
                      <a:pt x="273" y="156"/>
                      <a:pt x="273" y="156"/>
                    </a:cubicBezTo>
                    <a:cubicBezTo>
                      <a:pt x="274" y="156"/>
                      <a:pt x="274" y="156"/>
                      <a:pt x="275" y="156"/>
                    </a:cubicBezTo>
                    <a:cubicBezTo>
                      <a:pt x="275" y="156"/>
                      <a:pt x="276" y="156"/>
                      <a:pt x="276" y="156"/>
                    </a:cubicBezTo>
                    <a:cubicBezTo>
                      <a:pt x="277" y="156"/>
                      <a:pt x="277" y="156"/>
                      <a:pt x="278" y="156"/>
                    </a:cubicBezTo>
                    <a:cubicBezTo>
                      <a:pt x="279" y="156"/>
                      <a:pt x="279" y="156"/>
                      <a:pt x="279" y="156"/>
                    </a:cubicBezTo>
                    <a:cubicBezTo>
                      <a:pt x="277" y="155"/>
                      <a:pt x="276" y="154"/>
                      <a:pt x="276" y="154"/>
                    </a:cubicBezTo>
                    <a:cubicBezTo>
                      <a:pt x="276" y="154"/>
                      <a:pt x="276" y="153"/>
                      <a:pt x="277" y="153"/>
                    </a:cubicBezTo>
                    <a:cubicBezTo>
                      <a:pt x="278" y="152"/>
                      <a:pt x="279" y="152"/>
                      <a:pt x="279" y="152"/>
                    </a:cubicBezTo>
                    <a:cubicBezTo>
                      <a:pt x="279" y="152"/>
                      <a:pt x="280" y="152"/>
                      <a:pt x="280" y="152"/>
                    </a:cubicBezTo>
                    <a:cubicBezTo>
                      <a:pt x="281" y="152"/>
                      <a:pt x="281" y="152"/>
                      <a:pt x="281" y="152"/>
                    </a:cubicBezTo>
                    <a:cubicBezTo>
                      <a:pt x="280" y="151"/>
                      <a:pt x="280" y="150"/>
                      <a:pt x="279" y="150"/>
                    </a:cubicBezTo>
                    <a:cubicBezTo>
                      <a:pt x="278" y="151"/>
                      <a:pt x="277" y="151"/>
                      <a:pt x="276" y="151"/>
                    </a:cubicBezTo>
                    <a:cubicBezTo>
                      <a:pt x="275" y="151"/>
                      <a:pt x="274" y="150"/>
                      <a:pt x="274" y="147"/>
                    </a:cubicBezTo>
                    <a:cubicBezTo>
                      <a:pt x="274" y="146"/>
                      <a:pt x="274" y="146"/>
                      <a:pt x="274" y="145"/>
                    </a:cubicBezTo>
                    <a:cubicBezTo>
                      <a:pt x="274" y="145"/>
                      <a:pt x="274" y="145"/>
                      <a:pt x="275" y="145"/>
                    </a:cubicBezTo>
                    <a:cubicBezTo>
                      <a:pt x="275" y="144"/>
                      <a:pt x="275" y="144"/>
                      <a:pt x="276" y="144"/>
                    </a:cubicBezTo>
                    <a:cubicBezTo>
                      <a:pt x="277" y="143"/>
                      <a:pt x="277" y="143"/>
                      <a:pt x="277" y="142"/>
                    </a:cubicBezTo>
                    <a:cubicBezTo>
                      <a:pt x="277" y="141"/>
                      <a:pt x="277" y="141"/>
                      <a:pt x="277" y="140"/>
                    </a:cubicBezTo>
                    <a:cubicBezTo>
                      <a:pt x="277" y="140"/>
                      <a:pt x="278" y="139"/>
                      <a:pt x="281" y="138"/>
                    </a:cubicBezTo>
                    <a:cubicBezTo>
                      <a:pt x="283" y="138"/>
                      <a:pt x="284" y="137"/>
                      <a:pt x="285" y="138"/>
                    </a:cubicBezTo>
                    <a:cubicBezTo>
                      <a:pt x="285" y="137"/>
                      <a:pt x="284" y="136"/>
                      <a:pt x="284" y="134"/>
                    </a:cubicBezTo>
                    <a:cubicBezTo>
                      <a:pt x="284" y="133"/>
                      <a:pt x="283" y="133"/>
                      <a:pt x="282" y="132"/>
                    </a:cubicBezTo>
                    <a:cubicBezTo>
                      <a:pt x="282" y="132"/>
                      <a:pt x="282" y="132"/>
                      <a:pt x="282" y="132"/>
                    </a:cubicBezTo>
                    <a:cubicBezTo>
                      <a:pt x="282" y="131"/>
                      <a:pt x="282" y="131"/>
                      <a:pt x="282" y="130"/>
                    </a:cubicBezTo>
                    <a:cubicBezTo>
                      <a:pt x="282" y="129"/>
                      <a:pt x="282" y="127"/>
                      <a:pt x="284" y="126"/>
                    </a:cubicBezTo>
                    <a:cubicBezTo>
                      <a:pt x="284" y="125"/>
                      <a:pt x="284" y="124"/>
                      <a:pt x="284" y="122"/>
                    </a:cubicBezTo>
                    <a:cubicBezTo>
                      <a:pt x="284" y="121"/>
                      <a:pt x="284" y="120"/>
                      <a:pt x="285" y="119"/>
                    </a:cubicBezTo>
                    <a:cubicBezTo>
                      <a:pt x="287" y="119"/>
                      <a:pt x="287" y="119"/>
                      <a:pt x="287" y="119"/>
                    </a:cubicBezTo>
                    <a:cubicBezTo>
                      <a:pt x="287" y="120"/>
                      <a:pt x="287" y="121"/>
                      <a:pt x="288" y="122"/>
                    </a:cubicBezTo>
                    <a:cubicBezTo>
                      <a:pt x="290" y="123"/>
                      <a:pt x="291" y="124"/>
                      <a:pt x="291" y="125"/>
                    </a:cubicBezTo>
                    <a:cubicBezTo>
                      <a:pt x="291" y="126"/>
                      <a:pt x="292" y="127"/>
                      <a:pt x="292" y="129"/>
                    </a:cubicBezTo>
                    <a:cubicBezTo>
                      <a:pt x="292" y="130"/>
                      <a:pt x="292" y="132"/>
                      <a:pt x="292" y="133"/>
                    </a:cubicBezTo>
                    <a:cubicBezTo>
                      <a:pt x="292" y="133"/>
                      <a:pt x="292" y="133"/>
                      <a:pt x="292" y="133"/>
                    </a:cubicBezTo>
                    <a:cubicBezTo>
                      <a:pt x="293" y="132"/>
                      <a:pt x="293" y="130"/>
                      <a:pt x="293" y="128"/>
                    </a:cubicBezTo>
                    <a:cubicBezTo>
                      <a:pt x="293" y="127"/>
                      <a:pt x="293" y="127"/>
                      <a:pt x="293" y="127"/>
                    </a:cubicBezTo>
                    <a:cubicBezTo>
                      <a:pt x="294" y="127"/>
                      <a:pt x="294" y="127"/>
                      <a:pt x="294" y="127"/>
                    </a:cubicBezTo>
                    <a:cubicBezTo>
                      <a:pt x="295" y="128"/>
                      <a:pt x="295" y="128"/>
                      <a:pt x="295" y="128"/>
                    </a:cubicBezTo>
                    <a:cubicBezTo>
                      <a:pt x="295" y="128"/>
                      <a:pt x="295" y="128"/>
                      <a:pt x="295" y="129"/>
                    </a:cubicBezTo>
                    <a:cubicBezTo>
                      <a:pt x="296" y="128"/>
                      <a:pt x="296" y="128"/>
                      <a:pt x="296" y="127"/>
                    </a:cubicBezTo>
                    <a:cubicBezTo>
                      <a:pt x="296" y="127"/>
                      <a:pt x="296" y="127"/>
                      <a:pt x="297" y="127"/>
                    </a:cubicBezTo>
                    <a:cubicBezTo>
                      <a:pt x="297" y="127"/>
                      <a:pt x="298" y="127"/>
                      <a:pt x="298" y="127"/>
                    </a:cubicBezTo>
                    <a:cubicBezTo>
                      <a:pt x="299" y="128"/>
                      <a:pt x="299" y="128"/>
                      <a:pt x="300" y="128"/>
                    </a:cubicBezTo>
                    <a:cubicBezTo>
                      <a:pt x="300" y="128"/>
                      <a:pt x="301" y="128"/>
                      <a:pt x="301" y="127"/>
                    </a:cubicBezTo>
                    <a:cubicBezTo>
                      <a:pt x="299" y="126"/>
                      <a:pt x="297" y="125"/>
                      <a:pt x="295" y="124"/>
                    </a:cubicBezTo>
                    <a:cubicBezTo>
                      <a:pt x="291" y="122"/>
                      <a:pt x="289" y="120"/>
                      <a:pt x="289" y="118"/>
                    </a:cubicBezTo>
                    <a:cubicBezTo>
                      <a:pt x="289" y="118"/>
                      <a:pt x="289" y="118"/>
                      <a:pt x="289" y="118"/>
                    </a:cubicBezTo>
                    <a:cubicBezTo>
                      <a:pt x="293" y="115"/>
                      <a:pt x="295" y="114"/>
                      <a:pt x="296" y="114"/>
                    </a:cubicBezTo>
                    <a:cubicBezTo>
                      <a:pt x="296" y="113"/>
                      <a:pt x="296" y="113"/>
                      <a:pt x="296" y="113"/>
                    </a:cubicBezTo>
                    <a:cubicBezTo>
                      <a:pt x="296" y="113"/>
                      <a:pt x="297" y="115"/>
                      <a:pt x="298" y="117"/>
                    </a:cubicBezTo>
                    <a:cubicBezTo>
                      <a:pt x="299" y="118"/>
                      <a:pt x="299" y="118"/>
                      <a:pt x="299" y="118"/>
                    </a:cubicBezTo>
                    <a:cubicBezTo>
                      <a:pt x="300" y="121"/>
                      <a:pt x="301" y="122"/>
                      <a:pt x="302" y="123"/>
                    </a:cubicBezTo>
                    <a:cubicBezTo>
                      <a:pt x="302" y="123"/>
                      <a:pt x="303" y="123"/>
                      <a:pt x="305" y="123"/>
                    </a:cubicBezTo>
                    <a:cubicBezTo>
                      <a:pt x="306" y="123"/>
                      <a:pt x="307" y="124"/>
                      <a:pt x="307" y="124"/>
                    </a:cubicBezTo>
                    <a:cubicBezTo>
                      <a:pt x="308" y="126"/>
                      <a:pt x="308" y="126"/>
                      <a:pt x="308" y="127"/>
                    </a:cubicBezTo>
                    <a:cubicBezTo>
                      <a:pt x="309" y="128"/>
                      <a:pt x="309" y="129"/>
                      <a:pt x="310" y="129"/>
                    </a:cubicBezTo>
                    <a:cubicBezTo>
                      <a:pt x="311" y="129"/>
                      <a:pt x="311" y="129"/>
                      <a:pt x="311" y="129"/>
                    </a:cubicBezTo>
                    <a:cubicBezTo>
                      <a:pt x="310" y="128"/>
                      <a:pt x="310" y="127"/>
                      <a:pt x="309" y="126"/>
                    </a:cubicBezTo>
                    <a:cubicBezTo>
                      <a:pt x="309" y="125"/>
                      <a:pt x="309" y="124"/>
                      <a:pt x="309" y="123"/>
                    </a:cubicBezTo>
                    <a:cubicBezTo>
                      <a:pt x="308" y="122"/>
                      <a:pt x="307" y="122"/>
                      <a:pt x="305" y="122"/>
                    </a:cubicBezTo>
                    <a:cubicBezTo>
                      <a:pt x="303" y="122"/>
                      <a:pt x="302" y="121"/>
                      <a:pt x="301" y="120"/>
                    </a:cubicBezTo>
                    <a:cubicBezTo>
                      <a:pt x="300" y="119"/>
                      <a:pt x="300" y="118"/>
                      <a:pt x="300" y="118"/>
                    </a:cubicBezTo>
                    <a:cubicBezTo>
                      <a:pt x="299" y="117"/>
                      <a:pt x="299" y="117"/>
                      <a:pt x="299" y="116"/>
                    </a:cubicBezTo>
                    <a:cubicBezTo>
                      <a:pt x="299" y="116"/>
                      <a:pt x="299" y="115"/>
                      <a:pt x="300" y="115"/>
                    </a:cubicBezTo>
                    <a:cubicBezTo>
                      <a:pt x="301" y="114"/>
                      <a:pt x="301" y="113"/>
                      <a:pt x="301" y="113"/>
                    </a:cubicBezTo>
                    <a:cubicBezTo>
                      <a:pt x="300" y="113"/>
                      <a:pt x="299" y="113"/>
                      <a:pt x="298" y="112"/>
                    </a:cubicBezTo>
                    <a:cubicBezTo>
                      <a:pt x="298" y="112"/>
                      <a:pt x="298" y="111"/>
                      <a:pt x="298" y="111"/>
                    </a:cubicBezTo>
                    <a:cubicBezTo>
                      <a:pt x="298" y="110"/>
                      <a:pt x="298" y="110"/>
                      <a:pt x="298" y="110"/>
                    </a:cubicBezTo>
                    <a:cubicBezTo>
                      <a:pt x="298" y="108"/>
                      <a:pt x="298" y="107"/>
                      <a:pt x="300" y="104"/>
                    </a:cubicBezTo>
                    <a:cubicBezTo>
                      <a:pt x="300" y="104"/>
                      <a:pt x="301" y="103"/>
                      <a:pt x="302" y="102"/>
                    </a:cubicBezTo>
                    <a:cubicBezTo>
                      <a:pt x="302" y="101"/>
                      <a:pt x="302" y="101"/>
                      <a:pt x="303" y="100"/>
                    </a:cubicBezTo>
                    <a:cubicBezTo>
                      <a:pt x="304" y="100"/>
                      <a:pt x="304" y="100"/>
                      <a:pt x="305" y="99"/>
                    </a:cubicBezTo>
                    <a:cubicBezTo>
                      <a:pt x="308" y="99"/>
                      <a:pt x="309" y="98"/>
                      <a:pt x="310" y="97"/>
                    </a:cubicBezTo>
                    <a:cubicBezTo>
                      <a:pt x="311" y="97"/>
                      <a:pt x="311" y="97"/>
                      <a:pt x="311" y="97"/>
                    </a:cubicBezTo>
                    <a:cubicBezTo>
                      <a:pt x="311" y="97"/>
                      <a:pt x="311" y="97"/>
                      <a:pt x="311" y="97"/>
                    </a:cubicBezTo>
                    <a:cubicBezTo>
                      <a:pt x="311" y="98"/>
                      <a:pt x="311" y="99"/>
                      <a:pt x="310" y="100"/>
                    </a:cubicBezTo>
                    <a:cubicBezTo>
                      <a:pt x="310" y="101"/>
                      <a:pt x="310" y="101"/>
                      <a:pt x="310" y="102"/>
                    </a:cubicBezTo>
                    <a:cubicBezTo>
                      <a:pt x="310" y="103"/>
                      <a:pt x="310" y="104"/>
                      <a:pt x="311" y="106"/>
                    </a:cubicBezTo>
                    <a:cubicBezTo>
                      <a:pt x="312" y="107"/>
                      <a:pt x="313" y="108"/>
                      <a:pt x="313" y="109"/>
                    </a:cubicBezTo>
                    <a:cubicBezTo>
                      <a:pt x="313" y="109"/>
                      <a:pt x="313" y="110"/>
                      <a:pt x="312" y="111"/>
                    </a:cubicBezTo>
                    <a:cubicBezTo>
                      <a:pt x="312" y="111"/>
                      <a:pt x="311" y="112"/>
                      <a:pt x="311" y="112"/>
                    </a:cubicBezTo>
                    <a:cubicBezTo>
                      <a:pt x="312" y="114"/>
                      <a:pt x="312" y="116"/>
                      <a:pt x="312" y="118"/>
                    </a:cubicBezTo>
                    <a:cubicBezTo>
                      <a:pt x="313" y="116"/>
                      <a:pt x="314" y="114"/>
                      <a:pt x="314" y="114"/>
                    </a:cubicBezTo>
                    <a:cubicBezTo>
                      <a:pt x="314" y="113"/>
                      <a:pt x="313" y="113"/>
                      <a:pt x="313" y="112"/>
                    </a:cubicBezTo>
                    <a:cubicBezTo>
                      <a:pt x="313" y="112"/>
                      <a:pt x="313" y="111"/>
                      <a:pt x="314" y="109"/>
                    </a:cubicBezTo>
                    <a:cubicBezTo>
                      <a:pt x="314" y="109"/>
                      <a:pt x="314" y="109"/>
                      <a:pt x="314" y="109"/>
                    </a:cubicBezTo>
                    <a:cubicBezTo>
                      <a:pt x="317" y="109"/>
                      <a:pt x="317" y="109"/>
                      <a:pt x="317" y="109"/>
                    </a:cubicBezTo>
                    <a:cubicBezTo>
                      <a:pt x="317" y="109"/>
                      <a:pt x="318" y="109"/>
                      <a:pt x="318" y="109"/>
                    </a:cubicBezTo>
                    <a:cubicBezTo>
                      <a:pt x="317" y="108"/>
                      <a:pt x="315" y="107"/>
                      <a:pt x="315" y="107"/>
                    </a:cubicBezTo>
                    <a:cubicBezTo>
                      <a:pt x="313" y="105"/>
                      <a:pt x="312" y="104"/>
                      <a:pt x="312" y="103"/>
                    </a:cubicBezTo>
                    <a:cubicBezTo>
                      <a:pt x="312" y="100"/>
                      <a:pt x="313" y="98"/>
                      <a:pt x="314" y="97"/>
                    </a:cubicBezTo>
                    <a:cubicBezTo>
                      <a:pt x="315" y="96"/>
                      <a:pt x="316" y="93"/>
                      <a:pt x="317" y="91"/>
                    </a:cubicBezTo>
                    <a:cubicBezTo>
                      <a:pt x="318" y="91"/>
                      <a:pt x="318" y="91"/>
                      <a:pt x="318" y="91"/>
                    </a:cubicBezTo>
                    <a:cubicBezTo>
                      <a:pt x="318" y="91"/>
                      <a:pt x="319" y="92"/>
                      <a:pt x="320" y="92"/>
                    </a:cubicBezTo>
                    <a:cubicBezTo>
                      <a:pt x="320" y="92"/>
                      <a:pt x="320" y="91"/>
                      <a:pt x="319" y="90"/>
                    </a:cubicBezTo>
                    <a:cubicBezTo>
                      <a:pt x="319" y="89"/>
                      <a:pt x="320" y="89"/>
                      <a:pt x="321" y="89"/>
                    </a:cubicBezTo>
                    <a:cubicBezTo>
                      <a:pt x="322" y="89"/>
                      <a:pt x="322" y="89"/>
                      <a:pt x="323" y="91"/>
                    </a:cubicBezTo>
                    <a:cubicBezTo>
                      <a:pt x="323" y="92"/>
                      <a:pt x="324" y="93"/>
                      <a:pt x="324" y="94"/>
                    </a:cubicBezTo>
                    <a:cubicBezTo>
                      <a:pt x="324" y="95"/>
                      <a:pt x="323" y="96"/>
                      <a:pt x="323" y="98"/>
                    </a:cubicBezTo>
                    <a:cubicBezTo>
                      <a:pt x="322" y="100"/>
                      <a:pt x="322" y="102"/>
                      <a:pt x="322" y="102"/>
                    </a:cubicBezTo>
                    <a:cubicBezTo>
                      <a:pt x="322" y="103"/>
                      <a:pt x="322" y="104"/>
                      <a:pt x="323" y="105"/>
                    </a:cubicBezTo>
                    <a:cubicBezTo>
                      <a:pt x="324" y="107"/>
                      <a:pt x="324" y="108"/>
                      <a:pt x="324" y="108"/>
                    </a:cubicBezTo>
                    <a:cubicBezTo>
                      <a:pt x="324" y="108"/>
                      <a:pt x="324" y="108"/>
                      <a:pt x="324" y="108"/>
                    </a:cubicBezTo>
                    <a:cubicBezTo>
                      <a:pt x="323" y="111"/>
                      <a:pt x="322" y="113"/>
                      <a:pt x="322" y="114"/>
                    </a:cubicBezTo>
                    <a:cubicBezTo>
                      <a:pt x="322" y="116"/>
                      <a:pt x="322" y="117"/>
                      <a:pt x="322" y="119"/>
                    </a:cubicBezTo>
                    <a:cubicBezTo>
                      <a:pt x="321" y="121"/>
                      <a:pt x="320" y="122"/>
                      <a:pt x="319" y="124"/>
                    </a:cubicBezTo>
                    <a:cubicBezTo>
                      <a:pt x="319" y="124"/>
                      <a:pt x="319" y="124"/>
                      <a:pt x="319" y="124"/>
                    </a:cubicBezTo>
                    <a:cubicBezTo>
                      <a:pt x="320" y="123"/>
                      <a:pt x="321" y="122"/>
                      <a:pt x="323" y="120"/>
                    </a:cubicBezTo>
                    <a:cubicBezTo>
                      <a:pt x="324" y="119"/>
                      <a:pt x="324" y="117"/>
                      <a:pt x="324" y="116"/>
                    </a:cubicBezTo>
                    <a:cubicBezTo>
                      <a:pt x="324" y="115"/>
                      <a:pt x="325" y="114"/>
                      <a:pt x="325" y="111"/>
                    </a:cubicBezTo>
                    <a:cubicBezTo>
                      <a:pt x="325" y="110"/>
                      <a:pt x="325" y="109"/>
                      <a:pt x="325" y="109"/>
                    </a:cubicBezTo>
                    <a:cubicBezTo>
                      <a:pt x="325" y="108"/>
                      <a:pt x="326" y="108"/>
                      <a:pt x="326" y="108"/>
                    </a:cubicBezTo>
                    <a:cubicBezTo>
                      <a:pt x="326" y="108"/>
                      <a:pt x="328" y="108"/>
                      <a:pt x="330" y="110"/>
                    </a:cubicBezTo>
                    <a:cubicBezTo>
                      <a:pt x="328" y="108"/>
                      <a:pt x="327" y="107"/>
                      <a:pt x="327" y="106"/>
                    </a:cubicBezTo>
                    <a:cubicBezTo>
                      <a:pt x="326" y="105"/>
                      <a:pt x="325" y="103"/>
                      <a:pt x="325" y="101"/>
                    </a:cubicBezTo>
                    <a:cubicBezTo>
                      <a:pt x="325" y="100"/>
                      <a:pt x="326" y="99"/>
                      <a:pt x="327" y="98"/>
                    </a:cubicBezTo>
                    <a:cubicBezTo>
                      <a:pt x="327" y="97"/>
                      <a:pt x="328" y="97"/>
                      <a:pt x="329" y="96"/>
                    </a:cubicBezTo>
                    <a:cubicBezTo>
                      <a:pt x="329" y="96"/>
                      <a:pt x="330" y="94"/>
                      <a:pt x="330" y="92"/>
                    </a:cubicBezTo>
                    <a:cubicBezTo>
                      <a:pt x="330" y="92"/>
                      <a:pt x="330" y="92"/>
                      <a:pt x="330" y="92"/>
                    </a:cubicBezTo>
                    <a:cubicBezTo>
                      <a:pt x="330" y="90"/>
                      <a:pt x="331" y="89"/>
                      <a:pt x="331" y="89"/>
                    </a:cubicBezTo>
                    <a:cubicBezTo>
                      <a:pt x="332" y="89"/>
                      <a:pt x="333" y="91"/>
                      <a:pt x="333" y="94"/>
                    </a:cubicBezTo>
                    <a:cubicBezTo>
                      <a:pt x="333" y="94"/>
                      <a:pt x="333" y="95"/>
                      <a:pt x="335" y="95"/>
                    </a:cubicBezTo>
                    <a:cubicBezTo>
                      <a:pt x="335" y="95"/>
                      <a:pt x="335" y="95"/>
                      <a:pt x="335" y="95"/>
                    </a:cubicBezTo>
                    <a:cubicBezTo>
                      <a:pt x="335" y="94"/>
                      <a:pt x="334" y="94"/>
                      <a:pt x="334" y="93"/>
                    </a:cubicBezTo>
                    <a:cubicBezTo>
                      <a:pt x="334" y="92"/>
                      <a:pt x="334" y="92"/>
                      <a:pt x="335" y="91"/>
                    </a:cubicBezTo>
                    <a:cubicBezTo>
                      <a:pt x="335" y="90"/>
                      <a:pt x="335" y="89"/>
                      <a:pt x="336" y="89"/>
                    </a:cubicBezTo>
                    <a:cubicBezTo>
                      <a:pt x="336" y="89"/>
                      <a:pt x="337" y="90"/>
                      <a:pt x="337" y="90"/>
                    </a:cubicBezTo>
                    <a:cubicBezTo>
                      <a:pt x="337" y="90"/>
                      <a:pt x="337" y="91"/>
                      <a:pt x="338" y="91"/>
                    </a:cubicBezTo>
                    <a:cubicBezTo>
                      <a:pt x="338" y="89"/>
                      <a:pt x="338" y="89"/>
                      <a:pt x="338" y="89"/>
                    </a:cubicBezTo>
                    <a:cubicBezTo>
                      <a:pt x="337" y="88"/>
                      <a:pt x="337" y="87"/>
                      <a:pt x="337" y="85"/>
                    </a:cubicBezTo>
                    <a:cubicBezTo>
                      <a:pt x="337" y="85"/>
                      <a:pt x="337" y="85"/>
                      <a:pt x="337" y="84"/>
                    </a:cubicBezTo>
                    <a:cubicBezTo>
                      <a:pt x="337" y="84"/>
                      <a:pt x="337" y="84"/>
                      <a:pt x="338" y="83"/>
                    </a:cubicBezTo>
                    <a:cubicBezTo>
                      <a:pt x="338" y="83"/>
                      <a:pt x="338" y="83"/>
                      <a:pt x="338" y="83"/>
                    </a:cubicBezTo>
                    <a:cubicBezTo>
                      <a:pt x="338" y="82"/>
                      <a:pt x="339" y="82"/>
                      <a:pt x="340" y="82"/>
                    </a:cubicBezTo>
                    <a:cubicBezTo>
                      <a:pt x="341" y="82"/>
                      <a:pt x="343" y="83"/>
                      <a:pt x="344" y="85"/>
                    </a:cubicBezTo>
                    <a:cubicBezTo>
                      <a:pt x="345" y="86"/>
                      <a:pt x="346" y="87"/>
                      <a:pt x="347" y="87"/>
                    </a:cubicBezTo>
                    <a:cubicBezTo>
                      <a:pt x="349" y="87"/>
                      <a:pt x="350" y="88"/>
                      <a:pt x="351" y="89"/>
                    </a:cubicBezTo>
                    <a:cubicBezTo>
                      <a:pt x="353" y="91"/>
                      <a:pt x="355" y="92"/>
                      <a:pt x="355" y="92"/>
                    </a:cubicBezTo>
                    <a:cubicBezTo>
                      <a:pt x="355" y="92"/>
                      <a:pt x="355" y="92"/>
                      <a:pt x="355" y="92"/>
                    </a:cubicBezTo>
                    <a:cubicBezTo>
                      <a:pt x="355" y="92"/>
                      <a:pt x="354" y="90"/>
                      <a:pt x="351" y="88"/>
                    </a:cubicBezTo>
                    <a:cubicBezTo>
                      <a:pt x="350" y="87"/>
                      <a:pt x="350" y="87"/>
                      <a:pt x="349" y="86"/>
                    </a:cubicBezTo>
                    <a:cubicBezTo>
                      <a:pt x="349" y="85"/>
                      <a:pt x="348" y="84"/>
                      <a:pt x="348" y="83"/>
                    </a:cubicBezTo>
                    <a:cubicBezTo>
                      <a:pt x="348" y="82"/>
                      <a:pt x="348" y="82"/>
                      <a:pt x="348" y="82"/>
                    </a:cubicBezTo>
                    <a:cubicBezTo>
                      <a:pt x="348" y="82"/>
                      <a:pt x="349" y="82"/>
                      <a:pt x="349" y="82"/>
                    </a:cubicBezTo>
                    <a:cubicBezTo>
                      <a:pt x="350" y="82"/>
                      <a:pt x="351" y="83"/>
                      <a:pt x="352" y="84"/>
                    </a:cubicBezTo>
                    <a:cubicBezTo>
                      <a:pt x="352" y="84"/>
                      <a:pt x="352" y="84"/>
                      <a:pt x="352" y="84"/>
                    </a:cubicBezTo>
                    <a:cubicBezTo>
                      <a:pt x="351" y="82"/>
                      <a:pt x="351" y="81"/>
                      <a:pt x="351" y="79"/>
                    </a:cubicBezTo>
                    <a:cubicBezTo>
                      <a:pt x="351" y="79"/>
                      <a:pt x="351" y="79"/>
                      <a:pt x="351" y="79"/>
                    </a:cubicBezTo>
                    <a:cubicBezTo>
                      <a:pt x="350" y="79"/>
                      <a:pt x="350" y="79"/>
                      <a:pt x="350" y="80"/>
                    </a:cubicBezTo>
                    <a:cubicBezTo>
                      <a:pt x="349" y="80"/>
                      <a:pt x="349" y="80"/>
                      <a:pt x="348" y="80"/>
                    </a:cubicBezTo>
                    <a:cubicBezTo>
                      <a:pt x="348" y="80"/>
                      <a:pt x="347" y="79"/>
                      <a:pt x="347" y="79"/>
                    </a:cubicBezTo>
                    <a:cubicBezTo>
                      <a:pt x="347" y="79"/>
                      <a:pt x="348" y="78"/>
                      <a:pt x="349" y="77"/>
                    </a:cubicBezTo>
                    <a:cubicBezTo>
                      <a:pt x="350" y="76"/>
                      <a:pt x="350" y="75"/>
                      <a:pt x="351" y="75"/>
                    </a:cubicBezTo>
                    <a:cubicBezTo>
                      <a:pt x="350" y="74"/>
                      <a:pt x="350" y="74"/>
                      <a:pt x="350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5" y="78"/>
                      <a:pt x="344" y="79"/>
                      <a:pt x="344" y="79"/>
                    </a:cubicBezTo>
                    <a:cubicBezTo>
                      <a:pt x="343" y="79"/>
                      <a:pt x="343" y="78"/>
                      <a:pt x="343" y="78"/>
                    </a:cubicBezTo>
                    <a:cubicBezTo>
                      <a:pt x="342" y="77"/>
                      <a:pt x="342" y="76"/>
                      <a:pt x="342" y="76"/>
                    </a:cubicBezTo>
                    <a:cubicBezTo>
                      <a:pt x="340" y="76"/>
                      <a:pt x="339" y="76"/>
                      <a:pt x="339" y="76"/>
                    </a:cubicBezTo>
                    <a:cubicBezTo>
                      <a:pt x="338" y="74"/>
                      <a:pt x="337" y="74"/>
                      <a:pt x="336" y="73"/>
                    </a:cubicBezTo>
                    <a:cubicBezTo>
                      <a:pt x="335" y="73"/>
                      <a:pt x="335" y="73"/>
                      <a:pt x="334" y="73"/>
                    </a:cubicBezTo>
                    <a:cubicBezTo>
                      <a:pt x="334" y="73"/>
                      <a:pt x="333" y="72"/>
                      <a:pt x="333" y="72"/>
                    </a:cubicBezTo>
                    <a:cubicBezTo>
                      <a:pt x="333" y="71"/>
                      <a:pt x="334" y="70"/>
                      <a:pt x="335" y="70"/>
                    </a:cubicBezTo>
                    <a:cubicBezTo>
                      <a:pt x="336" y="70"/>
                      <a:pt x="336" y="70"/>
                      <a:pt x="338" y="71"/>
                    </a:cubicBezTo>
                    <a:cubicBezTo>
                      <a:pt x="338" y="71"/>
                      <a:pt x="338" y="71"/>
                      <a:pt x="338" y="71"/>
                    </a:cubicBezTo>
                    <a:cubicBezTo>
                      <a:pt x="338" y="70"/>
                      <a:pt x="338" y="69"/>
                      <a:pt x="338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39" y="67"/>
                      <a:pt x="340" y="68"/>
                      <a:pt x="341" y="70"/>
                    </a:cubicBezTo>
                    <a:cubicBezTo>
                      <a:pt x="343" y="71"/>
                      <a:pt x="344" y="72"/>
                      <a:pt x="345" y="72"/>
                    </a:cubicBezTo>
                    <a:cubicBezTo>
                      <a:pt x="345" y="72"/>
                      <a:pt x="345" y="70"/>
                      <a:pt x="345" y="67"/>
                    </a:cubicBezTo>
                    <a:cubicBezTo>
                      <a:pt x="345" y="67"/>
                      <a:pt x="345" y="66"/>
                      <a:pt x="345" y="65"/>
                    </a:cubicBezTo>
                    <a:cubicBezTo>
                      <a:pt x="347" y="65"/>
                      <a:pt x="347" y="65"/>
                      <a:pt x="347" y="65"/>
                    </a:cubicBezTo>
                    <a:cubicBezTo>
                      <a:pt x="348" y="65"/>
                      <a:pt x="349" y="66"/>
                      <a:pt x="349" y="68"/>
                    </a:cubicBezTo>
                    <a:cubicBezTo>
                      <a:pt x="350" y="68"/>
                      <a:pt x="350" y="68"/>
                      <a:pt x="350" y="68"/>
                    </a:cubicBezTo>
                    <a:cubicBezTo>
                      <a:pt x="350" y="67"/>
                      <a:pt x="350" y="67"/>
                      <a:pt x="350" y="67"/>
                    </a:cubicBezTo>
                    <a:cubicBezTo>
                      <a:pt x="350" y="66"/>
                      <a:pt x="351" y="65"/>
                      <a:pt x="351" y="65"/>
                    </a:cubicBezTo>
                    <a:cubicBezTo>
                      <a:pt x="352" y="65"/>
                      <a:pt x="353" y="66"/>
                      <a:pt x="353" y="68"/>
                    </a:cubicBezTo>
                    <a:cubicBezTo>
                      <a:pt x="353" y="68"/>
                      <a:pt x="353" y="68"/>
                      <a:pt x="353" y="68"/>
                    </a:cubicBezTo>
                    <a:cubicBezTo>
                      <a:pt x="353" y="71"/>
                      <a:pt x="353" y="73"/>
                      <a:pt x="354" y="73"/>
                    </a:cubicBezTo>
                    <a:cubicBezTo>
                      <a:pt x="356" y="72"/>
                      <a:pt x="357" y="72"/>
                      <a:pt x="358" y="72"/>
                    </a:cubicBezTo>
                    <a:cubicBezTo>
                      <a:pt x="356" y="71"/>
                      <a:pt x="355" y="70"/>
                      <a:pt x="355" y="68"/>
                    </a:cubicBezTo>
                    <a:cubicBezTo>
                      <a:pt x="355" y="66"/>
                      <a:pt x="355" y="66"/>
                      <a:pt x="356" y="66"/>
                    </a:cubicBezTo>
                    <a:cubicBezTo>
                      <a:pt x="357" y="66"/>
                      <a:pt x="357" y="66"/>
                      <a:pt x="358" y="66"/>
                    </a:cubicBezTo>
                    <a:cubicBezTo>
                      <a:pt x="359" y="66"/>
                      <a:pt x="360" y="67"/>
                      <a:pt x="362" y="67"/>
                    </a:cubicBezTo>
                    <a:cubicBezTo>
                      <a:pt x="363" y="68"/>
                      <a:pt x="364" y="68"/>
                      <a:pt x="364" y="68"/>
                    </a:cubicBezTo>
                    <a:cubicBezTo>
                      <a:pt x="365" y="68"/>
                      <a:pt x="365" y="69"/>
                      <a:pt x="365" y="70"/>
                    </a:cubicBezTo>
                    <a:cubicBezTo>
                      <a:pt x="365" y="70"/>
                      <a:pt x="365" y="70"/>
                      <a:pt x="365" y="70"/>
                    </a:cubicBezTo>
                    <a:cubicBezTo>
                      <a:pt x="365" y="71"/>
                      <a:pt x="363" y="72"/>
                      <a:pt x="361" y="74"/>
                    </a:cubicBezTo>
                    <a:cubicBezTo>
                      <a:pt x="359" y="76"/>
                      <a:pt x="358" y="77"/>
                      <a:pt x="357" y="77"/>
                    </a:cubicBezTo>
                    <a:cubicBezTo>
                      <a:pt x="360" y="76"/>
                      <a:pt x="363" y="74"/>
                      <a:pt x="367" y="72"/>
                    </a:cubicBezTo>
                    <a:cubicBezTo>
                      <a:pt x="367" y="72"/>
                      <a:pt x="368" y="73"/>
                      <a:pt x="368" y="75"/>
                    </a:cubicBezTo>
                    <a:cubicBezTo>
                      <a:pt x="368" y="75"/>
                      <a:pt x="369" y="75"/>
                      <a:pt x="370" y="75"/>
                    </a:cubicBezTo>
                    <a:cubicBezTo>
                      <a:pt x="370" y="75"/>
                      <a:pt x="371" y="75"/>
                      <a:pt x="372" y="75"/>
                    </a:cubicBezTo>
                    <a:cubicBezTo>
                      <a:pt x="372" y="76"/>
                      <a:pt x="372" y="78"/>
                      <a:pt x="372" y="80"/>
                    </a:cubicBezTo>
                    <a:cubicBezTo>
                      <a:pt x="373" y="79"/>
                      <a:pt x="374" y="79"/>
                      <a:pt x="375" y="77"/>
                    </a:cubicBezTo>
                    <a:cubicBezTo>
                      <a:pt x="377" y="76"/>
                      <a:pt x="378" y="76"/>
                      <a:pt x="379" y="76"/>
                    </a:cubicBezTo>
                    <a:cubicBezTo>
                      <a:pt x="379" y="75"/>
                      <a:pt x="379" y="75"/>
                      <a:pt x="379" y="75"/>
                    </a:cubicBezTo>
                    <a:cubicBezTo>
                      <a:pt x="379" y="75"/>
                      <a:pt x="378" y="74"/>
                      <a:pt x="378" y="74"/>
                    </a:cubicBezTo>
                    <a:cubicBezTo>
                      <a:pt x="377" y="75"/>
                      <a:pt x="377" y="75"/>
                      <a:pt x="377" y="75"/>
                    </a:cubicBezTo>
                    <a:cubicBezTo>
                      <a:pt x="375" y="75"/>
                      <a:pt x="374" y="74"/>
                      <a:pt x="373" y="74"/>
                    </a:cubicBezTo>
                    <a:cubicBezTo>
                      <a:pt x="372" y="73"/>
                      <a:pt x="372" y="73"/>
                      <a:pt x="372" y="72"/>
                    </a:cubicBezTo>
                    <a:cubicBezTo>
                      <a:pt x="372" y="71"/>
                      <a:pt x="373" y="69"/>
                      <a:pt x="374" y="67"/>
                    </a:cubicBezTo>
                    <a:cubicBezTo>
                      <a:pt x="374" y="66"/>
                      <a:pt x="374" y="66"/>
                      <a:pt x="374" y="66"/>
                    </a:cubicBezTo>
                    <a:cubicBezTo>
                      <a:pt x="374" y="65"/>
                      <a:pt x="373" y="65"/>
                      <a:pt x="373" y="65"/>
                    </a:cubicBezTo>
                    <a:cubicBezTo>
                      <a:pt x="372" y="65"/>
                      <a:pt x="372" y="64"/>
                      <a:pt x="372" y="64"/>
                    </a:cubicBezTo>
                    <a:cubicBezTo>
                      <a:pt x="372" y="63"/>
                      <a:pt x="374" y="61"/>
                      <a:pt x="376" y="60"/>
                    </a:cubicBezTo>
                    <a:cubicBezTo>
                      <a:pt x="376" y="60"/>
                      <a:pt x="376" y="59"/>
                      <a:pt x="375" y="59"/>
                    </a:cubicBezTo>
                    <a:cubicBezTo>
                      <a:pt x="375" y="59"/>
                      <a:pt x="374" y="58"/>
                      <a:pt x="374" y="58"/>
                    </a:cubicBezTo>
                    <a:cubicBezTo>
                      <a:pt x="374" y="57"/>
                      <a:pt x="375" y="56"/>
                      <a:pt x="376" y="54"/>
                    </a:cubicBezTo>
                    <a:cubicBezTo>
                      <a:pt x="377" y="51"/>
                      <a:pt x="378" y="50"/>
                      <a:pt x="379" y="49"/>
                    </a:cubicBezTo>
                    <a:cubicBezTo>
                      <a:pt x="379" y="49"/>
                      <a:pt x="380" y="49"/>
                      <a:pt x="381" y="48"/>
                    </a:cubicBezTo>
                    <a:cubicBezTo>
                      <a:pt x="381" y="48"/>
                      <a:pt x="382" y="48"/>
                      <a:pt x="383" y="48"/>
                    </a:cubicBezTo>
                    <a:cubicBezTo>
                      <a:pt x="384" y="48"/>
                      <a:pt x="386" y="47"/>
                      <a:pt x="388" y="47"/>
                    </a:cubicBezTo>
                    <a:cubicBezTo>
                      <a:pt x="387" y="47"/>
                      <a:pt x="386" y="46"/>
                      <a:pt x="385" y="46"/>
                    </a:cubicBezTo>
                    <a:cubicBezTo>
                      <a:pt x="384" y="45"/>
                      <a:pt x="384" y="44"/>
                      <a:pt x="384" y="44"/>
                    </a:cubicBezTo>
                    <a:cubicBezTo>
                      <a:pt x="384" y="44"/>
                      <a:pt x="384" y="43"/>
                      <a:pt x="384" y="41"/>
                    </a:cubicBezTo>
                    <a:cubicBezTo>
                      <a:pt x="385" y="40"/>
                      <a:pt x="386" y="38"/>
                      <a:pt x="386" y="35"/>
                    </a:cubicBezTo>
                    <a:cubicBezTo>
                      <a:pt x="388" y="36"/>
                      <a:pt x="390" y="36"/>
                      <a:pt x="392" y="37"/>
                    </a:cubicBezTo>
                    <a:cubicBezTo>
                      <a:pt x="392" y="37"/>
                      <a:pt x="392" y="37"/>
                      <a:pt x="392" y="37"/>
                    </a:cubicBezTo>
                    <a:cubicBezTo>
                      <a:pt x="392" y="37"/>
                      <a:pt x="391" y="36"/>
                      <a:pt x="390" y="34"/>
                    </a:cubicBezTo>
                    <a:cubicBezTo>
                      <a:pt x="389" y="33"/>
                      <a:pt x="388" y="33"/>
                      <a:pt x="387" y="32"/>
                    </a:cubicBezTo>
                    <a:cubicBezTo>
                      <a:pt x="386" y="32"/>
                      <a:pt x="385" y="32"/>
                      <a:pt x="384" y="31"/>
                    </a:cubicBezTo>
                    <a:cubicBezTo>
                      <a:pt x="382" y="30"/>
                      <a:pt x="382" y="29"/>
                      <a:pt x="382" y="28"/>
                    </a:cubicBezTo>
                    <a:cubicBezTo>
                      <a:pt x="382" y="28"/>
                      <a:pt x="382" y="27"/>
                      <a:pt x="382" y="27"/>
                    </a:cubicBezTo>
                    <a:cubicBezTo>
                      <a:pt x="384" y="27"/>
                      <a:pt x="384" y="27"/>
                      <a:pt x="384" y="27"/>
                    </a:cubicBezTo>
                    <a:cubicBezTo>
                      <a:pt x="385" y="28"/>
                      <a:pt x="386" y="28"/>
                      <a:pt x="388" y="30"/>
                    </a:cubicBezTo>
                    <a:cubicBezTo>
                      <a:pt x="388" y="29"/>
                      <a:pt x="388" y="28"/>
                      <a:pt x="388" y="27"/>
                    </a:cubicBezTo>
                    <a:cubicBezTo>
                      <a:pt x="388" y="27"/>
                      <a:pt x="388" y="26"/>
                      <a:pt x="390" y="25"/>
                    </a:cubicBezTo>
                    <a:cubicBezTo>
                      <a:pt x="390" y="25"/>
                      <a:pt x="389" y="24"/>
                      <a:pt x="388" y="24"/>
                    </a:cubicBezTo>
                    <a:cubicBezTo>
                      <a:pt x="388" y="23"/>
                      <a:pt x="387" y="23"/>
                      <a:pt x="387" y="22"/>
                    </a:cubicBezTo>
                    <a:cubicBezTo>
                      <a:pt x="387" y="22"/>
                      <a:pt x="388" y="21"/>
                      <a:pt x="388" y="20"/>
                    </a:cubicBezTo>
                    <a:cubicBezTo>
                      <a:pt x="388" y="19"/>
                      <a:pt x="388" y="19"/>
                      <a:pt x="389" y="19"/>
                    </a:cubicBezTo>
                    <a:cubicBezTo>
                      <a:pt x="389" y="19"/>
                      <a:pt x="389" y="19"/>
                      <a:pt x="389" y="19"/>
                    </a:cubicBezTo>
                    <a:cubicBezTo>
                      <a:pt x="390" y="19"/>
                      <a:pt x="390" y="19"/>
                      <a:pt x="390" y="20"/>
                    </a:cubicBezTo>
                    <a:cubicBezTo>
                      <a:pt x="391" y="20"/>
                      <a:pt x="392" y="21"/>
                      <a:pt x="392" y="21"/>
                    </a:cubicBezTo>
                    <a:cubicBezTo>
                      <a:pt x="392" y="21"/>
                      <a:pt x="392" y="20"/>
                      <a:pt x="393" y="20"/>
                    </a:cubicBezTo>
                    <a:cubicBezTo>
                      <a:pt x="393" y="20"/>
                      <a:pt x="394" y="20"/>
                      <a:pt x="394" y="20"/>
                    </a:cubicBezTo>
                    <a:cubicBezTo>
                      <a:pt x="395" y="21"/>
                      <a:pt x="395" y="22"/>
                      <a:pt x="395" y="22"/>
                    </a:cubicBezTo>
                    <a:cubicBezTo>
                      <a:pt x="395" y="22"/>
                      <a:pt x="395" y="22"/>
                      <a:pt x="394" y="23"/>
                    </a:cubicBezTo>
                    <a:cubicBezTo>
                      <a:pt x="394" y="24"/>
                      <a:pt x="394" y="24"/>
                      <a:pt x="394" y="24"/>
                    </a:cubicBezTo>
                    <a:cubicBezTo>
                      <a:pt x="394" y="24"/>
                      <a:pt x="395" y="24"/>
                      <a:pt x="395" y="24"/>
                    </a:cubicBezTo>
                    <a:cubicBezTo>
                      <a:pt x="396" y="24"/>
                      <a:pt x="397" y="24"/>
                      <a:pt x="397" y="23"/>
                    </a:cubicBezTo>
                    <a:cubicBezTo>
                      <a:pt x="397" y="23"/>
                      <a:pt x="397" y="22"/>
                      <a:pt x="398" y="22"/>
                    </a:cubicBezTo>
                    <a:cubicBezTo>
                      <a:pt x="398" y="22"/>
                      <a:pt x="399" y="23"/>
                      <a:pt x="400" y="24"/>
                    </a:cubicBezTo>
                    <a:cubicBezTo>
                      <a:pt x="400" y="25"/>
                      <a:pt x="400" y="26"/>
                      <a:pt x="401" y="27"/>
                    </a:cubicBezTo>
                    <a:cubicBezTo>
                      <a:pt x="403" y="24"/>
                      <a:pt x="404" y="23"/>
                      <a:pt x="404" y="22"/>
                    </a:cubicBezTo>
                    <a:cubicBezTo>
                      <a:pt x="404" y="22"/>
                      <a:pt x="404" y="22"/>
                      <a:pt x="404" y="22"/>
                    </a:cubicBezTo>
                    <a:cubicBezTo>
                      <a:pt x="405" y="22"/>
                      <a:pt x="405" y="21"/>
                      <a:pt x="406" y="21"/>
                    </a:cubicBezTo>
                    <a:cubicBezTo>
                      <a:pt x="407" y="20"/>
                      <a:pt x="408" y="20"/>
                      <a:pt x="409" y="20"/>
                    </a:cubicBezTo>
                    <a:cubicBezTo>
                      <a:pt x="410" y="20"/>
                      <a:pt x="410" y="21"/>
                      <a:pt x="410" y="22"/>
                    </a:cubicBezTo>
                    <a:cubicBezTo>
                      <a:pt x="410" y="22"/>
                      <a:pt x="410" y="24"/>
                      <a:pt x="408" y="27"/>
                    </a:cubicBezTo>
                    <a:cubicBezTo>
                      <a:pt x="408" y="27"/>
                      <a:pt x="408" y="27"/>
                      <a:pt x="409" y="28"/>
                    </a:cubicBezTo>
                    <a:cubicBezTo>
                      <a:pt x="409" y="28"/>
                      <a:pt x="409" y="28"/>
                      <a:pt x="409" y="28"/>
                    </a:cubicBezTo>
                    <a:cubicBezTo>
                      <a:pt x="406" y="30"/>
                      <a:pt x="405" y="32"/>
                      <a:pt x="405" y="35"/>
                    </a:cubicBezTo>
                    <a:cubicBezTo>
                      <a:pt x="405" y="36"/>
                      <a:pt x="404" y="37"/>
                      <a:pt x="403" y="39"/>
                    </a:cubicBezTo>
                    <a:cubicBezTo>
                      <a:pt x="402" y="42"/>
                      <a:pt x="402" y="42"/>
                      <a:pt x="402" y="42"/>
                    </a:cubicBezTo>
                    <a:cubicBezTo>
                      <a:pt x="402" y="42"/>
                      <a:pt x="402" y="43"/>
                      <a:pt x="402" y="43"/>
                    </a:cubicBezTo>
                    <a:cubicBezTo>
                      <a:pt x="402" y="43"/>
                      <a:pt x="402" y="43"/>
                      <a:pt x="402" y="43"/>
                    </a:cubicBezTo>
                    <a:cubicBezTo>
                      <a:pt x="402" y="43"/>
                      <a:pt x="402" y="44"/>
                      <a:pt x="401" y="44"/>
                    </a:cubicBezTo>
                    <a:cubicBezTo>
                      <a:pt x="401" y="44"/>
                      <a:pt x="401" y="45"/>
                      <a:pt x="401" y="45"/>
                    </a:cubicBezTo>
                    <a:cubicBezTo>
                      <a:pt x="401" y="45"/>
                      <a:pt x="401" y="45"/>
                      <a:pt x="402" y="45"/>
                    </a:cubicBezTo>
                    <a:cubicBezTo>
                      <a:pt x="402" y="45"/>
                      <a:pt x="402" y="45"/>
                      <a:pt x="403" y="44"/>
                    </a:cubicBezTo>
                    <a:cubicBezTo>
                      <a:pt x="404" y="44"/>
                      <a:pt x="404" y="44"/>
                      <a:pt x="404" y="44"/>
                    </a:cubicBezTo>
                    <a:cubicBezTo>
                      <a:pt x="404" y="45"/>
                      <a:pt x="404" y="45"/>
                      <a:pt x="404" y="45"/>
                    </a:cubicBezTo>
                    <a:cubicBezTo>
                      <a:pt x="404" y="47"/>
                      <a:pt x="405" y="48"/>
                      <a:pt x="405" y="48"/>
                    </a:cubicBezTo>
                    <a:cubicBezTo>
                      <a:pt x="405" y="48"/>
                      <a:pt x="404" y="48"/>
                      <a:pt x="404" y="49"/>
                    </a:cubicBezTo>
                    <a:cubicBezTo>
                      <a:pt x="404" y="49"/>
                      <a:pt x="404" y="49"/>
                      <a:pt x="404" y="49"/>
                    </a:cubicBezTo>
                    <a:cubicBezTo>
                      <a:pt x="404" y="52"/>
                      <a:pt x="404" y="53"/>
                      <a:pt x="404" y="54"/>
                    </a:cubicBezTo>
                    <a:cubicBezTo>
                      <a:pt x="403" y="57"/>
                      <a:pt x="403" y="59"/>
                      <a:pt x="403" y="60"/>
                    </a:cubicBezTo>
                    <a:cubicBezTo>
                      <a:pt x="403" y="61"/>
                      <a:pt x="403" y="63"/>
                      <a:pt x="404" y="65"/>
                    </a:cubicBezTo>
                    <a:cubicBezTo>
                      <a:pt x="404" y="65"/>
                      <a:pt x="404" y="65"/>
                      <a:pt x="404" y="65"/>
                    </a:cubicBezTo>
                    <a:cubicBezTo>
                      <a:pt x="404" y="64"/>
                      <a:pt x="404" y="63"/>
                      <a:pt x="405" y="62"/>
                    </a:cubicBezTo>
                    <a:cubicBezTo>
                      <a:pt x="405" y="62"/>
                      <a:pt x="406" y="63"/>
                      <a:pt x="406" y="64"/>
                    </a:cubicBezTo>
                    <a:cubicBezTo>
                      <a:pt x="407" y="65"/>
                      <a:pt x="407" y="65"/>
                      <a:pt x="407" y="65"/>
                    </a:cubicBezTo>
                    <a:cubicBezTo>
                      <a:pt x="408" y="64"/>
                      <a:pt x="408" y="62"/>
                      <a:pt x="409" y="58"/>
                    </a:cubicBezTo>
                    <a:cubicBezTo>
                      <a:pt x="409" y="55"/>
                      <a:pt x="410" y="53"/>
                      <a:pt x="411" y="52"/>
                    </a:cubicBezTo>
                    <a:cubicBezTo>
                      <a:pt x="411" y="52"/>
                      <a:pt x="410" y="52"/>
                      <a:pt x="410" y="51"/>
                    </a:cubicBezTo>
                    <a:cubicBezTo>
                      <a:pt x="410" y="51"/>
                      <a:pt x="410" y="50"/>
                      <a:pt x="410" y="50"/>
                    </a:cubicBezTo>
                    <a:cubicBezTo>
                      <a:pt x="410" y="49"/>
                      <a:pt x="410" y="46"/>
                      <a:pt x="411" y="43"/>
                    </a:cubicBezTo>
                    <a:cubicBezTo>
                      <a:pt x="412" y="40"/>
                      <a:pt x="413" y="38"/>
                      <a:pt x="413" y="37"/>
                    </a:cubicBezTo>
                    <a:cubicBezTo>
                      <a:pt x="413" y="37"/>
                      <a:pt x="414" y="36"/>
                      <a:pt x="415" y="35"/>
                    </a:cubicBezTo>
                    <a:cubicBezTo>
                      <a:pt x="416" y="34"/>
                      <a:pt x="417" y="33"/>
                      <a:pt x="416" y="32"/>
                    </a:cubicBezTo>
                    <a:cubicBezTo>
                      <a:pt x="416" y="30"/>
                      <a:pt x="416" y="28"/>
                      <a:pt x="416" y="25"/>
                    </a:cubicBezTo>
                    <a:cubicBezTo>
                      <a:pt x="416" y="24"/>
                      <a:pt x="417" y="24"/>
                      <a:pt x="417" y="22"/>
                    </a:cubicBezTo>
                    <a:cubicBezTo>
                      <a:pt x="418" y="21"/>
                      <a:pt x="419" y="20"/>
                      <a:pt x="420" y="19"/>
                    </a:cubicBezTo>
                    <a:cubicBezTo>
                      <a:pt x="421" y="17"/>
                      <a:pt x="422" y="15"/>
                      <a:pt x="423" y="13"/>
                    </a:cubicBezTo>
                    <a:cubicBezTo>
                      <a:pt x="424" y="13"/>
                      <a:pt x="424" y="14"/>
                      <a:pt x="424" y="15"/>
                    </a:cubicBezTo>
                    <a:cubicBezTo>
                      <a:pt x="424" y="16"/>
                      <a:pt x="425" y="17"/>
                      <a:pt x="425" y="18"/>
                    </a:cubicBezTo>
                    <a:cubicBezTo>
                      <a:pt x="425" y="19"/>
                      <a:pt x="426" y="20"/>
                      <a:pt x="426" y="20"/>
                    </a:cubicBezTo>
                    <a:cubicBezTo>
                      <a:pt x="426" y="21"/>
                      <a:pt x="426" y="22"/>
                      <a:pt x="426" y="23"/>
                    </a:cubicBezTo>
                    <a:cubicBezTo>
                      <a:pt x="426" y="25"/>
                      <a:pt x="426" y="26"/>
                      <a:pt x="425" y="26"/>
                    </a:cubicBezTo>
                    <a:cubicBezTo>
                      <a:pt x="424" y="27"/>
                      <a:pt x="423" y="29"/>
                      <a:pt x="423" y="30"/>
                    </a:cubicBezTo>
                    <a:cubicBezTo>
                      <a:pt x="423" y="30"/>
                      <a:pt x="424" y="30"/>
                      <a:pt x="425" y="29"/>
                    </a:cubicBezTo>
                    <a:cubicBezTo>
                      <a:pt x="426" y="29"/>
                      <a:pt x="427" y="32"/>
                      <a:pt x="428" y="39"/>
                    </a:cubicBezTo>
                    <a:cubicBezTo>
                      <a:pt x="428" y="40"/>
                      <a:pt x="428" y="41"/>
                      <a:pt x="428" y="41"/>
                    </a:cubicBezTo>
                    <a:cubicBezTo>
                      <a:pt x="428" y="43"/>
                      <a:pt x="428" y="44"/>
                      <a:pt x="429" y="44"/>
                    </a:cubicBezTo>
                    <a:cubicBezTo>
                      <a:pt x="429" y="44"/>
                      <a:pt x="430" y="44"/>
                      <a:pt x="430" y="43"/>
                    </a:cubicBezTo>
                    <a:cubicBezTo>
                      <a:pt x="430" y="43"/>
                      <a:pt x="430" y="42"/>
                      <a:pt x="430" y="42"/>
                    </a:cubicBezTo>
                    <a:cubicBezTo>
                      <a:pt x="430" y="41"/>
                      <a:pt x="430" y="40"/>
                      <a:pt x="430" y="40"/>
                    </a:cubicBezTo>
                    <a:cubicBezTo>
                      <a:pt x="431" y="38"/>
                      <a:pt x="433" y="37"/>
                      <a:pt x="436" y="37"/>
                    </a:cubicBezTo>
                    <a:cubicBezTo>
                      <a:pt x="436" y="36"/>
                      <a:pt x="436" y="36"/>
                      <a:pt x="436" y="36"/>
                    </a:cubicBezTo>
                    <a:cubicBezTo>
                      <a:pt x="436" y="36"/>
                      <a:pt x="436" y="35"/>
                      <a:pt x="435" y="34"/>
                    </a:cubicBezTo>
                    <a:cubicBezTo>
                      <a:pt x="434" y="33"/>
                      <a:pt x="434" y="32"/>
                      <a:pt x="434" y="31"/>
                    </a:cubicBezTo>
                    <a:cubicBezTo>
                      <a:pt x="434" y="30"/>
                      <a:pt x="434" y="30"/>
                      <a:pt x="434" y="30"/>
                    </a:cubicBezTo>
                    <a:cubicBezTo>
                      <a:pt x="435" y="30"/>
                      <a:pt x="436" y="30"/>
                      <a:pt x="437" y="30"/>
                    </a:cubicBezTo>
                    <a:cubicBezTo>
                      <a:pt x="436" y="29"/>
                      <a:pt x="436" y="29"/>
                      <a:pt x="436" y="28"/>
                    </a:cubicBezTo>
                    <a:cubicBezTo>
                      <a:pt x="435" y="28"/>
                      <a:pt x="435" y="27"/>
                      <a:pt x="435" y="27"/>
                    </a:cubicBezTo>
                    <a:cubicBezTo>
                      <a:pt x="435" y="26"/>
                      <a:pt x="435" y="26"/>
                      <a:pt x="436" y="25"/>
                    </a:cubicBezTo>
                    <a:cubicBezTo>
                      <a:pt x="436" y="25"/>
                      <a:pt x="435" y="24"/>
                      <a:pt x="435" y="23"/>
                    </a:cubicBezTo>
                    <a:cubicBezTo>
                      <a:pt x="434" y="22"/>
                      <a:pt x="434" y="22"/>
                      <a:pt x="434" y="22"/>
                    </a:cubicBezTo>
                    <a:cubicBezTo>
                      <a:pt x="434" y="21"/>
                      <a:pt x="435" y="21"/>
                      <a:pt x="435" y="20"/>
                    </a:cubicBezTo>
                    <a:cubicBezTo>
                      <a:pt x="436" y="20"/>
                      <a:pt x="437" y="19"/>
                      <a:pt x="437" y="19"/>
                    </a:cubicBezTo>
                    <a:cubicBezTo>
                      <a:pt x="437" y="18"/>
                      <a:pt x="437" y="17"/>
                      <a:pt x="438" y="17"/>
                    </a:cubicBezTo>
                    <a:cubicBezTo>
                      <a:pt x="438" y="17"/>
                      <a:pt x="439" y="17"/>
                      <a:pt x="441" y="17"/>
                    </a:cubicBezTo>
                    <a:cubicBezTo>
                      <a:pt x="441" y="17"/>
                      <a:pt x="441" y="17"/>
                      <a:pt x="441" y="17"/>
                    </a:cubicBezTo>
                    <a:cubicBezTo>
                      <a:pt x="440" y="16"/>
                      <a:pt x="440" y="16"/>
                      <a:pt x="440" y="16"/>
                    </a:cubicBezTo>
                    <a:cubicBezTo>
                      <a:pt x="439" y="15"/>
                      <a:pt x="439" y="15"/>
                      <a:pt x="440" y="14"/>
                    </a:cubicBezTo>
                    <a:cubicBezTo>
                      <a:pt x="437" y="14"/>
                      <a:pt x="437" y="14"/>
                      <a:pt x="437" y="14"/>
                    </a:cubicBezTo>
                    <a:cubicBezTo>
                      <a:pt x="436" y="14"/>
                      <a:pt x="435" y="14"/>
                      <a:pt x="434" y="13"/>
                    </a:cubicBezTo>
                    <a:cubicBezTo>
                      <a:pt x="433" y="12"/>
                      <a:pt x="432" y="11"/>
                      <a:pt x="432" y="11"/>
                    </a:cubicBezTo>
                    <a:cubicBezTo>
                      <a:pt x="434" y="11"/>
                      <a:pt x="434" y="11"/>
                      <a:pt x="434" y="11"/>
                    </a:cubicBezTo>
                    <a:cubicBezTo>
                      <a:pt x="434" y="10"/>
                      <a:pt x="434" y="10"/>
                      <a:pt x="434" y="10"/>
                    </a:cubicBezTo>
                    <a:cubicBezTo>
                      <a:pt x="434" y="9"/>
                      <a:pt x="433" y="8"/>
                      <a:pt x="433" y="8"/>
                    </a:cubicBezTo>
                    <a:cubicBezTo>
                      <a:pt x="433" y="6"/>
                      <a:pt x="433" y="6"/>
                      <a:pt x="433" y="6"/>
                    </a:cubicBezTo>
                    <a:cubicBezTo>
                      <a:pt x="434" y="6"/>
                      <a:pt x="434" y="6"/>
                      <a:pt x="434" y="6"/>
                    </a:cubicBezTo>
                    <a:cubicBezTo>
                      <a:pt x="434" y="6"/>
                      <a:pt x="434" y="6"/>
                      <a:pt x="435" y="7"/>
                    </a:cubicBezTo>
                    <a:cubicBezTo>
                      <a:pt x="436" y="7"/>
                      <a:pt x="437" y="8"/>
                      <a:pt x="437" y="8"/>
                    </a:cubicBezTo>
                    <a:cubicBezTo>
                      <a:pt x="438" y="8"/>
                      <a:pt x="438" y="7"/>
                      <a:pt x="438" y="7"/>
                    </a:cubicBezTo>
                    <a:cubicBezTo>
                      <a:pt x="438" y="6"/>
                      <a:pt x="438" y="5"/>
                      <a:pt x="437" y="5"/>
                    </a:cubicBezTo>
                    <a:cubicBezTo>
                      <a:pt x="437" y="4"/>
                      <a:pt x="437" y="4"/>
                      <a:pt x="437" y="3"/>
                    </a:cubicBezTo>
                    <a:cubicBezTo>
                      <a:pt x="437" y="3"/>
                      <a:pt x="437" y="2"/>
                      <a:pt x="437" y="2"/>
                    </a:cubicBezTo>
                    <a:cubicBezTo>
                      <a:pt x="438" y="1"/>
                      <a:pt x="438" y="1"/>
                      <a:pt x="439" y="1"/>
                    </a:cubicBezTo>
                    <a:cubicBezTo>
                      <a:pt x="439" y="1"/>
                      <a:pt x="439" y="1"/>
                      <a:pt x="439" y="2"/>
                    </a:cubicBezTo>
                    <a:cubicBezTo>
                      <a:pt x="439" y="3"/>
                      <a:pt x="439" y="3"/>
                      <a:pt x="440" y="3"/>
                    </a:cubicBezTo>
                    <a:cubicBezTo>
                      <a:pt x="441" y="3"/>
                      <a:pt x="443" y="2"/>
                      <a:pt x="447" y="0"/>
                    </a:cubicBezTo>
                    <a:cubicBezTo>
                      <a:pt x="449" y="0"/>
                      <a:pt x="449" y="0"/>
                      <a:pt x="449" y="0"/>
                    </a:cubicBezTo>
                    <a:cubicBezTo>
                      <a:pt x="449" y="0"/>
                      <a:pt x="449" y="0"/>
                      <a:pt x="449" y="0"/>
                    </a:cubicBezTo>
                    <a:cubicBezTo>
                      <a:pt x="449" y="1"/>
                      <a:pt x="449" y="1"/>
                      <a:pt x="449" y="2"/>
                    </a:cubicBezTo>
                    <a:cubicBezTo>
                      <a:pt x="449" y="3"/>
                      <a:pt x="449" y="3"/>
                      <a:pt x="449" y="3"/>
                    </a:cubicBezTo>
                    <a:cubicBezTo>
                      <a:pt x="449" y="4"/>
                      <a:pt x="449" y="4"/>
                      <a:pt x="449" y="5"/>
                    </a:cubicBezTo>
                    <a:cubicBezTo>
                      <a:pt x="449" y="5"/>
                      <a:pt x="451" y="4"/>
                      <a:pt x="454" y="3"/>
                    </a:cubicBezTo>
                    <a:cubicBezTo>
                      <a:pt x="454" y="3"/>
                      <a:pt x="455" y="4"/>
                      <a:pt x="455" y="5"/>
                    </a:cubicBezTo>
                    <a:cubicBezTo>
                      <a:pt x="456" y="6"/>
                      <a:pt x="456" y="7"/>
                      <a:pt x="456" y="7"/>
                    </a:cubicBezTo>
                    <a:cubicBezTo>
                      <a:pt x="456" y="7"/>
                      <a:pt x="456" y="8"/>
                      <a:pt x="455" y="9"/>
                    </a:cubicBezTo>
                    <a:cubicBezTo>
                      <a:pt x="455" y="10"/>
                      <a:pt x="454" y="11"/>
                      <a:pt x="454" y="11"/>
                    </a:cubicBezTo>
                    <a:cubicBezTo>
                      <a:pt x="454" y="13"/>
                      <a:pt x="453" y="14"/>
                      <a:pt x="452" y="14"/>
                    </a:cubicBezTo>
                    <a:cubicBezTo>
                      <a:pt x="449" y="14"/>
                      <a:pt x="446" y="15"/>
                      <a:pt x="444" y="17"/>
                    </a:cubicBezTo>
                    <a:cubicBezTo>
                      <a:pt x="445" y="17"/>
                      <a:pt x="446" y="17"/>
                      <a:pt x="447" y="17"/>
                    </a:cubicBezTo>
                    <a:cubicBezTo>
                      <a:pt x="448" y="17"/>
                      <a:pt x="449" y="18"/>
                      <a:pt x="451" y="19"/>
                    </a:cubicBezTo>
                    <a:cubicBezTo>
                      <a:pt x="451" y="20"/>
                      <a:pt x="450" y="21"/>
                      <a:pt x="449" y="23"/>
                    </a:cubicBezTo>
                    <a:cubicBezTo>
                      <a:pt x="447" y="24"/>
                      <a:pt x="446" y="25"/>
                      <a:pt x="445" y="26"/>
                    </a:cubicBezTo>
                    <a:cubicBezTo>
                      <a:pt x="446" y="26"/>
                      <a:pt x="446" y="26"/>
                      <a:pt x="446" y="26"/>
                    </a:cubicBezTo>
                    <a:cubicBezTo>
                      <a:pt x="446" y="26"/>
                      <a:pt x="448" y="25"/>
                      <a:pt x="450" y="23"/>
                    </a:cubicBezTo>
                    <a:cubicBezTo>
                      <a:pt x="451" y="23"/>
                      <a:pt x="452" y="22"/>
                      <a:pt x="453" y="21"/>
                    </a:cubicBezTo>
                    <a:cubicBezTo>
                      <a:pt x="453" y="21"/>
                      <a:pt x="453" y="21"/>
                      <a:pt x="454" y="21"/>
                    </a:cubicBezTo>
                    <a:cubicBezTo>
                      <a:pt x="454" y="21"/>
                      <a:pt x="455" y="21"/>
                      <a:pt x="455" y="24"/>
                    </a:cubicBezTo>
                    <a:cubicBezTo>
                      <a:pt x="455" y="24"/>
                      <a:pt x="455" y="25"/>
                      <a:pt x="453" y="28"/>
                    </a:cubicBezTo>
                    <a:cubicBezTo>
                      <a:pt x="452" y="29"/>
                      <a:pt x="451" y="31"/>
                      <a:pt x="450" y="31"/>
                    </a:cubicBezTo>
                    <a:cubicBezTo>
                      <a:pt x="450" y="34"/>
                      <a:pt x="450" y="34"/>
                      <a:pt x="450" y="34"/>
                    </a:cubicBezTo>
                    <a:cubicBezTo>
                      <a:pt x="451" y="34"/>
                      <a:pt x="451" y="34"/>
                      <a:pt x="451" y="34"/>
                    </a:cubicBezTo>
                    <a:cubicBezTo>
                      <a:pt x="451" y="34"/>
                      <a:pt x="452" y="33"/>
                      <a:pt x="453" y="32"/>
                    </a:cubicBezTo>
                    <a:cubicBezTo>
                      <a:pt x="453" y="32"/>
                      <a:pt x="454" y="31"/>
                      <a:pt x="455" y="31"/>
                    </a:cubicBezTo>
                    <a:cubicBezTo>
                      <a:pt x="455" y="33"/>
                      <a:pt x="455" y="33"/>
                      <a:pt x="455" y="33"/>
                    </a:cubicBezTo>
                    <a:cubicBezTo>
                      <a:pt x="455" y="32"/>
                      <a:pt x="456" y="32"/>
                      <a:pt x="457" y="31"/>
                    </a:cubicBezTo>
                    <a:cubicBezTo>
                      <a:pt x="457" y="30"/>
                      <a:pt x="458" y="30"/>
                      <a:pt x="459" y="30"/>
                    </a:cubicBezTo>
                    <a:cubicBezTo>
                      <a:pt x="458" y="31"/>
                      <a:pt x="458" y="31"/>
                      <a:pt x="458" y="32"/>
                    </a:cubicBezTo>
                    <a:cubicBezTo>
                      <a:pt x="459" y="32"/>
                      <a:pt x="459" y="33"/>
                      <a:pt x="459" y="33"/>
                    </a:cubicBezTo>
                    <a:cubicBezTo>
                      <a:pt x="458" y="35"/>
                      <a:pt x="458" y="36"/>
                      <a:pt x="458" y="36"/>
                    </a:cubicBezTo>
                    <a:cubicBezTo>
                      <a:pt x="459" y="39"/>
                      <a:pt x="459" y="39"/>
                      <a:pt x="459" y="39"/>
                    </a:cubicBezTo>
                    <a:cubicBezTo>
                      <a:pt x="459" y="37"/>
                      <a:pt x="459" y="34"/>
                      <a:pt x="460" y="30"/>
                    </a:cubicBezTo>
                    <a:cubicBezTo>
                      <a:pt x="463" y="30"/>
                      <a:pt x="463" y="30"/>
                      <a:pt x="463" y="30"/>
                    </a:cubicBezTo>
                    <a:cubicBezTo>
                      <a:pt x="463" y="30"/>
                      <a:pt x="462" y="29"/>
                      <a:pt x="461" y="27"/>
                    </a:cubicBezTo>
                    <a:cubicBezTo>
                      <a:pt x="460" y="25"/>
                      <a:pt x="459" y="24"/>
                      <a:pt x="459" y="24"/>
                    </a:cubicBezTo>
                    <a:cubicBezTo>
                      <a:pt x="459" y="23"/>
                      <a:pt x="459" y="22"/>
                      <a:pt x="460" y="21"/>
                    </a:cubicBezTo>
                    <a:cubicBezTo>
                      <a:pt x="460" y="21"/>
                      <a:pt x="459" y="19"/>
                      <a:pt x="459" y="16"/>
                    </a:cubicBezTo>
                    <a:cubicBezTo>
                      <a:pt x="459" y="15"/>
                      <a:pt x="460" y="13"/>
                      <a:pt x="461" y="11"/>
                    </a:cubicBezTo>
                    <a:cubicBezTo>
                      <a:pt x="462" y="8"/>
                      <a:pt x="463" y="7"/>
                      <a:pt x="464" y="7"/>
                    </a:cubicBezTo>
                    <a:cubicBezTo>
                      <a:pt x="465" y="7"/>
                      <a:pt x="467" y="7"/>
                      <a:pt x="469" y="8"/>
                    </a:cubicBezTo>
                    <a:cubicBezTo>
                      <a:pt x="472" y="9"/>
                      <a:pt x="473" y="10"/>
                      <a:pt x="473" y="10"/>
                    </a:cubicBezTo>
                    <a:cubicBezTo>
                      <a:pt x="473" y="10"/>
                      <a:pt x="473" y="11"/>
                      <a:pt x="472" y="12"/>
                    </a:cubicBezTo>
                    <a:cubicBezTo>
                      <a:pt x="472" y="13"/>
                      <a:pt x="472" y="13"/>
                      <a:pt x="472" y="13"/>
                    </a:cubicBezTo>
                    <a:cubicBezTo>
                      <a:pt x="472" y="13"/>
                      <a:pt x="472" y="13"/>
                      <a:pt x="473" y="13"/>
                    </a:cubicBezTo>
                    <a:cubicBezTo>
                      <a:pt x="474" y="13"/>
                      <a:pt x="474" y="13"/>
                      <a:pt x="474" y="14"/>
                    </a:cubicBezTo>
                    <a:cubicBezTo>
                      <a:pt x="474" y="15"/>
                      <a:pt x="474" y="15"/>
                      <a:pt x="474" y="16"/>
                    </a:cubicBezTo>
                    <a:cubicBezTo>
                      <a:pt x="476" y="13"/>
                      <a:pt x="478" y="11"/>
                      <a:pt x="481" y="10"/>
                    </a:cubicBezTo>
                    <a:cubicBezTo>
                      <a:pt x="482" y="13"/>
                      <a:pt x="482" y="16"/>
                      <a:pt x="482" y="17"/>
                    </a:cubicBezTo>
                    <a:cubicBezTo>
                      <a:pt x="483" y="16"/>
                      <a:pt x="483" y="14"/>
                      <a:pt x="484" y="13"/>
                    </a:cubicBezTo>
                    <a:cubicBezTo>
                      <a:pt x="484" y="11"/>
                      <a:pt x="485" y="11"/>
                      <a:pt x="486" y="11"/>
                    </a:cubicBezTo>
                    <a:cubicBezTo>
                      <a:pt x="488" y="11"/>
                      <a:pt x="488" y="11"/>
                      <a:pt x="488" y="13"/>
                    </a:cubicBezTo>
                    <a:cubicBezTo>
                      <a:pt x="488" y="14"/>
                      <a:pt x="488" y="14"/>
                      <a:pt x="488" y="14"/>
                    </a:cubicBezTo>
                    <a:cubicBezTo>
                      <a:pt x="489" y="14"/>
                      <a:pt x="490" y="14"/>
                      <a:pt x="491" y="15"/>
                    </a:cubicBezTo>
                    <a:cubicBezTo>
                      <a:pt x="492" y="15"/>
                      <a:pt x="493" y="16"/>
                      <a:pt x="493" y="16"/>
                    </a:cubicBezTo>
                    <a:cubicBezTo>
                      <a:pt x="493" y="17"/>
                      <a:pt x="492" y="17"/>
                      <a:pt x="491" y="18"/>
                    </a:cubicBezTo>
                    <a:cubicBezTo>
                      <a:pt x="490" y="19"/>
                      <a:pt x="490" y="19"/>
                      <a:pt x="490" y="20"/>
                    </a:cubicBezTo>
                    <a:cubicBezTo>
                      <a:pt x="490" y="20"/>
                      <a:pt x="490" y="20"/>
                      <a:pt x="490" y="20"/>
                    </a:cubicBezTo>
                    <a:cubicBezTo>
                      <a:pt x="490" y="20"/>
                      <a:pt x="490" y="20"/>
                      <a:pt x="490" y="20"/>
                    </a:cubicBezTo>
                    <a:cubicBezTo>
                      <a:pt x="491" y="20"/>
                      <a:pt x="492" y="20"/>
                      <a:pt x="493" y="19"/>
                    </a:cubicBezTo>
                    <a:cubicBezTo>
                      <a:pt x="494" y="18"/>
                      <a:pt x="495" y="17"/>
                      <a:pt x="495" y="17"/>
                    </a:cubicBezTo>
                    <a:cubicBezTo>
                      <a:pt x="496" y="17"/>
                      <a:pt x="499" y="19"/>
                      <a:pt x="503" y="21"/>
                    </a:cubicBezTo>
                    <a:cubicBezTo>
                      <a:pt x="503" y="21"/>
                      <a:pt x="503" y="21"/>
                      <a:pt x="504" y="20"/>
                    </a:cubicBezTo>
                    <a:cubicBezTo>
                      <a:pt x="505" y="20"/>
                      <a:pt x="506" y="21"/>
                      <a:pt x="508" y="22"/>
                    </a:cubicBezTo>
                    <a:cubicBezTo>
                      <a:pt x="509" y="24"/>
                      <a:pt x="510" y="25"/>
                      <a:pt x="510" y="26"/>
                    </a:cubicBezTo>
                    <a:cubicBezTo>
                      <a:pt x="510" y="27"/>
                      <a:pt x="509" y="28"/>
                      <a:pt x="505" y="30"/>
                    </a:cubicBezTo>
                    <a:cubicBezTo>
                      <a:pt x="502" y="33"/>
                      <a:pt x="500" y="35"/>
                      <a:pt x="500" y="36"/>
                    </a:cubicBezTo>
                    <a:cubicBezTo>
                      <a:pt x="500" y="38"/>
                      <a:pt x="499" y="39"/>
                      <a:pt x="499" y="40"/>
                    </a:cubicBezTo>
                    <a:cubicBezTo>
                      <a:pt x="499" y="41"/>
                      <a:pt x="498" y="42"/>
                      <a:pt x="497" y="43"/>
                    </a:cubicBezTo>
                    <a:cubicBezTo>
                      <a:pt x="495" y="44"/>
                      <a:pt x="494" y="45"/>
                      <a:pt x="493" y="45"/>
                    </a:cubicBezTo>
                    <a:cubicBezTo>
                      <a:pt x="492" y="46"/>
                      <a:pt x="491" y="46"/>
                      <a:pt x="490" y="46"/>
                    </a:cubicBezTo>
                    <a:cubicBezTo>
                      <a:pt x="483" y="46"/>
                      <a:pt x="479" y="45"/>
                      <a:pt x="478" y="45"/>
                    </a:cubicBezTo>
                    <a:cubicBezTo>
                      <a:pt x="472" y="46"/>
                      <a:pt x="472" y="46"/>
                      <a:pt x="472" y="46"/>
                    </a:cubicBezTo>
                    <a:cubicBezTo>
                      <a:pt x="471" y="45"/>
                      <a:pt x="471" y="45"/>
                      <a:pt x="470" y="45"/>
                    </a:cubicBezTo>
                    <a:cubicBezTo>
                      <a:pt x="469" y="45"/>
                      <a:pt x="469" y="46"/>
                      <a:pt x="469" y="47"/>
                    </a:cubicBezTo>
                    <a:cubicBezTo>
                      <a:pt x="470" y="47"/>
                      <a:pt x="470" y="47"/>
                      <a:pt x="470" y="47"/>
                    </a:cubicBezTo>
                    <a:cubicBezTo>
                      <a:pt x="470" y="47"/>
                      <a:pt x="470" y="47"/>
                      <a:pt x="470" y="47"/>
                    </a:cubicBezTo>
                    <a:cubicBezTo>
                      <a:pt x="470" y="48"/>
                      <a:pt x="470" y="48"/>
                      <a:pt x="469" y="49"/>
                    </a:cubicBezTo>
                    <a:cubicBezTo>
                      <a:pt x="469" y="50"/>
                      <a:pt x="469" y="50"/>
                      <a:pt x="469" y="50"/>
                    </a:cubicBezTo>
                    <a:cubicBezTo>
                      <a:pt x="470" y="50"/>
                      <a:pt x="470" y="50"/>
                      <a:pt x="470" y="50"/>
                    </a:cubicBezTo>
                    <a:cubicBezTo>
                      <a:pt x="470" y="49"/>
                      <a:pt x="472" y="49"/>
                      <a:pt x="474" y="49"/>
                    </a:cubicBezTo>
                    <a:cubicBezTo>
                      <a:pt x="478" y="49"/>
                      <a:pt x="480" y="50"/>
                      <a:pt x="481" y="51"/>
                    </a:cubicBezTo>
                    <a:cubicBezTo>
                      <a:pt x="482" y="51"/>
                      <a:pt x="483" y="51"/>
                      <a:pt x="485" y="51"/>
                    </a:cubicBezTo>
                    <a:cubicBezTo>
                      <a:pt x="487" y="51"/>
                      <a:pt x="488" y="51"/>
                      <a:pt x="489" y="51"/>
                    </a:cubicBezTo>
                    <a:cubicBezTo>
                      <a:pt x="488" y="51"/>
                      <a:pt x="488" y="52"/>
                      <a:pt x="488" y="53"/>
                    </a:cubicBezTo>
                    <a:cubicBezTo>
                      <a:pt x="488" y="54"/>
                      <a:pt x="488" y="55"/>
                      <a:pt x="488" y="55"/>
                    </a:cubicBezTo>
                    <a:cubicBezTo>
                      <a:pt x="488" y="57"/>
                      <a:pt x="487" y="58"/>
                      <a:pt x="487" y="58"/>
                    </a:cubicBezTo>
                    <a:cubicBezTo>
                      <a:pt x="487" y="58"/>
                      <a:pt x="487" y="58"/>
                      <a:pt x="487" y="58"/>
                    </a:cubicBezTo>
                    <a:cubicBezTo>
                      <a:pt x="487" y="58"/>
                      <a:pt x="488" y="57"/>
                      <a:pt x="489" y="56"/>
                    </a:cubicBezTo>
                    <a:cubicBezTo>
                      <a:pt x="490" y="55"/>
                      <a:pt x="490" y="54"/>
                      <a:pt x="491" y="54"/>
                    </a:cubicBezTo>
                    <a:cubicBezTo>
                      <a:pt x="492" y="54"/>
                      <a:pt x="493" y="55"/>
                      <a:pt x="493" y="56"/>
                    </a:cubicBezTo>
                    <a:cubicBezTo>
                      <a:pt x="493" y="58"/>
                      <a:pt x="493" y="59"/>
                      <a:pt x="493" y="60"/>
                    </a:cubicBezTo>
                    <a:cubicBezTo>
                      <a:pt x="493" y="61"/>
                      <a:pt x="493" y="63"/>
                      <a:pt x="492" y="64"/>
                    </a:cubicBezTo>
                    <a:cubicBezTo>
                      <a:pt x="492" y="65"/>
                      <a:pt x="492" y="65"/>
                      <a:pt x="492" y="65"/>
                    </a:cubicBezTo>
                    <a:cubicBezTo>
                      <a:pt x="494" y="63"/>
                      <a:pt x="495" y="62"/>
                      <a:pt x="495" y="62"/>
                    </a:cubicBezTo>
                    <a:cubicBezTo>
                      <a:pt x="496" y="61"/>
                      <a:pt x="497" y="61"/>
                      <a:pt x="498" y="61"/>
                    </a:cubicBezTo>
                    <a:cubicBezTo>
                      <a:pt x="498" y="61"/>
                      <a:pt x="498" y="61"/>
                      <a:pt x="498" y="61"/>
                    </a:cubicBezTo>
                    <a:cubicBezTo>
                      <a:pt x="498" y="61"/>
                      <a:pt x="499" y="61"/>
                      <a:pt x="499" y="62"/>
                    </a:cubicBezTo>
                    <a:cubicBezTo>
                      <a:pt x="499" y="62"/>
                      <a:pt x="499" y="63"/>
                      <a:pt x="499" y="63"/>
                    </a:cubicBezTo>
                    <a:cubicBezTo>
                      <a:pt x="500" y="63"/>
                      <a:pt x="500" y="63"/>
                      <a:pt x="500" y="62"/>
                    </a:cubicBezTo>
                    <a:cubicBezTo>
                      <a:pt x="500" y="61"/>
                      <a:pt x="500" y="61"/>
                      <a:pt x="501" y="61"/>
                    </a:cubicBezTo>
                    <a:cubicBezTo>
                      <a:pt x="501" y="61"/>
                      <a:pt x="502" y="61"/>
                      <a:pt x="503" y="63"/>
                    </a:cubicBezTo>
                    <a:cubicBezTo>
                      <a:pt x="503" y="62"/>
                      <a:pt x="504" y="62"/>
                      <a:pt x="504" y="62"/>
                    </a:cubicBezTo>
                    <a:cubicBezTo>
                      <a:pt x="504" y="61"/>
                      <a:pt x="503" y="59"/>
                      <a:pt x="501" y="55"/>
                    </a:cubicBezTo>
                    <a:cubicBezTo>
                      <a:pt x="501" y="54"/>
                      <a:pt x="501" y="53"/>
                      <a:pt x="500" y="53"/>
                    </a:cubicBezTo>
                    <a:cubicBezTo>
                      <a:pt x="501" y="52"/>
                      <a:pt x="501" y="52"/>
                      <a:pt x="501" y="52"/>
                    </a:cubicBezTo>
                    <a:cubicBezTo>
                      <a:pt x="503" y="52"/>
                      <a:pt x="505" y="53"/>
                      <a:pt x="506" y="55"/>
                    </a:cubicBezTo>
                    <a:cubicBezTo>
                      <a:pt x="507" y="57"/>
                      <a:pt x="508" y="58"/>
                      <a:pt x="509" y="61"/>
                    </a:cubicBezTo>
                    <a:cubicBezTo>
                      <a:pt x="508" y="58"/>
                      <a:pt x="508" y="57"/>
                      <a:pt x="508" y="56"/>
                    </a:cubicBezTo>
                    <a:cubicBezTo>
                      <a:pt x="508" y="55"/>
                      <a:pt x="508" y="55"/>
                      <a:pt x="508" y="55"/>
                    </a:cubicBezTo>
                    <a:cubicBezTo>
                      <a:pt x="508" y="55"/>
                      <a:pt x="509" y="55"/>
                      <a:pt x="510" y="55"/>
                    </a:cubicBezTo>
                    <a:cubicBezTo>
                      <a:pt x="511" y="55"/>
                      <a:pt x="512" y="54"/>
                      <a:pt x="514" y="54"/>
                    </a:cubicBezTo>
                    <a:cubicBezTo>
                      <a:pt x="514" y="54"/>
                      <a:pt x="514" y="54"/>
                      <a:pt x="514" y="55"/>
                    </a:cubicBezTo>
                    <a:cubicBezTo>
                      <a:pt x="516" y="59"/>
                      <a:pt x="517" y="62"/>
                      <a:pt x="517" y="65"/>
                    </a:cubicBezTo>
                    <a:cubicBezTo>
                      <a:pt x="517" y="66"/>
                      <a:pt x="516" y="67"/>
                      <a:pt x="516" y="68"/>
                    </a:cubicBezTo>
                    <a:cubicBezTo>
                      <a:pt x="515" y="68"/>
                      <a:pt x="514" y="68"/>
                      <a:pt x="512" y="68"/>
                    </a:cubicBezTo>
                    <a:cubicBezTo>
                      <a:pt x="511" y="68"/>
                      <a:pt x="510" y="68"/>
                      <a:pt x="508" y="67"/>
                    </a:cubicBezTo>
                    <a:cubicBezTo>
                      <a:pt x="506" y="66"/>
                      <a:pt x="505" y="65"/>
                      <a:pt x="504" y="65"/>
                    </a:cubicBezTo>
                    <a:cubicBezTo>
                      <a:pt x="504" y="65"/>
                      <a:pt x="504" y="65"/>
                      <a:pt x="504" y="66"/>
                    </a:cubicBezTo>
                    <a:cubicBezTo>
                      <a:pt x="505" y="69"/>
                      <a:pt x="505" y="71"/>
                      <a:pt x="505" y="71"/>
                    </a:cubicBezTo>
                    <a:cubicBezTo>
                      <a:pt x="505" y="76"/>
                      <a:pt x="503" y="80"/>
                      <a:pt x="499" y="83"/>
                    </a:cubicBezTo>
                    <a:cubicBezTo>
                      <a:pt x="497" y="84"/>
                      <a:pt x="496" y="85"/>
                      <a:pt x="495" y="86"/>
                    </a:cubicBezTo>
                    <a:cubicBezTo>
                      <a:pt x="494" y="87"/>
                      <a:pt x="494" y="88"/>
                      <a:pt x="494" y="89"/>
                    </a:cubicBezTo>
                    <a:cubicBezTo>
                      <a:pt x="494" y="92"/>
                      <a:pt x="495" y="94"/>
                      <a:pt x="495" y="95"/>
                    </a:cubicBezTo>
                    <a:cubicBezTo>
                      <a:pt x="495" y="98"/>
                      <a:pt x="495" y="100"/>
                      <a:pt x="494" y="101"/>
                    </a:cubicBezTo>
                    <a:cubicBezTo>
                      <a:pt x="494" y="102"/>
                      <a:pt x="494" y="103"/>
                      <a:pt x="493" y="103"/>
                    </a:cubicBezTo>
                    <a:cubicBezTo>
                      <a:pt x="492" y="104"/>
                      <a:pt x="491" y="104"/>
                      <a:pt x="491" y="104"/>
                    </a:cubicBezTo>
                    <a:cubicBezTo>
                      <a:pt x="490" y="104"/>
                      <a:pt x="490" y="104"/>
                      <a:pt x="490" y="104"/>
                    </a:cubicBezTo>
                    <a:cubicBezTo>
                      <a:pt x="489" y="103"/>
                      <a:pt x="488" y="102"/>
                      <a:pt x="487" y="102"/>
                    </a:cubicBezTo>
                    <a:cubicBezTo>
                      <a:pt x="487" y="101"/>
                      <a:pt x="486" y="100"/>
                      <a:pt x="486" y="100"/>
                    </a:cubicBezTo>
                    <a:cubicBezTo>
                      <a:pt x="486" y="99"/>
                      <a:pt x="486" y="97"/>
                      <a:pt x="486" y="95"/>
                    </a:cubicBezTo>
                    <a:cubicBezTo>
                      <a:pt x="486" y="94"/>
                      <a:pt x="486" y="92"/>
                      <a:pt x="487" y="91"/>
                    </a:cubicBezTo>
                    <a:cubicBezTo>
                      <a:pt x="487" y="91"/>
                      <a:pt x="488" y="90"/>
                      <a:pt x="489" y="88"/>
                    </a:cubicBezTo>
                    <a:cubicBezTo>
                      <a:pt x="490" y="87"/>
                      <a:pt x="490" y="85"/>
                      <a:pt x="490" y="83"/>
                    </a:cubicBezTo>
                    <a:cubicBezTo>
                      <a:pt x="490" y="82"/>
                      <a:pt x="490" y="81"/>
                      <a:pt x="490" y="80"/>
                    </a:cubicBezTo>
                    <a:cubicBezTo>
                      <a:pt x="491" y="79"/>
                      <a:pt x="491" y="79"/>
                      <a:pt x="491" y="78"/>
                    </a:cubicBezTo>
                    <a:cubicBezTo>
                      <a:pt x="491" y="77"/>
                      <a:pt x="490" y="76"/>
                      <a:pt x="487" y="74"/>
                    </a:cubicBezTo>
                    <a:cubicBezTo>
                      <a:pt x="487" y="73"/>
                      <a:pt x="487" y="72"/>
                      <a:pt x="486" y="70"/>
                    </a:cubicBezTo>
                    <a:cubicBezTo>
                      <a:pt x="486" y="69"/>
                      <a:pt x="485" y="68"/>
                      <a:pt x="484" y="68"/>
                    </a:cubicBezTo>
                    <a:cubicBezTo>
                      <a:pt x="480" y="67"/>
                      <a:pt x="475" y="66"/>
                      <a:pt x="471" y="66"/>
                    </a:cubicBezTo>
                    <a:cubicBezTo>
                      <a:pt x="471" y="66"/>
                      <a:pt x="470" y="65"/>
                      <a:pt x="469" y="64"/>
                    </a:cubicBezTo>
                    <a:cubicBezTo>
                      <a:pt x="468" y="63"/>
                      <a:pt x="467" y="63"/>
                      <a:pt x="466" y="63"/>
                    </a:cubicBezTo>
                    <a:cubicBezTo>
                      <a:pt x="464" y="63"/>
                      <a:pt x="462" y="62"/>
                      <a:pt x="461" y="60"/>
                    </a:cubicBezTo>
                    <a:cubicBezTo>
                      <a:pt x="460" y="59"/>
                      <a:pt x="459" y="58"/>
                      <a:pt x="457" y="56"/>
                    </a:cubicBezTo>
                    <a:cubicBezTo>
                      <a:pt x="456" y="55"/>
                      <a:pt x="456" y="54"/>
                      <a:pt x="455" y="54"/>
                    </a:cubicBezTo>
                    <a:cubicBezTo>
                      <a:pt x="455" y="54"/>
                      <a:pt x="455" y="54"/>
                      <a:pt x="455" y="54"/>
                    </a:cubicBezTo>
                    <a:cubicBezTo>
                      <a:pt x="454" y="54"/>
                      <a:pt x="453" y="54"/>
                      <a:pt x="452" y="54"/>
                    </a:cubicBezTo>
                    <a:cubicBezTo>
                      <a:pt x="451" y="55"/>
                      <a:pt x="451" y="55"/>
                      <a:pt x="451" y="56"/>
                    </a:cubicBezTo>
                    <a:cubicBezTo>
                      <a:pt x="451" y="57"/>
                      <a:pt x="451" y="57"/>
                      <a:pt x="451" y="57"/>
                    </a:cubicBezTo>
                    <a:cubicBezTo>
                      <a:pt x="451" y="58"/>
                      <a:pt x="450" y="58"/>
                      <a:pt x="449" y="59"/>
                    </a:cubicBezTo>
                    <a:cubicBezTo>
                      <a:pt x="447" y="60"/>
                      <a:pt x="447" y="61"/>
                      <a:pt x="447" y="62"/>
                    </a:cubicBezTo>
                    <a:cubicBezTo>
                      <a:pt x="448" y="64"/>
                      <a:pt x="447" y="65"/>
                      <a:pt x="446" y="65"/>
                    </a:cubicBezTo>
                    <a:cubicBezTo>
                      <a:pt x="444" y="65"/>
                      <a:pt x="442" y="65"/>
                      <a:pt x="442" y="65"/>
                    </a:cubicBezTo>
                    <a:cubicBezTo>
                      <a:pt x="440" y="65"/>
                      <a:pt x="439" y="65"/>
                      <a:pt x="438" y="65"/>
                    </a:cubicBezTo>
                    <a:cubicBezTo>
                      <a:pt x="438" y="65"/>
                      <a:pt x="438" y="66"/>
                      <a:pt x="438" y="67"/>
                    </a:cubicBezTo>
                    <a:cubicBezTo>
                      <a:pt x="437" y="67"/>
                      <a:pt x="437" y="67"/>
                      <a:pt x="437" y="67"/>
                    </a:cubicBezTo>
                    <a:cubicBezTo>
                      <a:pt x="435" y="68"/>
                      <a:pt x="434" y="68"/>
                      <a:pt x="433" y="68"/>
                    </a:cubicBezTo>
                    <a:cubicBezTo>
                      <a:pt x="433" y="68"/>
                      <a:pt x="433" y="69"/>
                      <a:pt x="433" y="71"/>
                    </a:cubicBezTo>
                    <a:cubicBezTo>
                      <a:pt x="433" y="71"/>
                      <a:pt x="433" y="71"/>
                      <a:pt x="433" y="72"/>
                    </a:cubicBezTo>
                    <a:cubicBezTo>
                      <a:pt x="433" y="72"/>
                      <a:pt x="433" y="72"/>
                      <a:pt x="433" y="72"/>
                    </a:cubicBezTo>
                    <a:cubicBezTo>
                      <a:pt x="433" y="73"/>
                      <a:pt x="433" y="74"/>
                      <a:pt x="433" y="74"/>
                    </a:cubicBezTo>
                    <a:cubicBezTo>
                      <a:pt x="432" y="74"/>
                      <a:pt x="432" y="75"/>
                      <a:pt x="431" y="75"/>
                    </a:cubicBezTo>
                    <a:cubicBezTo>
                      <a:pt x="431" y="76"/>
                      <a:pt x="431" y="76"/>
                      <a:pt x="431" y="78"/>
                    </a:cubicBezTo>
                    <a:cubicBezTo>
                      <a:pt x="431" y="79"/>
                      <a:pt x="431" y="79"/>
                      <a:pt x="431" y="79"/>
                    </a:cubicBezTo>
                    <a:cubicBezTo>
                      <a:pt x="428" y="82"/>
                      <a:pt x="427" y="84"/>
                      <a:pt x="427" y="85"/>
                    </a:cubicBezTo>
                    <a:cubicBezTo>
                      <a:pt x="427" y="85"/>
                      <a:pt x="427" y="86"/>
                      <a:pt x="428" y="87"/>
                    </a:cubicBezTo>
                    <a:cubicBezTo>
                      <a:pt x="428" y="88"/>
                      <a:pt x="429" y="88"/>
                      <a:pt x="429" y="90"/>
                    </a:cubicBezTo>
                    <a:cubicBezTo>
                      <a:pt x="429" y="91"/>
                      <a:pt x="428" y="92"/>
                      <a:pt x="428" y="94"/>
                    </a:cubicBezTo>
                    <a:cubicBezTo>
                      <a:pt x="428" y="96"/>
                      <a:pt x="427" y="97"/>
                      <a:pt x="427" y="98"/>
                    </a:cubicBezTo>
                    <a:cubicBezTo>
                      <a:pt x="428" y="100"/>
                      <a:pt x="428" y="101"/>
                      <a:pt x="428" y="101"/>
                    </a:cubicBezTo>
                    <a:cubicBezTo>
                      <a:pt x="428" y="103"/>
                      <a:pt x="427" y="105"/>
                      <a:pt x="427" y="105"/>
                    </a:cubicBezTo>
                    <a:cubicBezTo>
                      <a:pt x="427" y="107"/>
                      <a:pt x="428" y="108"/>
                      <a:pt x="428" y="109"/>
                    </a:cubicBezTo>
                    <a:cubicBezTo>
                      <a:pt x="429" y="111"/>
                      <a:pt x="430" y="112"/>
                      <a:pt x="430" y="113"/>
                    </a:cubicBezTo>
                    <a:cubicBezTo>
                      <a:pt x="430" y="115"/>
                      <a:pt x="430" y="116"/>
                      <a:pt x="431" y="117"/>
                    </a:cubicBezTo>
                    <a:cubicBezTo>
                      <a:pt x="432" y="118"/>
                      <a:pt x="432" y="119"/>
                      <a:pt x="432" y="120"/>
                    </a:cubicBezTo>
                    <a:cubicBezTo>
                      <a:pt x="432" y="121"/>
                      <a:pt x="432" y="123"/>
                      <a:pt x="431" y="125"/>
                    </a:cubicBezTo>
                    <a:cubicBezTo>
                      <a:pt x="430" y="126"/>
                      <a:pt x="429" y="126"/>
                      <a:pt x="429" y="126"/>
                    </a:cubicBezTo>
                    <a:cubicBezTo>
                      <a:pt x="428" y="126"/>
                      <a:pt x="427" y="126"/>
                      <a:pt x="427" y="126"/>
                    </a:cubicBezTo>
                    <a:cubicBezTo>
                      <a:pt x="426" y="126"/>
                      <a:pt x="425" y="127"/>
                      <a:pt x="424" y="129"/>
                    </a:cubicBezTo>
                    <a:cubicBezTo>
                      <a:pt x="423" y="131"/>
                      <a:pt x="422" y="132"/>
                      <a:pt x="422" y="133"/>
                    </a:cubicBezTo>
                    <a:cubicBezTo>
                      <a:pt x="422" y="135"/>
                      <a:pt x="422" y="136"/>
                      <a:pt x="423" y="138"/>
                    </a:cubicBezTo>
                    <a:cubicBezTo>
                      <a:pt x="424" y="140"/>
                      <a:pt x="424" y="141"/>
                      <a:pt x="424" y="141"/>
                    </a:cubicBezTo>
                    <a:cubicBezTo>
                      <a:pt x="424" y="141"/>
                      <a:pt x="423" y="141"/>
                      <a:pt x="423" y="142"/>
                    </a:cubicBezTo>
                    <a:cubicBezTo>
                      <a:pt x="421" y="142"/>
                      <a:pt x="421" y="142"/>
                      <a:pt x="421" y="142"/>
                    </a:cubicBezTo>
                    <a:cubicBezTo>
                      <a:pt x="420" y="143"/>
                      <a:pt x="420" y="143"/>
                      <a:pt x="420" y="144"/>
                    </a:cubicBezTo>
                    <a:cubicBezTo>
                      <a:pt x="420" y="146"/>
                      <a:pt x="419" y="146"/>
                      <a:pt x="419" y="146"/>
                    </a:cubicBezTo>
                    <a:cubicBezTo>
                      <a:pt x="419" y="146"/>
                      <a:pt x="418" y="145"/>
                      <a:pt x="417" y="144"/>
                    </a:cubicBezTo>
                    <a:cubicBezTo>
                      <a:pt x="417" y="143"/>
                      <a:pt x="416" y="143"/>
                      <a:pt x="416" y="142"/>
                    </a:cubicBezTo>
                    <a:cubicBezTo>
                      <a:pt x="415" y="142"/>
                      <a:pt x="414" y="142"/>
                      <a:pt x="413" y="142"/>
                    </a:cubicBezTo>
                    <a:cubicBezTo>
                      <a:pt x="411" y="142"/>
                      <a:pt x="410" y="142"/>
                      <a:pt x="410" y="142"/>
                    </a:cubicBezTo>
                    <a:cubicBezTo>
                      <a:pt x="408" y="142"/>
                      <a:pt x="407" y="141"/>
                      <a:pt x="405" y="139"/>
                    </a:cubicBezTo>
                    <a:cubicBezTo>
                      <a:pt x="404" y="139"/>
                      <a:pt x="403" y="139"/>
                      <a:pt x="402" y="138"/>
                    </a:cubicBezTo>
                    <a:cubicBezTo>
                      <a:pt x="401" y="137"/>
                      <a:pt x="400" y="137"/>
                      <a:pt x="398" y="137"/>
                    </a:cubicBezTo>
                    <a:cubicBezTo>
                      <a:pt x="397" y="137"/>
                      <a:pt x="397" y="137"/>
                      <a:pt x="397" y="137"/>
                    </a:cubicBezTo>
                    <a:cubicBezTo>
                      <a:pt x="397" y="137"/>
                      <a:pt x="397" y="137"/>
                      <a:pt x="397" y="137"/>
                    </a:cubicBezTo>
                    <a:cubicBezTo>
                      <a:pt x="397" y="137"/>
                      <a:pt x="397" y="137"/>
                      <a:pt x="397" y="137"/>
                    </a:cubicBezTo>
                    <a:cubicBezTo>
                      <a:pt x="396" y="138"/>
                      <a:pt x="396" y="138"/>
                      <a:pt x="396" y="139"/>
                    </a:cubicBezTo>
                    <a:cubicBezTo>
                      <a:pt x="396" y="140"/>
                      <a:pt x="396" y="141"/>
                      <a:pt x="395" y="141"/>
                    </a:cubicBezTo>
                    <a:cubicBezTo>
                      <a:pt x="395" y="143"/>
                      <a:pt x="395" y="143"/>
                      <a:pt x="394" y="143"/>
                    </a:cubicBezTo>
                    <a:cubicBezTo>
                      <a:pt x="392" y="144"/>
                      <a:pt x="390" y="145"/>
                      <a:pt x="390" y="146"/>
                    </a:cubicBezTo>
                    <a:cubicBezTo>
                      <a:pt x="388" y="148"/>
                      <a:pt x="386" y="149"/>
                      <a:pt x="385" y="149"/>
                    </a:cubicBezTo>
                    <a:cubicBezTo>
                      <a:pt x="385" y="149"/>
                      <a:pt x="384" y="149"/>
                      <a:pt x="383" y="148"/>
                    </a:cubicBezTo>
                    <a:cubicBezTo>
                      <a:pt x="383" y="148"/>
                      <a:pt x="382" y="147"/>
                      <a:pt x="382" y="147"/>
                    </a:cubicBezTo>
                    <a:cubicBezTo>
                      <a:pt x="380" y="148"/>
                      <a:pt x="379" y="148"/>
                      <a:pt x="379" y="148"/>
                    </a:cubicBezTo>
                    <a:cubicBezTo>
                      <a:pt x="378" y="148"/>
                      <a:pt x="377" y="147"/>
                      <a:pt x="376" y="147"/>
                    </a:cubicBezTo>
                    <a:cubicBezTo>
                      <a:pt x="375" y="146"/>
                      <a:pt x="374" y="146"/>
                      <a:pt x="374" y="146"/>
                    </a:cubicBezTo>
                    <a:cubicBezTo>
                      <a:pt x="373" y="146"/>
                      <a:pt x="372" y="146"/>
                      <a:pt x="371" y="147"/>
                    </a:cubicBezTo>
                    <a:cubicBezTo>
                      <a:pt x="371" y="147"/>
                      <a:pt x="370" y="147"/>
                      <a:pt x="370" y="147"/>
                    </a:cubicBezTo>
                    <a:cubicBezTo>
                      <a:pt x="367" y="141"/>
                      <a:pt x="363" y="136"/>
                      <a:pt x="360" y="134"/>
                    </a:cubicBezTo>
                    <a:cubicBezTo>
                      <a:pt x="360" y="133"/>
                      <a:pt x="359" y="131"/>
                      <a:pt x="356" y="126"/>
                    </a:cubicBezTo>
                    <a:cubicBezTo>
                      <a:pt x="354" y="122"/>
                      <a:pt x="352" y="120"/>
                      <a:pt x="350" y="120"/>
                    </a:cubicBezTo>
                    <a:cubicBezTo>
                      <a:pt x="349" y="121"/>
                      <a:pt x="348" y="121"/>
                      <a:pt x="347" y="121"/>
                    </a:cubicBezTo>
                    <a:cubicBezTo>
                      <a:pt x="345" y="121"/>
                      <a:pt x="344" y="120"/>
                      <a:pt x="344" y="120"/>
                    </a:cubicBezTo>
                    <a:cubicBezTo>
                      <a:pt x="343" y="120"/>
                      <a:pt x="342" y="121"/>
                      <a:pt x="341" y="122"/>
                    </a:cubicBezTo>
                    <a:cubicBezTo>
                      <a:pt x="340" y="123"/>
                      <a:pt x="340" y="124"/>
                      <a:pt x="340" y="125"/>
                    </a:cubicBezTo>
                    <a:cubicBezTo>
                      <a:pt x="340" y="126"/>
                      <a:pt x="340" y="127"/>
                      <a:pt x="341" y="129"/>
                    </a:cubicBezTo>
                    <a:cubicBezTo>
                      <a:pt x="342" y="130"/>
                      <a:pt x="343" y="131"/>
                      <a:pt x="343" y="131"/>
                    </a:cubicBezTo>
                    <a:cubicBezTo>
                      <a:pt x="343" y="132"/>
                      <a:pt x="342" y="132"/>
                      <a:pt x="341" y="133"/>
                    </a:cubicBezTo>
                    <a:cubicBezTo>
                      <a:pt x="340" y="133"/>
                      <a:pt x="340" y="134"/>
                      <a:pt x="339" y="134"/>
                    </a:cubicBezTo>
                    <a:cubicBezTo>
                      <a:pt x="339" y="134"/>
                      <a:pt x="338" y="133"/>
                      <a:pt x="337" y="133"/>
                    </a:cubicBezTo>
                    <a:cubicBezTo>
                      <a:pt x="336" y="132"/>
                      <a:pt x="336" y="132"/>
                      <a:pt x="335" y="132"/>
                    </a:cubicBezTo>
                    <a:cubicBezTo>
                      <a:pt x="335" y="133"/>
                      <a:pt x="334" y="133"/>
                      <a:pt x="334" y="134"/>
                    </a:cubicBezTo>
                    <a:cubicBezTo>
                      <a:pt x="334" y="134"/>
                      <a:pt x="333" y="135"/>
                      <a:pt x="333" y="135"/>
                    </a:cubicBezTo>
                    <a:cubicBezTo>
                      <a:pt x="333" y="136"/>
                      <a:pt x="332" y="136"/>
                      <a:pt x="332" y="136"/>
                    </a:cubicBezTo>
                    <a:cubicBezTo>
                      <a:pt x="328" y="137"/>
                      <a:pt x="326" y="137"/>
                      <a:pt x="325" y="138"/>
                    </a:cubicBezTo>
                    <a:cubicBezTo>
                      <a:pt x="325" y="138"/>
                      <a:pt x="325" y="138"/>
                      <a:pt x="325" y="138"/>
                    </a:cubicBezTo>
                    <a:cubicBezTo>
                      <a:pt x="325" y="138"/>
                      <a:pt x="325" y="139"/>
                      <a:pt x="326" y="140"/>
                    </a:cubicBezTo>
                    <a:cubicBezTo>
                      <a:pt x="328" y="141"/>
                      <a:pt x="329" y="143"/>
                      <a:pt x="329" y="144"/>
                    </a:cubicBezTo>
                    <a:cubicBezTo>
                      <a:pt x="329" y="146"/>
                      <a:pt x="329" y="148"/>
                      <a:pt x="330" y="148"/>
                    </a:cubicBezTo>
                    <a:cubicBezTo>
                      <a:pt x="330" y="148"/>
                      <a:pt x="330" y="149"/>
                      <a:pt x="330" y="151"/>
                    </a:cubicBezTo>
                    <a:cubicBezTo>
                      <a:pt x="330" y="155"/>
                      <a:pt x="329" y="158"/>
                      <a:pt x="329" y="159"/>
                    </a:cubicBezTo>
                    <a:cubicBezTo>
                      <a:pt x="327" y="161"/>
                      <a:pt x="326" y="163"/>
                      <a:pt x="326" y="164"/>
                    </a:cubicBezTo>
                    <a:cubicBezTo>
                      <a:pt x="326" y="164"/>
                      <a:pt x="327" y="165"/>
                      <a:pt x="328" y="165"/>
                    </a:cubicBezTo>
                    <a:cubicBezTo>
                      <a:pt x="329" y="166"/>
                      <a:pt x="330" y="167"/>
                      <a:pt x="330" y="167"/>
                    </a:cubicBezTo>
                    <a:cubicBezTo>
                      <a:pt x="330" y="168"/>
                      <a:pt x="329" y="169"/>
                      <a:pt x="328" y="170"/>
                    </a:cubicBezTo>
                    <a:cubicBezTo>
                      <a:pt x="327" y="172"/>
                      <a:pt x="326" y="173"/>
                      <a:pt x="326" y="174"/>
                    </a:cubicBezTo>
                    <a:cubicBezTo>
                      <a:pt x="325" y="174"/>
                      <a:pt x="321" y="173"/>
                      <a:pt x="314" y="171"/>
                    </a:cubicBezTo>
                    <a:cubicBezTo>
                      <a:pt x="309" y="169"/>
                      <a:pt x="305" y="169"/>
                      <a:pt x="305" y="169"/>
                    </a:cubicBezTo>
                    <a:cubicBezTo>
                      <a:pt x="305" y="169"/>
                      <a:pt x="304" y="169"/>
                      <a:pt x="303" y="169"/>
                    </a:cubicBezTo>
                    <a:cubicBezTo>
                      <a:pt x="302" y="170"/>
                      <a:pt x="302" y="170"/>
                      <a:pt x="301" y="170"/>
                    </a:cubicBezTo>
                    <a:cubicBezTo>
                      <a:pt x="300" y="170"/>
                      <a:pt x="298" y="169"/>
                      <a:pt x="297" y="168"/>
                    </a:cubicBezTo>
                    <a:cubicBezTo>
                      <a:pt x="296" y="167"/>
                      <a:pt x="295" y="166"/>
                      <a:pt x="295" y="166"/>
                    </a:cubicBezTo>
                    <a:cubicBezTo>
                      <a:pt x="291" y="168"/>
                      <a:pt x="291" y="168"/>
                      <a:pt x="291" y="168"/>
                    </a:cubicBezTo>
                    <a:cubicBezTo>
                      <a:pt x="290" y="169"/>
                      <a:pt x="289" y="170"/>
                      <a:pt x="289" y="173"/>
                    </a:cubicBezTo>
                    <a:cubicBezTo>
                      <a:pt x="289" y="176"/>
                      <a:pt x="290" y="179"/>
                      <a:pt x="291" y="182"/>
                    </a:cubicBezTo>
                    <a:cubicBezTo>
                      <a:pt x="292" y="184"/>
                      <a:pt x="293" y="186"/>
                      <a:pt x="293" y="187"/>
                    </a:cubicBezTo>
                    <a:cubicBezTo>
                      <a:pt x="290" y="192"/>
                      <a:pt x="289" y="196"/>
                      <a:pt x="289" y="199"/>
                    </a:cubicBezTo>
                    <a:cubicBezTo>
                      <a:pt x="289" y="199"/>
                      <a:pt x="289" y="199"/>
                      <a:pt x="288" y="199"/>
                    </a:cubicBezTo>
                    <a:cubicBezTo>
                      <a:pt x="287" y="199"/>
                      <a:pt x="286" y="198"/>
                      <a:pt x="285" y="197"/>
                    </a:cubicBezTo>
                    <a:cubicBezTo>
                      <a:pt x="283" y="196"/>
                      <a:pt x="281" y="195"/>
                      <a:pt x="279" y="195"/>
                    </a:cubicBezTo>
                    <a:cubicBezTo>
                      <a:pt x="277" y="196"/>
                      <a:pt x="275" y="196"/>
                      <a:pt x="275" y="196"/>
                    </a:cubicBezTo>
                    <a:cubicBezTo>
                      <a:pt x="275" y="196"/>
                      <a:pt x="275" y="196"/>
                      <a:pt x="275" y="196"/>
                    </a:cubicBezTo>
                    <a:cubicBezTo>
                      <a:pt x="274" y="196"/>
                      <a:pt x="273" y="197"/>
                      <a:pt x="272" y="198"/>
                    </a:cubicBezTo>
                    <a:cubicBezTo>
                      <a:pt x="271" y="199"/>
                      <a:pt x="269" y="200"/>
                      <a:pt x="269" y="201"/>
                    </a:cubicBezTo>
                    <a:cubicBezTo>
                      <a:pt x="267" y="203"/>
                      <a:pt x="265" y="207"/>
                      <a:pt x="265" y="212"/>
                    </a:cubicBezTo>
                    <a:cubicBezTo>
                      <a:pt x="264" y="217"/>
                      <a:pt x="263" y="221"/>
                      <a:pt x="262" y="224"/>
                    </a:cubicBezTo>
                    <a:cubicBezTo>
                      <a:pt x="262" y="225"/>
                      <a:pt x="260" y="226"/>
                      <a:pt x="258" y="227"/>
                    </a:cubicBezTo>
                    <a:cubicBezTo>
                      <a:pt x="256" y="228"/>
                      <a:pt x="255" y="229"/>
                      <a:pt x="255" y="231"/>
                    </a:cubicBezTo>
                    <a:cubicBezTo>
                      <a:pt x="255" y="232"/>
                      <a:pt x="256" y="233"/>
                      <a:pt x="257" y="234"/>
                    </a:cubicBezTo>
                    <a:cubicBezTo>
                      <a:pt x="257" y="234"/>
                      <a:pt x="258" y="235"/>
                      <a:pt x="259" y="237"/>
                    </a:cubicBezTo>
                    <a:cubicBezTo>
                      <a:pt x="262" y="240"/>
                      <a:pt x="263" y="243"/>
                      <a:pt x="263" y="246"/>
                    </a:cubicBezTo>
                    <a:cubicBezTo>
                      <a:pt x="263" y="249"/>
                      <a:pt x="263" y="251"/>
                      <a:pt x="262" y="252"/>
                    </a:cubicBezTo>
                    <a:cubicBezTo>
                      <a:pt x="262" y="253"/>
                      <a:pt x="261" y="254"/>
                      <a:pt x="260" y="255"/>
                    </a:cubicBezTo>
                    <a:cubicBezTo>
                      <a:pt x="259" y="257"/>
                      <a:pt x="258" y="258"/>
                      <a:pt x="257" y="258"/>
                    </a:cubicBezTo>
                    <a:cubicBezTo>
                      <a:pt x="256" y="260"/>
                      <a:pt x="255" y="262"/>
                      <a:pt x="254" y="265"/>
                    </a:cubicBezTo>
                    <a:cubicBezTo>
                      <a:pt x="254" y="266"/>
                      <a:pt x="252" y="270"/>
                      <a:pt x="249" y="276"/>
                    </a:cubicBezTo>
                    <a:cubicBezTo>
                      <a:pt x="246" y="281"/>
                      <a:pt x="245" y="284"/>
                      <a:pt x="245" y="286"/>
                    </a:cubicBezTo>
                    <a:cubicBezTo>
                      <a:pt x="245" y="287"/>
                      <a:pt x="245" y="288"/>
                      <a:pt x="246" y="290"/>
                    </a:cubicBezTo>
                    <a:cubicBezTo>
                      <a:pt x="246" y="292"/>
                      <a:pt x="247" y="294"/>
                      <a:pt x="247" y="294"/>
                    </a:cubicBezTo>
                    <a:cubicBezTo>
                      <a:pt x="247" y="295"/>
                      <a:pt x="245" y="296"/>
                      <a:pt x="243" y="298"/>
                    </a:cubicBezTo>
                    <a:cubicBezTo>
                      <a:pt x="241" y="300"/>
                      <a:pt x="239" y="301"/>
                      <a:pt x="238" y="302"/>
                    </a:cubicBezTo>
                    <a:cubicBezTo>
                      <a:pt x="237" y="302"/>
                      <a:pt x="236" y="302"/>
                      <a:pt x="235" y="302"/>
                    </a:cubicBezTo>
                    <a:cubicBezTo>
                      <a:pt x="233" y="302"/>
                      <a:pt x="232" y="303"/>
                      <a:pt x="232" y="303"/>
                    </a:cubicBezTo>
                    <a:cubicBezTo>
                      <a:pt x="229" y="303"/>
                      <a:pt x="228" y="304"/>
                      <a:pt x="228" y="306"/>
                    </a:cubicBezTo>
                    <a:cubicBezTo>
                      <a:pt x="228" y="308"/>
                      <a:pt x="228" y="310"/>
                      <a:pt x="229" y="314"/>
                    </a:cubicBezTo>
                    <a:cubicBezTo>
                      <a:pt x="230" y="317"/>
                      <a:pt x="231" y="319"/>
                      <a:pt x="231" y="320"/>
                    </a:cubicBezTo>
                    <a:cubicBezTo>
                      <a:pt x="230" y="326"/>
                      <a:pt x="229" y="330"/>
                      <a:pt x="229" y="331"/>
                    </a:cubicBezTo>
                    <a:cubicBezTo>
                      <a:pt x="229" y="333"/>
                      <a:pt x="229" y="335"/>
                      <a:pt x="230" y="339"/>
                    </a:cubicBezTo>
                    <a:cubicBezTo>
                      <a:pt x="230" y="342"/>
                      <a:pt x="230" y="344"/>
                      <a:pt x="230" y="346"/>
                    </a:cubicBezTo>
                    <a:cubicBezTo>
                      <a:pt x="230" y="348"/>
                      <a:pt x="230" y="349"/>
                      <a:pt x="229" y="350"/>
                    </a:cubicBezTo>
                    <a:cubicBezTo>
                      <a:pt x="228" y="351"/>
                      <a:pt x="227" y="353"/>
                      <a:pt x="227" y="356"/>
                    </a:cubicBezTo>
                    <a:cubicBezTo>
                      <a:pt x="226" y="359"/>
                      <a:pt x="224" y="362"/>
                      <a:pt x="222" y="366"/>
                    </a:cubicBezTo>
                    <a:cubicBezTo>
                      <a:pt x="221" y="368"/>
                      <a:pt x="220" y="371"/>
                      <a:pt x="218" y="375"/>
                    </a:cubicBezTo>
                    <a:cubicBezTo>
                      <a:pt x="216" y="379"/>
                      <a:pt x="214" y="381"/>
                      <a:pt x="213" y="383"/>
                    </a:cubicBezTo>
                    <a:cubicBezTo>
                      <a:pt x="213" y="383"/>
                      <a:pt x="213" y="383"/>
                      <a:pt x="213" y="383"/>
                    </a:cubicBezTo>
                    <a:cubicBezTo>
                      <a:pt x="213" y="386"/>
                      <a:pt x="214" y="387"/>
                      <a:pt x="217" y="389"/>
                    </a:cubicBezTo>
                    <a:cubicBezTo>
                      <a:pt x="217" y="389"/>
                      <a:pt x="218" y="389"/>
                      <a:pt x="220" y="390"/>
                    </a:cubicBezTo>
                    <a:cubicBezTo>
                      <a:pt x="222" y="390"/>
                      <a:pt x="222" y="391"/>
                      <a:pt x="223" y="391"/>
                    </a:cubicBezTo>
                    <a:cubicBezTo>
                      <a:pt x="225" y="393"/>
                      <a:pt x="226" y="395"/>
                      <a:pt x="226" y="398"/>
                    </a:cubicBezTo>
                    <a:cubicBezTo>
                      <a:pt x="226" y="399"/>
                      <a:pt x="226" y="401"/>
                      <a:pt x="227" y="405"/>
                    </a:cubicBezTo>
                    <a:cubicBezTo>
                      <a:pt x="227" y="406"/>
                      <a:pt x="226" y="408"/>
                      <a:pt x="224" y="410"/>
                    </a:cubicBezTo>
                    <a:cubicBezTo>
                      <a:pt x="223" y="412"/>
                      <a:pt x="223" y="412"/>
                      <a:pt x="223" y="413"/>
                    </a:cubicBezTo>
                    <a:cubicBezTo>
                      <a:pt x="222" y="414"/>
                      <a:pt x="221" y="414"/>
                      <a:pt x="220" y="414"/>
                    </a:cubicBezTo>
                    <a:cubicBezTo>
                      <a:pt x="217" y="414"/>
                      <a:pt x="214" y="414"/>
                      <a:pt x="211" y="413"/>
                    </a:cubicBezTo>
                    <a:cubicBezTo>
                      <a:pt x="208" y="412"/>
                      <a:pt x="206" y="411"/>
                      <a:pt x="205" y="411"/>
                    </a:cubicBezTo>
                    <a:cubicBezTo>
                      <a:pt x="200" y="411"/>
                      <a:pt x="196" y="415"/>
                      <a:pt x="192" y="423"/>
                    </a:cubicBezTo>
                    <a:cubicBezTo>
                      <a:pt x="191" y="426"/>
                      <a:pt x="188" y="430"/>
                      <a:pt x="182" y="437"/>
                    </a:cubicBezTo>
                    <a:cubicBezTo>
                      <a:pt x="182" y="438"/>
                      <a:pt x="183" y="439"/>
                      <a:pt x="183" y="440"/>
                    </a:cubicBezTo>
                    <a:cubicBezTo>
                      <a:pt x="183" y="441"/>
                      <a:pt x="184" y="441"/>
                      <a:pt x="184" y="442"/>
                    </a:cubicBezTo>
                    <a:cubicBezTo>
                      <a:pt x="184" y="444"/>
                      <a:pt x="183" y="446"/>
                      <a:pt x="181" y="449"/>
                    </a:cubicBezTo>
                    <a:cubicBezTo>
                      <a:pt x="179" y="452"/>
                      <a:pt x="179" y="454"/>
                      <a:pt x="179" y="455"/>
                    </a:cubicBezTo>
                    <a:cubicBezTo>
                      <a:pt x="179" y="457"/>
                      <a:pt x="180" y="459"/>
                      <a:pt x="182" y="463"/>
                    </a:cubicBezTo>
                    <a:cubicBezTo>
                      <a:pt x="183" y="465"/>
                      <a:pt x="184" y="466"/>
                      <a:pt x="185" y="467"/>
                    </a:cubicBezTo>
                    <a:cubicBezTo>
                      <a:pt x="184" y="468"/>
                      <a:pt x="183" y="471"/>
                      <a:pt x="182" y="474"/>
                    </a:cubicBezTo>
                    <a:cubicBezTo>
                      <a:pt x="182" y="476"/>
                      <a:pt x="182" y="478"/>
                      <a:pt x="183" y="479"/>
                    </a:cubicBezTo>
                    <a:cubicBezTo>
                      <a:pt x="183" y="481"/>
                      <a:pt x="184" y="482"/>
                      <a:pt x="184" y="484"/>
                    </a:cubicBezTo>
                    <a:cubicBezTo>
                      <a:pt x="184" y="485"/>
                      <a:pt x="183" y="487"/>
                      <a:pt x="183" y="491"/>
                    </a:cubicBezTo>
                    <a:cubicBezTo>
                      <a:pt x="183" y="491"/>
                      <a:pt x="184" y="494"/>
                      <a:pt x="186" y="498"/>
                    </a:cubicBezTo>
                    <a:cubicBezTo>
                      <a:pt x="188" y="502"/>
                      <a:pt x="188" y="505"/>
                      <a:pt x="188" y="508"/>
                    </a:cubicBezTo>
                    <a:cubicBezTo>
                      <a:pt x="188" y="509"/>
                      <a:pt x="189" y="510"/>
                      <a:pt x="189" y="512"/>
                    </a:cubicBezTo>
                    <a:cubicBezTo>
                      <a:pt x="189" y="514"/>
                      <a:pt x="189" y="518"/>
                      <a:pt x="188" y="524"/>
                    </a:cubicBezTo>
                    <a:cubicBezTo>
                      <a:pt x="188" y="524"/>
                      <a:pt x="187" y="528"/>
                      <a:pt x="187" y="536"/>
                    </a:cubicBezTo>
                    <a:cubicBezTo>
                      <a:pt x="187" y="536"/>
                      <a:pt x="187" y="537"/>
                      <a:pt x="188" y="539"/>
                    </a:cubicBezTo>
                    <a:cubicBezTo>
                      <a:pt x="189" y="540"/>
                      <a:pt x="190" y="540"/>
                      <a:pt x="190" y="541"/>
                    </a:cubicBezTo>
                    <a:cubicBezTo>
                      <a:pt x="191" y="542"/>
                      <a:pt x="192" y="543"/>
                      <a:pt x="193" y="543"/>
                    </a:cubicBezTo>
                    <a:cubicBezTo>
                      <a:pt x="194" y="543"/>
                      <a:pt x="195" y="543"/>
                      <a:pt x="197" y="543"/>
                    </a:cubicBezTo>
                    <a:cubicBezTo>
                      <a:pt x="197" y="543"/>
                      <a:pt x="198" y="544"/>
                      <a:pt x="199" y="545"/>
                    </a:cubicBezTo>
                    <a:cubicBezTo>
                      <a:pt x="200" y="546"/>
                      <a:pt x="200" y="547"/>
                      <a:pt x="201" y="548"/>
                    </a:cubicBezTo>
                    <a:cubicBezTo>
                      <a:pt x="202" y="549"/>
                      <a:pt x="203" y="551"/>
                      <a:pt x="204" y="553"/>
                    </a:cubicBezTo>
                    <a:cubicBezTo>
                      <a:pt x="204" y="554"/>
                      <a:pt x="204" y="555"/>
                      <a:pt x="204" y="556"/>
                    </a:cubicBezTo>
                    <a:cubicBezTo>
                      <a:pt x="204" y="558"/>
                      <a:pt x="203" y="560"/>
                      <a:pt x="203" y="561"/>
                    </a:cubicBezTo>
                    <a:cubicBezTo>
                      <a:pt x="202" y="564"/>
                      <a:pt x="201" y="567"/>
                      <a:pt x="201" y="570"/>
                    </a:cubicBezTo>
                    <a:cubicBezTo>
                      <a:pt x="199" y="570"/>
                      <a:pt x="197" y="570"/>
                      <a:pt x="195" y="571"/>
                    </a:cubicBezTo>
                    <a:cubicBezTo>
                      <a:pt x="191" y="571"/>
                      <a:pt x="190" y="572"/>
                      <a:pt x="190" y="573"/>
                    </a:cubicBezTo>
                    <a:cubicBezTo>
                      <a:pt x="190" y="574"/>
                      <a:pt x="190" y="575"/>
                      <a:pt x="190" y="577"/>
                    </a:cubicBezTo>
                    <a:cubicBezTo>
                      <a:pt x="190" y="579"/>
                      <a:pt x="190" y="580"/>
                      <a:pt x="191" y="581"/>
                    </a:cubicBezTo>
                    <a:cubicBezTo>
                      <a:pt x="191" y="583"/>
                      <a:pt x="193" y="585"/>
                      <a:pt x="194" y="587"/>
                    </a:cubicBezTo>
                    <a:cubicBezTo>
                      <a:pt x="195" y="587"/>
                      <a:pt x="196" y="590"/>
                      <a:pt x="197" y="593"/>
                    </a:cubicBezTo>
                    <a:cubicBezTo>
                      <a:pt x="199" y="597"/>
                      <a:pt x="199" y="599"/>
                      <a:pt x="199" y="600"/>
                    </a:cubicBezTo>
                    <a:cubicBezTo>
                      <a:pt x="199" y="603"/>
                      <a:pt x="199" y="604"/>
                      <a:pt x="198" y="605"/>
                    </a:cubicBezTo>
                    <a:cubicBezTo>
                      <a:pt x="197" y="607"/>
                      <a:pt x="196" y="608"/>
                      <a:pt x="196" y="609"/>
                    </a:cubicBezTo>
                    <a:cubicBezTo>
                      <a:pt x="196" y="611"/>
                      <a:pt x="197" y="613"/>
                      <a:pt x="197" y="616"/>
                    </a:cubicBezTo>
                    <a:cubicBezTo>
                      <a:pt x="197" y="618"/>
                      <a:pt x="197" y="620"/>
                      <a:pt x="196" y="621"/>
                    </a:cubicBezTo>
                    <a:cubicBezTo>
                      <a:pt x="194" y="623"/>
                      <a:pt x="193" y="624"/>
                      <a:pt x="191" y="626"/>
                    </a:cubicBezTo>
                    <a:cubicBezTo>
                      <a:pt x="189" y="628"/>
                      <a:pt x="188" y="630"/>
                      <a:pt x="186" y="630"/>
                    </a:cubicBezTo>
                    <a:cubicBezTo>
                      <a:pt x="183" y="630"/>
                      <a:pt x="181" y="631"/>
                      <a:pt x="181" y="632"/>
                    </a:cubicBezTo>
                    <a:cubicBezTo>
                      <a:pt x="181" y="633"/>
                      <a:pt x="181" y="634"/>
                      <a:pt x="182" y="635"/>
                    </a:cubicBezTo>
                    <a:cubicBezTo>
                      <a:pt x="182" y="636"/>
                      <a:pt x="183" y="637"/>
                      <a:pt x="183" y="638"/>
                    </a:cubicBezTo>
                    <a:cubicBezTo>
                      <a:pt x="183" y="640"/>
                      <a:pt x="182" y="641"/>
                      <a:pt x="180" y="643"/>
                    </a:cubicBezTo>
                    <a:cubicBezTo>
                      <a:pt x="178" y="644"/>
                      <a:pt x="177" y="645"/>
                      <a:pt x="177" y="646"/>
                    </a:cubicBezTo>
                    <a:cubicBezTo>
                      <a:pt x="177" y="649"/>
                      <a:pt x="178" y="651"/>
                      <a:pt x="179" y="654"/>
                    </a:cubicBezTo>
                    <a:cubicBezTo>
                      <a:pt x="180" y="655"/>
                      <a:pt x="180" y="655"/>
                      <a:pt x="180" y="655"/>
                    </a:cubicBezTo>
                    <a:cubicBezTo>
                      <a:pt x="180" y="656"/>
                      <a:pt x="180" y="657"/>
                      <a:pt x="180" y="659"/>
                    </a:cubicBezTo>
                    <a:cubicBezTo>
                      <a:pt x="181" y="661"/>
                      <a:pt x="181" y="662"/>
                      <a:pt x="181" y="663"/>
                    </a:cubicBezTo>
                    <a:cubicBezTo>
                      <a:pt x="181" y="664"/>
                      <a:pt x="181" y="665"/>
                      <a:pt x="180" y="665"/>
                    </a:cubicBezTo>
                    <a:cubicBezTo>
                      <a:pt x="179" y="666"/>
                      <a:pt x="179" y="667"/>
                      <a:pt x="179" y="668"/>
                    </a:cubicBezTo>
                    <a:cubicBezTo>
                      <a:pt x="179" y="668"/>
                      <a:pt x="179" y="669"/>
                      <a:pt x="180" y="671"/>
                    </a:cubicBezTo>
                    <a:cubicBezTo>
                      <a:pt x="180" y="673"/>
                      <a:pt x="179" y="674"/>
                      <a:pt x="179" y="674"/>
                    </a:cubicBezTo>
                    <a:cubicBezTo>
                      <a:pt x="179" y="675"/>
                      <a:pt x="179" y="676"/>
                      <a:pt x="179" y="678"/>
                    </a:cubicBezTo>
                    <a:cubicBezTo>
                      <a:pt x="179" y="679"/>
                      <a:pt x="178" y="680"/>
                      <a:pt x="177" y="681"/>
                    </a:cubicBezTo>
                    <a:cubicBezTo>
                      <a:pt x="175" y="681"/>
                      <a:pt x="174" y="682"/>
                      <a:pt x="174" y="682"/>
                    </a:cubicBezTo>
                    <a:cubicBezTo>
                      <a:pt x="173" y="681"/>
                      <a:pt x="173" y="680"/>
                      <a:pt x="172" y="679"/>
                    </a:cubicBezTo>
                    <a:cubicBezTo>
                      <a:pt x="172" y="677"/>
                      <a:pt x="171" y="675"/>
                      <a:pt x="171" y="674"/>
                    </a:cubicBezTo>
                    <a:cubicBezTo>
                      <a:pt x="170" y="672"/>
                      <a:pt x="168" y="671"/>
                      <a:pt x="166" y="671"/>
                    </a:cubicBezTo>
                    <a:cubicBezTo>
                      <a:pt x="167" y="671"/>
                      <a:pt x="167" y="670"/>
                      <a:pt x="167" y="670"/>
                    </a:cubicBezTo>
                    <a:cubicBezTo>
                      <a:pt x="167" y="670"/>
                      <a:pt x="166" y="669"/>
                      <a:pt x="166" y="668"/>
                    </a:cubicBezTo>
                    <a:cubicBezTo>
                      <a:pt x="165" y="667"/>
                      <a:pt x="165" y="667"/>
                      <a:pt x="164" y="667"/>
                    </a:cubicBezTo>
                    <a:cubicBezTo>
                      <a:pt x="164" y="667"/>
                      <a:pt x="163" y="667"/>
                      <a:pt x="163" y="668"/>
                    </a:cubicBezTo>
                    <a:cubicBezTo>
                      <a:pt x="163" y="668"/>
                      <a:pt x="163" y="668"/>
                      <a:pt x="163" y="670"/>
                    </a:cubicBezTo>
                    <a:cubicBezTo>
                      <a:pt x="163" y="670"/>
                      <a:pt x="163" y="670"/>
                      <a:pt x="163" y="670"/>
                    </a:cubicBezTo>
                    <a:cubicBezTo>
                      <a:pt x="163" y="670"/>
                      <a:pt x="162" y="669"/>
                      <a:pt x="161" y="668"/>
                    </a:cubicBezTo>
                    <a:cubicBezTo>
                      <a:pt x="160" y="667"/>
                      <a:pt x="159" y="666"/>
                      <a:pt x="159" y="666"/>
                    </a:cubicBezTo>
                    <a:cubicBezTo>
                      <a:pt x="158" y="666"/>
                      <a:pt x="158" y="666"/>
                      <a:pt x="158" y="667"/>
                    </a:cubicBezTo>
                    <a:cubicBezTo>
                      <a:pt x="157" y="667"/>
                      <a:pt x="156" y="666"/>
                      <a:pt x="155" y="666"/>
                    </a:cubicBezTo>
                    <a:cubicBezTo>
                      <a:pt x="155" y="665"/>
                      <a:pt x="154" y="665"/>
                      <a:pt x="154" y="663"/>
                    </a:cubicBezTo>
                    <a:cubicBezTo>
                      <a:pt x="154" y="661"/>
                      <a:pt x="154" y="660"/>
                      <a:pt x="153" y="660"/>
                    </a:cubicBezTo>
                    <a:cubicBezTo>
                      <a:pt x="153" y="660"/>
                      <a:pt x="152" y="660"/>
                      <a:pt x="152" y="660"/>
                    </a:cubicBezTo>
                    <a:cubicBezTo>
                      <a:pt x="152" y="659"/>
                      <a:pt x="152" y="659"/>
                      <a:pt x="152" y="658"/>
                    </a:cubicBezTo>
                    <a:cubicBezTo>
                      <a:pt x="151" y="654"/>
                      <a:pt x="151" y="653"/>
                      <a:pt x="151" y="652"/>
                    </a:cubicBezTo>
                    <a:cubicBezTo>
                      <a:pt x="151" y="651"/>
                      <a:pt x="151" y="649"/>
                      <a:pt x="151" y="649"/>
                    </a:cubicBezTo>
                    <a:cubicBezTo>
                      <a:pt x="151" y="649"/>
                      <a:pt x="151" y="648"/>
                      <a:pt x="151" y="648"/>
                    </a:cubicBezTo>
                    <a:cubicBezTo>
                      <a:pt x="151" y="647"/>
                      <a:pt x="151" y="646"/>
                      <a:pt x="151" y="646"/>
                    </a:cubicBezTo>
                    <a:cubicBezTo>
                      <a:pt x="151" y="646"/>
                      <a:pt x="151" y="645"/>
                      <a:pt x="151" y="644"/>
                    </a:cubicBezTo>
                    <a:cubicBezTo>
                      <a:pt x="151" y="644"/>
                      <a:pt x="150" y="643"/>
                      <a:pt x="150" y="643"/>
                    </a:cubicBezTo>
                    <a:cubicBezTo>
                      <a:pt x="150" y="642"/>
                      <a:pt x="150" y="641"/>
                      <a:pt x="150" y="641"/>
                    </a:cubicBezTo>
                    <a:cubicBezTo>
                      <a:pt x="149" y="640"/>
                      <a:pt x="149" y="639"/>
                      <a:pt x="149" y="637"/>
                    </a:cubicBezTo>
                    <a:cubicBezTo>
                      <a:pt x="149" y="635"/>
                      <a:pt x="150" y="634"/>
                      <a:pt x="151" y="634"/>
                    </a:cubicBezTo>
                    <a:cubicBezTo>
                      <a:pt x="151" y="634"/>
                      <a:pt x="151" y="635"/>
                      <a:pt x="152" y="635"/>
                    </a:cubicBezTo>
                    <a:cubicBezTo>
                      <a:pt x="152" y="636"/>
                      <a:pt x="153" y="636"/>
                      <a:pt x="153" y="636"/>
                    </a:cubicBezTo>
                    <a:cubicBezTo>
                      <a:pt x="153" y="636"/>
                      <a:pt x="154" y="636"/>
                      <a:pt x="154" y="635"/>
                    </a:cubicBezTo>
                    <a:cubicBezTo>
                      <a:pt x="154" y="633"/>
                      <a:pt x="153" y="632"/>
                      <a:pt x="153" y="631"/>
                    </a:cubicBezTo>
                    <a:cubicBezTo>
                      <a:pt x="152" y="630"/>
                      <a:pt x="152" y="629"/>
                      <a:pt x="151" y="629"/>
                    </a:cubicBezTo>
                    <a:cubicBezTo>
                      <a:pt x="150" y="629"/>
                      <a:pt x="149" y="630"/>
                      <a:pt x="148" y="631"/>
                    </a:cubicBezTo>
                    <a:cubicBezTo>
                      <a:pt x="147" y="633"/>
                      <a:pt x="146" y="634"/>
                      <a:pt x="146" y="635"/>
                    </a:cubicBezTo>
                    <a:cubicBezTo>
                      <a:pt x="146" y="636"/>
                      <a:pt x="147" y="638"/>
                      <a:pt x="148" y="641"/>
                    </a:cubicBezTo>
                    <a:cubicBezTo>
                      <a:pt x="150" y="644"/>
                      <a:pt x="151" y="647"/>
                      <a:pt x="151" y="648"/>
                    </a:cubicBezTo>
                    <a:cubicBezTo>
                      <a:pt x="151" y="648"/>
                      <a:pt x="150" y="649"/>
                      <a:pt x="150" y="649"/>
                    </a:cubicBezTo>
                    <a:cubicBezTo>
                      <a:pt x="149" y="650"/>
                      <a:pt x="149" y="650"/>
                      <a:pt x="148" y="650"/>
                    </a:cubicBezTo>
                    <a:cubicBezTo>
                      <a:pt x="147" y="650"/>
                      <a:pt x="147" y="649"/>
                      <a:pt x="147" y="649"/>
                    </a:cubicBezTo>
                    <a:cubicBezTo>
                      <a:pt x="147" y="649"/>
                      <a:pt x="147" y="649"/>
                      <a:pt x="147" y="649"/>
                    </a:cubicBezTo>
                    <a:cubicBezTo>
                      <a:pt x="147" y="649"/>
                      <a:pt x="147" y="649"/>
                      <a:pt x="147" y="648"/>
                    </a:cubicBezTo>
                    <a:cubicBezTo>
                      <a:pt x="146" y="647"/>
                      <a:pt x="146" y="646"/>
                      <a:pt x="145" y="644"/>
                    </a:cubicBezTo>
                    <a:cubicBezTo>
                      <a:pt x="145" y="642"/>
                      <a:pt x="144" y="641"/>
                      <a:pt x="142" y="640"/>
                    </a:cubicBezTo>
                    <a:cubicBezTo>
                      <a:pt x="142" y="641"/>
                      <a:pt x="142" y="641"/>
                      <a:pt x="142" y="641"/>
                    </a:cubicBezTo>
                    <a:cubicBezTo>
                      <a:pt x="142" y="642"/>
                      <a:pt x="143" y="643"/>
                      <a:pt x="144" y="644"/>
                    </a:cubicBezTo>
                    <a:cubicBezTo>
                      <a:pt x="145" y="644"/>
                      <a:pt x="145" y="645"/>
                      <a:pt x="145" y="646"/>
                    </a:cubicBezTo>
                    <a:cubicBezTo>
                      <a:pt x="145" y="646"/>
                      <a:pt x="145" y="647"/>
                      <a:pt x="146" y="647"/>
                    </a:cubicBezTo>
                    <a:cubicBezTo>
                      <a:pt x="146" y="648"/>
                      <a:pt x="146" y="648"/>
                      <a:pt x="146" y="648"/>
                    </a:cubicBezTo>
                    <a:cubicBezTo>
                      <a:pt x="141" y="649"/>
                      <a:pt x="141" y="649"/>
                      <a:pt x="141" y="649"/>
                    </a:cubicBezTo>
                    <a:cubicBezTo>
                      <a:pt x="142" y="651"/>
                      <a:pt x="143" y="652"/>
                      <a:pt x="143" y="652"/>
                    </a:cubicBezTo>
                    <a:cubicBezTo>
                      <a:pt x="143" y="653"/>
                      <a:pt x="143" y="653"/>
                      <a:pt x="144" y="653"/>
                    </a:cubicBezTo>
                    <a:cubicBezTo>
                      <a:pt x="144" y="654"/>
                      <a:pt x="145" y="654"/>
                      <a:pt x="146" y="654"/>
                    </a:cubicBezTo>
                    <a:cubicBezTo>
                      <a:pt x="146" y="655"/>
                      <a:pt x="146" y="656"/>
                      <a:pt x="146" y="658"/>
                    </a:cubicBezTo>
                    <a:cubicBezTo>
                      <a:pt x="146" y="659"/>
                      <a:pt x="146" y="659"/>
                      <a:pt x="147" y="660"/>
                    </a:cubicBezTo>
                    <a:cubicBezTo>
                      <a:pt x="147" y="661"/>
                      <a:pt x="147" y="661"/>
                      <a:pt x="147" y="662"/>
                    </a:cubicBezTo>
                    <a:cubicBezTo>
                      <a:pt x="147" y="662"/>
                      <a:pt x="147" y="662"/>
                      <a:pt x="147" y="662"/>
                    </a:cubicBezTo>
                    <a:cubicBezTo>
                      <a:pt x="147" y="662"/>
                      <a:pt x="147" y="662"/>
                      <a:pt x="147" y="663"/>
                    </a:cubicBezTo>
                    <a:cubicBezTo>
                      <a:pt x="147" y="664"/>
                      <a:pt x="146" y="665"/>
                      <a:pt x="146" y="665"/>
                    </a:cubicBezTo>
                    <a:cubicBezTo>
                      <a:pt x="146" y="666"/>
                      <a:pt x="146" y="667"/>
                      <a:pt x="146" y="668"/>
                    </a:cubicBezTo>
                    <a:cubicBezTo>
                      <a:pt x="146" y="668"/>
                      <a:pt x="145" y="667"/>
                      <a:pt x="145" y="667"/>
                    </a:cubicBezTo>
                    <a:cubicBezTo>
                      <a:pt x="144" y="667"/>
                      <a:pt x="144" y="667"/>
                      <a:pt x="144" y="667"/>
                    </a:cubicBezTo>
                    <a:cubicBezTo>
                      <a:pt x="143" y="669"/>
                      <a:pt x="143" y="670"/>
                      <a:pt x="143" y="670"/>
                    </a:cubicBezTo>
                    <a:cubicBezTo>
                      <a:pt x="142" y="671"/>
                      <a:pt x="142" y="672"/>
                      <a:pt x="142" y="672"/>
                    </a:cubicBezTo>
                    <a:cubicBezTo>
                      <a:pt x="141" y="673"/>
                      <a:pt x="141" y="673"/>
                      <a:pt x="141" y="674"/>
                    </a:cubicBezTo>
                    <a:cubicBezTo>
                      <a:pt x="140" y="675"/>
                      <a:pt x="140" y="676"/>
                      <a:pt x="139" y="676"/>
                    </a:cubicBezTo>
                    <a:cubicBezTo>
                      <a:pt x="139" y="676"/>
                      <a:pt x="138" y="676"/>
                      <a:pt x="136" y="676"/>
                    </a:cubicBezTo>
                    <a:cubicBezTo>
                      <a:pt x="135" y="675"/>
                      <a:pt x="135" y="675"/>
                      <a:pt x="135" y="675"/>
                    </a:cubicBezTo>
                    <a:cubicBezTo>
                      <a:pt x="135" y="676"/>
                      <a:pt x="135" y="676"/>
                      <a:pt x="135" y="677"/>
                    </a:cubicBezTo>
                    <a:cubicBezTo>
                      <a:pt x="135" y="677"/>
                      <a:pt x="134" y="678"/>
                      <a:pt x="133" y="679"/>
                    </a:cubicBezTo>
                    <a:cubicBezTo>
                      <a:pt x="128" y="675"/>
                      <a:pt x="125" y="672"/>
                      <a:pt x="124" y="671"/>
                    </a:cubicBezTo>
                    <a:cubicBezTo>
                      <a:pt x="124" y="671"/>
                      <a:pt x="124" y="671"/>
                      <a:pt x="124" y="671"/>
                    </a:cubicBezTo>
                    <a:cubicBezTo>
                      <a:pt x="123" y="672"/>
                      <a:pt x="124" y="673"/>
                      <a:pt x="125" y="674"/>
                    </a:cubicBezTo>
                    <a:cubicBezTo>
                      <a:pt x="126" y="675"/>
                      <a:pt x="126" y="675"/>
                      <a:pt x="127" y="676"/>
                    </a:cubicBezTo>
                    <a:cubicBezTo>
                      <a:pt x="125" y="679"/>
                      <a:pt x="123" y="681"/>
                      <a:pt x="122" y="681"/>
                    </a:cubicBezTo>
                    <a:cubicBezTo>
                      <a:pt x="120" y="683"/>
                      <a:pt x="118" y="683"/>
                      <a:pt x="116" y="684"/>
                    </a:cubicBezTo>
                    <a:cubicBezTo>
                      <a:pt x="117" y="685"/>
                      <a:pt x="118" y="686"/>
                      <a:pt x="119" y="687"/>
                    </a:cubicBezTo>
                    <a:cubicBezTo>
                      <a:pt x="119" y="688"/>
                      <a:pt x="118" y="689"/>
                      <a:pt x="117" y="689"/>
                    </a:cubicBezTo>
                    <a:cubicBezTo>
                      <a:pt x="115" y="690"/>
                      <a:pt x="113" y="690"/>
                      <a:pt x="112" y="690"/>
                    </a:cubicBezTo>
                    <a:cubicBezTo>
                      <a:pt x="113" y="690"/>
                      <a:pt x="113" y="691"/>
                      <a:pt x="113" y="692"/>
                    </a:cubicBezTo>
                    <a:cubicBezTo>
                      <a:pt x="113" y="693"/>
                      <a:pt x="112" y="693"/>
                      <a:pt x="112" y="694"/>
                    </a:cubicBezTo>
                    <a:cubicBezTo>
                      <a:pt x="111" y="695"/>
                      <a:pt x="111" y="696"/>
                      <a:pt x="110" y="696"/>
                    </a:cubicBezTo>
                    <a:cubicBezTo>
                      <a:pt x="110" y="696"/>
                      <a:pt x="109" y="697"/>
                      <a:pt x="108" y="697"/>
                    </a:cubicBezTo>
                    <a:cubicBezTo>
                      <a:pt x="107" y="698"/>
                      <a:pt x="106" y="698"/>
                      <a:pt x="106" y="698"/>
                    </a:cubicBezTo>
                    <a:cubicBezTo>
                      <a:pt x="106" y="699"/>
                      <a:pt x="106" y="699"/>
                      <a:pt x="107" y="700"/>
                    </a:cubicBezTo>
                    <a:cubicBezTo>
                      <a:pt x="107" y="700"/>
                      <a:pt x="106" y="700"/>
                      <a:pt x="106" y="700"/>
                    </a:cubicBezTo>
                    <a:cubicBezTo>
                      <a:pt x="106" y="701"/>
                      <a:pt x="106" y="701"/>
                      <a:pt x="106" y="701"/>
                    </a:cubicBezTo>
                    <a:cubicBezTo>
                      <a:pt x="105" y="701"/>
                      <a:pt x="105" y="701"/>
                      <a:pt x="105" y="701"/>
                    </a:cubicBezTo>
                    <a:cubicBezTo>
                      <a:pt x="105" y="702"/>
                      <a:pt x="104" y="703"/>
                      <a:pt x="104" y="703"/>
                    </a:cubicBezTo>
                    <a:cubicBezTo>
                      <a:pt x="103" y="705"/>
                      <a:pt x="102" y="705"/>
                      <a:pt x="100" y="706"/>
                    </a:cubicBezTo>
                    <a:cubicBezTo>
                      <a:pt x="100" y="706"/>
                      <a:pt x="100" y="706"/>
                      <a:pt x="100" y="706"/>
                    </a:cubicBezTo>
                    <a:cubicBezTo>
                      <a:pt x="100" y="708"/>
                      <a:pt x="100" y="709"/>
                      <a:pt x="100" y="709"/>
                    </a:cubicBezTo>
                    <a:cubicBezTo>
                      <a:pt x="100" y="709"/>
                      <a:pt x="99" y="710"/>
                      <a:pt x="98" y="710"/>
                    </a:cubicBezTo>
                    <a:cubicBezTo>
                      <a:pt x="98" y="710"/>
                      <a:pt x="97" y="710"/>
                      <a:pt x="97" y="710"/>
                    </a:cubicBezTo>
                    <a:cubicBezTo>
                      <a:pt x="96" y="710"/>
                      <a:pt x="96" y="711"/>
                      <a:pt x="95" y="712"/>
                    </a:cubicBezTo>
                    <a:cubicBezTo>
                      <a:pt x="95" y="712"/>
                      <a:pt x="95" y="713"/>
                      <a:pt x="94" y="714"/>
                    </a:cubicBezTo>
                    <a:cubicBezTo>
                      <a:pt x="94" y="714"/>
                      <a:pt x="93" y="714"/>
                      <a:pt x="92" y="714"/>
                    </a:cubicBezTo>
                    <a:cubicBezTo>
                      <a:pt x="92" y="714"/>
                      <a:pt x="91" y="714"/>
                      <a:pt x="90" y="716"/>
                    </a:cubicBezTo>
                    <a:cubicBezTo>
                      <a:pt x="90" y="716"/>
                      <a:pt x="89" y="717"/>
                      <a:pt x="89" y="718"/>
                    </a:cubicBezTo>
                    <a:cubicBezTo>
                      <a:pt x="88" y="719"/>
                      <a:pt x="87" y="719"/>
                      <a:pt x="87" y="719"/>
                    </a:cubicBezTo>
                    <a:cubicBezTo>
                      <a:pt x="86" y="720"/>
                      <a:pt x="86" y="720"/>
                      <a:pt x="85" y="721"/>
                    </a:cubicBezTo>
                    <a:cubicBezTo>
                      <a:pt x="85" y="721"/>
                      <a:pt x="85" y="721"/>
                      <a:pt x="84" y="721"/>
                    </a:cubicBezTo>
                    <a:cubicBezTo>
                      <a:pt x="83" y="721"/>
                      <a:pt x="83" y="721"/>
                      <a:pt x="83" y="720"/>
                    </a:cubicBezTo>
                    <a:cubicBezTo>
                      <a:pt x="83" y="719"/>
                      <a:pt x="82" y="718"/>
                      <a:pt x="82" y="718"/>
                    </a:cubicBezTo>
                    <a:cubicBezTo>
                      <a:pt x="82" y="718"/>
                      <a:pt x="82" y="719"/>
                      <a:pt x="81" y="721"/>
                    </a:cubicBezTo>
                    <a:cubicBezTo>
                      <a:pt x="80" y="721"/>
                      <a:pt x="80" y="721"/>
                      <a:pt x="80" y="722"/>
                    </a:cubicBezTo>
                    <a:cubicBezTo>
                      <a:pt x="80" y="723"/>
                      <a:pt x="80" y="723"/>
                      <a:pt x="79" y="723"/>
                    </a:cubicBezTo>
                    <a:cubicBezTo>
                      <a:pt x="79" y="723"/>
                      <a:pt x="78" y="723"/>
                      <a:pt x="76" y="723"/>
                    </a:cubicBezTo>
                    <a:cubicBezTo>
                      <a:pt x="74" y="723"/>
                      <a:pt x="73" y="724"/>
                      <a:pt x="72" y="725"/>
                    </a:cubicBezTo>
                    <a:cubicBezTo>
                      <a:pt x="71" y="726"/>
                      <a:pt x="70" y="726"/>
                      <a:pt x="69" y="726"/>
                    </a:cubicBezTo>
                    <a:cubicBezTo>
                      <a:pt x="66" y="726"/>
                      <a:pt x="63" y="726"/>
                      <a:pt x="62" y="725"/>
                    </a:cubicBezTo>
                    <a:cubicBezTo>
                      <a:pt x="61" y="725"/>
                      <a:pt x="60" y="725"/>
                      <a:pt x="59" y="725"/>
                    </a:cubicBezTo>
                    <a:cubicBezTo>
                      <a:pt x="58" y="725"/>
                      <a:pt x="57" y="724"/>
                      <a:pt x="57" y="723"/>
                    </a:cubicBezTo>
                    <a:cubicBezTo>
                      <a:pt x="57" y="724"/>
                      <a:pt x="57" y="724"/>
                      <a:pt x="56" y="724"/>
                    </a:cubicBezTo>
                    <a:cubicBezTo>
                      <a:pt x="55" y="724"/>
                      <a:pt x="55" y="724"/>
                      <a:pt x="54" y="722"/>
                    </a:cubicBezTo>
                    <a:cubicBezTo>
                      <a:pt x="54" y="723"/>
                      <a:pt x="54" y="723"/>
                      <a:pt x="53" y="723"/>
                    </a:cubicBezTo>
                    <a:cubicBezTo>
                      <a:pt x="53" y="724"/>
                      <a:pt x="53" y="724"/>
                      <a:pt x="52" y="724"/>
                    </a:cubicBezTo>
                    <a:cubicBezTo>
                      <a:pt x="52" y="724"/>
                      <a:pt x="51" y="723"/>
                      <a:pt x="49" y="723"/>
                    </a:cubicBezTo>
                    <a:cubicBezTo>
                      <a:pt x="49" y="723"/>
                      <a:pt x="48" y="724"/>
                      <a:pt x="48" y="724"/>
                    </a:cubicBezTo>
                    <a:cubicBezTo>
                      <a:pt x="46" y="724"/>
                      <a:pt x="45" y="723"/>
                      <a:pt x="45" y="722"/>
                    </a:cubicBezTo>
                    <a:cubicBezTo>
                      <a:pt x="44" y="722"/>
                      <a:pt x="43" y="721"/>
                      <a:pt x="43" y="719"/>
                    </a:cubicBezTo>
                    <a:cubicBezTo>
                      <a:pt x="43" y="718"/>
                      <a:pt x="44" y="717"/>
                      <a:pt x="47" y="715"/>
                    </a:cubicBezTo>
                    <a:cubicBezTo>
                      <a:pt x="49" y="714"/>
                      <a:pt x="50" y="713"/>
                      <a:pt x="51" y="713"/>
                    </a:cubicBezTo>
                    <a:cubicBezTo>
                      <a:pt x="48" y="714"/>
                      <a:pt x="46" y="714"/>
                      <a:pt x="45" y="714"/>
                    </a:cubicBezTo>
                    <a:cubicBezTo>
                      <a:pt x="45" y="714"/>
                      <a:pt x="45" y="714"/>
                      <a:pt x="45" y="714"/>
                    </a:cubicBezTo>
                    <a:cubicBezTo>
                      <a:pt x="45" y="714"/>
                      <a:pt x="44" y="714"/>
                      <a:pt x="44" y="713"/>
                    </a:cubicBezTo>
                    <a:cubicBezTo>
                      <a:pt x="43" y="714"/>
                      <a:pt x="43" y="714"/>
                      <a:pt x="42" y="714"/>
                    </a:cubicBezTo>
                    <a:cubicBezTo>
                      <a:pt x="42" y="714"/>
                      <a:pt x="41" y="714"/>
                      <a:pt x="41" y="714"/>
                    </a:cubicBezTo>
                    <a:cubicBezTo>
                      <a:pt x="40" y="713"/>
                      <a:pt x="39" y="713"/>
                      <a:pt x="39" y="713"/>
                    </a:cubicBezTo>
                    <a:cubicBezTo>
                      <a:pt x="38" y="712"/>
                      <a:pt x="38" y="712"/>
                      <a:pt x="37" y="712"/>
                    </a:cubicBezTo>
                    <a:cubicBezTo>
                      <a:pt x="37" y="712"/>
                      <a:pt x="37" y="712"/>
                      <a:pt x="36" y="712"/>
                    </a:cubicBezTo>
                    <a:cubicBezTo>
                      <a:pt x="36" y="712"/>
                      <a:pt x="36" y="711"/>
                      <a:pt x="35" y="711"/>
                    </a:cubicBezTo>
                    <a:cubicBezTo>
                      <a:pt x="35" y="711"/>
                      <a:pt x="34" y="710"/>
                      <a:pt x="33" y="710"/>
                    </a:cubicBezTo>
                    <a:cubicBezTo>
                      <a:pt x="31" y="709"/>
                      <a:pt x="30" y="708"/>
                      <a:pt x="30" y="707"/>
                    </a:cubicBezTo>
                    <a:cubicBezTo>
                      <a:pt x="29" y="707"/>
                      <a:pt x="29" y="707"/>
                      <a:pt x="28" y="706"/>
                    </a:cubicBezTo>
                    <a:cubicBezTo>
                      <a:pt x="27" y="706"/>
                      <a:pt x="27" y="705"/>
                      <a:pt x="26" y="705"/>
                    </a:cubicBezTo>
                    <a:cubicBezTo>
                      <a:pt x="25" y="703"/>
                      <a:pt x="24" y="702"/>
                      <a:pt x="24" y="702"/>
                    </a:cubicBezTo>
                    <a:cubicBezTo>
                      <a:pt x="22" y="701"/>
                      <a:pt x="20" y="699"/>
                      <a:pt x="18" y="696"/>
                    </a:cubicBezTo>
                    <a:cubicBezTo>
                      <a:pt x="16" y="692"/>
                      <a:pt x="14" y="689"/>
                      <a:pt x="14" y="687"/>
                    </a:cubicBezTo>
                    <a:cubicBezTo>
                      <a:pt x="15" y="687"/>
                      <a:pt x="15" y="686"/>
                      <a:pt x="15" y="686"/>
                    </a:cubicBezTo>
                    <a:cubicBezTo>
                      <a:pt x="15" y="685"/>
                      <a:pt x="15" y="684"/>
                      <a:pt x="16" y="683"/>
                    </a:cubicBezTo>
                    <a:cubicBezTo>
                      <a:pt x="16" y="682"/>
                      <a:pt x="17" y="681"/>
                      <a:pt x="17" y="680"/>
                    </a:cubicBezTo>
                    <a:cubicBezTo>
                      <a:pt x="17" y="680"/>
                      <a:pt x="17" y="679"/>
                      <a:pt x="18" y="678"/>
                    </a:cubicBezTo>
                    <a:cubicBezTo>
                      <a:pt x="19" y="677"/>
                      <a:pt x="19" y="677"/>
                      <a:pt x="20" y="677"/>
                    </a:cubicBezTo>
                    <a:cubicBezTo>
                      <a:pt x="21" y="677"/>
                      <a:pt x="21" y="677"/>
                      <a:pt x="22" y="678"/>
                    </a:cubicBezTo>
                    <a:cubicBezTo>
                      <a:pt x="22" y="680"/>
                      <a:pt x="22" y="680"/>
                      <a:pt x="22" y="680"/>
                    </a:cubicBezTo>
                    <a:cubicBezTo>
                      <a:pt x="23" y="680"/>
                      <a:pt x="23" y="680"/>
                      <a:pt x="23" y="680"/>
                    </a:cubicBezTo>
                    <a:cubicBezTo>
                      <a:pt x="22" y="679"/>
                      <a:pt x="23" y="679"/>
                      <a:pt x="24" y="678"/>
                    </a:cubicBezTo>
                    <a:cubicBezTo>
                      <a:pt x="25" y="677"/>
                      <a:pt x="25" y="677"/>
                      <a:pt x="26" y="677"/>
                    </a:cubicBezTo>
                    <a:cubicBezTo>
                      <a:pt x="27" y="677"/>
                      <a:pt x="28" y="678"/>
                      <a:pt x="29" y="679"/>
                    </a:cubicBezTo>
                    <a:cubicBezTo>
                      <a:pt x="29" y="679"/>
                      <a:pt x="30" y="679"/>
                      <a:pt x="30" y="680"/>
                    </a:cubicBezTo>
                    <a:cubicBezTo>
                      <a:pt x="31" y="682"/>
                      <a:pt x="33" y="683"/>
                      <a:pt x="34" y="682"/>
                    </a:cubicBezTo>
                    <a:cubicBezTo>
                      <a:pt x="34" y="682"/>
                      <a:pt x="34" y="682"/>
                      <a:pt x="34" y="682"/>
                    </a:cubicBezTo>
                    <a:cubicBezTo>
                      <a:pt x="32" y="681"/>
                      <a:pt x="32" y="680"/>
                      <a:pt x="32" y="680"/>
                    </a:cubicBezTo>
                    <a:cubicBezTo>
                      <a:pt x="32" y="679"/>
                      <a:pt x="32" y="678"/>
                      <a:pt x="34" y="677"/>
                    </a:cubicBezTo>
                    <a:cubicBezTo>
                      <a:pt x="35" y="676"/>
                      <a:pt x="37" y="676"/>
                      <a:pt x="37" y="675"/>
                    </a:cubicBezTo>
                    <a:cubicBezTo>
                      <a:pt x="37" y="675"/>
                      <a:pt x="39" y="675"/>
                      <a:pt x="41" y="674"/>
                    </a:cubicBezTo>
                    <a:cubicBezTo>
                      <a:pt x="43" y="674"/>
                      <a:pt x="44" y="674"/>
                      <a:pt x="45" y="673"/>
                    </a:cubicBezTo>
                    <a:cubicBezTo>
                      <a:pt x="40" y="673"/>
                      <a:pt x="37" y="674"/>
                      <a:pt x="36" y="674"/>
                    </a:cubicBezTo>
                    <a:cubicBezTo>
                      <a:pt x="35" y="674"/>
                      <a:pt x="34" y="675"/>
                      <a:pt x="33" y="676"/>
                    </a:cubicBezTo>
                    <a:cubicBezTo>
                      <a:pt x="32" y="678"/>
                      <a:pt x="31" y="679"/>
                      <a:pt x="31" y="679"/>
                    </a:cubicBezTo>
                    <a:cubicBezTo>
                      <a:pt x="30" y="679"/>
                      <a:pt x="30" y="678"/>
                      <a:pt x="29" y="678"/>
                    </a:cubicBezTo>
                    <a:cubicBezTo>
                      <a:pt x="29" y="678"/>
                      <a:pt x="29" y="677"/>
                      <a:pt x="29" y="677"/>
                    </a:cubicBezTo>
                    <a:cubicBezTo>
                      <a:pt x="30" y="675"/>
                      <a:pt x="30" y="674"/>
                      <a:pt x="30" y="674"/>
                    </a:cubicBezTo>
                    <a:cubicBezTo>
                      <a:pt x="30" y="674"/>
                      <a:pt x="29" y="674"/>
                      <a:pt x="29" y="674"/>
                    </a:cubicBezTo>
                    <a:cubicBezTo>
                      <a:pt x="28" y="674"/>
                      <a:pt x="27" y="674"/>
                      <a:pt x="27" y="673"/>
                    </a:cubicBezTo>
                    <a:cubicBezTo>
                      <a:pt x="27" y="672"/>
                      <a:pt x="26" y="671"/>
                      <a:pt x="26" y="670"/>
                    </a:cubicBezTo>
                    <a:cubicBezTo>
                      <a:pt x="26" y="670"/>
                      <a:pt x="27" y="669"/>
                      <a:pt x="29" y="668"/>
                    </a:cubicBezTo>
                    <a:cubicBezTo>
                      <a:pt x="31" y="668"/>
                      <a:pt x="32" y="667"/>
                      <a:pt x="32" y="667"/>
                    </a:cubicBezTo>
                    <a:cubicBezTo>
                      <a:pt x="33" y="667"/>
                      <a:pt x="33" y="667"/>
                      <a:pt x="33" y="667"/>
                    </a:cubicBezTo>
                    <a:cubicBezTo>
                      <a:pt x="31" y="667"/>
                      <a:pt x="31" y="667"/>
                      <a:pt x="31" y="667"/>
                    </a:cubicBezTo>
                    <a:cubicBezTo>
                      <a:pt x="31" y="666"/>
                      <a:pt x="31" y="666"/>
                      <a:pt x="31" y="666"/>
                    </a:cubicBezTo>
                    <a:cubicBezTo>
                      <a:pt x="32" y="665"/>
                      <a:pt x="32" y="665"/>
                      <a:pt x="33" y="664"/>
                    </a:cubicBezTo>
                    <a:cubicBezTo>
                      <a:pt x="34" y="662"/>
                      <a:pt x="35" y="661"/>
                      <a:pt x="36" y="661"/>
                    </a:cubicBezTo>
                    <a:cubicBezTo>
                      <a:pt x="36" y="661"/>
                      <a:pt x="39" y="660"/>
                      <a:pt x="43" y="659"/>
                    </a:cubicBezTo>
                    <a:cubicBezTo>
                      <a:pt x="43" y="659"/>
                      <a:pt x="43" y="659"/>
                      <a:pt x="43" y="659"/>
                    </a:cubicBezTo>
                    <a:cubicBezTo>
                      <a:pt x="40" y="659"/>
                      <a:pt x="40" y="659"/>
                      <a:pt x="40" y="659"/>
                    </a:cubicBezTo>
                    <a:cubicBezTo>
                      <a:pt x="39" y="659"/>
                      <a:pt x="38" y="660"/>
                      <a:pt x="36" y="660"/>
                    </a:cubicBezTo>
                    <a:cubicBezTo>
                      <a:pt x="36" y="661"/>
                      <a:pt x="36" y="661"/>
                      <a:pt x="35" y="661"/>
                    </a:cubicBezTo>
                    <a:cubicBezTo>
                      <a:pt x="35" y="661"/>
                      <a:pt x="34" y="661"/>
                      <a:pt x="34" y="662"/>
                    </a:cubicBezTo>
                    <a:cubicBezTo>
                      <a:pt x="33" y="661"/>
                      <a:pt x="33" y="661"/>
                      <a:pt x="33" y="661"/>
                    </a:cubicBezTo>
                    <a:cubicBezTo>
                      <a:pt x="33" y="660"/>
                      <a:pt x="34" y="660"/>
                      <a:pt x="34" y="659"/>
                    </a:cubicBezTo>
                    <a:cubicBezTo>
                      <a:pt x="35" y="659"/>
                      <a:pt x="35" y="659"/>
                      <a:pt x="35" y="659"/>
                    </a:cubicBezTo>
                    <a:cubicBezTo>
                      <a:pt x="33" y="659"/>
                      <a:pt x="33" y="659"/>
                      <a:pt x="33" y="659"/>
                    </a:cubicBezTo>
                    <a:cubicBezTo>
                      <a:pt x="32" y="658"/>
                      <a:pt x="31" y="658"/>
                      <a:pt x="31" y="658"/>
                    </a:cubicBezTo>
                    <a:cubicBezTo>
                      <a:pt x="31" y="658"/>
                      <a:pt x="30" y="658"/>
                      <a:pt x="30" y="657"/>
                    </a:cubicBezTo>
                    <a:cubicBezTo>
                      <a:pt x="30" y="656"/>
                      <a:pt x="30" y="656"/>
                      <a:pt x="30" y="656"/>
                    </a:cubicBezTo>
                    <a:cubicBezTo>
                      <a:pt x="30" y="656"/>
                      <a:pt x="31" y="655"/>
                      <a:pt x="31" y="655"/>
                    </a:cubicBezTo>
                    <a:cubicBezTo>
                      <a:pt x="32" y="654"/>
                      <a:pt x="32" y="654"/>
                      <a:pt x="33" y="654"/>
                    </a:cubicBezTo>
                    <a:cubicBezTo>
                      <a:pt x="33" y="654"/>
                      <a:pt x="34" y="653"/>
                      <a:pt x="35" y="653"/>
                    </a:cubicBezTo>
                    <a:cubicBezTo>
                      <a:pt x="35" y="653"/>
                      <a:pt x="35" y="653"/>
                      <a:pt x="35" y="653"/>
                    </a:cubicBezTo>
                    <a:cubicBezTo>
                      <a:pt x="35" y="653"/>
                      <a:pt x="35" y="653"/>
                      <a:pt x="35" y="653"/>
                    </a:cubicBezTo>
                    <a:cubicBezTo>
                      <a:pt x="36" y="652"/>
                      <a:pt x="36" y="651"/>
                      <a:pt x="37" y="650"/>
                    </a:cubicBezTo>
                    <a:cubicBezTo>
                      <a:pt x="37" y="650"/>
                      <a:pt x="38" y="649"/>
                      <a:pt x="39" y="649"/>
                    </a:cubicBezTo>
                    <a:cubicBezTo>
                      <a:pt x="40" y="648"/>
                      <a:pt x="41" y="648"/>
                      <a:pt x="44" y="647"/>
                    </a:cubicBezTo>
                    <a:cubicBezTo>
                      <a:pt x="44" y="647"/>
                      <a:pt x="44" y="647"/>
                      <a:pt x="44" y="647"/>
                    </a:cubicBezTo>
                    <a:cubicBezTo>
                      <a:pt x="44" y="647"/>
                      <a:pt x="44" y="647"/>
                      <a:pt x="44" y="647"/>
                    </a:cubicBezTo>
                    <a:cubicBezTo>
                      <a:pt x="43" y="647"/>
                      <a:pt x="43" y="647"/>
                      <a:pt x="43" y="647"/>
                    </a:cubicBezTo>
                    <a:cubicBezTo>
                      <a:pt x="41" y="647"/>
                      <a:pt x="40" y="647"/>
                      <a:pt x="40" y="647"/>
                    </a:cubicBezTo>
                    <a:cubicBezTo>
                      <a:pt x="39" y="647"/>
                      <a:pt x="39" y="647"/>
                      <a:pt x="39" y="647"/>
                    </a:cubicBezTo>
                    <a:cubicBezTo>
                      <a:pt x="38" y="644"/>
                      <a:pt x="38" y="643"/>
                      <a:pt x="38" y="643"/>
                    </a:cubicBezTo>
                    <a:cubicBezTo>
                      <a:pt x="38" y="643"/>
                      <a:pt x="38" y="643"/>
                      <a:pt x="38" y="643"/>
                    </a:cubicBezTo>
                    <a:cubicBezTo>
                      <a:pt x="38" y="646"/>
                      <a:pt x="37" y="648"/>
                      <a:pt x="36" y="649"/>
                    </a:cubicBezTo>
                    <a:cubicBezTo>
                      <a:pt x="35" y="650"/>
                      <a:pt x="34" y="650"/>
                      <a:pt x="32" y="650"/>
                    </a:cubicBezTo>
                    <a:cubicBezTo>
                      <a:pt x="31" y="650"/>
                      <a:pt x="30" y="650"/>
                      <a:pt x="29" y="650"/>
                    </a:cubicBezTo>
                    <a:cubicBezTo>
                      <a:pt x="29" y="650"/>
                      <a:pt x="27" y="650"/>
                      <a:pt x="25" y="649"/>
                    </a:cubicBezTo>
                    <a:cubicBezTo>
                      <a:pt x="25" y="650"/>
                      <a:pt x="25" y="650"/>
                      <a:pt x="25" y="650"/>
                    </a:cubicBezTo>
                    <a:cubicBezTo>
                      <a:pt x="25" y="651"/>
                      <a:pt x="25" y="651"/>
                      <a:pt x="25" y="651"/>
                    </a:cubicBezTo>
                    <a:cubicBezTo>
                      <a:pt x="24" y="652"/>
                      <a:pt x="24" y="652"/>
                      <a:pt x="24" y="652"/>
                    </a:cubicBezTo>
                    <a:cubicBezTo>
                      <a:pt x="24" y="652"/>
                      <a:pt x="24" y="653"/>
                      <a:pt x="25" y="653"/>
                    </a:cubicBezTo>
                    <a:cubicBezTo>
                      <a:pt x="25" y="653"/>
                      <a:pt x="25" y="653"/>
                      <a:pt x="25" y="653"/>
                    </a:cubicBezTo>
                    <a:cubicBezTo>
                      <a:pt x="26" y="653"/>
                      <a:pt x="26" y="654"/>
                      <a:pt x="26" y="655"/>
                    </a:cubicBezTo>
                    <a:cubicBezTo>
                      <a:pt x="26" y="655"/>
                      <a:pt x="26" y="656"/>
                      <a:pt x="25" y="656"/>
                    </a:cubicBezTo>
                    <a:cubicBezTo>
                      <a:pt x="25" y="656"/>
                      <a:pt x="25" y="657"/>
                      <a:pt x="24" y="657"/>
                    </a:cubicBezTo>
                    <a:cubicBezTo>
                      <a:pt x="24" y="657"/>
                      <a:pt x="23" y="658"/>
                      <a:pt x="22" y="658"/>
                    </a:cubicBezTo>
                    <a:cubicBezTo>
                      <a:pt x="22" y="658"/>
                      <a:pt x="22" y="658"/>
                      <a:pt x="21" y="659"/>
                    </a:cubicBezTo>
                    <a:cubicBezTo>
                      <a:pt x="21" y="658"/>
                      <a:pt x="21" y="656"/>
                      <a:pt x="20" y="654"/>
                    </a:cubicBezTo>
                    <a:cubicBezTo>
                      <a:pt x="20" y="651"/>
                      <a:pt x="19" y="650"/>
                      <a:pt x="18" y="650"/>
                    </a:cubicBezTo>
                    <a:cubicBezTo>
                      <a:pt x="18" y="650"/>
                      <a:pt x="18" y="651"/>
                      <a:pt x="17" y="651"/>
                    </a:cubicBezTo>
                    <a:cubicBezTo>
                      <a:pt x="18" y="651"/>
                      <a:pt x="18" y="651"/>
                      <a:pt x="18" y="651"/>
                    </a:cubicBezTo>
                    <a:cubicBezTo>
                      <a:pt x="18" y="651"/>
                      <a:pt x="19" y="652"/>
                      <a:pt x="19" y="654"/>
                    </a:cubicBezTo>
                    <a:cubicBezTo>
                      <a:pt x="20" y="655"/>
                      <a:pt x="20" y="656"/>
                      <a:pt x="20" y="657"/>
                    </a:cubicBezTo>
                    <a:cubicBezTo>
                      <a:pt x="20" y="658"/>
                      <a:pt x="20" y="658"/>
                      <a:pt x="20" y="658"/>
                    </a:cubicBezTo>
                    <a:cubicBezTo>
                      <a:pt x="19" y="659"/>
                      <a:pt x="19" y="659"/>
                      <a:pt x="19" y="659"/>
                    </a:cubicBezTo>
                    <a:cubicBezTo>
                      <a:pt x="18" y="659"/>
                      <a:pt x="18" y="660"/>
                      <a:pt x="17" y="660"/>
                    </a:cubicBezTo>
                    <a:cubicBezTo>
                      <a:pt x="16" y="660"/>
                      <a:pt x="16" y="659"/>
                      <a:pt x="16" y="659"/>
                    </a:cubicBezTo>
                    <a:cubicBezTo>
                      <a:pt x="16" y="657"/>
                      <a:pt x="16" y="656"/>
                      <a:pt x="16" y="654"/>
                    </a:cubicBezTo>
                    <a:cubicBezTo>
                      <a:pt x="16" y="654"/>
                      <a:pt x="16" y="654"/>
                      <a:pt x="16" y="654"/>
                    </a:cubicBezTo>
                    <a:cubicBezTo>
                      <a:pt x="14" y="654"/>
                      <a:pt x="14" y="654"/>
                      <a:pt x="13" y="654"/>
                    </a:cubicBezTo>
                    <a:cubicBezTo>
                      <a:pt x="12" y="654"/>
                      <a:pt x="12" y="654"/>
                      <a:pt x="11" y="653"/>
                    </a:cubicBezTo>
                    <a:cubicBezTo>
                      <a:pt x="11" y="653"/>
                      <a:pt x="11" y="653"/>
                      <a:pt x="11" y="653"/>
                    </a:cubicBezTo>
                    <a:cubicBezTo>
                      <a:pt x="10" y="652"/>
                      <a:pt x="10" y="651"/>
                      <a:pt x="10" y="650"/>
                    </a:cubicBezTo>
                    <a:cubicBezTo>
                      <a:pt x="10" y="649"/>
                      <a:pt x="10" y="649"/>
                      <a:pt x="11" y="648"/>
                    </a:cubicBezTo>
                    <a:cubicBezTo>
                      <a:pt x="11" y="648"/>
                      <a:pt x="11" y="648"/>
                      <a:pt x="10" y="648"/>
                    </a:cubicBezTo>
                    <a:cubicBezTo>
                      <a:pt x="10" y="647"/>
                      <a:pt x="10" y="647"/>
                      <a:pt x="10" y="647"/>
                    </a:cubicBezTo>
                    <a:cubicBezTo>
                      <a:pt x="10" y="646"/>
                      <a:pt x="10" y="645"/>
                      <a:pt x="11" y="644"/>
                    </a:cubicBezTo>
                    <a:cubicBezTo>
                      <a:pt x="11" y="643"/>
                      <a:pt x="12" y="643"/>
                      <a:pt x="12" y="643"/>
                    </a:cubicBezTo>
                    <a:cubicBezTo>
                      <a:pt x="12" y="642"/>
                      <a:pt x="13" y="642"/>
                      <a:pt x="13" y="642"/>
                    </a:cubicBezTo>
                    <a:cubicBezTo>
                      <a:pt x="13" y="642"/>
                      <a:pt x="14" y="642"/>
                      <a:pt x="16" y="643"/>
                    </a:cubicBezTo>
                    <a:cubicBezTo>
                      <a:pt x="16" y="642"/>
                      <a:pt x="15" y="642"/>
                      <a:pt x="15" y="641"/>
                    </a:cubicBezTo>
                    <a:cubicBezTo>
                      <a:pt x="15" y="640"/>
                      <a:pt x="15" y="640"/>
                      <a:pt x="16" y="639"/>
                    </a:cubicBezTo>
                    <a:cubicBezTo>
                      <a:pt x="16" y="639"/>
                      <a:pt x="17" y="638"/>
                      <a:pt x="17" y="638"/>
                    </a:cubicBezTo>
                    <a:cubicBezTo>
                      <a:pt x="17" y="638"/>
                      <a:pt x="18" y="638"/>
                      <a:pt x="18" y="639"/>
                    </a:cubicBezTo>
                    <a:cubicBezTo>
                      <a:pt x="18" y="639"/>
                      <a:pt x="18" y="639"/>
                      <a:pt x="18" y="640"/>
                    </a:cubicBezTo>
                    <a:cubicBezTo>
                      <a:pt x="18" y="640"/>
                      <a:pt x="18" y="640"/>
                      <a:pt x="18" y="641"/>
                    </a:cubicBezTo>
                    <a:cubicBezTo>
                      <a:pt x="18" y="641"/>
                      <a:pt x="18" y="642"/>
                      <a:pt x="18" y="643"/>
                    </a:cubicBezTo>
                    <a:cubicBezTo>
                      <a:pt x="18" y="645"/>
                      <a:pt x="18" y="646"/>
                      <a:pt x="17" y="647"/>
                    </a:cubicBezTo>
                    <a:cubicBezTo>
                      <a:pt x="16" y="647"/>
                      <a:pt x="15" y="648"/>
                      <a:pt x="13" y="648"/>
                    </a:cubicBezTo>
                    <a:cubicBezTo>
                      <a:pt x="13" y="648"/>
                      <a:pt x="13" y="648"/>
                      <a:pt x="13" y="648"/>
                    </a:cubicBezTo>
                    <a:cubicBezTo>
                      <a:pt x="17" y="648"/>
                      <a:pt x="17" y="648"/>
                      <a:pt x="17" y="648"/>
                    </a:cubicBezTo>
                    <a:cubicBezTo>
                      <a:pt x="19" y="646"/>
                      <a:pt x="19" y="645"/>
                      <a:pt x="19" y="644"/>
                    </a:cubicBezTo>
                    <a:cubicBezTo>
                      <a:pt x="19" y="642"/>
                      <a:pt x="19" y="642"/>
                      <a:pt x="19" y="642"/>
                    </a:cubicBezTo>
                    <a:cubicBezTo>
                      <a:pt x="19" y="642"/>
                      <a:pt x="19" y="641"/>
                      <a:pt x="19" y="641"/>
                    </a:cubicBezTo>
                    <a:cubicBezTo>
                      <a:pt x="19" y="640"/>
                      <a:pt x="20" y="640"/>
                      <a:pt x="20" y="640"/>
                    </a:cubicBezTo>
                    <a:cubicBezTo>
                      <a:pt x="20" y="640"/>
                      <a:pt x="22" y="641"/>
                      <a:pt x="26" y="643"/>
                    </a:cubicBezTo>
                    <a:cubicBezTo>
                      <a:pt x="26" y="643"/>
                      <a:pt x="26" y="643"/>
                      <a:pt x="27" y="641"/>
                    </a:cubicBezTo>
                    <a:cubicBezTo>
                      <a:pt x="27" y="641"/>
                      <a:pt x="27" y="641"/>
                      <a:pt x="26" y="641"/>
                    </a:cubicBezTo>
                    <a:cubicBezTo>
                      <a:pt x="26" y="641"/>
                      <a:pt x="26" y="641"/>
                      <a:pt x="26" y="641"/>
                    </a:cubicBezTo>
                    <a:cubicBezTo>
                      <a:pt x="25" y="641"/>
                      <a:pt x="25" y="641"/>
                      <a:pt x="25" y="640"/>
                    </a:cubicBezTo>
                    <a:cubicBezTo>
                      <a:pt x="25" y="640"/>
                      <a:pt x="26" y="639"/>
                      <a:pt x="27" y="638"/>
                    </a:cubicBezTo>
                    <a:cubicBezTo>
                      <a:pt x="29" y="637"/>
                      <a:pt x="30" y="637"/>
                      <a:pt x="30" y="637"/>
                    </a:cubicBezTo>
                    <a:cubicBezTo>
                      <a:pt x="30" y="637"/>
                      <a:pt x="30" y="637"/>
                      <a:pt x="30" y="637"/>
                    </a:cubicBezTo>
                    <a:cubicBezTo>
                      <a:pt x="30" y="637"/>
                      <a:pt x="31" y="637"/>
                      <a:pt x="31" y="637"/>
                    </a:cubicBezTo>
                    <a:cubicBezTo>
                      <a:pt x="31" y="637"/>
                      <a:pt x="34" y="635"/>
                      <a:pt x="39" y="631"/>
                    </a:cubicBezTo>
                    <a:cubicBezTo>
                      <a:pt x="39" y="631"/>
                      <a:pt x="39" y="631"/>
                      <a:pt x="39" y="631"/>
                    </a:cubicBezTo>
                    <a:cubicBezTo>
                      <a:pt x="38" y="631"/>
                      <a:pt x="38" y="631"/>
                      <a:pt x="38" y="631"/>
                    </a:cubicBezTo>
                    <a:cubicBezTo>
                      <a:pt x="33" y="634"/>
                      <a:pt x="30" y="635"/>
                      <a:pt x="30" y="635"/>
                    </a:cubicBezTo>
                    <a:cubicBezTo>
                      <a:pt x="30" y="635"/>
                      <a:pt x="29" y="635"/>
                      <a:pt x="29" y="634"/>
                    </a:cubicBezTo>
                    <a:cubicBezTo>
                      <a:pt x="29" y="633"/>
                      <a:pt x="29" y="633"/>
                      <a:pt x="29" y="633"/>
                    </a:cubicBezTo>
                    <a:cubicBezTo>
                      <a:pt x="29" y="633"/>
                      <a:pt x="28" y="633"/>
                      <a:pt x="28" y="634"/>
                    </a:cubicBezTo>
                    <a:cubicBezTo>
                      <a:pt x="27" y="635"/>
                      <a:pt x="27" y="635"/>
                      <a:pt x="27" y="635"/>
                    </a:cubicBezTo>
                    <a:cubicBezTo>
                      <a:pt x="27" y="635"/>
                      <a:pt x="26" y="635"/>
                      <a:pt x="26" y="635"/>
                    </a:cubicBezTo>
                    <a:cubicBezTo>
                      <a:pt x="25" y="634"/>
                      <a:pt x="25" y="634"/>
                      <a:pt x="25" y="634"/>
                    </a:cubicBezTo>
                    <a:cubicBezTo>
                      <a:pt x="23" y="633"/>
                      <a:pt x="23" y="632"/>
                      <a:pt x="23" y="632"/>
                    </a:cubicBezTo>
                    <a:cubicBezTo>
                      <a:pt x="23" y="632"/>
                      <a:pt x="23" y="631"/>
                      <a:pt x="23" y="631"/>
                    </a:cubicBezTo>
                    <a:cubicBezTo>
                      <a:pt x="23" y="631"/>
                      <a:pt x="23" y="631"/>
                      <a:pt x="23" y="631"/>
                    </a:cubicBezTo>
                    <a:cubicBezTo>
                      <a:pt x="23" y="631"/>
                      <a:pt x="24" y="630"/>
                      <a:pt x="24" y="630"/>
                    </a:cubicBezTo>
                    <a:cubicBezTo>
                      <a:pt x="25" y="630"/>
                      <a:pt x="25" y="629"/>
                      <a:pt x="25" y="629"/>
                    </a:cubicBezTo>
                    <a:cubicBezTo>
                      <a:pt x="25" y="628"/>
                      <a:pt x="25" y="628"/>
                      <a:pt x="26" y="628"/>
                    </a:cubicBezTo>
                    <a:cubicBezTo>
                      <a:pt x="26" y="627"/>
                      <a:pt x="27" y="627"/>
                      <a:pt x="28" y="626"/>
                    </a:cubicBezTo>
                    <a:cubicBezTo>
                      <a:pt x="28" y="626"/>
                      <a:pt x="29" y="625"/>
                      <a:pt x="30" y="624"/>
                    </a:cubicBezTo>
                    <a:cubicBezTo>
                      <a:pt x="30" y="624"/>
                      <a:pt x="30" y="623"/>
                      <a:pt x="30" y="623"/>
                    </a:cubicBezTo>
                    <a:cubicBezTo>
                      <a:pt x="30" y="623"/>
                      <a:pt x="31" y="622"/>
                      <a:pt x="31" y="621"/>
                    </a:cubicBezTo>
                    <a:cubicBezTo>
                      <a:pt x="32" y="620"/>
                      <a:pt x="33" y="619"/>
                      <a:pt x="33" y="619"/>
                    </a:cubicBezTo>
                    <a:cubicBezTo>
                      <a:pt x="34" y="619"/>
                      <a:pt x="35" y="619"/>
                      <a:pt x="36" y="618"/>
                    </a:cubicBezTo>
                    <a:cubicBezTo>
                      <a:pt x="38" y="618"/>
                      <a:pt x="38" y="617"/>
                      <a:pt x="38" y="617"/>
                    </a:cubicBezTo>
                    <a:cubicBezTo>
                      <a:pt x="37" y="617"/>
                      <a:pt x="36" y="617"/>
                      <a:pt x="35" y="617"/>
                    </a:cubicBezTo>
                    <a:cubicBezTo>
                      <a:pt x="34" y="617"/>
                      <a:pt x="34" y="616"/>
                      <a:pt x="34" y="614"/>
                    </a:cubicBezTo>
                    <a:cubicBezTo>
                      <a:pt x="34" y="613"/>
                      <a:pt x="34" y="613"/>
                      <a:pt x="35" y="613"/>
                    </a:cubicBezTo>
                    <a:cubicBezTo>
                      <a:pt x="36" y="612"/>
                      <a:pt x="37" y="612"/>
                      <a:pt x="37" y="611"/>
                    </a:cubicBezTo>
                    <a:cubicBezTo>
                      <a:pt x="38" y="609"/>
                      <a:pt x="38" y="609"/>
                      <a:pt x="38" y="609"/>
                    </a:cubicBezTo>
                    <a:cubicBezTo>
                      <a:pt x="39" y="608"/>
                      <a:pt x="39" y="608"/>
                      <a:pt x="39" y="608"/>
                    </a:cubicBezTo>
                    <a:cubicBezTo>
                      <a:pt x="40" y="608"/>
                      <a:pt x="40" y="608"/>
                      <a:pt x="40" y="608"/>
                    </a:cubicBezTo>
                    <a:cubicBezTo>
                      <a:pt x="40" y="607"/>
                      <a:pt x="40" y="607"/>
                      <a:pt x="41" y="606"/>
                    </a:cubicBezTo>
                    <a:cubicBezTo>
                      <a:pt x="41" y="606"/>
                      <a:pt x="41" y="606"/>
                      <a:pt x="41" y="605"/>
                    </a:cubicBezTo>
                    <a:cubicBezTo>
                      <a:pt x="41" y="605"/>
                      <a:pt x="42" y="605"/>
                      <a:pt x="43" y="605"/>
                    </a:cubicBezTo>
                    <a:cubicBezTo>
                      <a:pt x="44" y="605"/>
                      <a:pt x="44" y="604"/>
                      <a:pt x="45" y="603"/>
                    </a:cubicBezTo>
                    <a:cubicBezTo>
                      <a:pt x="45" y="603"/>
                      <a:pt x="45" y="603"/>
                      <a:pt x="46" y="602"/>
                    </a:cubicBezTo>
                    <a:cubicBezTo>
                      <a:pt x="46" y="602"/>
                      <a:pt x="46" y="602"/>
                      <a:pt x="47" y="602"/>
                    </a:cubicBezTo>
                    <a:cubicBezTo>
                      <a:pt x="48" y="602"/>
                      <a:pt x="48" y="603"/>
                      <a:pt x="48" y="604"/>
                    </a:cubicBezTo>
                    <a:cubicBezTo>
                      <a:pt x="48" y="605"/>
                      <a:pt x="48" y="606"/>
                      <a:pt x="48" y="607"/>
                    </a:cubicBezTo>
                    <a:cubicBezTo>
                      <a:pt x="48" y="609"/>
                      <a:pt x="47" y="610"/>
                      <a:pt x="46" y="612"/>
                    </a:cubicBezTo>
                    <a:cubicBezTo>
                      <a:pt x="46" y="613"/>
                      <a:pt x="46" y="614"/>
                      <a:pt x="46" y="616"/>
                    </a:cubicBezTo>
                    <a:cubicBezTo>
                      <a:pt x="45" y="618"/>
                      <a:pt x="45" y="619"/>
                      <a:pt x="45" y="620"/>
                    </a:cubicBezTo>
                    <a:cubicBezTo>
                      <a:pt x="46" y="618"/>
                      <a:pt x="47" y="616"/>
                      <a:pt x="48" y="613"/>
                    </a:cubicBezTo>
                    <a:cubicBezTo>
                      <a:pt x="48" y="610"/>
                      <a:pt x="49" y="609"/>
                      <a:pt x="49" y="608"/>
                    </a:cubicBezTo>
                    <a:cubicBezTo>
                      <a:pt x="49" y="607"/>
                      <a:pt x="49" y="606"/>
                      <a:pt x="49" y="606"/>
                    </a:cubicBezTo>
                    <a:cubicBezTo>
                      <a:pt x="50" y="603"/>
                      <a:pt x="51" y="602"/>
                      <a:pt x="53" y="601"/>
                    </a:cubicBezTo>
                    <a:cubicBezTo>
                      <a:pt x="53" y="601"/>
                      <a:pt x="54" y="600"/>
                      <a:pt x="54" y="600"/>
                    </a:cubicBezTo>
                    <a:cubicBezTo>
                      <a:pt x="55" y="600"/>
                      <a:pt x="56" y="600"/>
                      <a:pt x="58" y="600"/>
                    </a:cubicBezTo>
                    <a:cubicBezTo>
                      <a:pt x="60" y="599"/>
                      <a:pt x="61" y="599"/>
                      <a:pt x="61" y="599"/>
                    </a:cubicBezTo>
                    <a:cubicBezTo>
                      <a:pt x="61" y="599"/>
                      <a:pt x="61" y="599"/>
                      <a:pt x="61" y="599"/>
                    </a:cubicBezTo>
                    <a:cubicBezTo>
                      <a:pt x="59" y="599"/>
                      <a:pt x="58" y="599"/>
                      <a:pt x="57" y="599"/>
                    </a:cubicBezTo>
                    <a:cubicBezTo>
                      <a:pt x="57" y="599"/>
                      <a:pt x="56" y="599"/>
                      <a:pt x="56" y="598"/>
                    </a:cubicBezTo>
                    <a:cubicBezTo>
                      <a:pt x="56" y="598"/>
                      <a:pt x="57" y="597"/>
                      <a:pt x="57" y="596"/>
                    </a:cubicBezTo>
                    <a:cubicBezTo>
                      <a:pt x="58" y="595"/>
                      <a:pt x="58" y="594"/>
                      <a:pt x="58" y="594"/>
                    </a:cubicBezTo>
                    <a:cubicBezTo>
                      <a:pt x="58" y="594"/>
                      <a:pt x="57" y="595"/>
                      <a:pt x="56" y="596"/>
                    </a:cubicBezTo>
                    <a:cubicBezTo>
                      <a:pt x="56" y="597"/>
                      <a:pt x="55" y="598"/>
                      <a:pt x="55" y="599"/>
                    </a:cubicBezTo>
                    <a:cubicBezTo>
                      <a:pt x="55" y="599"/>
                      <a:pt x="54" y="600"/>
                      <a:pt x="52" y="600"/>
                    </a:cubicBezTo>
                    <a:cubicBezTo>
                      <a:pt x="52" y="601"/>
                      <a:pt x="51" y="601"/>
                      <a:pt x="50" y="601"/>
                    </a:cubicBezTo>
                    <a:cubicBezTo>
                      <a:pt x="50" y="601"/>
                      <a:pt x="50" y="601"/>
                      <a:pt x="49" y="600"/>
                    </a:cubicBezTo>
                    <a:cubicBezTo>
                      <a:pt x="49" y="600"/>
                      <a:pt x="49" y="599"/>
                      <a:pt x="49" y="599"/>
                    </a:cubicBezTo>
                    <a:cubicBezTo>
                      <a:pt x="48" y="600"/>
                      <a:pt x="47" y="601"/>
                      <a:pt x="45" y="602"/>
                    </a:cubicBezTo>
                    <a:cubicBezTo>
                      <a:pt x="45" y="602"/>
                      <a:pt x="44" y="602"/>
                      <a:pt x="43" y="602"/>
                    </a:cubicBezTo>
                    <a:cubicBezTo>
                      <a:pt x="40" y="603"/>
                      <a:pt x="38" y="604"/>
                      <a:pt x="37" y="604"/>
                    </a:cubicBezTo>
                    <a:cubicBezTo>
                      <a:pt x="37" y="605"/>
                      <a:pt x="37" y="605"/>
                      <a:pt x="37" y="606"/>
                    </a:cubicBezTo>
                    <a:cubicBezTo>
                      <a:pt x="37" y="607"/>
                      <a:pt x="37" y="608"/>
                      <a:pt x="35" y="609"/>
                    </a:cubicBezTo>
                    <a:cubicBezTo>
                      <a:pt x="33" y="610"/>
                      <a:pt x="32" y="611"/>
                      <a:pt x="32" y="612"/>
                    </a:cubicBezTo>
                    <a:cubicBezTo>
                      <a:pt x="32" y="612"/>
                      <a:pt x="31" y="613"/>
                      <a:pt x="31" y="613"/>
                    </a:cubicBezTo>
                    <a:cubicBezTo>
                      <a:pt x="30" y="614"/>
                      <a:pt x="30" y="615"/>
                      <a:pt x="30" y="615"/>
                    </a:cubicBezTo>
                    <a:cubicBezTo>
                      <a:pt x="30" y="619"/>
                      <a:pt x="30" y="619"/>
                      <a:pt x="30" y="619"/>
                    </a:cubicBezTo>
                    <a:cubicBezTo>
                      <a:pt x="30" y="621"/>
                      <a:pt x="30" y="622"/>
                      <a:pt x="30" y="623"/>
                    </a:cubicBezTo>
                    <a:cubicBezTo>
                      <a:pt x="29" y="624"/>
                      <a:pt x="29" y="624"/>
                      <a:pt x="28" y="624"/>
                    </a:cubicBezTo>
                    <a:cubicBezTo>
                      <a:pt x="27" y="624"/>
                      <a:pt x="27" y="624"/>
                      <a:pt x="26" y="623"/>
                    </a:cubicBezTo>
                    <a:cubicBezTo>
                      <a:pt x="24" y="622"/>
                      <a:pt x="24" y="622"/>
                      <a:pt x="24" y="622"/>
                    </a:cubicBezTo>
                    <a:cubicBezTo>
                      <a:pt x="24" y="618"/>
                      <a:pt x="24" y="615"/>
                      <a:pt x="26" y="613"/>
                    </a:cubicBezTo>
                    <a:cubicBezTo>
                      <a:pt x="24" y="614"/>
                      <a:pt x="23" y="614"/>
                      <a:pt x="23" y="614"/>
                    </a:cubicBezTo>
                    <a:cubicBezTo>
                      <a:pt x="22" y="614"/>
                      <a:pt x="22" y="614"/>
                      <a:pt x="22" y="614"/>
                    </a:cubicBezTo>
                    <a:cubicBezTo>
                      <a:pt x="21" y="614"/>
                      <a:pt x="21" y="613"/>
                      <a:pt x="21" y="613"/>
                    </a:cubicBezTo>
                    <a:cubicBezTo>
                      <a:pt x="21" y="613"/>
                      <a:pt x="21" y="612"/>
                      <a:pt x="22" y="612"/>
                    </a:cubicBezTo>
                    <a:cubicBezTo>
                      <a:pt x="22" y="612"/>
                      <a:pt x="22" y="611"/>
                      <a:pt x="23" y="611"/>
                    </a:cubicBezTo>
                    <a:cubicBezTo>
                      <a:pt x="23" y="610"/>
                      <a:pt x="24" y="610"/>
                      <a:pt x="25" y="610"/>
                    </a:cubicBezTo>
                    <a:cubicBezTo>
                      <a:pt x="24" y="610"/>
                      <a:pt x="24" y="610"/>
                      <a:pt x="24" y="610"/>
                    </a:cubicBezTo>
                    <a:cubicBezTo>
                      <a:pt x="23" y="609"/>
                      <a:pt x="23" y="609"/>
                      <a:pt x="23" y="609"/>
                    </a:cubicBezTo>
                    <a:cubicBezTo>
                      <a:pt x="23" y="607"/>
                      <a:pt x="24" y="606"/>
                      <a:pt x="24" y="605"/>
                    </a:cubicBezTo>
                    <a:cubicBezTo>
                      <a:pt x="25" y="604"/>
                      <a:pt x="25" y="603"/>
                      <a:pt x="26" y="603"/>
                    </a:cubicBezTo>
                    <a:cubicBezTo>
                      <a:pt x="26" y="603"/>
                      <a:pt x="26" y="603"/>
                      <a:pt x="26" y="603"/>
                    </a:cubicBezTo>
                    <a:cubicBezTo>
                      <a:pt x="24" y="603"/>
                      <a:pt x="24" y="604"/>
                      <a:pt x="23" y="605"/>
                    </a:cubicBezTo>
                    <a:cubicBezTo>
                      <a:pt x="23" y="606"/>
                      <a:pt x="22" y="608"/>
                      <a:pt x="22" y="609"/>
                    </a:cubicBezTo>
                    <a:cubicBezTo>
                      <a:pt x="22" y="610"/>
                      <a:pt x="21" y="611"/>
                      <a:pt x="21" y="611"/>
                    </a:cubicBezTo>
                    <a:cubicBezTo>
                      <a:pt x="20" y="612"/>
                      <a:pt x="20" y="612"/>
                      <a:pt x="20" y="613"/>
                    </a:cubicBezTo>
                    <a:cubicBezTo>
                      <a:pt x="18" y="614"/>
                      <a:pt x="17" y="615"/>
                      <a:pt x="17" y="615"/>
                    </a:cubicBezTo>
                    <a:cubicBezTo>
                      <a:pt x="17" y="614"/>
                      <a:pt x="16" y="613"/>
                      <a:pt x="15" y="612"/>
                    </a:cubicBezTo>
                    <a:cubicBezTo>
                      <a:pt x="14" y="612"/>
                      <a:pt x="13" y="611"/>
                      <a:pt x="13" y="611"/>
                    </a:cubicBezTo>
                    <a:cubicBezTo>
                      <a:pt x="13" y="610"/>
                      <a:pt x="14" y="609"/>
                      <a:pt x="14" y="609"/>
                    </a:cubicBezTo>
                    <a:cubicBezTo>
                      <a:pt x="14" y="608"/>
                      <a:pt x="14" y="608"/>
                      <a:pt x="13" y="608"/>
                    </a:cubicBezTo>
                    <a:cubicBezTo>
                      <a:pt x="12" y="608"/>
                      <a:pt x="12" y="608"/>
                      <a:pt x="12" y="608"/>
                    </a:cubicBezTo>
                    <a:cubicBezTo>
                      <a:pt x="12" y="608"/>
                      <a:pt x="12" y="608"/>
                      <a:pt x="12" y="608"/>
                    </a:cubicBezTo>
                    <a:cubicBezTo>
                      <a:pt x="12" y="607"/>
                      <a:pt x="13" y="607"/>
                      <a:pt x="14" y="605"/>
                    </a:cubicBezTo>
                    <a:cubicBezTo>
                      <a:pt x="12" y="605"/>
                      <a:pt x="12" y="604"/>
                      <a:pt x="12" y="604"/>
                    </a:cubicBezTo>
                    <a:cubicBezTo>
                      <a:pt x="12" y="603"/>
                      <a:pt x="12" y="602"/>
                      <a:pt x="12" y="602"/>
                    </a:cubicBezTo>
                    <a:cubicBezTo>
                      <a:pt x="13" y="601"/>
                      <a:pt x="13" y="601"/>
                      <a:pt x="15" y="601"/>
                    </a:cubicBezTo>
                    <a:cubicBezTo>
                      <a:pt x="15" y="601"/>
                      <a:pt x="15" y="601"/>
                      <a:pt x="15" y="600"/>
                    </a:cubicBezTo>
                    <a:cubicBezTo>
                      <a:pt x="15" y="599"/>
                      <a:pt x="15" y="598"/>
                      <a:pt x="15" y="597"/>
                    </a:cubicBezTo>
                    <a:cubicBezTo>
                      <a:pt x="15" y="597"/>
                      <a:pt x="15" y="597"/>
                      <a:pt x="15" y="597"/>
                    </a:cubicBezTo>
                    <a:cubicBezTo>
                      <a:pt x="15" y="597"/>
                      <a:pt x="16" y="597"/>
                      <a:pt x="16" y="597"/>
                    </a:cubicBezTo>
                    <a:cubicBezTo>
                      <a:pt x="17" y="597"/>
                      <a:pt x="17" y="597"/>
                      <a:pt x="18" y="598"/>
                    </a:cubicBezTo>
                    <a:cubicBezTo>
                      <a:pt x="18" y="598"/>
                      <a:pt x="18" y="598"/>
                      <a:pt x="18" y="598"/>
                    </a:cubicBezTo>
                    <a:cubicBezTo>
                      <a:pt x="18" y="599"/>
                      <a:pt x="18" y="600"/>
                      <a:pt x="19" y="602"/>
                    </a:cubicBezTo>
                    <a:cubicBezTo>
                      <a:pt x="19" y="601"/>
                      <a:pt x="20" y="601"/>
                      <a:pt x="21" y="601"/>
                    </a:cubicBezTo>
                    <a:cubicBezTo>
                      <a:pt x="22" y="601"/>
                      <a:pt x="23" y="600"/>
                      <a:pt x="24" y="600"/>
                    </a:cubicBezTo>
                    <a:cubicBezTo>
                      <a:pt x="24" y="599"/>
                      <a:pt x="25" y="598"/>
                      <a:pt x="25" y="595"/>
                    </a:cubicBezTo>
                    <a:cubicBezTo>
                      <a:pt x="25" y="592"/>
                      <a:pt x="25" y="590"/>
                      <a:pt x="26" y="590"/>
                    </a:cubicBezTo>
                    <a:cubicBezTo>
                      <a:pt x="26" y="589"/>
                      <a:pt x="26" y="589"/>
                      <a:pt x="26" y="589"/>
                    </a:cubicBezTo>
                    <a:cubicBezTo>
                      <a:pt x="26" y="587"/>
                      <a:pt x="27" y="586"/>
                      <a:pt x="28" y="586"/>
                    </a:cubicBezTo>
                    <a:cubicBezTo>
                      <a:pt x="27" y="586"/>
                      <a:pt x="26" y="586"/>
                      <a:pt x="26" y="586"/>
                    </a:cubicBezTo>
                    <a:cubicBezTo>
                      <a:pt x="26" y="586"/>
                      <a:pt x="25" y="586"/>
                      <a:pt x="25" y="585"/>
                    </a:cubicBezTo>
                    <a:cubicBezTo>
                      <a:pt x="25" y="585"/>
                      <a:pt x="25" y="584"/>
                      <a:pt x="25" y="584"/>
                    </a:cubicBezTo>
                    <a:cubicBezTo>
                      <a:pt x="24" y="585"/>
                      <a:pt x="23" y="586"/>
                      <a:pt x="22" y="587"/>
                    </a:cubicBezTo>
                    <a:cubicBezTo>
                      <a:pt x="21" y="589"/>
                      <a:pt x="20" y="590"/>
                      <a:pt x="20" y="590"/>
                    </a:cubicBezTo>
                    <a:cubicBezTo>
                      <a:pt x="19" y="591"/>
                      <a:pt x="18" y="592"/>
                      <a:pt x="16" y="592"/>
                    </a:cubicBezTo>
                    <a:cubicBezTo>
                      <a:pt x="16" y="592"/>
                      <a:pt x="16" y="592"/>
                      <a:pt x="16" y="593"/>
                    </a:cubicBezTo>
                    <a:cubicBezTo>
                      <a:pt x="15" y="593"/>
                      <a:pt x="14" y="593"/>
                      <a:pt x="14" y="594"/>
                    </a:cubicBezTo>
                    <a:cubicBezTo>
                      <a:pt x="14" y="594"/>
                      <a:pt x="14" y="593"/>
                      <a:pt x="14" y="593"/>
                    </a:cubicBezTo>
                    <a:cubicBezTo>
                      <a:pt x="13" y="593"/>
                      <a:pt x="13" y="592"/>
                      <a:pt x="13" y="592"/>
                    </a:cubicBezTo>
                    <a:cubicBezTo>
                      <a:pt x="14" y="592"/>
                      <a:pt x="14" y="591"/>
                      <a:pt x="14" y="591"/>
                    </a:cubicBezTo>
                    <a:cubicBezTo>
                      <a:pt x="14" y="588"/>
                      <a:pt x="13" y="586"/>
                      <a:pt x="11" y="585"/>
                    </a:cubicBezTo>
                    <a:cubicBezTo>
                      <a:pt x="10" y="584"/>
                      <a:pt x="9" y="583"/>
                      <a:pt x="9" y="583"/>
                    </a:cubicBezTo>
                    <a:cubicBezTo>
                      <a:pt x="9" y="583"/>
                      <a:pt x="8" y="582"/>
                      <a:pt x="8" y="582"/>
                    </a:cubicBezTo>
                    <a:cubicBezTo>
                      <a:pt x="8" y="581"/>
                      <a:pt x="7" y="581"/>
                      <a:pt x="7" y="580"/>
                    </a:cubicBezTo>
                    <a:cubicBezTo>
                      <a:pt x="7" y="580"/>
                      <a:pt x="7" y="580"/>
                      <a:pt x="8" y="580"/>
                    </a:cubicBezTo>
                    <a:cubicBezTo>
                      <a:pt x="8" y="580"/>
                      <a:pt x="9" y="580"/>
                      <a:pt x="10" y="581"/>
                    </a:cubicBezTo>
                    <a:cubicBezTo>
                      <a:pt x="12" y="582"/>
                      <a:pt x="14" y="584"/>
                      <a:pt x="17" y="589"/>
                    </a:cubicBezTo>
                    <a:cubicBezTo>
                      <a:pt x="17" y="589"/>
                      <a:pt x="17" y="589"/>
                      <a:pt x="18" y="589"/>
                    </a:cubicBezTo>
                    <a:cubicBezTo>
                      <a:pt x="18" y="586"/>
                      <a:pt x="18" y="586"/>
                      <a:pt x="18" y="586"/>
                    </a:cubicBezTo>
                    <a:cubicBezTo>
                      <a:pt x="17" y="586"/>
                      <a:pt x="17" y="585"/>
                      <a:pt x="17" y="584"/>
                    </a:cubicBezTo>
                    <a:cubicBezTo>
                      <a:pt x="16" y="584"/>
                      <a:pt x="16" y="584"/>
                      <a:pt x="16" y="584"/>
                    </a:cubicBezTo>
                    <a:cubicBezTo>
                      <a:pt x="16" y="584"/>
                      <a:pt x="16" y="584"/>
                      <a:pt x="16" y="583"/>
                    </a:cubicBezTo>
                    <a:cubicBezTo>
                      <a:pt x="16" y="582"/>
                      <a:pt x="16" y="582"/>
                      <a:pt x="16" y="581"/>
                    </a:cubicBezTo>
                    <a:cubicBezTo>
                      <a:pt x="16" y="581"/>
                      <a:pt x="17" y="580"/>
                      <a:pt x="17" y="580"/>
                    </a:cubicBezTo>
                    <a:cubicBezTo>
                      <a:pt x="19" y="579"/>
                      <a:pt x="20" y="578"/>
                      <a:pt x="22" y="579"/>
                    </a:cubicBezTo>
                    <a:cubicBezTo>
                      <a:pt x="22" y="578"/>
                      <a:pt x="22" y="578"/>
                      <a:pt x="22" y="578"/>
                    </a:cubicBezTo>
                    <a:cubicBezTo>
                      <a:pt x="21" y="578"/>
                      <a:pt x="20" y="577"/>
                      <a:pt x="18" y="577"/>
                    </a:cubicBezTo>
                    <a:cubicBezTo>
                      <a:pt x="18" y="577"/>
                      <a:pt x="17" y="578"/>
                      <a:pt x="16" y="579"/>
                    </a:cubicBezTo>
                    <a:cubicBezTo>
                      <a:pt x="16" y="580"/>
                      <a:pt x="15" y="580"/>
                      <a:pt x="13" y="580"/>
                    </a:cubicBezTo>
                    <a:cubicBezTo>
                      <a:pt x="13" y="580"/>
                      <a:pt x="12" y="580"/>
                      <a:pt x="10" y="579"/>
                    </a:cubicBezTo>
                    <a:cubicBezTo>
                      <a:pt x="10" y="579"/>
                      <a:pt x="10" y="579"/>
                      <a:pt x="10" y="579"/>
                    </a:cubicBezTo>
                    <a:cubicBezTo>
                      <a:pt x="10" y="578"/>
                      <a:pt x="11" y="578"/>
                      <a:pt x="11" y="577"/>
                    </a:cubicBezTo>
                    <a:cubicBezTo>
                      <a:pt x="11" y="576"/>
                      <a:pt x="11" y="576"/>
                      <a:pt x="11" y="576"/>
                    </a:cubicBezTo>
                    <a:cubicBezTo>
                      <a:pt x="11" y="575"/>
                      <a:pt x="11" y="575"/>
                      <a:pt x="11" y="574"/>
                    </a:cubicBezTo>
                    <a:cubicBezTo>
                      <a:pt x="12" y="573"/>
                      <a:pt x="13" y="572"/>
                      <a:pt x="15" y="572"/>
                    </a:cubicBezTo>
                    <a:cubicBezTo>
                      <a:pt x="15" y="572"/>
                      <a:pt x="15" y="572"/>
                      <a:pt x="15" y="572"/>
                    </a:cubicBezTo>
                    <a:cubicBezTo>
                      <a:pt x="12" y="572"/>
                      <a:pt x="10" y="571"/>
                      <a:pt x="10" y="569"/>
                    </a:cubicBezTo>
                    <a:cubicBezTo>
                      <a:pt x="10" y="568"/>
                      <a:pt x="10" y="567"/>
                      <a:pt x="10" y="567"/>
                    </a:cubicBezTo>
                    <a:cubicBezTo>
                      <a:pt x="11" y="567"/>
                      <a:pt x="11" y="567"/>
                      <a:pt x="12" y="567"/>
                    </a:cubicBezTo>
                    <a:cubicBezTo>
                      <a:pt x="13" y="567"/>
                      <a:pt x="13" y="567"/>
                      <a:pt x="14" y="567"/>
                    </a:cubicBezTo>
                    <a:cubicBezTo>
                      <a:pt x="15" y="567"/>
                      <a:pt x="17" y="569"/>
                      <a:pt x="20" y="571"/>
                    </a:cubicBezTo>
                    <a:cubicBezTo>
                      <a:pt x="20" y="571"/>
                      <a:pt x="20" y="571"/>
                      <a:pt x="20" y="571"/>
                    </a:cubicBezTo>
                    <a:cubicBezTo>
                      <a:pt x="20" y="569"/>
                      <a:pt x="22" y="568"/>
                      <a:pt x="24" y="568"/>
                    </a:cubicBezTo>
                    <a:cubicBezTo>
                      <a:pt x="27" y="567"/>
                      <a:pt x="28" y="566"/>
                      <a:pt x="29" y="566"/>
                    </a:cubicBezTo>
                    <a:cubicBezTo>
                      <a:pt x="29" y="566"/>
                      <a:pt x="29" y="567"/>
                      <a:pt x="29" y="568"/>
                    </a:cubicBezTo>
                    <a:cubicBezTo>
                      <a:pt x="30" y="568"/>
                      <a:pt x="30" y="567"/>
                      <a:pt x="31" y="567"/>
                    </a:cubicBezTo>
                    <a:cubicBezTo>
                      <a:pt x="31" y="566"/>
                      <a:pt x="31" y="566"/>
                      <a:pt x="32" y="566"/>
                    </a:cubicBezTo>
                    <a:cubicBezTo>
                      <a:pt x="33" y="566"/>
                      <a:pt x="36" y="566"/>
                      <a:pt x="41" y="567"/>
                    </a:cubicBezTo>
                    <a:cubicBezTo>
                      <a:pt x="41" y="568"/>
                      <a:pt x="41" y="568"/>
                      <a:pt x="41" y="568"/>
                    </a:cubicBezTo>
                    <a:cubicBezTo>
                      <a:pt x="41" y="569"/>
                      <a:pt x="41" y="569"/>
                      <a:pt x="41" y="570"/>
                    </a:cubicBezTo>
                    <a:cubicBezTo>
                      <a:pt x="41" y="570"/>
                      <a:pt x="42" y="569"/>
                      <a:pt x="42" y="569"/>
                    </a:cubicBezTo>
                    <a:cubicBezTo>
                      <a:pt x="42" y="569"/>
                      <a:pt x="43" y="570"/>
                      <a:pt x="43" y="570"/>
                    </a:cubicBezTo>
                    <a:cubicBezTo>
                      <a:pt x="44" y="571"/>
                      <a:pt x="44" y="571"/>
                      <a:pt x="44" y="571"/>
                    </a:cubicBezTo>
                    <a:cubicBezTo>
                      <a:pt x="44" y="570"/>
                      <a:pt x="45" y="569"/>
                      <a:pt x="46" y="568"/>
                    </a:cubicBezTo>
                    <a:cubicBezTo>
                      <a:pt x="48" y="567"/>
                      <a:pt x="49" y="566"/>
                      <a:pt x="49" y="565"/>
                    </a:cubicBezTo>
                    <a:cubicBezTo>
                      <a:pt x="50" y="565"/>
                      <a:pt x="51" y="565"/>
                      <a:pt x="53" y="565"/>
                    </a:cubicBezTo>
                    <a:cubicBezTo>
                      <a:pt x="54" y="566"/>
                      <a:pt x="55" y="566"/>
                      <a:pt x="55" y="567"/>
                    </a:cubicBezTo>
                    <a:cubicBezTo>
                      <a:pt x="56" y="567"/>
                      <a:pt x="56" y="568"/>
                      <a:pt x="57" y="568"/>
                    </a:cubicBezTo>
                    <a:cubicBezTo>
                      <a:pt x="57" y="568"/>
                      <a:pt x="58" y="569"/>
                      <a:pt x="58" y="569"/>
                    </a:cubicBezTo>
                    <a:cubicBezTo>
                      <a:pt x="58" y="570"/>
                      <a:pt x="58" y="571"/>
                      <a:pt x="58" y="572"/>
                    </a:cubicBezTo>
                    <a:cubicBezTo>
                      <a:pt x="59" y="572"/>
                      <a:pt x="59" y="572"/>
                      <a:pt x="59" y="573"/>
                    </a:cubicBezTo>
                    <a:cubicBezTo>
                      <a:pt x="59" y="573"/>
                      <a:pt x="57" y="575"/>
                      <a:pt x="55" y="577"/>
                    </a:cubicBezTo>
                    <a:cubicBezTo>
                      <a:pt x="55" y="578"/>
                      <a:pt x="55" y="578"/>
                      <a:pt x="55" y="578"/>
                    </a:cubicBezTo>
                    <a:cubicBezTo>
                      <a:pt x="57" y="576"/>
                      <a:pt x="58" y="575"/>
                      <a:pt x="59" y="575"/>
                    </a:cubicBezTo>
                    <a:cubicBezTo>
                      <a:pt x="60" y="575"/>
                      <a:pt x="60" y="575"/>
                      <a:pt x="61" y="576"/>
                    </a:cubicBezTo>
                    <a:cubicBezTo>
                      <a:pt x="61" y="576"/>
                      <a:pt x="62" y="577"/>
                      <a:pt x="61" y="578"/>
                    </a:cubicBezTo>
                    <a:cubicBezTo>
                      <a:pt x="62" y="578"/>
                      <a:pt x="63" y="577"/>
                      <a:pt x="63" y="576"/>
                    </a:cubicBezTo>
                    <a:cubicBezTo>
                      <a:pt x="63" y="576"/>
                      <a:pt x="63" y="576"/>
                      <a:pt x="63" y="576"/>
                    </a:cubicBezTo>
                    <a:cubicBezTo>
                      <a:pt x="62" y="575"/>
                      <a:pt x="61" y="574"/>
                      <a:pt x="60" y="572"/>
                    </a:cubicBezTo>
                    <a:cubicBezTo>
                      <a:pt x="60" y="571"/>
                      <a:pt x="60" y="570"/>
                      <a:pt x="60" y="570"/>
                    </a:cubicBezTo>
                    <a:cubicBezTo>
                      <a:pt x="60" y="569"/>
                      <a:pt x="60" y="568"/>
                      <a:pt x="61" y="568"/>
                    </a:cubicBezTo>
                    <a:cubicBezTo>
                      <a:pt x="61" y="568"/>
                      <a:pt x="61" y="567"/>
                      <a:pt x="62" y="567"/>
                    </a:cubicBezTo>
                    <a:cubicBezTo>
                      <a:pt x="63" y="567"/>
                      <a:pt x="63" y="567"/>
                      <a:pt x="64" y="566"/>
                    </a:cubicBezTo>
                    <a:cubicBezTo>
                      <a:pt x="64" y="566"/>
                      <a:pt x="64" y="566"/>
                      <a:pt x="65" y="566"/>
                    </a:cubicBezTo>
                    <a:cubicBezTo>
                      <a:pt x="65" y="566"/>
                      <a:pt x="65" y="566"/>
                      <a:pt x="65" y="566"/>
                    </a:cubicBezTo>
                    <a:cubicBezTo>
                      <a:pt x="66" y="566"/>
                      <a:pt x="67" y="566"/>
                      <a:pt x="68" y="567"/>
                    </a:cubicBezTo>
                    <a:cubicBezTo>
                      <a:pt x="68" y="567"/>
                      <a:pt x="69" y="568"/>
                      <a:pt x="70" y="568"/>
                    </a:cubicBezTo>
                    <a:cubicBezTo>
                      <a:pt x="69" y="567"/>
                      <a:pt x="69" y="566"/>
                      <a:pt x="69" y="565"/>
                    </a:cubicBezTo>
                    <a:cubicBezTo>
                      <a:pt x="69" y="564"/>
                      <a:pt x="70" y="564"/>
                      <a:pt x="71" y="563"/>
                    </a:cubicBezTo>
                    <a:cubicBezTo>
                      <a:pt x="72" y="563"/>
                      <a:pt x="73" y="563"/>
                      <a:pt x="75" y="562"/>
                    </a:cubicBezTo>
                    <a:cubicBezTo>
                      <a:pt x="74" y="562"/>
                      <a:pt x="74" y="562"/>
                      <a:pt x="74" y="562"/>
                    </a:cubicBezTo>
                    <a:cubicBezTo>
                      <a:pt x="71" y="562"/>
                      <a:pt x="70" y="563"/>
                      <a:pt x="70" y="563"/>
                    </a:cubicBezTo>
                    <a:cubicBezTo>
                      <a:pt x="68" y="563"/>
                      <a:pt x="68" y="563"/>
                      <a:pt x="68" y="563"/>
                    </a:cubicBezTo>
                    <a:cubicBezTo>
                      <a:pt x="68" y="561"/>
                      <a:pt x="68" y="561"/>
                      <a:pt x="68" y="561"/>
                    </a:cubicBezTo>
                    <a:cubicBezTo>
                      <a:pt x="68" y="561"/>
                      <a:pt x="68" y="560"/>
                      <a:pt x="68" y="559"/>
                    </a:cubicBezTo>
                    <a:cubicBezTo>
                      <a:pt x="68" y="558"/>
                      <a:pt x="68" y="557"/>
                      <a:pt x="68" y="557"/>
                    </a:cubicBezTo>
                    <a:cubicBezTo>
                      <a:pt x="68" y="557"/>
                      <a:pt x="68" y="556"/>
                      <a:pt x="70" y="554"/>
                    </a:cubicBezTo>
                    <a:cubicBezTo>
                      <a:pt x="71" y="553"/>
                      <a:pt x="71" y="552"/>
                      <a:pt x="72" y="551"/>
                    </a:cubicBezTo>
                    <a:cubicBezTo>
                      <a:pt x="70" y="552"/>
                      <a:pt x="69" y="553"/>
                      <a:pt x="68" y="554"/>
                    </a:cubicBezTo>
                    <a:cubicBezTo>
                      <a:pt x="67" y="555"/>
                      <a:pt x="66" y="556"/>
                      <a:pt x="66" y="557"/>
                    </a:cubicBezTo>
                    <a:cubicBezTo>
                      <a:pt x="66" y="558"/>
                      <a:pt x="66" y="560"/>
                      <a:pt x="67" y="562"/>
                    </a:cubicBezTo>
                    <a:cubicBezTo>
                      <a:pt x="67" y="563"/>
                      <a:pt x="67" y="563"/>
                      <a:pt x="66" y="564"/>
                    </a:cubicBezTo>
                    <a:cubicBezTo>
                      <a:pt x="66" y="564"/>
                      <a:pt x="65" y="565"/>
                      <a:pt x="64" y="565"/>
                    </a:cubicBezTo>
                    <a:cubicBezTo>
                      <a:pt x="64" y="565"/>
                      <a:pt x="64" y="565"/>
                      <a:pt x="64" y="565"/>
                    </a:cubicBezTo>
                    <a:cubicBezTo>
                      <a:pt x="63" y="566"/>
                      <a:pt x="61" y="567"/>
                      <a:pt x="60" y="567"/>
                    </a:cubicBezTo>
                    <a:cubicBezTo>
                      <a:pt x="59" y="567"/>
                      <a:pt x="59" y="567"/>
                      <a:pt x="58" y="566"/>
                    </a:cubicBezTo>
                    <a:cubicBezTo>
                      <a:pt x="58" y="566"/>
                      <a:pt x="57" y="566"/>
                      <a:pt x="57" y="566"/>
                    </a:cubicBezTo>
                    <a:cubicBezTo>
                      <a:pt x="57" y="566"/>
                      <a:pt x="57" y="566"/>
                      <a:pt x="57" y="566"/>
                    </a:cubicBezTo>
                    <a:cubicBezTo>
                      <a:pt x="57" y="565"/>
                      <a:pt x="59" y="564"/>
                      <a:pt x="60" y="562"/>
                    </a:cubicBezTo>
                    <a:cubicBezTo>
                      <a:pt x="60" y="562"/>
                      <a:pt x="60" y="562"/>
                      <a:pt x="60" y="562"/>
                    </a:cubicBezTo>
                    <a:cubicBezTo>
                      <a:pt x="58" y="564"/>
                      <a:pt x="57" y="564"/>
                      <a:pt x="56" y="564"/>
                    </a:cubicBezTo>
                    <a:cubicBezTo>
                      <a:pt x="56" y="564"/>
                      <a:pt x="55" y="564"/>
                      <a:pt x="54" y="564"/>
                    </a:cubicBezTo>
                    <a:cubicBezTo>
                      <a:pt x="53" y="564"/>
                      <a:pt x="53" y="564"/>
                      <a:pt x="52" y="563"/>
                    </a:cubicBezTo>
                    <a:cubicBezTo>
                      <a:pt x="50" y="562"/>
                      <a:pt x="49" y="562"/>
                      <a:pt x="49" y="561"/>
                    </a:cubicBezTo>
                    <a:cubicBezTo>
                      <a:pt x="49" y="561"/>
                      <a:pt x="50" y="559"/>
                      <a:pt x="53" y="555"/>
                    </a:cubicBezTo>
                    <a:cubicBezTo>
                      <a:pt x="53" y="555"/>
                      <a:pt x="53" y="555"/>
                      <a:pt x="53" y="555"/>
                    </a:cubicBezTo>
                    <a:cubicBezTo>
                      <a:pt x="52" y="556"/>
                      <a:pt x="51" y="557"/>
                      <a:pt x="51" y="557"/>
                    </a:cubicBezTo>
                    <a:cubicBezTo>
                      <a:pt x="50" y="558"/>
                      <a:pt x="49" y="559"/>
                      <a:pt x="47" y="559"/>
                    </a:cubicBezTo>
                    <a:cubicBezTo>
                      <a:pt x="48" y="560"/>
                      <a:pt x="48" y="560"/>
                      <a:pt x="48" y="560"/>
                    </a:cubicBezTo>
                    <a:cubicBezTo>
                      <a:pt x="48" y="561"/>
                      <a:pt x="48" y="561"/>
                      <a:pt x="48" y="561"/>
                    </a:cubicBezTo>
                    <a:cubicBezTo>
                      <a:pt x="48" y="562"/>
                      <a:pt x="47" y="563"/>
                      <a:pt x="47" y="564"/>
                    </a:cubicBezTo>
                    <a:cubicBezTo>
                      <a:pt x="46" y="566"/>
                      <a:pt x="45" y="567"/>
                      <a:pt x="44" y="567"/>
                    </a:cubicBezTo>
                    <a:cubicBezTo>
                      <a:pt x="43" y="567"/>
                      <a:pt x="42" y="566"/>
                      <a:pt x="42" y="566"/>
                    </a:cubicBezTo>
                    <a:cubicBezTo>
                      <a:pt x="41" y="565"/>
                      <a:pt x="40" y="564"/>
                      <a:pt x="39" y="563"/>
                    </a:cubicBezTo>
                    <a:cubicBezTo>
                      <a:pt x="39" y="563"/>
                      <a:pt x="38" y="564"/>
                      <a:pt x="38" y="564"/>
                    </a:cubicBezTo>
                    <a:cubicBezTo>
                      <a:pt x="38" y="564"/>
                      <a:pt x="38" y="564"/>
                      <a:pt x="37" y="564"/>
                    </a:cubicBezTo>
                    <a:cubicBezTo>
                      <a:pt x="36" y="564"/>
                      <a:pt x="35" y="564"/>
                      <a:pt x="34" y="564"/>
                    </a:cubicBezTo>
                    <a:cubicBezTo>
                      <a:pt x="34" y="563"/>
                      <a:pt x="33" y="563"/>
                      <a:pt x="33" y="563"/>
                    </a:cubicBezTo>
                    <a:cubicBezTo>
                      <a:pt x="32" y="564"/>
                      <a:pt x="32" y="564"/>
                      <a:pt x="31" y="564"/>
                    </a:cubicBezTo>
                    <a:cubicBezTo>
                      <a:pt x="30" y="564"/>
                      <a:pt x="30" y="563"/>
                      <a:pt x="29" y="563"/>
                    </a:cubicBezTo>
                    <a:cubicBezTo>
                      <a:pt x="29" y="563"/>
                      <a:pt x="27" y="564"/>
                      <a:pt x="24" y="565"/>
                    </a:cubicBezTo>
                    <a:cubicBezTo>
                      <a:pt x="23" y="565"/>
                      <a:pt x="23" y="565"/>
                      <a:pt x="22" y="566"/>
                    </a:cubicBezTo>
                    <a:cubicBezTo>
                      <a:pt x="20" y="567"/>
                      <a:pt x="20" y="568"/>
                      <a:pt x="19" y="568"/>
                    </a:cubicBezTo>
                    <a:cubicBezTo>
                      <a:pt x="19" y="568"/>
                      <a:pt x="18" y="567"/>
                      <a:pt x="17" y="566"/>
                    </a:cubicBezTo>
                    <a:cubicBezTo>
                      <a:pt x="17" y="565"/>
                      <a:pt x="16" y="565"/>
                      <a:pt x="15" y="565"/>
                    </a:cubicBezTo>
                    <a:cubicBezTo>
                      <a:pt x="15" y="565"/>
                      <a:pt x="14" y="565"/>
                      <a:pt x="14" y="565"/>
                    </a:cubicBezTo>
                    <a:cubicBezTo>
                      <a:pt x="14" y="565"/>
                      <a:pt x="14" y="565"/>
                      <a:pt x="14" y="565"/>
                    </a:cubicBezTo>
                    <a:cubicBezTo>
                      <a:pt x="14" y="564"/>
                      <a:pt x="14" y="564"/>
                      <a:pt x="14" y="563"/>
                    </a:cubicBezTo>
                    <a:cubicBezTo>
                      <a:pt x="14" y="563"/>
                      <a:pt x="13" y="563"/>
                      <a:pt x="13" y="563"/>
                    </a:cubicBezTo>
                    <a:cubicBezTo>
                      <a:pt x="13" y="563"/>
                      <a:pt x="13" y="563"/>
                      <a:pt x="12" y="562"/>
                    </a:cubicBezTo>
                    <a:cubicBezTo>
                      <a:pt x="12" y="562"/>
                      <a:pt x="12" y="562"/>
                      <a:pt x="12" y="562"/>
                    </a:cubicBezTo>
                    <a:cubicBezTo>
                      <a:pt x="12" y="561"/>
                      <a:pt x="13" y="561"/>
                      <a:pt x="14" y="561"/>
                    </a:cubicBezTo>
                    <a:cubicBezTo>
                      <a:pt x="14" y="561"/>
                      <a:pt x="14" y="561"/>
                      <a:pt x="14" y="561"/>
                    </a:cubicBezTo>
                    <a:cubicBezTo>
                      <a:pt x="13" y="560"/>
                      <a:pt x="13" y="560"/>
                      <a:pt x="12" y="559"/>
                    </a:cubicBezTo>
                    <a:cubicBezTo>
                      <a:pt x="11" y="558"/>
                      <a:pt x="10" y="558"/>
                      <a:pt x="10" y="557"/>
                    </a:cubicBezTo>
                    <a:cubicBezTo>
                      <a:pt x="10" y="557"/>
                      <a:pt x="10" y="556"/>
                      <a:pt x="11" y="556"/>
                    </a:cubicBezTo>
                    <a:cubicBezTo>
                      <a:pt x="11" y="556"/>
                      <a:pt x="11" y="556"/>
                      <a:pt x="11" y="555"/>
                    </a:cubicBezTo>
                    <a:cubicBezTo>
                      <a:pt x="12" y="555"/>
                      <a:pt x="12" y="555"/>
                      <a:pt x="13" y="555"/>
                    </a:cubicBezTo>
                    <a:cubicBezTo>
                      <a:pt x="13" y="555"/>
                      <a:pt x="13" y="555"/>
                      <a:pt x="13" y="555"/>
                    </a:cubicBezTo>
                    <a:cubicBezTo>
                      <a:pt x="14" y="555"/>
                      <a:pt x="15" y="554"/>
                      <a:pt x="16" y="554"/>
                    </a:cubicBezTo>
                    <a:cubicBezTo>
                      <a:pt x="17" y="553"/>
                      <a:pt x="19" y="553"/>
                      <a:pt x="20" y="552"/>
                    </a:cubicBezTo>
                    <a:cubicBezTo>
                      <a:pt x="21" y="552"/>
                      <a:pt x="23" y="552"/>
                      <a:pt x="25" y="552"/>
                    </a:cubicBezTo>
                    <a:cubicBezTo>
                      <a:pt x="22" y="552"/>
                      <a:pt x="20" y="552"/>
                      <a:pt x="20" y="552"/>
                    </a:cubicBezTo>
                    <a:cubicBezTo>
                      <a:pt x="19" y="552"/>
                      <a:pt x="18" y="552"/>
                      <a:pt x="16" y="553"/>
                    </a:cubicBezTo>
                    <a:cubicBezTo>
                      <a:pt x="15" y="554"/>
                      <a:pt x="14" y="554"/>
                      <a:pt x="13" y="554"/>
                    </a:cubicBezTo>
                    <a:cubicBezTo>
                      <a:pt x="12" y="554"/>
                      <a:pt x="11" y="554"/>
                      <a:pt x="10" y="554"/>
                    </a:cubicBezTo>
                    <a:cubicBezTo>
                      <a:pt x="10" y="553"/>
                      <a:pt x="10" y="553"/>
                      <a:pt x="10" y="553"/>
                    </a:cubicBezTo>
                    <a:cubicBezTo>
                      <a:pt x="10" y="553"/>
                      <a:pt x="10" y="552"/>
                      <a:pt x="10" y="552"/>
                    </a:cubicBezTo>
                    <a:cubicBezTo>
                      <a:pt x="10" y="551"/>
                      <a:pt x="11" y="550"/>
                      <a:pt x="12" y="549"/>
                    </a:cubicBezTo>
                    <a:cubicBezTo>
                      <a:pt x="12" y="548"/>
                      <a:pt x="13" y="548"/>
                      <a:pt x="14" y="548"/>
                    </a:cubicBezTo>
                    <a:cubicBezTo>
                      <a:pt x="14" y="548"/>
                      <a:pt x="14" y="548"/>
                      <a:pt x="14" y="548"/>
                    </a:cubicBezTo>
                    <a:cubicBezTo>
                      <a:pt x="15" y="548"/>
                      <a:pt x="16" y="548"/>
                      <a:pt x="17" y="548"/>
                    </a:cubicBezTo>
                    <a:cubicBezTo>
                      <a:pt x="19" y="548"/>
                      <a:pt x="20" y="547"/>
                      <a:pt x="21" y="547"/>
                    </a:cubicBezTo>
                    <a:cubicBezTo>
                      <a:pt x="21" y="547"/>
                      <a:pt x="21" y="547"/>
                      <a:pt x="21" y="548"/>
                    </a:cubicBezTo>
                    <a:cubicBezTo>
                      <a:pt x="22" y="548"/>
                      <a:pt x="22" y="548"/>
                      <a:pt x="22" y="548"/>
                    </a:cubicBezTo>
                    <a:cubicBezTo>
                      <a:pt x="23" y="549"/>
                      <a:pt x="23" y="549"/>
                      <a:pt x="24" y="549"/>
                    </a:cubicBezTo>
                    <a:cubicBezTo>
                      <a:pt x="24" y="549"/>
                      <a:pt x="25" y="549"/>
                      <a:pt x="26" y="548"/>
                    </a:cubicBezTo>
                    <a:cubicBezTo>
                      <a:pt x="27" y="547"/>
                      <a:pt x="28" y="546"/>
                      <a:pt x="29" y="546"/>
                    </a:cubicBezTo>
                    <a:cubicBezTo>
                      <a:pt x="29" y="546"/>
                      <a:pt x="29" y="546"/>
                      <a:pt x="30" y="547"/>
                    </a:cubicBezTo>
                    <a:cubicBezTo>
                      <a:pt x="30" y="547"/>
                      <a:pt x="31" y="547"/>
                      <a:pt x="31" y="548"/>
                    </a:cubicBezTo>
                    <a:cubicBezTo>
                      <a:pt x="31" y="547"/>
                      <a:pt x="31" y="547"/>
                      <a:pt x="31" y="547"/>
                    </a:cubicBezTo>
                    <a:cubicBezTo>
                      <a:pt x="30" y="546"/>
                      <a:pt x="29" y="545"/>
                      <a:pt x="28" y="545"/>
                    </a:cubicBezTo>
                    <a:cubicBezTo>
                      <a:pt x="28" y="545"/>
                      <a:pt x="27" y="546"/>
                      <a:pt x="26" y="547"/>
                    </a:cubicBezTo>
                    <a:cubicBezTo>
                      <a:pt x="24" y="547"/>
                      <a:pt x="24" y="548"/>
                      <a:pt x="23" y="548"/>
                    </a:cubicBezTo>
                    <a:cubicBezTo>
                      <a:pt x="23" y="548"/>
                      <a:pt x="22" y="547"/>
                      <a:pt x="21" y="547"/>
                    </a:cubicBezTo>
                    <a:cubicBezTo>
                      <a:pt x="21" y="547"/>
                      <a:pt x="21" y="547"/>
                      <a:pt x="21" y="547"/>
                    </a:cubicBezTo>
                    <a:cubicBezTo>
                      <a:pt x="20" y="547"/>
                      <a:pt x="20" y="546"/>
                      <a:pt x="19" y="546"/>
                    </a:cubicBezTo>
                    <a:cubicBezTo>
                      <a:pt x="18" y="546"/>
                      <a:pt x="18" y="546"/>
                      <a:pt x="17" y="546"/>
                    </a:cubicBezTo>
                    <a:cubicBezTo>
                      <a:pt x="17" y="546"/>
                      <a:pt x="17" y="546"/>
                      <a:pt x="17" y="545"/>
                    </a:cubicBezTo>
                    <a:cubicBezTo>
                      <a:pt x="17" y="545"/>
                      <a:pt x="17" y="545"/>
                      <a:pt x="17" y="545"/>
                    </a:cubicBezTo>
                    <a:cubicBezTo>
                      <a:pt x="17" y="545"/>
                      <a:pt x="17" y="545"/>
                      <a:pt x="17" y="545"/>
                    </a:cubicBezTo>
                    <a:cubicBezTo>
                      <a:pt x="16" y="544"/>
                      <a:pt x="16" y="544"/>
                      <a:pt x="16" y="544"/>
                    </a:cubicBezTo>
                    <a:cubicBezTo>
                      <a:pt x="16" y="544"/>
                      <a:pt x="16" y="544"/>
                      <a:pt x="16" y="544"/>
                    </a:cubicBezTo>
                    <a:cubicBezTo>
                      <a:pt x="16" y="543"/>
                      <a:pt x="17" y="543"/>
                      <a:pt x="20" y="543"/>
                    </a:cubicBezTo>
                    <a:cubicBezTo>
                      <a:pt x="20" y="543"/>
                      <a:pt x="20" y="543"/>
                      <a:pt x="21" y="542"/>
                    </a:cubicBezTo>
                    <a:cubicBezTo>
                      <a:pt x="21" y="542"/>
                      <a:pt x="21" y="542"/>
                      <a:pt x="21" y="542"/>
                    </a:cubicBezTo>
                    <a:cubicBezTo>
                      <a:pt x="19" y="542"/>
                      <a:pt x="18" y="542"/>
                      <a:pt x="17" y="542"/>
                    </a:cubicBezTo>
                    <a:cubicBezTo>
                      <a:pt x="17" y="542"/>
                      <a:pt x="17" y="542"/>
                      <a:pt x="17" y="542"/>
                    </a:cubicBezTo>
                    <a:cubicBezTo>
                      <a:pt x="17" y="541"/>
                      <a:pt x="17" y="540"/>
                      <a:pt x="17" y="540"/>
                    </a:cubicBezTo>
                    <a:cubicBezTo>
                      <a:pt x="18" y="539"/>
                      <a:pt x="19" y="538"/>
                      <a:pt x="19" y="539"/>
                    </a:cubicBezTo>
                    <a:cubicBezTo>
                      <a:pt x="19" y="538"/>
                      <a:pt x="19" y="538"/>
                      <a:pt x="19" y="538"/>
                    </a:cubicBezTo>
                    <a:cubicBezTo>
                      <a:pt x="18" y="539"/>
                      <a:pt x="17" y="539"/>
                      <a:pt x="16" y="539"/>
                    </a:cubicBezTo>
                    <a:cubicBezTo>
                      <a:pt x="14" y="539"/>
                      <a:pt x="13" y="538"/>
                      <a:pt x="12" y="538"/>
                    </a:cubicBezTo>
                    <a:cubicBezTo>
                      <a:pt x="11" y="538"/>
                      <a:pt x="11" y="536"/>
                      <a:pt x="10" y="535"/>
                    </a:cubicBezTo>
                    <a:cubicBezTo>
                      <a:pt x="10" y="532"/>
                      <a:pt x="10" y="532"/>
                      <a:pt x="10" y="532"/>
                    </a:cubicBezTo>
                    <a:cubicBezTo>
                      <a:pt x="12" y="532"/>
                      <a:pt x="12" y="532"/>
                      <a:pt x="12" y="532"/>
                    </a:cubicBezTo>
                    <a:cubicBezTo>
                      <a:pt x="16" y="532"/>
                      <a:pt x="16" y="532"/>
                      <a:pt x="16" y="532"/>
                    </a:cubicBezTo>
                    <a:cubicBezTo>
                      <a:pt x="16" y="532"/>
                      <a:pt x="16" y="532"/>
                      <a:pt x="15" y="530"/>
                    </a:cubicBezTo>
                    <a:cubicBezTo>
                      <a:pt x="15" y="530"/>
                      <a:pt x="15" y="530"/>
                      <a:pt x="15" y="530"/>
                    </a:cubicBezTo>
                    <a:cubicBezTo>
                      <a:pt x="15" y="530"/>
                      <a:pt x="16" y="529"/>
                      <a:pt x="16" y="529"/>
                    </a:cubicBezTo>
                    <a:cubicBezTo>
                      <a:pt x="17" y="529"/>
                      <a:pt x="17" y="529"/>
                      <a:pt x="18" y="529"/>
                    </a:cubicBezTo>
                    <a:cubicBezTo>
                      <a:pt x="19" y="528"/>
                      <a:pt x="20" y="527"/>
                      <a:pt x="19" y="525"/>
                    </a:cubicBezTo>
                    <a:cubicBezTo>
                      <a:pt x="19" y="525"/>
                      <a:pt x="20" y="525"/>
                      <a:pt x="20" y="525"/>
                    </a:cubicBezTo>
                    <a:cubicBezTo>
                      <a:pt x="21" y="524"/>
                      <a:pt x="21" y="524"/>
                      <a:pt x="22" y="524"/>
                    </a:cubicBezTo>
                    <a:cubicBezTo>
                      <a:pt x="23" y="524"/>
                      <a:pt x="25" y="525"/>
                      <a:pt x="26" y="525"/>
                    </a:cubicBezTo>
                    <a:cubicBezTo>
                      <a:pt x="28" y="525"/>
                      <a:pt x="29" y="526"/>
                      <a:pt x="29" y="527"/>
                    </a:cubicBezTo>
                    <a:cubicBezTo>
                      <a:pt x="29" y="527"/>
                      <a:pt x="29" y="528"/>
                      <a:pt x="29" y="529"/>
                    </a:cubicBezTo>
                    <a:cubicBezTo>
                      <a:pt x="30" y="528"/>
                      <a:pt x="31" y="527"/>
                      <a:pt x="32" y="527"/>
                    </a:cubicBezTo>
                    <a:cubicBezTo>
                      <a:pt x="33" y="527"/>
                      <a:pt x="34" y="527"/>
                      <a:pt x="34" y="528"/>
                    </a:cubicBezTo>
                    <a:cubicBezTo>
                      <a:pt x="35" y="529"/>
                      <a:pt x="35" y="530"/>
                      <a:pt x="35" y="531"/>
                    </a:cubicBezTo>
                    <a:cubicBezTo>
                      <a:pt x="35" y="531"/>
                      <a:pt x="35" y="532"/>
                      <a:pt x="35" y="532"/>
                    </a:cubicBezTo>
                    <a:cubicBezTo>
                      <a:pt x="34" y="533"/>
                      <a:pt x="34" y="533"/>
                      <a:pt x="34" y="534"/>
                    </a:cubicBezTo>
                    <a:cubicBezTo>
                      <a:pt x="35" y="533"/>
                      <a:pt x="35" y="533"/>
                      <a:pt x="36" y="532"/>
                    </a:cubicBezTo>
                    <a:cubicBezTo>
                      <a:pt x="36" y="531"/>
                      <a:pt x="37" y="531"/>
                      <a:pt x="37" y="531"/>
                    </a:cubicBezTo>
                    <a:cubicBezTo>
                      <a:pt x="37" y="531"/>
                      <a:pt x="38" y="531"/>
                      <a:pt x="39" y="532"/>
                    </a:cubicBezTo>
                    <a:cubicBezTo>
                      <a:pt x="39" y="532"/>
                      <a:pt x="39" y="532"/>
                      <a:pt x="39" y="532"/>
                    </a:cubicBezTo>
                    <a:cubicBezTo>
                      <a:pt x="39" y="531"/>
                      <a:pt x="39" y="531"/>
                      <a:pt x="39" y="530"/>
                    </a:cubicBezTo>
                    <a:cubicBezTo>
                      <a:pt x="39" y="530"/>
                      <a:pt x="40" y="529"/>
                      <a:pt x="41" y="529"/>
                    </a:cubicBezTo>
                    <a:cubicBezTo>
                      <a:pt x="42" y="529"/>
                      <a:pt x="42" y="529"/>
                      <a:pt x="43" y="529"/>
                    </a:cubicBezTo>
                    <a:cubicBezTo>
                      <a:pt x="43" y="529"/>
                      <a:pt x="44" y="530"/>
                      <a:pt x="45" y="530"/>
                    </a:cubicBezTo>
                    <a:cubicBezTo>
                      <a:pt x="46" y="531"/>
                      <a:pt x="47" y="531"/>
                      <a:pt x="48" y="531"/>
                    </a:cubicBezTo>
                    <a:cubicBezTo>
                      <a:pt x="48" y="531"/>
                      <a:pt x="49" y="530"/>
                      <a:pt x="49" y="529"/>
                    </a:cubicBezTo>
                    <a:cubicBezTo>
                      <a:pt x="50" y="528"/>
                      <a:pt x="51" y="528"/>
                      <a:pt x="52" y="528"/>
                    </a:cubicBezTo>
                    <a:cubicBezTo>
                      <a:pt x="53" y="528"/>
                      <a:pt x="54" y="528"/>
                      <a:pt x="54" y="528"/>
                    </a:cubicBezTo>
                    <a:cubicBezTo>
                      <a:pt x="54" y="528"/>
                      <a:pt x="54" y="528"/>
                      <a:pt x="54" y="528"/>
                    </a:cubicBezTo>
                    <a:cubicBezTo>
                      <a:pt x="54" y="527"/>
                      <a:pt x="53" y="527"/>
                      <a:pt x="52" y="527"/>
                    </a:cubicBezTo>
                    <a:cubicBezTo>
                      <a:pt x="51" y="527"/>
                      <a:pt x="50" y="527"/>
                      <a:pt x="49" y="528"/>
                    </a:cubicBezTo>
                    <a:cubicBezTo>
                      <a:pt x="48" y="529"/>
                      <a:pt x="47" y="530"/>
                      <a:pt x="47" y="530"/>
                    </a:cubicBezTo>
                    <a:cubicBezTo>
                      <a:pt x="46" y="530"/>
                      <a:pt x="45" y="530"/>
                      <a:pt x="43" y="529"/>
                    </a:cubicBezTo>
                    <a:cubicBezTo>
                      <a:pt x="41" y="528"/>
                      <a:pt x="39" y="528"/>
                      <a:pt x="36" y="527"/>
                    </a:cubicBezTo>
                    <a:cubicBezTo>
                      <a:pt x="30" y="524"/>
                      <a:pt x="26" y="523"/>
                      <a:pt x="24" y="523"/>
                    </a:cubicBezTo>
                    <a:cubicBezTo>
                      <a:pt x="23" y="523"/>
                      <a:pt x="22" y="523"/>
                      <a:pt x="21" y="524"/>
                    </a:cubicBezTo>
                    <a:cubicBezTo>
                      <a:pt x="21" y="524"/>
                      <a:pt x="20" y="524"/>
                      <a:pt x="20" y="524"/>
                    </a:cubicBezTo>
                    <a:cubicBezTo>
                      <a:pt x="19" y="524"/>
                      <a:pt x="19" y="524"/>
                      <a:pt x="18" y="524"/>
                    </a:cubicBezTo>
                    <a:cubicBezTo>
                      <a:pt x="18" y="524"/>
                      <a:pt x="17" y="524"/>
                      <a:pt x="17" y="524"/>
                    </a:cubicBezTo>
                    <a:cubicBezTo>
                      <a:pt x="17" y="524"/>
                      <a:pt x="16" y="524"/>
                      <a:pt x="16" y="524"/>
                    </a:cubicBezTo>
                    <a:cubicBezTo>
                      <a:pt x="16" y="524"/>
                      <a:pt x="16" y="523"/>
                      <a:pt x="16" y="521"/>
                    </a:cubicBezTo>
                    <a:cubicBezTo>
                      <a:pt x="16" y="521"/>
                      <a:pt x="16" y="521"/>
                      <a:pt x="17" y="521"/>
                    </a:cubicBezTo>
                    <a:cubicBezTo>
                      <a:pt x="20" y="521"/>
                      <a:pt x="20" y="521"/>
                      <a:pt x="20" y="521"/>
                    </a:cubicBezTo>
                    <a:cubicBezTo>
                      <a:pt x="19" y="519"/>
                      <a:pt x="21" y="518"/>
                      <a:pt x="24" y="519"/>
                    </a:cubicBezTo>
                    <a:cubicBezTo>
                      <a:pt x="24" y="519"/>
                      <a:pt x="25" y="518"/>
                      <a:pt x="25" y="517"/>
                    </a:cubicBezTo>
                    <a:cubicBezTo>
                      <a:pt x="26" y="516"/>
                      <a:pt x="27" y="516"/>
                      <a:pt x="27" y="516"/>
                    </a:cubicBezTo>
                    <a:cubicBezTo>
                      <a:pt x="28" y="516"/>
                      <a:pt x="28" y="516"/>
                      <a:pt x="28" y="516"/>
                    </a:cubicBezTo>
                    <a:cubicBezTo>
                      <a:pt x="28" y="515"/>
                      <a:pt x="27" y="515"/>
                      <a:pt x="25" y="514"/>
                    </a:cubicBezTo>
                    <a:cubicBezTo>
                      <a:pt x="24" y="514"/>
                      <a:pt x="23" y="513"/>
                      <a:pt x="23" y="513"/>
                    </a:cubicBezTo>
                    <a:cubicBezTo>
                      <a:pt x="22" y="513"/>
                      <a:pt x="22" y="513"/>
                      <a:pt x="22" y="512"/>
                    </a:cubicBezTo>
                    <a:cubicBezTo>
                      <a:pt x="22" y="512"/>
                      <a:pt x="23" y="511"/>
                      <a:pt x="24" y="511"/>
                    </a:cubicBezTo>
                    <a:cubicBezTo>
                      <a:pt x="24" y="510"/>
                      <a:pt x="25" y="510"/>
                      <a:pt x="25" y="510"/>
                    </a:cubicBezTo>
                    <a:cubicBezTo>
                      <a:pt x="26" y="510"/>
                      <a:pt x="26" y="510"/>
                      <a:pt x="26" y="510"/>
                    </a:cubicBezTo>
                    <a:cubicBezTo>
                      <a:pt x="27" y="510"/>
                      <a:pt x="27" y="510"/>
                      <a:pt x="28" y="511"/>
                    </a:cubicBezTo>
                    <a:cubicBezTo>
                      <a:pt x="29" y="512"/>
                      <a:pt x="30" y="512"/>
                      <a:pt x="30" y="513"/>
                    </a:cubicBezTo>
                    <a:cubicBezTo>
                      <a:pt x="30" y="513"/>
                      <a:pt x="30" y="512"/>
                      <a:pt x="30" y="512"/>
                    </a:cubicBezTo>
                    <a:cubicBezTo>
                      <a:pt x="30" y="511"/>
                      <a:pt x="31" y="511"/>
                      <a:pt x="32" y="511"/>
                    </a:cubicBezTo>
                    <a:cubicBezTo>
                      <a:pt x="34" y="510"/>
                      <a:pt x="34" y="510"/>
                      <a:pt x="35" y="510"/>
                    </a:cubicBezTo>
                    <a:cubicBezTo>
                      <a:pt x="35" y="510"/>
                      <a:pt x="36" y="510"/>
                      <a:pt x="36" y="511"/>
                    </a:cubicBezTo>
                    <a:cubicBezTo>
                      <a:pt x="37" y="512"/>
                      <a:pt x="37" y="512"/>
                      <a:pt x="37" y="513"/>
                    </a:cubicBezTo>
                    <a:cubicBezTo>
                      <a:pt x="37" y="513"/>
                      <a:pt x="36" y="516"/>
                      <a:pt x="34" y="519"/>
                    </a:cubicBezTo>
                    <a:cubicBezTo>
                      <a:pt x="34" y="519"/>
                      <a:pt x="34" y="518"/>
                      <a:pt x="35" y="517"/>
                    </a:cubicBezTo>
                    <a:cubicBezTo>
                      <a:pt x="36" y="516"/>
                      <a:pt x="37" y="516"/>
                      <a:pt x="37" y="516"/>
                    </a:cubicBezTo>
                    <a:cubicBezTo>
                      <a:pt x="40" y="516"/>
                      <a:pt x="41" y="516"/>
                      <a:pt x="42" y="516"/>
                    </a:cubicBezTo>
                    <a:cubicBezTo>
                      <a:pt x="43" y="516"/>
                      <a:pt x="43" y="516"/>
                      <a:pt x="43" y="516"/>
                    </a:cubicBezTo>
                    <a:cubicBezTo>
                      <a:pt x="44" y="516"/>
                      <a:pt x="44" y="516"/>
                      <a:pt x="44" y="516"/>
                    </a:cubicBezTo>
                    <a:cubicBezTo>
                      <a:pt x="42" y="516"/>
                      <a:pt x="41" y="515"/>
                      <a:pt x="39" y="514"/>
                    </a:cubicBezTo>
                    <a:cubicBezTo>
                      <a:pt x="38" y="513"/>
                      <a:pt x="37" y="512"/>
                      <a:pt x="37" y="511"/>
                    </a:cubicBezTo>
                    <a:cubicBezTo>
                      <a:pt x="37" y="511"/>
                      <a:pt x="37" y="511"/>
                      <a:pt x="36" y="510"/>
                    </a:cubicBezTo>
                    <a:cubicBezTo>
                      <a:pt x="37" y="510"/>
                      <a:pt x="38" y="510"/>
                      <a:pt x="39" y="511"/>
                    </a:cubicBezTo>
                    <a:cubicBezTo>
                      <a:pt x="39" y="510"/>
                      <a:pt x="39" y="510"/>
                      <a:pt x="38" y="509"/>
                    </a:cubicBezTo>
                    <a:cubicBezTo>
                      <a:pt x="37" y="508"/>
                      <a:pt x="37" y="507"/>
                      <a:pt x="37" y="507"/>
                    </a:cubicBezTo>
                    <a:cubicBezTo>
                      <a:pt x="37" y="507"/>
                      <a:pt x="37" y="506"/>
                      <a:pt x="38" y="506"/>
                    </a:cubicBezTo>
                    <a:cubicBezTo>
                      <a:pt x="38" y="505"/>
                      <a:pt x="39" y="505"/>
                      <a:pt x="40" y="504"/>
                    </a:cubicBezTo>
                    <a:cubicBezTo>
                      <a:pt x="42" y="502"/>
                      <a:pt x="43" y="502"/>
                      <a:pt x="44" y="502"/>
                    </a:cubicBezTo>
                    <a:cubicBezTo>
                      <a:pt x="44" y="502"/>
                      <a:pt x="45" y="503"/>
                      <a:pt x="47" y="507"/>
                    </a:cubicBezTo>
                    <a:cubicBezTo>
                      <a:pt x="49" y="510"/>
                      <a:pt x="50" y="512"/>
                      <a:pt x="51" y="513"/>
                    </a:cubicBezTo>
                    <a:cubicBezTo>
                      <a:pt x="51" y="513"/>
                      <a:pt x="51" y="513"/>
                      <a:pt x="51" y="513"/>
                    </a:cubicBezTo>
                    <a:cubicBezTo>
                      <a:pt x="51" y="512"/>
                      <a:pt x="51" y="512"/>
                      <a:pt x="51" y="512"/>
                    </a:cubicBezTo>
                    <a:cubicBezTo>
                      <a:pt x="50" y="510"/>
                      <a:pt x="49" y="508"/>
                      <a:pt x="48" y="506"/>
                    </a:cubicBezTo>
                    <a:cubicBezTo>
                      <a:pt x="47" y="504"/>
                      <a:pt x="46" y="503"/>
                      <a:pt x="46" y="502"/>
                    </a:cubicBezTo>
                    <a:cubicBezTo>
                      <a:pt x="46" y="502"/>
                      <a:pt x="47" y="501"/>
                      <a:pt x="47" y="501"/>
                    </a:cubicBezTo>
                    <a:cubicBezTo>
                      <a:pt x="47" y="501"/>
                      <a:pt x="47" y="501"/>
                      <a:pt x="48" y="501"/>
                    </a:cubicBezTo>
                    <a:cubicBezTo>
                      <a:pt x="49" y="501"/>
                      <a:pt x="50" y="501"/>
                      <a:pt x="51" y="503"/>
                    </a:cubicBezTo>
                    <a:cubicBezTo>
                      <a:pt x="51" y="502"/>
                      <a:pt x="51" y="501"/>
                      <a:pt x="51" y="501"/>
                    </a:cubicBezTo>
                    <a:cubicBezTo>
                      <a:pt x="51" y="500"/>
                      <a:pt x="52" y="500"/>
                      <a:pt x="52" y="500"/>
                    </a:cubicBezTo>
                    <a:cubicBezTo>
                      <a:pt x="53" y="499"/>
                      <a:pt x="54" y="499"/>
                      <a:pt x="54" y="499"/>
                    </a:cubicBezTo>
                    <a:cubicBezTo>
                      <a:pt x="55" y="499"/>
                      <a:pt x="56" y="499"/>
                      <a:pt x="57" y="500"/>
                    </a:cubicBezTo>
                    <a:cubicBezTo>
                      <a:pt x="59" y="501"/>
                      <a:pt x="59" y="502"/>
                      <a:pt x="59" y="503"/>
                    </a:cubicBezTo>
                    <a:cubicBezTo>
                      <a:pt x="59" y="503"/>
                      <a:pt x="60" y="504"/>
                      <a:pt x="60" y="506"/>
                    </a:cubicBezTo>
                    <a:cubicBezTo>
                      <a:pt x="60" y="506"/>
                      <a:pt x="60" y="506"/>
                      <a:pt x="60" y="506"/>
                    </a:cubicBezTo>
                    <a:cubicBezTo>
                      <a:pt x="61" y="507"/>
                      <a:pt x="61" y="508"/>
                      <a:pt x="61" y="508"/>
                    </a:cubicBezTo>
                    <a:cubicBezTo>
                      <a:pt x="61" y="508"/>
                      <a:pt x="61" y="508"/>
                      <a:pt x="61" y="509"/>
                    </a:cubicBezTo>
                    <a:cubicBezTo>
                      <a:pt x="61" y="510"/>
                      <a:pt x="61" y="512"/>
                      <a:pt x="60" y="514"/>
                    </a:cubicBezTo>
                    <a:cubicBezTo>
                      <a:pt x="60" y="515"/>
                      <a:pt x="60" y="515"/>
                      <a:pt x="60" y="516"/>
                    </a:cubicBezTo>
                    <a:cubicBezTo>
                      <a:pt x="61" y="517"/>
                      <a:pt x="62" y="517"/>
                      <a:pt x="62" y="517"/>
                    </a:cubicBezTo>
                    <a:cubicBezTo>
                      <a:pt x="63" y="517"/>
                      <a:pt x="64" y="516"/>
                      <a:pt x="66" y="515"/>
                    </a:cubicBezTo>
                    <a:cubicBezTo>
                      <a:pt x="66" y="515"/>
                      <a:pt x="66" y="515"/>
                      <a:pt x="66" y="515"/>
                    </a:cubicBezTo>
                    <a:cubicBezTo>
                      <a:pt x="64" y="515"/>
                      <a:pt x="62" y="515"/>
                      <a:pt x="61" y="515"/>
                    </a:cubicBezTo>
                    <a:cubicBezTo>
                      <a:pt x="61" y="514"/>
                      <a:pt x="61" y="514"/>
                      <a:pt x="61" y="514"/>
                    </a:cubicBezTo>
                    <a:cubicBezTo>
                      <a:pt x="62" y="512"/>
                      <a:pt x="62" y="511"/>
                      <a:pt x="62" y="510"/>
                    </a:cubicBezTo>
                    <a:cubicBezTo>
                      <a:pt x="62" y="510"/>
                      <a:pt x="62" y="509"/>
                      <a:pt x="62" y="509"/>
                    </a:cubicBezTo>
                    <a:cubicBezTo>
                      <a:pt x="63" y="509"/>
                      <a:pt x="63" y="508"/>
                      <a:pt x="63" y="508"/>
                    </a:cubicBezTo>
                    <a:cubicBezTo>
                      <a:pt x="63" y="508"/>
                      <a:pt x="63" y="508"/>
                      <a:pt x="64" y="508"/>
                    </a:cubicBezTo>
                    <a:cubicBezTo>
                      <a:pt x="64" y="507"/>
                      <a:pt x="65" y="507"/>
                      <a:pt x="67" y="507"/>
                    </a:cubicBezTo>
                    <a:cubicBezTo>
                      <a:pt x="68" y="507"/>
                      <a:pt x="69" y="508"/>
                      <a:pt x="70" y="508"/>
                    </a:cubicBezTo>
                    <a:cubicBezTo>
                      <a:pt x="69" y="507"/>
                      <a:pt x="68" y="506"/>
                      <a:pt x="65" y="506"/>
                    </a:cubicBezTo>
                    <a:cubicBezTo>
                      <a:pt x="63" y="506"/>
                      <a:pt x="62" y="506"/>
                      <a:pt x="61" y="505"/>
                    </a:cubicBezTo>
                    <a:cubicBezTo>
                      <a:pt x="61" y="505"/>
                      <a:pt x="61" y="505"/>
                      <a:pt x="60" y="504"/>
                    </a:cubicBezTo>
                    <a:cubicBezTo>
                      <a:pt x="60" y="502"/>
                      <a:pt x="60" y="500"/>
                      <a:pt x="59" y="500"/>
                    </a:cubicBezTo>
                    <a:cubicBezTo>
                      <a:pt x="59" y="498"/>
                      <a:pt x="57" y="497"/>
                      <a:pt x="55" y="497"/>
                    </a:cubicBezTo>
                    <a:cubicBezTo>
                      <a:pt x="54" y="497"/>
                      <a:pt x="53" y="498"/>
                      <a:pt x="52" y="498"/>
                    </a:cubicBezTo>
                    <a:cubicBezTo>
                      <a:pt x="50" y="499"/>
                      <a:pt x="49" y="499"/>
                      <a:pt x="48" y="499"/>
                    </a:cubicBezTo>
                    <a:cubicBezTo>
                      <a:pt x="46" y="499"/>
                      <a:pt x="46" y="498"/>
                      <a:pt x="46" y="497"/>
                    </a:cubicBezTo>
                    <a:cubicBezTo>
                      <a:pt x="46" y="497"/>
                      <a:pt x="47" y="496"/>
                      <a:pt x="48" y="496"/>
                    </a:cubicBezTo>
                    <a:cubicBezTo>
                      <a:pt x="50" y="496"/>
                      <a:pt x="51" y="495"/>
                      <a:pt x="51" y="494"/>
                    </a:cubicBezTo>
                    <a:cubicBezTo>
                      <a:pt x="52" y="494"/>
                      <a:pt x="52" y="494"/>
                      <a:pt x="52" y="494"/>
                    </a:cubicBezTo>
                    <a:cubicBezTo>
                      <a:pt x="52" y="494"/>
                      <a:pt x="52" y="494"/>
                      <a:pt x="52" y="494"/>
                    </a:cubicBezTo>
                    <a:cubicBezTo>
                      <a:pt x="50" y="493"/>
                      <a:pt x="48" y="493"/>
                      <a:pt x="46" y="493"/>
                    </a:cubicBezTo>
                    <a:cubicBezTo>
                      <a:pt x="45" y="493"/>
                      <a:pt x="44" y="493"/>
                      <a:pt x="44" y="493"/>
                    </a:cubicBezTo>
                    <a:cubicBezTo>
                      <a:pt x="44" y="492"/>
                      <a:pt x="44" y="492"/>
                      <a:pt x="44" y="492"/>
                    </a:cubicBezTo>
                    <a:cubicBezTo>
                      <a:pt x="44" y="491"/>
                      <a:pt x="44" y="490"/>
                      <a:pt x="45" y="490"/>
                    </a:cubicBezTo>
                    <a:cubicBezTo>
                      <a:pt x="45" y="490"/>
                      <a:pt x="45" y="490"/>
                      <a:pt x="45" y="490"/>
                    </a:cubicBezTo>
                    <a:cubicBezTo>
                      <a:pt x="46" y="490"/>
                      <a:pt x="47" y="490"/>
                      <a:pt x="48" y="490"/>
                    </a:cubicBezTo>
                    <a:cubicBezTo>
                      <a:pt x="50" y="490"/>
                      <a:pt x="51" y="490"/>
                      <a:pt x="53" y="491"/>
                    </a:cubicBezTo>
                    <a:cubicBezTo>
                      <a:pt x="53" y="490"/>
                      <a:pt x="53" y="489"/>
                      <a:pt x="53" y="489"/>
                    </a:cubicBezTo>
                    <a:cubicBezTo>
                      <a:pt x="54" y="489"/>
                      <a:pt x="54" y="489"/>
                      <a:pt x="54" y="489"/>
                    </a:cubicBezTo>
                    <a:cubicBezTo>
                      <a:pt x="54" y="489"/>
                      <a:pt x="55" y="489"/>
                      <a:pt x="56" y="489"/>
                    </a:cubicBezTo>
                    <a:cubicBezTo>
                      <a:pt x="57" y="489"/>
                      <a:pt x="59" y="489"/>
                      <a:pt x="61" y="490"/>
                    </a:cubicBezTo>
                    <a:cubicBezTo>
                      <a:pt x="61" y="490"/>
                      <a:pt x="61" y="489"/>
                      <a:pt x="61" y="488"/>
                    </a:cubicBezTo>
                    <a:cubicBezTo>
                      <a:pt x="61" y="489"/>
                      <a:pt x="63" y="490"/>
                      <a:pt x="65" y="492"/>
                    </a:cubicBezTo>
                    <a:cubicBezTo>
                      <a:pt x="65" y="492"/>
                      <a:pt x="65" y="492"/>
                      <a:pt x="65" y="492"/>
                    </a:cubicBezTo>
                    <a:cubicBezTo>
                      <a:pt x="65" y="490"/>
                      <a:pt x="65" y="490"/>
                      <a:pt x="65" y="490"/>
                    </a:cubicBezTo>
                    <a:cubicBezTo>
                      <a:pt x="68" y="490"/>
                      <a:pt x="68" y="490"/>
                      <a:pt x="68" y="490"/>
                    </a:cubicBezTo>
                    <a:cubicBezTo>
                      <a:pt x="68" y="490"/>
                      <a:pt x="68" y="491"/>
                      <a:pt x="70" y="493"/>
                    </a:cubicBezTo>
                    <a:cubicBezTo>
                      <a:pt x="71" y="494"/>
                      <a:pt x="72" y="495"/>
                      <a:pt x="73" y="495"/>
                    </a:cubicBezTo>
                    <a:cubicBezTo>
                      <a:pt x="74" y="495"/>
                      <a:pt x="76" y="494"/>
                      <a:pt x="78" y="492"/>
                    </a:cubicBezTo>
                    <a:cubicBezTo>
                      <a:pt x="78" y="492"/>
                      <a:pt x="78" y="492"/>
                      <a:pt x="78" y="492"/>
                    </a:cubicBezTo>
                    <a:cubicBezTo>
                      <a:pt x="77" y="492"/>
                      <a:pt x="76" y="492"/>
                      <a:pt x="75" y="493"/>
                    </a:cubicBezTo>
                    <a:cubicBezTo>
                      <a:pt x="74" y="493"/>
                      <a:pt x="73" y="493"/>
                      <a:pt x="73" y="493"/>
                    </a:cubicBezTo>
                    <a:cubicBezTo>
                      <a:pt x="72" y="493"/>
                      <a:pt x="72" y="493"/>
                      <a:pt x="71" y="493"/>
                    </a:cubicBezTo>
                    <a:cubicBezTo>
                      <a:pt x="71" y="492"/>
                      <a:pt x="71" y="492"/>
                      <a:pt x="71" y="492"/>
                    </a:cubicBezTo>
                    <a:cubicBezTo>
                      <a:pt x="71" y="491"/>
                      <a:pt x="70" y="491"/>
                      <a:pt x="70" y="491"/>
                    </a:cubicBezTo>
                    <a:cubicBezTo>
                      <a:pt x="71" y="490"/>
                      <a:pt x="71" y="489"/>
                      <a:pt x="72" y="489"/>
                    </a:cubicBezTo>
                    <a:cubicBezTo>
                      <a:pt x="72" y="489"/>
                      <a:pt x="73" y="489"/>
                      <a:pt x="74" y="490"/>
                    </a:cubicBezTo>
                    <a:cubicBezTo>
                      <a:pt x="75" y="490"/>
                      <a:pt x="75" y="490"/>
                      <a:pt x="75" y="490"/>
                    </a:cubicBezTo>
                    <a:cubicBezTo>
                      <a:pt x="74" y="489"/>
                      <a:pt x="74" y="489"/>
                      <a:pt x="74" y="489"/>
                    </a:cubicBezTo>
                    <a:cubicBezTo>
                      <a:pt x="74" y="488"/>
                      <a:pt x="75" y="487"/>
                      <a:pt x="78" y="486"/>
                    </a:cubicBezTo>
                    <a:cubicBezTo>
                      <a:pt x="80" y="485"/>
                      <a:pt x="82" y="484"/>
                      <a:pt x="83" y="484"/>
                    </a:cubicBezTo>
                    <a:cubicBezTo>
                      <a:pt x="85" y="484"/>
                      <a:pt x="87" y="485"/>
                      <a:pt x="89" y="486"/>
                    </a:cubicBezTo>
                    <a:cubicBezTo>
                      <a:pt x="88" y="484"/>
                      <a:pt x="86" y="482"/>
                      <a:pt x="84" y="482"/>
                    </a:cubicBezTo>
                    <a:cubicBezTo>
                      <a:pt x="83" y="482"/>
                      <a:pt x="82" y="483"/>
                      <a:pt x="81" y="483"/>
                    </a:cubicBezTo>
                    <a:cubicBezTo>
                      <a:pt x="80" y="484"/>
                      <a:pt x="79" y="485"/>
                      <a:pt x="78" y="485"/>
                    </a:cubicBezTo>
                    <a:cubicBezTo>
                      <a:pt x="78" y="485"/>
                      <a:pt x="78" y="485"/>
                      <a:pt x="78" y="485"/>
                    </a:cubicBezTo>
                    <a:cubicBezTo>
                      <a:pt x="76" y="486"/>
                      <a:pt x="74" y="487"/>
                      <a:pt x="74" y="487"/>
                    </a:cubicBezTo>
                    <a:cubicBezTo>
                      <a:pt x="72" y="486"/>
                      <a:pt x="71" y="486"/>
                      <a:pt x="70" y="486"/>
                    </a:cubicBezTo>
                    <a:cubicBezTo>
                      <a:pt x="70" y="486"/>
                      <a:pt x="70" y="486"/>
                      <a:pt x="70" y="486"/>
                    </a:cubicBezTo>
                    <a:cubicBezTo>
                      <a:pt x="71" y="483"/>
                      <a:pt x="74" y="482"/>
                      <a:pt x="77" y="482"/>
                    </a:cubicBezTo>
                    <a:cubicBezTo>
                      <a:pt x="77" y="481"/>
                      <a:pt x="77" y="481"/>
                      <a:pt x="77" y="481"/>
                    </a:cubicBezTo>
                    <a:cubicBezTo>
                      <a:pt x="75" y="481"/>
                      <a:pt x="75" y="481"/>
                      <a:pt x="75" y="481"/>
                    </a:cubicBezTo>
                    <a:cubicBezTo>
                      <a:pt x="73" y="482"/>
                      <a:pt x="71" y="483"/>
                      <a:pt x="70" y="483"/>
                    </a:cubicBezTo>
                    <a:cubicBezTo>
                      <a:pt x="70" y="483"/>
                      <a:pt x="70" y="483"/>
                      <a:pt x="69" y="483"/>
                    </a:cubicBezTo>
                    <a:cubicBezTo>
                      <a:pt x="68" y="484"/>
                      <a:pt x="66" y="484"/>
                      <a:pt x="65" y="484"/>
                    </a:cubicBezTo>
                    <a:cubicBezTo>
                      <a:pt x="64" y="484"/>
                      <a:pt x="63" y="484"/>
                      <a:pt x="63" y="484"/>
                    </a:cubicBezTo>
                    <a:cubicBezTo>
                      <a:pt x="62" y="484"/>
                      <a:pt x="62" y="483"/>
                      <a:pt x="62" y="483"/>
                    </a:cubicBezTo>
                    <a:cubicBezTo>
                      <a:pt x="62" y="483"/>
                      <a:pt x="61" y="483"/>
                      <a:pt x="61" y="482"/>
                    </a:cubicBezTo>
                    <a:cubicBezTo>
                      <a:pt x="61" y="480"/>
                      <a:pt x="63" y="479"/>
                      <a:pt x="66" y="479"/>
                    </a:cubicBezTo>
                    <a:cubicBezTo>
                      <a:pt x="66" y="478"/>
                      <a:pt x="65" y="478"/>
                      <a:pt x="63" y="476"/>
                    </a:cubicBezTo>
                    <a:cubicBezTo>
                      <a:pt x="61" y="476"/>
                      <a:pt x="60" y="474"/>
                      <a:pt x="60" y="473"/>
                    </a:cubicBezTo>
                    <a:cubicBezTo>
                      <a:pt x="62" y="473"/>
                      <a:pt x="63" y="472"/>
                      <a:pt x="64" y="471"/>
                    </a:cubicBezTo>
                    <a:cubicBezTo>
                      <a:pt x="65" y="470"/>
                      <a:pt x="66" y="469"/>
                      <a:pt x="68" y="469"/>
                    </a:cubicBezTo>
                    <a:cubicBezTo>
                      <a:pt x="69" y="469"/>
                      <a:pt x="70" y="470"/>
                      <a:pt x="71" y="471"/>
                    </a:cubicBezTo>
                    <a:cubicBezTo>
                      <a:pt x="71" y="471"/>
                      <a:pt x="71" y="471"/>
                      <a:pt x="72" y="472"/>
                    </a:cubicBezTo>
                    <a:cubicBezTo>
                      <a:pt x="73" y="474"/>
                      <a:pt x="73" y="475"/>
                      <a:pt x="74" y="475"/>
                    </a:cubicBezTo>
                    <a:cubicBezTo>
                      <a:pt x="75" y="475"/>
                      <a:pt x="75" y="474"/>
                      <a:pt x="76" y="474"/>
                    </a:cubicBezTo>
                    <a:cubicBezTo>
                      <a:pt x="77" y="473"/>
                      <a:pt x="77" y="473"/>
                      <a:pt x="78" y="473"/>
                    </a:cubicBezTo>
                    <a:cubicBezTo>
                      <a:pt x="78" y="473"/>
                      <a:pt x="79" y="473"/>
                      <a:pt x="79" y="474"/>
                    </a:cubicBezTo>
                    <a:cubicBezTo>
                      <a:pt x="80" y="474"/>
                      <a:pt x="80" y="474"/>
                      <a:pt x="82" y="473"/>
                    </a:cubicBezTo>
                    <a:cubicBezTo>
                      <a:pt x="83" y="472"/>
                      <a:pt x="84" y="472"/>
                      <a:pt x="85" y="472"/>
                    </a:cubicBezTo>
                    <a:cubicBezTo>
                      <a:pt x="85" y="472"/>
                      <a:pt x="86" y="472"/>
                      <a:pt x="86" y="472"/>
                    </a:cubicBezTo>
                    <a:cubicBezTo>
                      <a:pt x="87" y="472"/>
                      <a:pt x="88" y="473"/>
                      <a:pt x="88" y="475"/>
                    </a:cubicBezTo>
                    <a:cubicBezTo>
                      <a:pt x="88" y="475"/>
                      <a:pt x="89" y="476"/>
                      <a:pt x="89" y="477"/>
                    </a:cubicBezTo>
                    <a:cubicBezTo>
                      <a:pt x="89" y="478"/>
                      <a:pt x="89" y="479"/>
                      <a:pt x="90" y="480"/>
                    </a:cubicBezTo>
                    <a:cubicBezTo>
                      <a:pt x="91" y="480"/>
                      <a:pt x="92" y="481"/>
                      <a:pt x="94" y="482"/>
                    </a:cubicBezTo>
                    <a:cubicBezTo>
                      <a:pt x="95" y="484"/>
                      <a:pt x="97" y="485"/>
                      <a:pt x="98" y="486"/>
                    </a:cubicBezTo>
                    <a:cubicBezTo>
                      <a:pt x="98" y="484"/>
                      <a:pt x="97" y="482"/>
                      <a:pt x="94" y="481"/>
                    </a:cubicBezTo>
                    <a:cubicBezTo>
                      <a:pt x="93" y="480"/>
                      <a:pt x="92" y="480"/>
                      <a:pt x="92" y="480"/>
                    </a:cubicBezTo>
                    <a:cubicBezTo>
                      <a:pt x="91" y="479"/>
                      <a:pt x="90" y="479"/>
                      <a:pt x="90" y="478"/>
                    </a:cubicBezTo>
                    <a:cubicBezTo>
                      <a:pt x="90" y="478"/>
                      <a:pt x="90" y="477"/>
                      <a:pt x="90" y="475"/>
                    </a:cubicBezTo>
                    <a:cubicBezTo>
                      <a:pt x="89" y="473"/>
                      <a:pt x="89" y="473"/>
                      <a:pt x="88" y="472"/>
                    </a:cubicBezTo>
                    <a:cubicBezTo>
                      <a:pt x="88" y="472"/>
                      <a:pt x="87" y="472"/>
                      <a:pt x="86" y="472"/>
                    </a:cubicBezTo>
                    <a:cubicBezTo>
                      <a:pt x="86" y="471"/>
                      <a:pt x="86" y="471"/>
                      <a:pt x="85" y="471"/>
                    </a:cubicBezTo>
                    <a:cubicBezTo>
                      <a:pt x="84" y="471"/>
                      <a:pt x="84" y="470"/>
                      <a:pt x="84" y="469"/>
                    </a:cubicBezTo>
                    <a:cubicBezTo>
                      <a:pt x="84" y="469"/>
                      <a:pt x="84" y="468"/>
                      <a:pt x="84" y="468"/>
                    </a:cubicBezTo>
                    <a:cubicBezTo>
                      <a:pt x="84" y="467"/>
                      <a:pt x="84" y="467"/>
                      <a:pt x="85" y="466"/>
                    </a:cubicBezTo>
                    <a:cubicBezTo>
                      <a:pt x="85" y="465"/>
                      <a:pt x="86" y="465"/>
                      <a:pt x="87" y="465"/>
                    </a:cubicBezTo>
                    <a:cubicBezTo>
                      <a:pt x="87" y="465"/>
                      <a:pt x="88" y="465"/>
                      <a:pt x="89" y="466"/>
                    </a:cubicBezTo>
                    <a:cubicBezTo>
                      <a:pt x="89" y="466"/>
                      <a:pt x="90" y="467"/>
                      <a:pt x="90" y="467"/>
                    </a:cubicBezTo>
                    <a:cubicBezTo>
                      <a:pt x="90" y="467"/>
                      <a:pt x="90" y="468"/>
                      <a:pt x="90" y="468"/>
                    </a:cubicBezTo>
                    <a:cubicBezTo>
                      <a:pt x="90" y="469"/>
                      <a:pt x="91" y="470"/>
                      <a:pt x="93" y="473"/>
                    </a:cubicBezTo>
                    <a:cubicBezTo>
                      <a:pt x="93" y="473"/>
                      <a:pt x="94" y="474"/>
                      <a:pt x="94" y="475"/>
                    </a:cubicBezTo>
                    <a:cubicBezTo>
                      <a:pt x="94" y="476"/>
                      <a:pt x="95" y="476"/>
                      <a:pt x="96" y="476"/>
                    </a:cubicBezTo>
                    <a:cubicBezTo>
                      <a:pt x="97" y="476"/>
                      <a:pt x="98" y="476"/>
                      <a:pt x="99" y="477"/>
                    </a:cubicBezTo>
                    <a:cubicBezTo>
                      <a:pt x="100" y="477"/>
                      <a:pt x="101" y="478"/>
                      <a:pt x="102" y="478"/>
                    </a:cubicBezTo>
                    <a:cubicBezTo>
                      <a:pt x="102" y="478"/>
                      <a:pt x="102" y="478"/>
                      <a:pt x="102" y="478"/>
                    </a:cubicBezTo>
                    <a:cubicBezTo>
                      <a:pt x="102" y="478"/>
                      <a:pt x="101" y="477"/>
                      <a:pt x="99" y="476"/>
                    </a:cubicBezTo>
                    <a:cubicBezTo>
                      <a:pt x="97" y="475"/>
                      <a:pt x="96" y="475"/>
                      <a:pt x="96" y="474"/>
                    </a:cubicBezTo>
                    <a:cubicBezTo>
                      <a:pt x="96" y="473"/>
                      <a:pt x="97" y="473"/>
                      <a:pt x="98" y="472"/>
                    </a:cubicBezTo>
                    <a:cubicBezTo>
                      <a:pt x="100" y="472"/>
                      <a:pt x="101" y="471"/>
                      <a:pt x="101" y="470"/>
                    </a:cubicBezTo>
                    <a:cubicBezTo>
                      <a:pt x="101" y="470"/>
                      <a:pt x="100" y="470"/>
                      <a:pt x="100" y="470"/>
                    </a:cubicBezTo>
                    <a:cubicBezTo>
                      <a:pt x="99" y="469"/>
                      <a:pt x="98" y="469"/>
                      <a:pt x="97" y="469"/>
                    </a:cubicBezTo>
                    <a:cubicBezTo>
                      <a:pt x="96" y="469"/>
                      <a:pt x="95" y="469"/>
                      <a:pt x="95" y="469"/>
                    </a:cubicBezTo>
                    <a:cubicBezTo>
                      <a:pt x="94" y="469"/>
                      <a:pt x="93" y="468"/>
                      <a:pt x="91" y="466"/>
                    </a:cubicBezTo>
                    <a:cubicBezTo>
                      <a:pt x="90" y="466"/>
                      <a:pt x="90" y="466"/>
                      <a:pt x="90" y="466"/>
                    </a:cubicBezTo>
                    <a:cubicBezTo>
                      <a:pt x="90" y="464"/>
                      <a:pt x="90" y="464"/>
                      <a:pt x="90" y="464"/>
                    </a:cubicBezTo>
                    <a:cubicBezTo>
                      <a:pt x="91" y="464"/>
                      <a:pt x="91" y="464"/>
                      <a:pt x="91" y="464"/>
                    </a:cubicBezTo>
                    <a:cubicBezTo>
                      <a:pt x="92" y="465"/>
                      <a:pt x="92" y="465"/>
                      <a:pt x="93" y="465"/>
                    </a:cubicBezTo>
                    <a:cubicBezTo>
                      <a:pt x="94" y="464"/>
                      <a:pt x="94" y="463"/>
                      <a:pt x="94" y="463"/>
                    </a:cubicBezTo>
                    <a:cubicBezTo>
                      <a:pt x="94" y="463"/>
                      <a:pt x="94" y="463"/>
                      <a:pt x="95" y="463"/>
                    </a:cubicBezTo>
                    <a:cubicBezTo>
                      <a:pt x="95" y="463"/>
                      <a:pt x="95" y="463"/>
                      <a:pt x="96" y="463"/>
                    </a:cubicBezTo>
                    <a:cubicBezTo>
                      <a:pt x="97" y="463"/>
                      <a:pt x="99" y="464"/>
                      <a:pt x="101" y="465"/>
                    </a:cubicBezTo>
                    <a:cubicBezTo>
                      <a:pt x="100" y="464"/>
                      <a:pt x="99" y="463"/>
                      <a:pt x="99" y="462"/>
                    </a:cubicBezTo>
                    <a:cubicBezTo>
                      <a:pt x="100" y="462"/>
                      <a:pt x="102" y="461"/>
                      <a:pt x="106" y="460"/>
                    </a:cubicBezTo>
                    <a:cubicBezTo>
                      <a:pt x="106" y="460"/>
                      <a:pt x="106" y="460"/>
                      <a:pt x="106" y="460"/>
                    </a:cubicBezTo>
                    <a:cubicBezTo>
                      <a:pt x="103" y="460"/>
                      <a:pt x="100" y="460"/>
                      <a:pt x="100" y="460"/>
                    </a:cubicBezTo>
                    <a:cubicBezTo>
                      <a:pt x="99" y="459"/>
                      <a:pt x="99" y="459"/>
                      <a:pt x="98" y="458"/>
                    </a:cubicBezTo>
                    <a:cubicBezTo>
                      <a:pt x="98" y="458"/>
                      <a:pt x="98" y="457"/>
                      <a:pt x="98" y="457"/>
                    </a:cubicBezTo>
                    <a:cubicBezTo>
                      <a:pt x="97" y="456"/>
                      <a:pt x="97" y="456"/>
                      <a:pt x="97" y="455"/>
                    </a:cubicBezTo>
                    <a:cubicBezTo>
                      <a:pt x="97" y="455"/>
                      <a:pt x="98" y="455"/>
                      <a:pt x="100" y="455"/>
                    </a:cubicBezTo>
                    <a:cubicBezTo>
                      <a:pt x="102" y="454"/>
                      <a:pt x="103" y="454"/>
                      <a:pt x="103" y="453"/>
                    </a:cubicBezTo>
                    <a:cubicBezTo>
                      <a:pt x="102" y="453"/>
                      <a:pt x="102" y="452"/>
                      <a:pt x="102" y="452"/>
                    </a:cubicBezTo>
                    <a:cubicBezTo>
                      <a:pt x="102" y="451"/>
                      <a:pt x="103" y="450"/>
                      <a:pt x="105" y="449"/>
                    </a:cubicBezTo>
                    <a:cubicBezTo>
                      <a:pt x="105" y="449"/>
                      <a:pt x="105" y="449"/>
                      <a:pt x="106" y="449"/>
                    </a:cubicBezTo>
                    <a:cubicBezTo>
                      <a:pt x="107" y="448"/>
                      <a:pt x="108" y="448"/>
                      <a:pt x="109" y="448"/>
                    </a:cubicBezTo>
                    <a:cubicBezTo>
                      <a:pt x="110" y="448"/>
                      <a:pt x="111" y="448"/>
                      <a:pt x="112" y="449"/>
                    </a:cubicBezTo>
                    <a:cubicBezTo>
                      <a:pt x="113" y="450"/>
                      <a:pt x="113" y="450"/>
                      <a:pt x="113" y="451"/>
                    </a:cubicBezTo>
                    <a:cubicBezTo>
                      <a:pt x="113" y="451"/>
                      <a:pt x="113" y="452"/>
                      <a:pt x="112" y="454"/>
                    </a:cubicBezTo>
                    <a:cubicBezTo>
                      <a:pt x="112" y="456"/>
                      <a:pt x="112" y="457"/>
                      <a:pt x="111" y="457"/>
                    </a:cubicBezTo>
                    <a:cubicBezTo>
                      <a:pt x="111" y="457"/>
                      <a:pt x="111" y="457"/>
                      <a:pt x="111" y="457"/>
                    </a:cubicBezTo>
                    <a:cubicBezTo>
                      <a:pt x="113" y="456"/>
                      <a:pt x="114" y="455"/>
                      <a:pt x="115" y="454"/>
                    </a:cubicBezTo>
                    <a:cubicBezTo>
                      <a:pt x="115" y="454"/>
                      <a:pt x="116" y="453"/>
                      <a:pt x="117" y="452"/>
                    </a:cubicBezTo>
                    <a:cubicBezTo>
                      <a:pt x="117" y="452"/>
                      <a:pt x="116" y="452"/>
                      <a:pt x="116" y="452"/>
                    </a:cubicBezTo>
                    <a:cubicBezTo>
                      <a:pt x="115" y="451"/>
                      <a:pt x="114" y="451"/>
                      <a:pt x="114" y="450"/>
                    </a:cubicBezTo>
                    <a:cubicBezTo>
                      <a:pt x="115" y="449"/>
                      <a:pt x="115" y="448"/>
                      <a:pt x="115" y="448"/>
                    </a:cubicBezTo>
                    <a:cubicBezTo>
                      <a:pt x="115" y="447"/>
                      <a:pt x="116" y="447"/>
                      <a:pt x="117" y="447"/>
                    </a:cubicBezTo>
                    <a:cubicBezTo>
                      <a:pt x="117" y="447"/>
                      <a:pt x="117" y="447"/>
                      <a:pt x="118" y="447"/>
                    </a:cubicBezTo>
                    <a:cubicBezTo>
                      <a:pt x="118" y="447"/>
                      <a:pt x="118" y="447"/>
                      <a:pt x="119" y="447"/>
                    </a:cubicBezTo>
                    <a:cubicBezTo>
                      <a:pt x="117" y="447"/>
                      <a:pt x="116" y="446"/>
                      <a:pt x="116" y="445"/>
                    </a:cubicBezTo>
                    <a:cubicBezTo>
                      <a:pt x="116" y="444"/>
                      <a:pt x="116" y="444"/>
                      <a:pt x="116" y="444"/>
                    </a:cubicBezTo>
                    <a:cubicBezTo>
                      <a:pt x="116" y="443"/>
                      <a:pt x="117" y="443"/>
                      <a:pt x="117" y="442"/>
                    </a:cubicBezTo>
                    <a:cubicBezTo>
                      <a:pt x="118" y="442"/>
                      <a:pt x="119" y="441"/>
                      <a:pt x="119" y="441"/>
                    </a:cubicBezTo>
                    <a:cubicBezTo>
                      <a:pt x="120" y="441"/>
                      <a:pt x="120" y="441"/>
                      <a:pt x="121" y="442"/>
                    </a:cubicBezTo>
                    <a:cubicBezTo>
                      <a:pt x="122" y="443"/>
                      <a:pt x="122" y="443"/>
                      <a:pt x="122" y="443"/>
                    </a:cubicBezTo>
                    <a:cubicBezTo>
                      <a:pt x="123" y="443"/>
                      <a:pt x="123" y="443"/>
                      <a:pt x="123" y="443"/>
                    </a:cubicBezTo>
                    <a:cubicBezTo>
                      <a:pt x="122" y="442"/>
                      <a:pt x="122" y="441"/>
                      <a:pt x="122" y="441"/>
                    </a:cubicBezTo>
                    <a:cubicBezTo>
                      <a:pt x="122" y="440"/>
                      <a:pt x="123" y="440"/>
                      <a:pt x="124" y="439"/>
                    </a:cubicBezTo>
                    <a:cubicBezTo>
                      <a:pt x="125" y="438"/>
                      <a:pt x="125" y="438"/>
                      <a:pt x="126" y="438"/>
                    </a:cubicBezTo>
                    <a:cubicBezTo>
                      <a:pt x="126" y="438"/>
                      <a:pt x="126" y="437"/>
                      <a:pt x="126" y="437"/>
                    </a:cubicBezTo>
                    <a:cubicBezTo>
                      <a:pt x="126" y="437"/>
                      <a:pt x="127" y="439"/>
                      <a:pt x="128" y="441"/>
                    </a:cubicBezTo>
                    <a:cubicBezTo>
                      <a:pt x="128" y="441"/>
                      <a:pt x="129" y="442"/>
                      <a:pt x="129" y="443"/>
                    </a:cubicBezTo>
                    <a:cubicBezTo>
                      <a:pt x="131" y="447"/>
                      <a:pt x="132" y="448"/>
                      <a:pt x="132" y="449"/>
                    </a:cubicBezTo>
                    <a:cubicBezTo>
                      <a:pt x="132" y="450"/>
                      <a:pt x="131" y="451"/>
                      <a:pt x="129" y="454"/>
                    </a:cubicBezTo>
                    <a:cubicBezTo>
                      <a:pt x="129" y="454"/>
                      <a:pt x="129" y="454"/>
                      <a:pt x="129" y="454"/>
                    </a:cubicBezTo>
                    <a:cubicBezTo>
                      <a:pt x="132" y="452"/>
                      <a:pt x="133" y="452"/>
                      <a:pt x="133" y="452"/>
                    </a:cubicBezTo>
                    <a:cubicBezTo>
                      <a:pt x="133" y="452"/>
                      <a:pt x="135" y="452"/>
                      <a:pt x="137" y="453"/>
                    </a:cubicBezTo>
                    <a:cubicBezTo>
                      <a:pt x="135" y="452"/>
                      <a:pt x="135" y="451"/>
                      <a:pt x="135" y="451"/>
                    </a:cubicBezTo>
                    <a:cubicBezTo>
                      <a:pt x="135" y="450"/>
                      <a:pt x="135" y="450"/>
                      <a:pt x="135" y="450"/>
                    </a:cubicBezTo>
                    <a:cubicBezTo>
                      <a:pt x="135" y="450"/>
                      <a:pt x="136" y="449"/>
                      <a:pt x="137" y="448"/>
                    </a:cubicBezTo>
                    <a:cubicBezTo>
                      <a:pt x="138" y="448"/>
                      <a:pt x="139" y="447"/>
                      <a:pt x="139" y="447"/>
                    </a:cubicBezTo>
                    <a:cubicBezTo>
                      <a:pt x="140" y="447"/>
                      <a:pt x="140" y="447"/>
                      <a:pt x="141" y="448"/>
                    </a:cubicBezTo>
                    <a:cubicBezTo>
                      <a:pt x="142" y="448"/>
                      <a:pt x="142" y="448"/>
                      <a:pt x="142" y="448"/>
                    </a:cubicBezTo>
                    <a:cubicBezTo>
                      <a:pt x="143" y="448"/>
                      <a:pt x="143" y="448"/>
                      <a:pt x="144" y="447"/>
                    </a:cubicBezTo>
                    <a:cubicBezTo>
                      <a:pt x="144" y="447"/>
                      <a:pt x="146" y="446"/>
                      <a:pt x="148" y="446"/>
                    </a:cubicBezTo>
                    <a:cubicBezTo>
                      <a:pt x="149" y="446"/>
                      <a:pt x="151" y="446"/>
                      <a:pt x="154" y="447"/>
                    </a:cubicBezTo>
                    <a:cubicBezTo>
                      <a:pt x="154" y="446"/>
                      <a:pt x="153" y="446"/>
                      <a:pt x="152" y="446"/>
                    </a:cubicBezTo>
                    <a:cubicBezTo>
                      <a:pt x="151" y="446"/>
                      <a:pt x="151" y="445"/>
                      <a:pt x="151" y="445"/>
                    </a:cubicBezTo>
                    <a:cubicBezTo>
                      <a:pt x="151" y="444"/>
                      <a:pt x="151" y="443"/>
                      <a:pt x="152" y="442"/>
                    </a:cubicBezTo>
                    <a:cubicBezTo>
                      <a:pt x="153" y="441"/>
                      <a:pt x="154" y="441"/>
                      <a:pt x="154" y="441"/>
                    </a:cubicBezTo>
                    <a:cubicBezTo>
                      <a:pt x="154" y="440"/>
                      <a:pt x="154" y="440"/>
                      <a:pt x="154" y="440"/>
                    </a:cubicBezTo>
                    <a:cubicBezTo>
                      <a:pt x="153" y="440"/>
                      <a:pt x="152" y="440"/>
                      <a:pt x="151" y="441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49" y="440"/>
                      <a:pt x="150" y="439"/>
                      <a:pt x="153" y="437"/>
                    </a:cubicBezTo>
                    <a:cubicBezTo>
                      <a:pt x="153" y="437"/>
                      <a:pt x="154" y="436"/>
                      <a:pt x="154" y="435"/>
                    </a:cubicBezTo>
                    <a:cubicBezTo>
                      <a:pt x="155" y="434"/>
                      <a:pt x="155" y="434"/>
                      <a:pt x="155" y="434"/>
                    </a:cubicBezTo>
                    <a:cubicBezTo>
                      <a:pt x="156" y="434"/>
                      <a:pt x="156" y="433"/>
                      <a:pt x="158" y="433"/>
                    </a:cubicBezTo>
                    <a:cubicBezTo>
                      <a:pt x="159" y="433"/>
                      <a:pt x="159" y="432"/>
                      <a:pt x="160" y="431"/>
                    </a:cubicBezTo>
                    <a:cubicBezTo>
                      <a:pt x="160" y="431"/>
                      <a:pt x="162" y="430"/>
                      <a:pt x="165" y="429"/>
                    </a:cubicBezTo>
                    <a:cubicBezTo>
                      <a:pt x="165" y="429"/>
                      <a:pt x="165" y="429"/>
                      <a:pt x="165" y="429"/>
                    </a:cubicBezTo>
                    <a:cubicBezTo>
                      <a:pt x="165" y="428"/>
                      <a:pt x="165" y="427"/>
                      <a:pt x="165" y="427"/>
                    </a:cubicBezTo>
                    <a:cubicBezTo>
                      <a:pt x="163" y="427"/>
                      <a:pt x="162" y="427"/>
                      <a:pt x="161" y="427"/>
                    </a:cubicBezTo>
                    <a:cubicBezTo>
                      <a:pt x="160" y="426"/>
                      <a:pt x="160" y="426"/>
                      <a:pt x="159" y="426"/>
                    </a:cubicBezTo>
                    <a:cubicBezTo>
                      <a:pt x="159" y="425"/>
                      <a:pt x="159" y="425"/>
                      <a:pt x="159" y="424"/>
                    </a:cubicBezTo>
                    <a:cubicBezTo>
                      <a:pt x="159" y="423"/>
                      <a:pt x="160" y="422"/>
                      <a:pt x="163" y="420"/>
                    </a:cubicBezTo>
                    <a:cubicBezTo>
                      <a:pt x="165" y="418"/>
                      <a:pt x="167" y="417"/>
                      <a:pt x="167" y="417"/>
                    </a:cubicBezTo>
                    <a:cubicBezTo>
                      <a:pt x="166" y="416"/>
                      <a:pt x="166" y="416"/>
                      <a:pt x="166" y="416"/>
                    </a:cubicBezTo>
                    <a:cubicBezTo>
                      <a:pt x="165" y="417"/>
                      <a:pt x="164" y="417"/>
                      <a:pt x="164" y="417"/>
                    </a:cubicBezTo>
                    <a:cubicBezTo>
                      <a:pt x="163" y="417"/>
                      <a:pt x="163" y="416"/>
                      <a:pt x="162" y="416"/>
                    </a:cubicBezTo>
                    <a:cubicBezTo>
                      <a:pt x="162" y="416"/>
                      <a:pt x="162" y="415"/>
                      <a:pt x="162" y="414"/>
                    </a:cubicBezTo>
                    <a:cubicBezTo>
                      <a:pt x="160" y="416"/>
                      <a:pt x="158" y="419"/>
                      <a:pt x="155" y="422"/>
                    </a:cubicBezTo>
                    <a:cubicBezTo>
                      <a:pt x="151" y="425"/>
                      <a:pt x="149" y="427"/>
                      <a:pt x="147" y="428"/>
                    </a:cubicBezTo>
                    <a:cubicBezTo>
                      <a:pt x="148" y="428"/>
                      <a:pt x="149" y="427"/>
                      <a:pt x="151" y="426"/>
                    </a:cubicBezTo>
                    <a:cubicBezTo>
                      <a:pt x="154" y="425"/>
                      <a:pt x="155" y="424"/>
                      <a:pt x="156" y="424"/>
                    </a:cubicBezTo>
                    <a:cubicBezTo>
                      <a:pt x="156" y="424"/>
                      <a:pt x="156" y="424"/>
                      <a:pt x="156" y="424"/>
                    </a:cubicBezTo>
                    <a:cubicBezTo>
                      <a:pt x="156" y="424"/>
                      <a:pt x="156" y="424"/>
                      <a:pt x="157" y="425"/>
                    </a:cubicBezTo>
                    <a:cubicBezTo>
                      <a:pt x="157" y="426"/>
                      <a:pt x="158" y="426"/>
                      <a:pt x="158" y="426"/>
                    </a:cubicBezTo>
                    <a:cubicBezTo>
                      <a:pt x="157" y="429"/>
                      <a:pt x="155" y="430"/>
                      <a:pt x="154" y="432"/>
                    </a:cubicBezTo>
                    <a:cubicBezTo>
                      <a:pt x="152" y="434"/>
                      <a:pt x="149" y="436"/>
                      <a:pt x="146" y="437"/>
                    </a:cubicBezTo>
                    <a:cubicBezTo>
                      <a:pt x="145" y="438"/>
                      <a:pt x="143" y="440"/>
                      <a:pt x="139" y="442"/>
                    </a:cubicBezTo>
                    <a:cubicBezTo>
                      <a:pt x="136" y="445"/>
                      <a:pt x="134" y="446"/>
                      <a:pt x="133" y="446"/>
                    </a:cubicBezTo>
                    <a:cubicBezTo>
                      <a:pt x="133" y="446"/>
                      <a:pt x="131" y="444"/>
                      <a:pt x="129" y="440"/>
                    </a:cubicBezTo>
                    <a:cubicBezTo>
                      <a:pt x="129" y="439"/>
                      <a:pt x="128" y="438"/>
                      <a:pt x="128" y="437"/>
                    </a:cubicBezTo>
                    <a:cubicBezTo>
                      <a:pt x="128" y="436"/>
                      <a:pt x="128" y="436"/>
                      <a:pt x="130" y="435"/>
                    </a:cubicBezTo>
                    <a:cubicBezTo>
                      <a:pt x="130" y="435"/>
                      <a:pt x="130" y="434"/>
                      <a:pt x="131" y="434"/>
                    </a:cubicBezTo>
                    <a:cubicBezTo>
                      <a:pt x="133" y="433"/>
                      <a:pt x="134" y="432"/>
                      <a:pt x="134" y="432"/>
                    </a:cubicBezTo>
                    <a:cubicBezTo>
                      <a:pt x="134" y="431"/>
                      <a:pt x="133" y="431"/>
                      <a:pt x="133" y="431"/>
                    </a:cubicBezTo>
                    <a:cubicBezTo>
                      <a:pt x="134" y="430"/>
                      <a:pt x="134" y="430"/>
                      <a:pt x="134" y="430"/>
                    </a:cubicBezTo>
                    <a:cubicBezTo>
                      <a:pt x="134" y="430"/>
                      <a:pt x="134" y="430"/>
                      <a:pt x="134" y="430"/>
                    </a:cubicBezTo>
                    <a:cubicBezTo>
                      <a:pt x="133" y="431"/>
                      <a:pt x="131" y="432"/>
                      <a:pt x="129" y="434"/>
                    </a:cubicBezTo>
                    <a:cubicBezTo>
                      <a:pt x="127" y="435"/>
                      <a:pt x="126" y="436"/>
                      <a:pt x="125" y="436"/>
                    </a:cubicBezTo>
                    <a:cubicBezTo>
                      <a:pt x="125" y="436"/>
                      <a:pt x="124" y="436"/>
                      <a:pt x="124" y="436"/>
                    </a:cubicBezTo>
                    <a:cubicBezTo>
                      <a:pt x="124" y="436"/>
                      <a:pt x="124" y="436"/>
                      <a:pt x="123" y="43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23" y="434"/>
                      <a:pt x="124" y="433"/>
                      <a:pt x="127" y="431"/>
                    </a:cubicBezTo>
                    <a:cubicBezTo>
                      <a:pt x="127" y="431"/>
                      <a:pt x="127" y="431"/>
                      <a:pt x="127" y="431"/>
                    </a:cubicBezTo>
                    <a:cubicBezTo>
                      <a:pt x="127" y="431"/>
                      <a:pt x="126" y="431"/>
                      <a:pt x="125" y="430"/>
                    </a:cubicBezTo>
                    <a:cubicBezTo>
                      <a:pt x="125" y="428"/>
                      <a:pt x="125" y="428"/>
                      <a:pt x="125" y="428"/>
                    </a:cubicBezTo>
                    <a:cubicBezTo>
                      <a:pt x="126" y="427"/>
                      <a:pt x="129" y="426"/>
                      <a:pt x="131" y="425"/>
                    </a:cubicBezTo>
                    <a:cubicBezTo>
                      <a:pt x="134" y="424"/>
                      <a:pt x="136" y="423"/>
                      <a:pt x="138" y="422"/>
                    </a:cubicBezTo>
                    <a:cubicBezTo>
                      <a:pt x="136" y="422"/>
                      <a:pt x="135" y="422"/>
                      <a:pt x="134" y="422"/>
                    </a:cubicBezTo>
                    <a:cubicBezTo>
                      <a:pt x="133" y="422"/>
                      <a:pt x="133" y="422"/>
                      <a:pt x="133" y="422"/>
                    </a:cubicBezTo>
                    <a:cubicBezTo>
                      <a:pt x="133" y="422"/>
                      <a:pt x="133" y="422"/>
                      <a:pt x="133" y="422"/>
                    </a:cubicBezTo>
                    <a:cubicBezTo>
                      <a:pt x="134" y="422"/>
                      <a:pt x="134" y="422"/>
                      <a:pt x="135" y="421"/>
                    </a:cubicBezTo>
                    <a:cubicBezTo>
                      <a:pt x="135" y="421"/>
                      <a:pt x="135" y="420"/>
                      <a:pt x="135" y="420"/>
                    </a:cubicBezTo>
                    <a:cubicBezTo>
                      <a:pt x="135" y="420"/>
                      <a:pt x="135" y="420"/>
                      <a:pt x="134" y="420"/>
                    </a:cubicBezTo>
                    <a:cubicBezTo>
                      <a:pt x="134" y="420"/>
                      <a:pt x="134" y="420"/>
                      <a:pt x="133" y="420"/>
                    </a:cubicBezTo>
                    <a:cubicBezTo>
                      <a:pt x="133" y="420"/>
                      <a:pt x="132" y="421"/>
                      <a:pt x="132" y="421"/>
                    </a:cubicBezTo>
                    <a:cubicBezTo>
                      <a:pt x="131" y="420"/>
                      <a:pt x="131" y="420"/>
                      <a:pt x="131" y="420"/>
                    </a:cubicBezTo>
                    <a:cubicBezTo>
                      <a:pt x="131" y="420"/>
                      <a:pt x="131" y="420"/>
                      <a:pt x="130" y="420"/>
                    </a:cubicBezTo>
                    <a:cubicBezTo>
                      <a:pt x="131" y="420"/>
                      <a:pt x="132" y="419"/>
                      <a:pt x="133" y="418"/>
                    </a:cubicBezTo>
                    <a:cubicBezTo>
                      <a:pt x="133" y="418"/>
                      <a:pt x="134" y="417"/>
                      <a:pt x="134" y="417"/>
                    </a:cubicBezTo>
                    <a:cubicBezTo>
                      <a:pt x="133" y="416"/>
                      <a:pt x="133" y="415"/>
                      <a:pt x="133" y="415"/>
                    </a:cubicBezTo>
                    <a:cubicBezTo>
                      <a:pt x="133" y="414"/>
                      <a:pt x="133" y="413"/>
                      <a:pt x="135" y="413"/>
                    </a:cubicBezTo>
                    <a:cubicBezTo>
                      <a:pt x="135" y="413"/>
                      <a:pt x="136" y="413"/>
                      <a:pt x="138" y="413"/>
                    </a:cubicBezTo>
                    <a:cubicBezTo>
                      <a:pt x="137" y="412"/>
                      <a:pt x="136" y="412"/>
                      <a:pt x="136" y="412"/>
                    </a:cubicBezTo>
                    <a:cubicBezTo>
                      <a:pt x="136" y="411"/>
                      <a:pt x="137" y="411"/>
                      <a:pt x="137" y="411"/>
                    </a:cubicBezTo>
                    <a:cubicBezTo>
                      <a:pt x="138" y="410"/>
                      <a:pt x="138" y="410"/>
                      <a:pt x="139" y="409"/>
                    </a:cubicBezTo>
                    <a:cubicBezTo>
                      <a:pt x="139" y="408"/>
                      <a:pt x="140" y="408"/>
                      <a:pt x="141" y="408"/>
                    </a:cubicBezTo>
                    <a:cubicBezTo>
                      <a:pt x="141" y="408"/>
                      <a:pt x="140" y="407"/>
                      <a:pt x="140" y="407"/>
                    </a:cubicBezTo>
                    <a:cubicBezTo>
                      <a:pt x="139" y="406"/>
                      <a:pt x="139" y="406"/>
                      <a:pt x="138" y="406"/>
                    </a:cubicBezTo>
                    <a:cubicBezTo>
                      <a:pt x="139" y="405"/>
                      <a:pt x="141" y="404"/>
                      <a:pt x="143" y="402"/>
                    </a:cubicBezTo>
                    <a:cubicBezTo>
                      <a:pt x="143" y="402"/>
                      <a:pt x="143" y="402"/>
                      <a:pt x="143" y="402"/>
                    </a:cubicBezTo>
                    <a:cubicBezTo>
                      <a:pt x="144" y="401"/>
                      <a:pt x="144" y="400"/>
                      <a:pt x="144" y="400"/>
                    </a:cubicBezTo>
                    <a:cubicBezTo>
                      <a:pt x="145" y="400"/>
                      <a:pt x="145" y="400"/>
                      <a:pt x="146" y="400"/>
                    </a:cubicBezTo>
                    <a:cubicBezTo>
                      <a:pt x="146" y="399"/>
                      <a:pt x="146" y="399"/>
                      <a:pt x="145" y="398"/>
                    </a:cubicBezTo>
                    <a:cubicBezTo>
                      <a:pt x="146" y="398"/>
                      <a:pt x="146" y="398"/>
                      <a:pt x="146" y="398"/>
                    </a:cubicBezTo>
                    <a:cubicBezTo>
                      <a:pt x="146" y="397"/>
                      <a:pt x="146" y="397"/>
                      <a:pt x="145" y="396"/>
                    </a:cubicBezTo>
                    <a:cubicBezTo>
                      <a:pt x="145" y="395"/>
                      <a:pt x="146" y="395"/>
                      <a:pt x="147" y="395"/>
                    </a:cubicBezTo>
                    <a:cubicBezTo>
                      <a:pt x="148" y="395"/>
                      <a:pt x="149" y="396"/>
                      <a:pt x="150" y="397"/>
                    </a:cubicBezTo>
                    <a:cubicBezTo>
                      <a:pt x="150" y="397"/>
                      <a:pt x="150" y="397"/>
                      <a:pt x="150" y="397"/>
                    </a:cubicBezTo>
                    <a:cubicBezTo>
                      <a:pt x="149" y="396"/>
                      <a:pt x="149" y="395"/>
                      <a:pt x="149" y="395"/>
                    </a:cubicBezTo>
                    <a:cubicBezTo>
                      <a:pt x="149" y="394"/>
                      <a:pt x="149" y="394"/>
                      <a:pt x="150" y="394"/>
                    </a:cubicBezTo>
                    <a:cubicBezTo>
                      <a:pt x="150" y="393"/>
                      <a:pt x="150" y="393"/>
                      <a:pt x="150" y="392"/>
                    </a:cubicBezTo>
                    <a:cubicBezTo>
                      <a:pt x="151" y="392"/>
                      <a:pt x="151" y="392"/>
                      <a:pt x="151" y="392"/>
                    </a:cubicBezTo>
                    <a:cubicBezTo>
                      <a:pt x="151" y="392"/>
                      <a:pt x="152" y="392"/>
                      <a:pt x="152" y="392"/>
                    </a:cubicBezTo>
                    <a:cubicBezTo>
                      <a:pt x="153" y="392"/>
                      <a:pt x="153" y="392"/>
                      <a:pt x="153" y="393"/>
                    </a:cubicBezTo>
                    <a:cubicBezTo>
                      <a:pt x="155" y="393"/>
                      <a:pt x="155" y="393"/>
                      <a:pt x="155" y="393"/>
                    </a:cubicBezTo>
                    <a:cubicBezTo>
                      <a:pt x="155" y="390"/>
                      <a:pt x="155" y="390"/>
                      <a:pt x="155" y="390"/>
                    </a:cubicBezTo>
                    <a:cubicBezTo>
                      <a:pt x="154" y="389"/>
                      <a:pt x="153" y="388"/>
                      <a:pt x="153" y="388"/>
                    </a:cubicBezTo>
                    <a:cubicBezTo>
                      <a:pt x="154" y="388"/>
                      <a:pt x="154" y="388"/>
                      <a:pt x="154" y="388"/>
                    </a:cubicBezTo>
                    <a:cubicBezTo>
                      <a:pt x="155" y="388"/>
                      <a:pt x="155" y="388"/>
                      <a:pt x="155" y="388"/>
                    </a:cubicBezTo>
                    <a:cubicBezTo>
                      <a:pt x="156" y="388"/>
                      <a:pt x="157" y="389"/>
                      <a:pt x="157" y="391"/>
                    </a:cubicBezTo>
                    <a:cubicBezTo>
                      <a:pt x="157" y="391"/>
                      <a:pt x="158" y="391"/>
                      <a:pt x="158" y="391"/>
                    </a:cubicBezTo>
                    <a:cubicBezTo>
                      <a:pt x="158" y="393"/>
                      <a:pt x="159" y="394"/>
                      <a:pt x="159" y="395"/>
                    </a:cubicBezTo>
                    <a:cubicBezTo>
                      <a:pt x="159" y="395"/>
                      <a:pt x="159" y="395"/>
                      <a:pt x="159" y="395"/>
                    </a:cubicBezTo>
                    <a:cubicBezTo>
                      <a:pt x="161" y="395"/>
                      <a:pt x="161" y="395"/>
                      <a:pt x="161" y="395"/>
                    </a:cubicBezTo>
                    <a:cubicBezTo>
                      <a:pt x="161" y="395"/>
                      <a:pt x="161" y="396"/>
                      <a:pt x="162" y="397"/>
                    </a:cubicBezTo>
                    <a:cubicBezTo>
                      <a:pt x="162" y="398"/>
                      <a:pt x="161" y="398"/>
                      <a:pt x="161" y="399"/>
                    </a:cubicBezTo>
                    <a:cubicBezTo>
                      <a:pt x="161" y="399"/>
                      <a:pt x="162" y="398"/>
                      <a:pt x="163" y="397"/>
                    </a:cubicBezTo>
                    <a:cubicBezTo>
                      <a:pt x="163" y="397"/>
                      <a:pt x="163" y="397"/>
                      <a:pt x="163" y="396"/>
                    </a:cubicBezTo>
                    <a:cubicBezTo>
                      <a:pt x="163" y="395"/>
                      <a:pt x="163" y="395"/>
                      <a:pt x="164" y="395"/>
                    </a:cubicBezTo>
                    <a:cubicBezTo>
                      <a:pt x="164" y="395"/>
                      <a:pt x="166" y="394"/>
                      <a:pt x="169" y="394"/>
                    </a:cubicBezTo>
                    <a:cubicBezTo>
                      <a:pt x="169" y="394"/>
                      <a:pt x="169" y="394"/>
                      <a:pt x="169" y="394"/>
                    </a:cubicBezTo>
                    <a:cubicBezTo>
                      <a:pt x="168" y="394"/>
                      <a:pt x="166" y="394"/>
                      <a:pt x="165" y="393"/>
                    </a:cubicBezTo>
                    <a:cubicBezTo>
                      <a:pt x="165" y="391"/>
                      <a:pt x="165" y="391"/>
                      <a:pt x="165" y="391"/>
                    </a:cubicBezTo>
                    <a:cubicBezTo>
                      <a:pt x="165" y="391"/>
                      <a:pt x="166" y="390"/>
                      <a:pt x="166" y="389"/>
                    </a:cubicBezTo>
                    <a:cubicBezTo>
                      <a:pt x="166" y="389"/>
                      <a:pt x="166" y="388"/>
                      <a:pt x="166" y="388"/>
                    </a:cubicBezTo>
                    <a:cubicBezTo>
                      <a:pt x="168" y="387"/>
                      <a:pt x="169" y="387"/>
                      <a:pt x="170" y="387"/>
                    </a:cubicBezTo>
                    <a:cubicBezTo>
                      <a:pt x="170" y="387"/>
                      <a:pt x="170" y="387"/>
                      <a:pt x="170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6" y="387"/>
                      <a:pt x="165" y="387"/>
                      <a:pt x="164" y="387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3" y="386"/>
                      <a:pt x="163" y="385"/>
                      <a:pt x="163" y="384"/>
                    </a:cubicBezTo>
                    <a:cubicBezTo>
                      <a:pt x="163" y="382"/>
                      <a:pt x="163" y="381"/>
                      <a:pt x="164" y="381"/>
                    </a:cubicBezTo>
                    <a:cubicBezTo>
                      <a:pt x="164" y="381"/>
                      <a:pt x="165" y="380"/>
                      <a:pt x="166" y="380"/>
                    </a:cubicBezTo>
                    <a:cubicBezTo>
                      <a:pt x="167" y="379"/>
                      <a:pt x="168" y="379"/>
                      <a:pt x="168" y="378"/>
                    </a:cubicBezTo>
                    <a:cubicBezTo>
                      <a:pt x="169" y="377"/>
                      <a:pt x="170" y="377"/>
                      <a:pt x="171" y="377"/>
                    </a:cubicBezTo>
                    <a:cubicBezTo>
                      <a:pt x="171" y="377"/>
                      <a:pt x="171" y="376"/>
                      <a:pt x="170" y="376"/>
                    </a:cubicBezTo>
                    <a:cubicBezTo>
                      <a:pt x="170" y="376"/>
                      <a:pt x="169" y="375"/>
                      <a:pt x="169" y="375"/>
                    </a:cubicBezTo>
                    <a:cubicBezTo>
                      <a:pt x="169" y="375"/>
                      <a:pt x="169" y="374"/>
                      <a:pt x="170" y="374"/>
                    </a:cubicBezTo>
                    <a:cubicBezTo>
                      <a:pt x="170" y="374"/>
                      <a:pt x="170" y="374"/>
                      <a:pt x="170" y="374"/>
                    </a:cubicBezTo>
                    <a:cubicBezTo>
                      <a:pt x="170" y="374"/>
                      <a:pt x="171" y="373"/>
                      <a:pt x="171" y="373"/>
                    </a:cubicBezTo>
                    <a:cubicBezTo>
                      <a:pt x="173" y="372"/>
                      <a:pt x="174" y="371"/>
                      <a:pt x="174" y="371"/>
                    </a:cubicBezTo>
                    <a:cubicBezTo>
                      <a:pt x="176" y="369"/>
                      <a:pt x="178" y="369"/>
                      <a:pt x="180" y="369"/>
                    </a:cubicBezTo>
                    <a:cubicBezTo>
                      <a:pt x="182" y="369"/>
                      <a:pt x="184" y="369"/>
                      <a:pt x="186" y="369"/>
                    </a:cubicBezTo>
                    <a:cubicBezTo>
                      <a:pt x="186" y="369"/>
                      <a:pt x="186" y="369"/>
                      <a:pt x="186" y="369"/>
                    </a:cubicBezTo>
                    <a:cubicBezTo>
                      <a:pt x="186" y="368"/>
                      <a:pt x="184" y="367"/>
                      <a:pt x="179" y="367"/>
                    </a:cubicBezTo>
                    <a:cubicBezTo>
                      <a:pt x="177" y="367"/>
                      <a:pt x="174" y="369"/>
                      <a:pt x="170" y="373"/>
                    </a:cubicBezTo>
                    <a:cubicBezTo>
                      <a:pt x="170" y="374"/>
                      <a:pt x="169" y="374"/>
                      <a:pt x="169" y="374"/>
                    </a:cubicBezTo>
                    <a:cubicBezTo>
                      <a:pt x="167" y="376"/>
                      <a:pt x="166" y="378"/>
                      <a:pt x="165" y="378"/>
                    </a:cubicBezTo>
                    <a:cubicBezTo>
                      <a:pt x="164" y="380"/>
                      <a:pt x="162" y="380"/>
                      <a:pt x="161" y="380"/>
                    </a:cubicBezTo>
                    <a:cubicBezTo>
                      <a:pt x="161" y="380"/>
                      <a:pt x="160" y="380"/>
                      <a:pt x="160" y="380"/>
                    </a:cubicBezTo>
                    <a:cubicBezTo>
                      <a:pt x="160" y="379"/>
                      <a:pt x="161" y="379"/>
                      <a:pt x="162" y="378"/>
                    </a:cubicBezTo>
                    <a:cubicBezTo>
                      <a:pt x="162" y="377"/>
                      <a:pt x="163" y="377"/>
                      <a:pt x="163" y="376"/>
                    </a:cubicBezTo>
                    <a:cubicBezTo>
                      <a:pt x="163" y="376"/>
                      <a:pt x="162" y="375"/>
                      <a:pt x="162" y="375"/>
                    </a:cubicBezTo>
                    <a:cubicBezTo>
                      <a:pt x="161" y="374"/>
                      <a:pt x="160" y="374"/>
                      <a:pt x="160" y="373"/>
                    </a:cubicBezTo>
                    <a:cubicBezTo>
                      <a:pt x="160" y="373"/>
                      <a:pt x="160" y="373"/>
                      <a:pt x="161" y="372"/>
                    </a:cubicBezTo>
                    <a:cubicBezTo>
                      <a:pt x="161" y="372"/>
                      <a:pt x="163" y="371"/>
                      <a:pt x="165" y="372"/>
                    </a:cubicBezTo>
                    <a:cubicBezTo>
                      <a:pt x="166" y="372"/>
                      <a:pt x="166" y="372"/>
                      <a:pt x="166" y="372"/>
                    </a:cubicBezTo>
                    <a:cubicBezTo>
                      <a:pt x="166" y="372"/>
                      <a:pt x="166" y="371"/>
                      <a:pt x="166" y="371"/>
                    </a:cubicBezTo>
                    <a:cubicBezTo>
                      <a:pt x="167" y="371"/>
                      <a:pt x="167" y="370"/>
                      <a:pt x="167" y="371"/>
                    </a:cubicBezTo>
                    <a:cubicBezTo>
                      <a:pt x="167" y="370"/>
                      <a:pt x="167" y="370"/>
                      <a:pt x="167" y="370"/>
                    </a:cubicBezTo>
                    <a:cubicBezTo>
                      <a:pt x="166" y="370"/>
                      <a:pt x="165" y="370"/>
                      <a:pt x="165" y="370"/>
                    </a:cubicBezTo>
                    <a:cubicBezTo>
                      <a:pt x="165" y="369"/>
                      <a:pt x="166" y="369"/>
                      <a:pt x="167" y="369"/>
                    </a:cubicBezTo>
                    <a:cubicBezTo>
                      <a:pt x="168" y="368"/>
                      <a:pt x="169" y="368"/>
                      <a:pt x="169" y="368"/>
                    </a:cubicBezTo>
                    <a:cubicBezTo>
                      <a:pt x="168" y="366"/>
                      <a:pt x="168" y="366"/>
                      <a:pt x="168" y="366"/>
                    </a:cubicBezTo>
                    <a:cubicBezTo>
                      <a:pt x="168" y="366"/>
                      <a:pt x="169" y="366"/>
                      <a:pt x="170" y="366"/>
                    </a:cubicBezTo>
                    <a:cubicBezTo>
                      <a:pt x="170" y="365"/>
                      <a:pt x="171" y="365"/>
                      <a:pt x="172" y="365"/>
                    </a:cubicBezTo>
                    <a:cubicBezTo>
                      <a:pt x="172" y="365"/>
                      <a:pt x="173" y="365"/>
                      <a:pt x="173" y="365"/>
                    </a:cubicBezTo>
                    <a:cubicBezTo>
                      <a:pt x="174" y="365"/>
                      <a:pt x="174" y="365"/>
                      <a:pt x="175" y="364"/>
                    </a:cubicBezTo>
                    <a:cubicBezTo>
                      <a:pt x="175" y="363"/>
                      <a:pt x="174" y="363"/>
                      <a:pt x="174" y="363"/>
                    </a:cubicBezTo>
                    <a:cubicBezTo>
                      <a:pt x="175" y="362"/>
                      <a:pt x="176" y="361"/>
                      <a:pt x="177" y="361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Freeform 51"/>
              <p:cNvSpPr>
                <a:spLocks noEditPoints="1"/>
              </p:cNvSpPr>
              <p:nvPr/>
            </p:nvSpPr>
            <p:spPr bwMode="auto">
              <a:xfrm>
                <a:off x="1952006" y="1577512"/>
                <a:ext cx="627726" cy="453802"/>
              </a:xfrm>
              <a:custGeom>
                <a:avLst/>
                <a:gdLst>
                  <a:gd name="T0" fmla="*/ 212 w 225"/>
                  <a:gd name="T1" fmla="*/ 110 h 186"/>
                  <a:gd name="T2" fmla="*/ 205 w 225"/>
                  <a:gd name="T3" fmla="*/ 99 h 186"/>
                  <a:gd name="T4" fmla="*/ 209 w 225"/>
                  <a:gd name="T5" fmla="*/ 85 h 186"/>
                  <a:gd name="T6" fmla="*/ 219 w 225"/>
                  <a:gd name="T7" fmla="*/ 69 h 186"/>
                  <a:gd name="T8" fmla="*/ 198 w 225"/>
                  <a:gd name="T9" fmla="*/ 72 h 186"/>
                  <a:gd name="T10" fmla="*/ 188 w 225"/>
                  <a:gd name="T11" fmla="*/ 52 h 186"/>
                  <a:gd name="T12" fmla="*/ 178 w 225"/>
                  <a:gd name="T13" fmla="*/ 68 h 186"/>
                  <a:gd name="T14" fmla="*/ 165 w 225"/>
                  <a:gd name="T15" fmla="*/ 61 h 186"/>
                  <a:gd name="T16" fmla="*/ 147 w 225"/>
                  <a:gd name="T17" fmla="*/ 57 h 186"/>
                  <a:gd name="T18" fmla="*/ 137 w 225"/>
                  <a:gd name="T19" fmla="*/ 78 h 186"/>
                  <a:gd name="T20" fmla="*/ 135 w 225"/>
                  <a:gd name="T21" fmla="*/ 58 h 186"/>
                  <a:gd name="T22" fmla="*/ 115 w 225"/>
                  <a:gd name="T23" fmla="*/ 53 h 186"/>
                  <a:gd name="T24" fmla="*/ 106 w 225"/>
                  <a:gd name="T25" fmla="*/ 48 h 186"/>
                  <a:gd name="T26" fmla="*/ 94 w 225"/>
                  <a:gd name="T27" fmla="*/ 54 h 186"/>
                  <a:gd name="T28" fmla="*/ 83 w 225"/>
                  <a:gd name="T29" fmla="*/ 65 h 186"/>
                  <a:gd name="T30" fmla="*/ 71 w 225"/>
                  <a:gd name="T31" fmla="*/ 64 h 186"/>
                  <a:gd name="T32" fmla="*/ 68 w 225"/>
                  <a:gd name="T33" fmla="*/ 68 h 186"/>
                  <a:gd name="T34" fmla="*/ 69 w 225"/>
                  <a:gd name="T35" fmla="*/ 55 h 186"/>
                  <a:gd name="T36" fmla="*/ 76 w 225"/>
                  <a:gd name="T37" fmla="*/ 45 h 186"/>
                  <a:gd name="T38" fmla="*/ 75 w 225"/>
                  <a:gd name="T39" fmla="*/ 25 h 186"/>
                  <a:gd name="T40" fmla="*/ 64 w 225"/>
                  <a:gd name="T41" fmla="*/ 3 h 186"/>
                  <a:gd name="T42" fmla="*/ 52 w 225"/>
                  <a:gd name="T43" fmla="*/ 3 h 186"/>
                  <a:gd name="T44" fmla="*/ 60 w 225"/>
                  <a:gd name="T45" fmla="*/ 10 h 186"/>
                  <a:gd name="T46" fmla="*/ 54 w 225"/>
                  <a:gd name="T47" fmla="*/ 15 h 186"/>
                  <a:gd name="T48" fmla="*/ 54 w 225"/>
                  <a:gd name="T49" fmla="*/ 29 h 186"/>
                  <a:gd name="T50" fmla="*/ 49 w 225"/>
                  <a:gd name="T51" fmla="*/ 22 h 186"/>
                  <a:gd name="T52" fmla="*/ 40 w 225"/>
                  <a:gd name="T53" fmla="*/ 8 h 186"/>
                  <a:gd name="T54" fmla="*/ 33 w 225"/>
                  <a:gd name="T55" fmla="*/ 12 h 186"/>
                  <a:gd name="T56" fmla="*/ 27 w 225"/>
                  <a:gd name="T57" fmla="*/ 20 h 186"/>
                  <a:gd name="T58" fmla="*/ 32 w 225"/>
                  <a:gd name="T59" fmla="*/ 34 h 186"/>
                  <a:gd name="T60" fmla="*/ 19 w 225"/>
                  <a:gd name="T61" fmla="*/ 27 h 186"/>
                  <a:gd name="T62" fmla="*/ 13 w 225"/>
                  <a:gd name="T63" fmla="*/ 27 h 186"/>
                  <a:gd name="T64" fmla="*/ 31 w 225"/>
                  <a:gd name="T65" fmla="*/ 42 h 186"/>
                  <a:gd name="T66" fmla="*/ 45 w 225"/>
                  <a:gd name="T67" fmla="*/ 42 h 186"/>
                  <a:gd name="T68" fmla="*/ 51 w 225"/>
                  <a:gd name="T69" fmla="*/ 50 h 186"/>
                  <a:gd name="T70" fmla="*/ 56 w 225"/>
                  <a:gd name="T71" fmla="*/ 58 h 186"/>
                  <a:gd name="T72" fmla="*/ 51 w 225"/>
                  <a:gd name="T73" fmla="*/ 71 h 186"/>
                  <a:gd name="T74" fmla="*/ 31 w 225"/>
                  <a:gd name="T75" fmla="*/ 71 h 186"/>
                  <a:gd name="T76" fmla="*/ 21 w 225"/>
                  <a:gd name="T77" fmla="*/ 66 h 186"/>
                  <a:gd name="T78" fmla="*/ 5 w 225"/>
                  <a:gd name="T79" fmla="*/ 74 h 186"/>
                  <a:gd name="T80" fmla="*/ 26 w 225"/>
                  <a:gd name="T81" fmla="*/ 82 h 186"/>
                  <a:gd name="T82" fmla="*/ 28 w 225"/>
                  <a:gd name="T83" fmla="*/ 96 h 186"/>
                  <a:gd name="T84" fmla="*/ 44 w 225"/>
                  <a:gd name="T85" fmla="*/ 98 h 186"/>
                  <a:gd name="T86" fmla="*/ 30 w 225"/>
                  <a:gd name="T87" fmla="*/ 106 h 186"/>
                  <a:gd name="T88" fmla="*/ 39 w 225"/>
                  <a:gd name="T89" fmla="*/ 112 h 186"/>
                  <a:gd name="T90" fmla="*/ 11 w 225"/>
                  <a:gd name="T91" fmla="*/ 118 h 186"/>
                  <a:gd name="T92" fmla="*/ 24 w 225"/>
                  <a:gd name="T93" fmla="*/ 134 h 186"/>
                  <a:gd name="T94" fmla="*/ 37 w 225"/>
                  <a:gd name="T95" fmla="*/ 135 h 186"/>
                  <a:gd name="T96" fmla="*/ 45 w 225"/>
                  <a:gd name="T97" fmla="*/ 146 h 186"/>
                  <a:gd name="T98" fmla="*/ 51 w 225"/>
                  <a:gd name="T99" fmla="*/ 151 h 186"/>
                  <a:gd name="T100" fmla="*/ 48 w 225"/>
                  <a:gd name="T101" fmla="*/ 159 h 186"/>
                  <a:gd name="T102" fmla="*/ 95 w 225"/>
                  <a:gd name="T103" fmla="*/ 186 h 186"/>
                  <a:gd name="T104" fmla="*/ 110 w 225"/>
                  <a:gd name="T105" fmla="*/ 174 h 186"/>
                  <a:gd name="T106" fmla="*/ 129 w 225"/>
                  <a:gd name="T107" fmla="*/ 179 h 186"/>
                  <a:gd name="T108" fmla="*/ 170 w 225"/>
                  <a:gd name="T109" fmla="*/ 167 h 186"/>
                  <a:gd name="T110" fmla="*/ 192 w 225"/>
                  <a:gd name="T111" fmla="*/ 159 h 186"/>
                  <a:gd name="T112" fmla="*/ 201 w 225"/>
                  <a:gd name="T113" fmla="*/ 157 h 186"/>
                  <a:gd name="T114" fmla="*/ 209 w 225"/>
                  <a:gd name="T115" fmla="*/ 147 h 186"/>
                  <a:gd name="T116" fmla="*/ 210 w 225"/>
                  <a:gd name="T117" fmla="*/ 141 h 186"/>
                  <a:gd name="T118" fmla="*/ 216 w 225"/>
                  <a:gd name="T119" fmla="*/ 138 h 186"/>
                  <a:gd name="T120" fmla="*/ 219 w 225"/>
                  <a:gd name="T121" fmla="*/ 1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5" h="186">
                    <a:moveTo>
                      <a:pt x="185" y="168"/>
                    </a:moveTo>
                    <a:cubicBezTo>
                      <a:pt x="185" y="168"/>
                      <a:pt x="185" y="168"/>
                      <a:pt x="185" y="168"/>
                    </a:cubicBezTo>
                    <a:cubicBezTo>
                      <a:pt x="185" y="168"/>
                      <a:pt x="185" y="168"/>
                      <a:pt x="184" y="168"/>
                    </a:cubicBezTo>
                    <a:cubicBezTo>
                      <a:pt x="184" y="168"/>
                      <a:pt x="185" y="168"/>
                      <a:pt x="185" y="168"/>
                    </a:cubicBezTo>
                    <a:close/>
                    <a:moveTo>
                      <a:pt x="224" y="118"/>
                    </a:moveTo>
                    <a:cubicBezTo>
                      <a:pt x="224" y="117"/>
                      <a:pt x="223" y="117"/>
                      <a:pt x="221" y="117"/>
                    </a:cubicBezTo>
                    <a:cubicBezTo>
                      <a:pt x="221" y="116"/>
                      <a:pt x="221" y="116"/>
                      <a:pt x="221" y="115"/>
                    </a:cubicBezTo>
                    <a:cubicBezTo>
                      <a:pt x="221" y="115"/>
                      <a:pt x="220" y="114"/>
                      <a:pt x="217" y="112"/>
                    </a:cubicBezTo>
                    <a:cubicBezTo>
                      <a:pt x="215" y="110"/>
                      <a:pt x="213" y="110"/>
                      <a:pt x="213" y="110"/>
                    </a:cubicBezTo>
                    <a:cubicBezTo>
                      <a:pt x="212" y="110"/>
                      <a:pt x="212" y="110"/>
                      <a:pt x="212" y="110"/>
                    </a:cubicBezTo>
                    <a:cubicBezTo>
                      <a:pt x="211" y="110"/>
                      <a:pt x="210" y="111"/>
                      <a:pt x="209" y="112"/>
                    </a:cubicBezTo>
                    <a:cubicBezTo>
                      <a:pt x="207" y="113"/>
                      <a:pt x="206" y="114"/>
                      <a:pt x="205" y="114"/>
                    </a:cubicBezTo>
                    <a:cubicBezTo>
                      <a:pt x="205" y="114"/>
                      <a:pt x="205" y="114"/>
                      <a:pt x="205" y="114"/>
                    </a:cubicBezTo>
                    <a:cubicBezTo>
                      <a:pt x="207" y="112"/>
                      <a:pt x="209" y="111"/>
                      <a:pt x="210" y="110"/>
                    </a:cubicBezTo>
                    <a:cubicBezTo>
                      <a:pt x="211" y="109"/>
                      <a:pt x="211" y="109"/>
                      <a:pt x="212" y="109"/>
                    </a:cubicBezTo>
                    <a:cubicBezTo>
                      <a:pt x="213" y="107"/>
                      <a:pt x="214" y="106"/>
                      <a:pt x="214" y="104"/>
                    </a:cubicBezTo>
                    <a:cubicBezTo>
                      <a:pt x="214" y="102"/>
                      <a:pt x="213" y="101"/>
                      <a:pt x="212" y="101"/>
                    </a:cubicBez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06" y="101"/>
                      <a:pt x="204" y="101"/>
                      <a:pt x="203" y="100"/>
                    </a:cubicBezTo>
                    <a:cubicBezTo>
                      <a:pt x="205" y="100"/>
                      <a:pt x="205" y="99"/>
                      <a:pt x="205" y="99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7"/>
                      <a:pt x="205" y="97"/>
                      <a:pt x="206" y="96"/>
                    </a:cubicBezTo>
                    <a:cubicBezTo>
                      <a:pt x="208" y="95"/>
                      <a:pt x="208" y="95"/>
                      <a:pt x="209" y="94"/>
                    </a:cubicBezTo>
                    <a:cubicBezTo>
                      <a:pt x="210" y="93"/>
                      <a:pt x="212" y="92"/>
                      <a:pt x="212" y="91"/>
                    </a:cubicBezTo>
                    <a:cubicBezTo>
                      <a:pt x="212" y="91"/>
                      <a:pt x="212" y="91"/>
                      <a:pt x="212" y="91"/>
                    </a:cubicBezTo>
                    <a:cubicBezTo>
                      <a:pt x="213" y="91"/>
                      <a:pt x="213" y="90"/>
                      <a:pt x="213" y="90"/>
                    </a:cubicBezTo>
                    <a:cubicBezTo>
                      <a:pt x="213" y="90"/>
                      <a:pt x="213" y="90"/>
                      <a:pt x="213" y="88"/>
                    </a:cubicBezTo>
                    <a:cubicBezTo>
                      <a:pt x="213" y="87"/>
                      <a:pt x="213" y="87"/>
                      <a:pt x="212" y="86"/>
                    </a:cubicBezTo>
                    <a:cubicBezTo>
                      <a:pt x="212" y="85"/>
                      <a:pt x="211" y="84"/>
                      <a:pt x="211" y="84"/>
                    </a:cubicBezTo>
                    <a:cubicBezTo>
                      <a:pt x="210" y="84"/>
                      <a:pt x="210" y="85"/>
                      <a:pt x="209" y="85"/>
                    </a:cubicBezTo>
                    <a:cubicBezTo>
                      <a:pt x="209" y="85"/>
                      <a:pt x="208" y="85"/>
                      <a:pt x="208" y="85"/>
                    </a:cubicBezTo>
                    <a:cubicBezTo>
                      <a:pt x="208" y="85"/>
                      <a:pt x="206" y="85"/>
                      <a:pt x="204" y="83"/>
                    </a:cubicBezTo>
                    <a:cubicBezTo>
                      <a:pt x="204" y="82"/>
                      <a:pt x="204" y="82"/>
                      <a:pt x="204" y="81"/>
                    </a:cubicBezTo>
                    <a:cubicBezTo>
                      <a:pt x="204" y="81"/>
                      <a:pt x="205" y="80"/>
                      <a:pt x="205" y="80"/>
                    </a:cubicBezTo>
                    <a:cubicBezTo>
                      <a:pt x="205" y="79"/>
                      <a:pt x="205" y="78"/>
                      <a:pt x="205" y="78"/>
                    </a:cubicBezTo>
                    <a:cubicBezTo>
                      <a:pt x="206" y="78"/>
                      <a:pt x="206" y="78"/>
                      <a:pt x="208" y="77"/>
                    </a:cubicBezTo>
                    <a:cubicBezTo>
                      <a:pt x="209" y="77"/>
                      <a:pt x="210" y="76"/>
                      <a:pt x="210" y="75"/>
                    </a:cubicBezTo>
                    <a:cubicBezTo>
                      <a:pt x="211" y="73"/>
                      <a:pt x="212" y="72"/>
                      <a:pt x="214" y="71"/>
                    </a:cubicBezTo>
                    <a:cubicBezTo>
                      <a:pt x="214" y="71"/>
                      <a:pt x="215" y="71"/>
                      <a:pt x="216" y="70"/>
                    </a:cubicBezTo>
                    <a:cubicBezTo>
                      <a:pt x="217" y="70"/>
                      <a:pt x="218" y="70"/>
                      <a:pt x="219" y="69"/>
                    </a:cubicBezTo>
                    <a:cubicBezTo>
                      <a:pt x="219" y="69"/>
                      <a:pt x="219" y="69"/>
                      <a:pt x="219" y="69"/>
                    </a:cubicBezTo>
                    <a:cubicBezTo>
                      <a:pt x="217" y="69"/>
                      <a:pt x="216" y="68"/>
                      <a:pt x="215" y="68"/>
                    </a:cubicBezTo>
                    <a:cubicBezTo>
                      <a:pt x="214" y="67"/>
                      <a:pt x="213" y="67"/>
                      <a:pt x="213" y="67"/>
                    </a:cubicBezTo>
                    <a:cubicBezTo>
                      <a:pt x="213" y="67"/>
                      <a:pt x="212" y="68"/>
                      <a:pt x="210" y="69"/>
                    </a:cubicBezTo>
                    <a:cubicBezTo>
                      <a:pt x="208" y="71"/>
                      <a:pt x="206" y="71"/>
                      <a:pt x="206" y="71"/>
                    </a:cubicBezTo>
                    <a:cubicBezTo>
                      <a:pt x="204" y="71"/>
                      <a:pt x="203" y="71"/>
                      <a:pt x="203" y="71"/>
                    </a:cubicBezTo>
                    <a:cubicBezTo>
                      <a:pt x="203" y="71"/>
                      <a:pt x="202" y="72"/>
                      <a:pt x="201" y="73"/>
                    </a:cubicBezTo>
                    <a:cubicBezTo>
                      <a:pt x="200" y="75"/>
                      <a:pt x="200" y="76"/>
                      <a:pt x="200" y="76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199" y="75"/>
                      <a:pt x="198" y="73"/>
                      <a:pt x="198" y="72"/>
                    </a:cubicBezTo>
                    <a:cubicBezTo>
                      <a:pt x="196" y="70"/>
                      <a:pt x="195" y="69"/>
                      <a:pt x="195" y="69"/>
                    </a:cubicBezTo>
                    <a:cubicBezTo>
                      <a:pt x="195" y="68"/>
                      <a:pt x="195" y="67"/>
                      <a:pt x="196" y="65"/>
                    </a:cubicBezTo>
                    <a:cubicBezTo>
                      <a:pt x="197" y="64"/>
                      <a:pt x="198" y="63"/>
                      <a:pt x="198" y="62"/>
                    </a:cubicBezTo>
                    <a:cubicBezTo>
                      <a:pt x="198" y="61"/>
                      <a:pt x="197" y="61"/>
                      <a:pt x="196" y="60"/>
                    </a:cubicBezTo>
                    <a:cubicBezTo>
                      <a:pt x="195" y="59"/>
                      <a:pt x="194" y="58"/>
                      <a:pt x="194" y="57"/>
                    </a:cubicBezTo>
                    <a:cubicBezTo>
                      <a:pt x="194" y="56"/>
                      <a:pt x="194" y="55"/>
                      <a:pt x="194" y="55"/>
                    </a:cubicBezTo>
                    <a:cubicBezTo>
                      <a:pt x="194" y="53"/>
                      <a:pt x="194" y="52"/>
                      <a:pt x="194" y="52"/>
                    </a:cubicBezTo>
                    <a:cubicBezTo>
                      <a:pt x="194" y="51"/>
                      <a:pt x="193" y="51"/>
                      <a:pt x="192" y="51"/>
                    </a:cubicBezTo>
                    <a:cubicBezTo>
                      <a:pt x="191" y="51"/>
                      <a:pt x="190" y="51"/>
                      <a:pt x="190" y="51"/>
                    </a:cubicBezTo>
                    <a:cubicBezTo>
                      <a:pt x="189" y="52"/>
                      <a:pt x="189" y="52"/>
                      <a:pt x="188" y="52"/>
                    </a:cubicBezTo>
                    <a:cubicBezTo>
                      <a:pt x="188" y="52"/>
                      <a:pt x="188" y="52"/>
                      <a:pt x="187" y="51"/>
                    </a:cubicBezTo>
                    <a:cubicBezTo>
                      <a:pt x="185" y="50"/>
                      <a:pt x="184" y="50"/>
                      <a:pt x="183" y="50"/>
                    </a:cubicBezTo>
                    <a:cubicBezTo>
                      <a:pt x="182" y="50"/>
                      <a:pt x="182" y="51"/>
                      <a:pt x="182" y="51"/>
                    </a:cubicBezTo>
                    <a:cubicBezTo>
                      <a:pt x="182" y="51"/>
                      <a:pt x="182" y="52"/>
                      <a:pt x="182" y="53"/>
                    </a:cubicBezTo>
                    <a:cubicBezTo>
                      <a:pt x="182" y="54"/>
                      <a:pt x="181" y="56"/>
                      <a:pt x="181" y="58"/>
                    </a:cubicBezTo>
                    <a:cubicBezTo>
                      <a:pt x="181" y="60"/>
                      <a:pt x="181" y="61"/>
                      <a:pt x="181" y="63"/>
                    </a:cubicBezTo>
                    <a:cubicBezTo>
                      <a:pt x="181" y="63"/>
                      <a:pt x="181" y="64"/>
                      <a:pt x="180" y="64"/>
                    </a:cubicBezTo>
                    <a:cubicBezTo>
                      <a:pt x="180" y="65"/>
                      <a:pt x="179" y="65"/>
                      <a:pt x="179" y="65"/>
                    </a:cubicBezTo>
                    <a:cubicBezTo>
                      <a:pt x="179" y="65"/>
                      <a:pt x="179" y="66"/>
                      <a:pt x="179" y="67"/>
                    </a:cubicBezTo>
                    <a:cubicBezTo>
                      <a:pt x="179" y="67"/>
                      <a:pt x="179" y="68"/>
                      <a:pt x="178" y="68"/>
                    </a:cubicBezTo>
                    <a:cubicBezTo>
                      <a:pt x="178" y="68"/>
                      <a:pt x="178" y="68"/>
                      <a:pt x="178" y="67"/>
                    </a:cubicBezTo>
                    <a:cubicBezTo>
                      <a:pt x="177" y="67"/>
                      <a:pt x="177" y="67"/>
                      <a:pt x="177" y="67"/>
                    </a:cubicBezTo>
                    <a:cubicBezTo>
                      <a:pt x="176" y="67"/>
                      <a:pt x="176" y="67"/>
                      <a:pt x="175" y="68"/>
                    </a:cubicBezTo>
                    <a:cubicBezTo>
                      <a:pt x="174" y="69"/>
                      <a:pt x="174" y="70"/>
                      <a:pt x="174" y="70"/>
                    </a:cubicBezTo>
                    <a:cubicBezTo>
                      <a:pt x="173" y="69"/>
                      <a:pt x="172" y="68"/>
                      <a:pt x="172" y="67"/>
                    </a:cubicBezTo>
                    <a:cubicBezTo>
                      <a:pt x="171" y="67"/>
                      <a:pt x="169" y="66"/>
                      <a:pt x="168" y="67"/>
                    </a:cubicBezTo>
                    <a:cubicBezTo>
                      <a:pt x="168" y="67"/>
                      <a:pt x="168" y="66"/>
                      <a:pt x="168" y="66"/>
                    </a:cubicBezTo>
                    <a:cubicBezTo>
                      <a:pt x="168" y="65"/>
                      <a:pt x="169" y="64"/>
                      <a:pt x="169" y="64"/>
                    </a:cubicBezTo>
                    <a:cubicBezTo>
                      <a:pt x="169" y="63"/>
                      <a:pt x="168" y="62"/>
                      <a:pt x="168" y="62"/>
                    </a:cubicBezTo>
                    <a:cubicBezTo>
                      <a:pt x="167" y="61"/>
                      <a:pt x="167" y="61"/>
                      <a:pt x="165" y="61"/>
                    </a:cubicBezTo>
                    <a:cubicBezTo>
                      <a:pt x="164" y="61"/>
                      <a:pt x="162" y="62"/>
                      <a:pt x="160" y="64"/>
                    </a:cubicBezTo>
                    <a:cubicBezTo>
                      <a:pt x="159" y="65"/>
                      <a:pt x="158" y="66"/>
                      <a:pt x="157" y="68"/>
                    </a:cubicBezTo>
                    <a:cubicBezTo>
                      <a:pt x="157" y="68"/>
                      <a:pt x="157" y="68"/>
                      <a:pt x="158" y="68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7" y="68"/>
                      <a:pt x="157" y="68"/>
                      <a:pt x="156" y="68"/>
                    </a:cubicBezTo>
                    <a:cubicBezTo>
                      <a:pt x="155" y="68"/>
                      <a:pt x="154" y="69"/>
                      <a:pt x="153" y="71"/>
                    </a:cubicBezTo>
                    <a:cubicBezTo>
                      <a:pt x="153" y="71"/>
                      <a:pt x="153" y="69"/>
                      <a:pt x="152" y="66"/>
                    </a:cubicBezTo>
                    <a:cubicBezTo>
                      <a:pt x="151" y="65"/>
                      <a:pt x="151" y="64"/>
                      <a:pt x="151" y="63"/>
                    </a:cubicBezTo>
                    <a:cubicBezTo>
                      <a:pt x="151" y="62"/>
                      <a:pt x="151" y="61"/>
                      <a:pt x="150" y="61"/>
                    </a:cubicBezTo>
                    <a:cubicBezTo>
                      <a:pt x="148" y="58"/>
                      <a:pt x="147" y="57"/>
                      <a:pt x="147" y="57"/>
                    </a:cubicBezTo>
                    <a:cubicBezTo>
                      <a:pt x="145" y="55"/>
                      <a:pt x="143" y="54"/>
                      <a:pt x="142" y="54"/>
                    </a:cubicBezTo>
                    <a:cubicBezTo>
                      <a:pt x="141" y="54"/>
                      <a:pt x="141" y="55"/>
                      <a:pt x="140" y="57"/>
                    </a:cubicBezTo>
                    <a:cubicBezTo>
                      <a:pt x="140" y="58"/>
                      <a:pt x="139" y="59"/>
                      <a:pt x="139" y="61"/>
                    </a:cubicBezTo>
                    <a:cubicBezTo>
                      <a:pt x="139" y="61"/>
                      <a:pt x="140" y="62"/>
                      <a:pt x="140" y="64"/>
                    </a:cubicBezTo>
                    <a:cubicBezTo>
                      <a:pt x="140" y="65"/>
                      <a:pt x="140" y="65"/>
                      <a:pt x="140" y="66"/>
                    </a:cubicBezTo>
                    <a:cubicBezTo>
                      <a:pt x="140" y="67"/>
                      <a:pt x="140" y="67"/>
                      <a:pt x="140" y="68"/>
                    </a:cubicBezTo>
                    <a:cubicBezTo>
                      <a:pt x="140" y="68"/>
                      <a:pt x="140" y="69"/>
                      <a:pt x="140" y="70"/>
                    </a:cubicBezTo>
                    <a:cubicBezTo>
                      <a:pt x="140" y="71"/>
                      <a:pt x="139" y="73"/>
                      <a:pt x="137" y="78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7" y="79"/>
                      <a:pt x="137" y="78"/>
                      <a:pt x="137" y="78"/>
                    </a:cubicBezTo>
                    <a:cubicBezTo>
                      <a:pt x="137" y="77"/>
                      <a:pt x="137" y="75"/>
                      <a:pt x="137" y="74"/>
                    </a:cubicBezTo>
                    <a:cubicBezTo>
                      <a:pt x="138" y="72"/>
                      <a:pt x="138" y="70"/>
                      <a:pt x="138" y="70"/>
                    </a:cubicBezTo>
                    <a:cubicBezTo>
                      <a:pt x="138" y="70"/>
                      <a:pt x="138" y="70"/>
                      <a:pt x="138" y="69"/>
                    </a:cubicBezTo>
                    <a:cubicBezTo>
                      <a:pt x="137" y="69"/>
                      <a:pt x="137" y="69"/>
                      <a:pt x="137" y="68"/>
                    </a:cubicBezTo>
                    <a:cubicBezTo>
                      <a:pt x="137" y="68"/>
                      <a:pt x="137" y="68"/>
                      <a:pt x="138" y="67"/>
                    </a:cubicBezTo>
                    <a:cubicBezTo>
                      <a:pt x="138" y="67"/>
                      <a:pt x="138" y="66"/>
                      <a:pt x="138" y="66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8" y="65"/>
                      <a:pt x="137" y="64"/>
                      <a:pt x="136" y="63"/>
                    </a:cubicBezTo>
                    <a:cubicBezTo>
                      <a:pt x="135" y="62"/>
                      <a:pt x="134" y="61"/>
                      <a:pt x="134" y="61"/>
                    </a:cubicBezTo>
                    <a:cubicBezTo>
                      <a:pt x="134" y="60"/>
                      <a:pt x="135" y="59"/>
                      <a:pt x="135" y="58"/>
                    </a:cubicBezTo>
                    <a:cubicBezTo>
                      <a:pt x="135" y="57"/>
                      <a:pt x="136" y="56"/>
                      <a:pt x="136" y="56"/>
                    </a:cubicBezTo>
                    <a:cubicBezTo>
                      <a:pt x="136" y="55"/>
                      <a:pt x="135" y="54"/>
                      <a:pt x="135" y="53"/>
                    </a:cubicBezTo>
                    <a:cubicBezTo>
                      <a:pt x="135" y="52"/>
                      <a:pt x="134" y="51"/>
                      <a:pt x="134" y="51"/>
                    </a:cubicBezTo>
                    <a:cubicBezTo>
                      <a:pt x="134" y="50"/>
                      <a:pt x="133" y="50"/>
                      <a:pt x="131" y="50"/>
                    </a:cubicBezTo>
                    <a:cubicBezTo>
                      <a:pt x="130" y="49"/>
                      <a:pt x="130" y="49"/>
                      <a:pt x="130" y="47"/>
                    </a:cubicBezTo>
                    <a:cubicBezTo>
                      <a:pt x="130" y="47"/>
                      <a:pt x="128" y="48"/>
                      <a:pt x="126" y="49"/>
                    </a:cubicBezTo>
                    <a:cubicBezTo>
                      <a:pt x="124" y="50"/>
                      <a:pt x="123" y="50"/>
                      <a:pt x="122" y="50"/>
                    </a:cubicBezTo>
                    <a:cubicBezTo>
                      <a:pt x="120" y="50"/>
                      <a:pt x="119" y="49"/>
                      <a:pt x="119" y="49"/>
                    </a:cubicBezTo>
                    <a:cubicBezTo>
                      <a:pt x="118" y="49"/>
                      <a:pt x="117" y="50"/>
                      <a:pt x="116" y="52"/>
                    </a:cubicBezTo>
                    <a:cubicBezTo>
                      <a:pt x="116" y="52"/>
                      <a:pt x="116" y="53"/>
                      <a:pt x="115" y="53"/>
                    </a:cubicBezTo>
                    <a:cubicBezTo>
                      <a:pt x="114" y="53"/>
                      <a:pt x="114" y="53"/>
                      <a:pt x="114" y="54"/>
                    </a:cubicBezTo>
                    <a:cubicBezTo>
                      <a:pt x="114" y="58"/>
                      <a:pt x="114" y="60"/>
                      <a:pt x="114" y="61"/>
                    </a:cubicBezTo>
                    <a:cubicBezTo>
                      <a:pt x="113" y="64"/>
                      <a:pt x="112" y="65"/>
                      <a:pt x="110" y="65"/>
                    </a:cubicBezTo>
                    <a:cubicBezTo>
                      <a:pt x="110" y="65"/>
                      <a:pt x="109" y="65"/>
                      <a:pt x="109" y="64"/>
                    </a:cubicBezTo>
                    <a:cubicBezTo>
                      <a:pt x="109" y="64"/>
                      <a:pt x="108" y="63"/>
                      <a:pt x="108" y="62"/>
                    </a:cubicBezTo>
                    <a:cubicBezTo>
                      <a:pt x="108" y="60"/>
                      <a:pt x="108" y="58"/>
                      <a:pt x="108" y="56"/>
                    </a:cubicBezTo>
                    <a:cubicBezTo>
                      <a:pt x="109" y="55"/>
                      <a:pt x="108" y="55"/>
                      <a:pt x="108" y="54"/>
                    </a:cubicBezTo>
                    <a:cubicBezTo>
                      <a:pt x="107" y="53"/>
                      <a:pt x="106" y="53"/>
                      <a:pt x="106" y="52"/>
                    </a:cubicBezTo>
                    <a:cubicBezTo>
                      <a:pt x="107" y="51"/>
                      <a:pt x="107" y="51"/>
                      <a:pt x="107" y="51"/>
                    </a:cubicBezTo>
                    <a:cubicBezTo>
                      <a:pt x="106" y="49"/>
                      <a:pt x="106" y="48"/>
                      <a:pt x="106" y="48"/>
                    </a:cubicBezTo>
                    <a:cubicBezTo>
                      <a:pt x="107" y="47"/>
                      <a:pt x="107" y="46"/>
                      <a:pt x="107" y="45"/>
                    </a:cubicBezTo>
                    <a:cubicBezTo>
                      <a:pt x="107" y="43"/>
                      <a:pt x="107" y="41"/>
                      <a:pt x="106" y="41"/>
                    </a:cubicBezTo>
                    <a:cubicBezTo>
                      <a:pt x="105" y="40"/>
                      <a:pt x="104" y="40"/>
                      <a:pt x="102" y="40"/>
                    </a:cubicBezTo>
                    <a:cubicBezTo>
                      <a:pt x="100" y="40"/>
                      <a:pt x="99" y="40"/>
                      <a:pt x="98" y="40"/>
                    </a:cubicBezTo>
                    <a:cubicBezTo>
                      <a:pt x="97" y="41"/>
                      <a:pt x="96" y="42"/>
                      <a:pt x="96" y="43"/>
                    </a:cubicBezTo>
                    <a:cubicBezTo>
                      <a:pt x="96" y="44"/>
                      <a:pt x="96" y="44"/>
                      <a:pt x="97" y="45"/>
                    </a:cubicBezTo>
                    <a:cubicBezTo>
                      <a:pt x="97" y="45"/>
                      <a:pt x="97" y="46"/>
                      <a:pt x="97" y="47"/>
                    </a:cubicBezTo>
                    <a:cubicBezTo>
                      <a:pt x="97" y="49"/>
                      <a:pt x="97" y="51"/>
                      <a:pt x="96" y="51"/>
                    </a:cubicBezTo>
                    <a:cubicBezTo>
                      <a:pt x="96" y="51"/>
                      <a:pt x="96" y="52"/>
                      <a:pt x="95" y="53"/>
                    </a:cubicBezTo>
                    <a:cubicBezTo>
                      <a:pt x="94" y="53"/>
                      <a:pt x="94" y="54"/>
                      <a:pt x="94" y="54"/>
                    </a:cubicBezTo>
                    <a:cubicBezTo>
                      <a:pt x="94" y="55"/>
                      <a:pt x="94" y="56"/>
                      <a:pt x="95" y="57"/>
                    </a:cubicBezTo>
                    <a:cubicBezTo>
                      <a:pt x="95" y="57"/>
                      <a:pt x="94" y="58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4" y="61"/>
                      <a:pt x="93" y="62"/>
                      <a:pt x="92" y="62"/>
                    </a:cubicBezTo>
                    <a:cubicBezTo>
                      <a:pt x="91" y="62"/>
                      <a:pt x="90" y="62"/>
                      <a:pt x="90" y="63"/>
                    </a:cubicBezTo>
                    <a:cubicBezTo>
                      <a:pt x="90" y="63"/>
                      <a:pt x="89" y="64"/>
                      <a:pt x="87" y="65"/>
                    </a:cubicBezTo>
                    <a:cubicBezTo>
                      <a:pt x="86" y="66"/>
                      <a:pt x="86" y="67"/>
                      <a:pt x="86" y="69"/>
                    </a:cubicBezTo>
                    <a:cubicBezTo>
                      <a:pt x="86" y="69"/>
                      <a:pt x="86" y="69"/>
                      <a:pt x="86" y="69"/>
                    </a:cubicBezTo>
                    <a:cubicBezTo>
                      <a:pt x="86" y="68"/>
                      <a:pt x="85" y="68"/>
                      <a:pt x="84" y="67"/>
                    </a:cubicBezTo>
                    <a:cubicBezTo>
                      <a:pt x="84" y="67"/>
                      <a:pt x="83" y="66"/>
                      <a:pt x="83" y="65"/>
                    </a:cubicBezTo>
                    <a:cubicBezTo>
                      <a:pt x="83" y="64"/>
                      <a:pt x="84" y="63"/>
                      <a:pt x="84" y="61"/>
                    </a:cubicBezTo>
                    <a:cubicBezTo>
                      <a:pt x="85" y="60"/>
                      <a:pt x="85" y="58"/>
                      <a:pt x="85" y="58"/>
                    </a:cubicBezTo>
                    <a:cubicBezTo>
                      <a:pt x="85" y="57"/>
                      <a:pt x="85" y="57"/>
                      <a:pt x="83" y="57"/>
                    </a:cubicBezTo>
                    <a:cubicBezTo>
                      <a:pt x="83" y="57"/>
                      <a:pt x="81" y="57"/>
                      <a:pt x="77" y="59"/>
                    </a:cubicBezTo>
                    <a:cubicBezTo>
                      <a:pt x="75" y="59"/>
                      <a:pt x="74" y="60"/>
                      <a:pt x="74" y="61"/>
                    </a:cubicBezTo>
                    <a:cubicBezTo>
                      <a:pt x="74" y="62"/>
                      <a:pt x="73" y="63"/>
                      <a:pt x="73" y="64"/>
                    </a:cubicBezTo>
                    <a:cubicBezTo>
                      <a:pt x="73" y="65"/>
                      <a:pt x="73" y="66"/>
                      <a:pt x="74" y="67"/>
                    </a:cubicBezTo>
                    <a:cubicBezTo>
                      <a:pt x="74" y="68"/>
                      <a:pt x="74" y="68"/>
                      <a:pt x="73" y="68"/>
                    </a:cubicBezTo>
                    <a:cubicBezTo>
                      <a:pt x="73" y="68"/>
                      <a:pt x="73" y="67"/>
                      <a:pt x="72" y="66"/>
                    </a:cubicBezTo>
                    <a:cubicBezTo>
                      <a:pt x="72" y="65"/>
                      <a:pt x="71" y="64"/>
                      <a:pt x="71" y="64"/>
                    </a:cubicBezTo>
                    <a:cubicBezTo>
                      <a:pt x="71" y="65"/>
                      <a:pt x="71" y="65"/>
                      <a:pt x="71" y="66"/>
                    </a:cubicBezTo>
                    <a:cubicBezTo>
                      <a:pt x="70" y="66"/>
                      <a:pt x="70" y="67"/>
                      <a:pt x="70" y="68"/>
                    </a:cubicBezTo>
                    <a:cubicBezTo>
                      <a:pt x="70" y="69"/>
                      <a:pt x="69" y="69"/>
                      <a:pt x="68" y="71"/>
                    </a:cubicBezTo>
                    <a:cubicBezTo>
                      <a:pt x="68" y="71"/>
                      <a:pt x="68" y="73"/>
                      <a:pt x="68" y="75"/>
                    </a:cubicBezTo>
                    <a:cubicBezTo>
                      <a:pt x="68" y="77"/>
                      <a:pt x="67" y="78"/>
                      <a:pt x="67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7" y="77"/>
                      <a:pt x="67" y="77"/>
                    </a:cubicBezTo>
                    <a:cubicBezTo>
                      <a:pt x="67" y="76"/>
                      <a:pt x="68" y="75"/>
                      <a:pt x="68" y="74"/>
                    </a:cubicBezTo>
                    <a:cubicBezTo>
                      <a:pt x="67" y="72"/>
                      <a:pt x="66" y="71"/>
                      <a:pt x="66" y="70"/>
                    </a:cubicBezTo>
                    <a:cubicBezTo>
                      <a:pt x="66" y="70"/>
                      <a:pt x="67" y="69"/>
                      <a:pt x="68" y="68"/>
                    </a:cubicBezTo>
                    <a:cubicBezTo>
                      <a:pt x="68" y="67"/>
                      <a:pt x="69" y="66"/>
                      <a:pt x="69" y="65"/>
                    </a:cubicBezTo>
                    <a:cubicBezTo>
                      <a:pt x="69" y="65"/>
                      <a:pt x="68" y="64"/>
                      <a:pt x="67" y="63"/>
                    </a:cubicBezTo>
                    <a:cubicBezTo>
                      <a:pt x="66" y="63"/>
                      <a:pt x="66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6" y="61"/>
                      <a:pt x="66" y="61"/>
                      <a:pt x="67" y="61"/>
                    </a:cubicBezTo>
                    <a:cubicBezTo>
                      <a:pt x="68" y="61"/>
                      <a:pt x="69" y="61"/>
                      <a:pt x="69" y="61"/>
                    </a:cubicBezTo>
                    <a:cubicBezTo>
                      <a:pt x="70" y="60"/>
                      <a:pt x="71" y="59"/>
                      <a:pt x="70" y="57"/>
                    </a:cubicBezTo>
                    <a:cubicBezTo>
                      <a:pt x="69" y="57"/>
                      <a:pt x="68" y="57"/>
                      <a:pt x="67" y="57"/>
                    </a:cubicBezTo>
                    <a:cubicBezTo>
                      <a:pt x="68" y="57"/>
                      <a:pt x="68" y="56"/>
                      <a:pt x="69" y="56"/>
                    </a:cubicBezTo>
                    <a:cubicBezTo>
                      <a:pt x="69" y="56"/>
                      <a:pt x="69" y="55"/>
                      <a:pt x="69" y="55"/>
                    </a:cubicBezTo>
                    <a:cubicBezTo>
                      <a:pt x="69" y="54"/>
                      <a:pt x="69" y="54"/>
                      <a:pt x="67" y="53"/>
                    </a:cubicBezTo>
                    <a:cubicBezTo>
                      <a:pt x="66" y="52"/>
                      <a:pt x="65" y="51"/>
                      <a:pt x="65" y="50"/>
                    </a:cubicBezTo>
                    <a:cubicBezTo>
                      <a:pt x="65" y="50"/>
                      <a:pt x="65" y="49"/>
                      <a:pt x="66" y="48"/>
                    </a:cubicBezTo>
                    <a:cubicBezTo>
                      <a:pt x="66" y="47"/>
                      <a:pt x="66" y="46"/>
                      <a:pt x="66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8"/>
                      <a:pt x="69" y="49"/>
                      <a:pt x="71" y="49"/>
                    </a:cubicBezTo>
                    <a:cubicBezTo>
                      <a:pt x="72" y="49"/>
                      <a:pt x="73" y="49"/>
                      <a:pt x="73" y="49"/>
                    </a:cubicBezTo>
                    <a:cubicBezTo>
                      <a:pt x="73" y="49"/>
                      <a:pt x="73" y="48"/>
                      <a:pt x="73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4" y="46"/>
                      <a:pt x="76" y="46"/>
                      <a:pt x="76" y="45"/>
                    </a:cubicBezTo>
                    <a:cubicBezTo>
                      <a:pt x="78" y="44"/>
                      <a:pt x="78" y="43"/>
                      <a:pt x="78" y="41"/>
                    </a:cubicBezTo>
                    <a:cubicBezTo>
                      <a:pt x="78" y="40"/>
                      <a:pt x="78" y="40"/>
                      <a:pt x="77" y="39"/>
                    </a:cubicBezTo>
                    <a:cubicBezTo>
                      <a:pt x="75" y="39"/>
                      <a:pt x="75" y="38"/>
                      <a:pt x="75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79" y="35"/>
                      <a:pt x="78" y="34"/>
                      <a:pt x="77" y="33"/>
                    </a:cubicBezTo>
                    <a:cubicBezTo>
                      <a:pt x="76" y="32"/>
                      <a:pt x="75" y="31"/>
                      <a:pt x="73" y="32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28"/>
                      <a:pt x="74" y="28"/>
                      <a:pt x="74" y="27"/>
                    </a:cubicBezTo>
                    <a:cubicBezTo>
                      <a:pt x="74" y="26"/>
                      <a:pt x="75" y="26"/>
                      <a:pt x="75" y="25"/>
                    </a:cubicBezTo>
                    <a:cubicBezTo>
                      <a:pt x="75" y="25"/>
                      <a:pt x="74" y="24"/>
                      <a:pt x="72" y="23"/>
                    </a:cubicBezTo>
                    <a:cubicBezTo>
                      <a:pt x="71" y="22"/>
                      <a:pt x="70" y="21"/>
                      <a:pt x="70" y="20"/>
                    </a:cubicBezTo>
                    <a:cubicBezTo>
                      <a:pt x="70" y="20"/>
                      <a:pt x="71" y="19"/>
                      <a:pt x="71" y="19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8"/>
                      <a:pt x="71" y="17"/>
                      <a:pt x="70" y="17"/>
                    </a:cubicBezTo>
                    <a:cubicBezTo>
                      <a:pt x="69" y="16"/>
                      <a:pt x="68" y="15"/>
                      <a:pt x="68" y="15"/>
                    </a:cubicBezTo>
                    <a:cubicBezTo>
                      <a:pt x="68" y="14"/>
                      <a:pt x="68" y="13"/>
                      <a:pt x="68" y="12"/>
                    </a:cubicBezTo>
                    <a:cubicBezTo>
                      <a:pt x="69" y="11"/>
                      <a:pt x="69" y="10"/>
                      <a:pt x="69" y="10"/>
                    </a:cubicBezTo>
                    <a:cubicBezTo>
                      <a:pt x="69" y="10"/>
                      <a:pt x="68" y="9"/>
                      <a:pt x="66" y="7"/>
                    </a:cubicBezTo>
                    <a:cubicBezTo>
                      <a:pt x="65" y="4"/>
                      <a:pt x="64" y="3"/>
                      <a:pt x="64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3" y="4"/>
                      <a:pt x="63" y="4"/>
                    </a:cubicBezTo>
                    <a:cubicBezTo>
                      <a:pt x="61" y="2"/>
                      <a:pt x="60" y="1"/>
                      <a:pt x="59" y="1"/>
                    </a:cubicBezTo>
                    <a:cubicBezTo>
                      <a:pt x="59" y="1"/>
                      <a:pt x="58" y="2"/>
                      <a:pt x="58" y="2"/>
                    </a:cubicBezTo>
                    <a:cubicBezTo>
                      <a:pt x="57" y="1"/>
                      <a:pt x="56" y="0"/>
                      <a:pt x="55" y="0"/>
                    </a:cubicBezTo>
                    <a:cubicBezTo>
                      <a:pt x="55" y="0"/>
                      <a:pt x="54" y="1"/>
                      <a:pt x="54" y="2"/>
                    </a:cubicBezTo>
                    <a:cubicBezTo>
                      <a:pt x="54" y="2"/>
                      <a:pt x="54" y="3"/>
                      <a:pt x="54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3" y="4"/>
                      <a:pt x="53" y="5"/>
                    </a:cubicBezTo>
                    <a:cubicBezTo>
                      <a:pt x="55" y="7"/>
                      <a:pt x="56" y="8"/>
                      <a:pt x="56" y="8"/>
                    </a:cubicBezTo>
                    <a:cubicBezTo>
                      <a:pt x="57" y="8"/>
                      <a:pt x="57" y="7"/>
                      <a:pt x="58" y="7"/>
                    </a:cubicBezTo>
                    <a:cubicBezTo>
                      <a:pt x="58" y="7"/>
                      <a:pt x="59" y="7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0" y="8"/>
                      <a:pt x="60" y="8"/>
                      <a:pt x="61" y="8"/>
                    </a:cubicBezTo>
                    <a:cubicBezTo>
                      <a:pt x="61" y="9"/>
                      <a:pt x="61" y="9"/>
                      <a:pt x="60" y="9"/>
                    </a:cubicBezTo>
                    <a:cubicBezTo>
                      <a:pt x="60" y="9"/>
                      <a:pt x="60" y="9"/>
                      <a:pt x="60" y="10"/>
                    </a:cubicBezTo>
                    <a:cubicBezTo>
                      <a:pt x="60" y="10"/>
                      <a:pt x="61" y="10"/>
                      <a:pt x="62" y="10"/>
                    </a:cubicBezTo>
                    <a:cubicBezTo>
                      <a:pt x="63" y="11"/>
                      <a:pt x="64" y="11"/>
                      <a:pt x="64" y="11"/>
                    </a:cubicBezTo>
                    <a:cubicBezTo>
                      <a:pt x="63" y="11"/>
                      <a:pt x="62" y="11"/>
                      <a:pt x="62" y="12"/>
                    </a:cubicBezTo>
                    <a:cubicBezTo>
                      <a:pt x="63" y="13"/>
                      <a:pt x="63" y="13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59" y="12"/>
                      <a:pt x="57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4" y="11"/>
                      <a:pt x="54" y="11"/>
                    </a:cubicBezTo>
                    <a:cubicBezTo>
                      <a:pt x="53" y="12"/>
                      <a:pt x="52" y="12"/>
                      <a:pt x="52" y="13"/>
                    </a:cubicBezTo>
                    <a:cubicBezTo>
                      <a:pt x="52" y="13"/>
                      <a:pt x="53" y="14"/>
                      <a:pt x="54" y="15"/>
                    </a:cubicBezTo>
                    <a:cubicBezTo>
                      <a:pt x="55" y="17"/>
                      <a:pt x="56" y="18"/>
                      <a:pt x="56" y="18"/>
                    </a:cubicBezTo>
                    <a:cubicBezTo>
                      <a:pt x="57" y="20"/>
                      <a:pt x="57" y="21"/>
                      <a:pt x="58" y="21"/>
                    </a:cubicBezTo>
                    <a:cubicBezTo>
                      <a:pt x="58" y="22"/>
                      <a:pt x="59" y="22"/>
                      <a:pt x="60" y="22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59" y="23"/>
                      <a:pt x="58" y="23"/>
                      <a:pt x="58" y="24"/>
                    </a:cubicBezTo>
                    <a:cubicBezTo>
                      <a:pt x="57" y="24"/>
                      <a:pt x="57" y="25"/>
                      <a:pt x="57" y="26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29"/>
                      <a:pt x="56" y="30"/>
                      <a:pt x="56" y="31"/>
                    </a:cubicBezTo>
                    <a:cubicBezTo>
                      <a:pt x="56" y="32"/>
                      <a:pt x="55" y="33"/>
                      <a:pt x="54" y="33"/>
                    </a:cubicBezTo>
                    <a:cubicBezTo>
                      <a:pt x="54" y="31"/>
                      <a:pt x="54" y="30"/>
                      <a:pt x="54" y="29"/>
                    </a:cubicBezTo>
                    <a:cubicBezTo>
                      <a:pt x="52" y="30"/>
                      <a:pt x="51" y="31"/>
                      <a:pt x="49" y="33"/>
                    </a:cubicBezTo>
                    <a:cubicBezTo>
                      <a:pt x="53" y="29"/>
                      <a:pt x="54" y="27"/>
                      <a:pt x="54" y="26"/>
                    </a:cubicBezTo>
                    <a:cubicBezTo>
                      <a:pt x="54" y="26"/>
                      <a:pt x="54" y="25"/>
                      <a:pt x="53" y="24"/>
                    </a:cubicBezTo>
                    <a:cubicBezTo>
                      <a:pt x="53" y="23"/>
                      <a:pt x="52" y="22"/>
                      <a:pt x="51" y="22"/>
                    </a:cubicBezTo>
                    <a:cubicBezTo>
                      <a:pt x="50" y="24"/>
                      <a:pt x="50" y="25"/>
                      <a:pt x="50" y="26"/>
                    </a:cubicBezTo>
                    <a:cubicBezTo>
                      <a:pt x="49" y="26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8" y="25"/>
                      <a:pt x="48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4"/>
                      <a:pt x="49" y="23"/>
                      <a:pt x="49" y="22"/>
                    </a:cubicBezTo>
                    <a:cubicBezTo>
                      <a:pt x="49" y="21"/>
                      <a:pt x="49" y="21"/>
                      <a:pt x="48" y="21"/>
                    </a:cubicBezTo>
                    <a:cubicBezTo>
                      <a:pt x="47" y="21"/>
                      <a:pt x="47" y="21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7" y="20"/>
                      <a:pt x="48" y="19"/>
                    </a:cubicBezTo>
                    <a:cubicBezTo>
                      <a:pt x="48" y="19"/>
                      <a:pt x="48" y="19"/>
                      <a:pt x="48" y="18"/>
                    </a:cubicBezTo>
                    <a:cubicBezTo>
                      <a:pt x="48" y="18"/>
                      <a:pt x="49" y="17"/>
                      <a:pt x="49" y="17"/>
                    </a:cubicBezTo>
                    <a:cubicBezTo>
                      <a:pt x="48" y="17"/>
                      <a:pt x="47" y="17"/>
                      <a:pt x="46" y="17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2"/>
                      <a:pt x="44" y="10"/>
                      <a:pt x="40" y="8"/>
                    </a:cubicBezTo>
                    <a:cubicBezTo>
                      <a:pt x="40" y="8"/>
                      <a:pt x="40" y="9"/>
                      <a:pt x="40" y="11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38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2"/>
                      <a:pt x="37" y="12"/>
                      <a:pt x="38" y="13"/>
                    </a:cubicBezTo>
                    <a:cubicBezTo>
                      <a:pt x="39" y="15"/>
                      <a:pt x="39" y="15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6" y="13"/>
                      <a:pt x="34" y="12"/>
                      <a:pt x="33" y="12"/>
                    </a:cubicBezTo>
                    <a:cubicBezTo>
                      <a:pt x="33" y="12"/>
                      <a:pt x="32" y="12"/>
                      <a:pt x="32" y="13"/>
                    </a:cubicBezTo>
                    <a:cubicBezTo>
                      <a:pt x="31" y="13"/>
                      <a:pt x="31" y="14"/>
                      <a:pt x="31" y="14"/>
                    </a:cubicBezTo>
                    <a:cubicBezTo>
                      <a:pt x="31" y="16"/>
                      <a:pt x="32" y="18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6" y="23"/>
                      <a:pt x="38" y="24"/>
                      <a:pt x="38" y="24"/>
                    </a:cubicBezTo>
                    <a:cubicBezTo>
                      <a:pt x="38" y="24"/>
                      <a:pt x="38" y="24"/>
                      <a:pt x="38" y="25"/>
                    </a:cubicBezTo>
                    <a:cubicBezTo>
                      <a:pt x="37" y="24"/>
                      <a:pt x="35" y="23"/>
                      <a:pt x="33" y="21"/>
                    </a:cubicBezTo>
                    <a:cubicBezTo>
                      <a:pt x="30" y="20"/>
                      <a:pt x="29" y="19"/>
                      <a:pt x="29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7" y="22"/>
                      <a:pt x="28" y="24"/>
                      <a:pt x="29" y="26"/>
                    </a:cubicBezTo>
                    <a:cubicBezTo>
                      <a:pt x="29" y="26"/>
                      <a:pt x="30" y="26"/>
                      <a:pt x="30" y="26"/>
                    </a:cubicBezTo>
                    <a:cubicBezTo>
                      <a:pt x="30" y="27"/>
                      <a:pt x="31" y="27"/>
                      <a:pt x="33" y="28"/>
                    </a:cubicBezTo>
                    <a:cubicBezTo>
                      <a:pt x="34" y="29"/>
                      <a:pt x="36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31" y="30"/>
                      <a:pt x="30" y="30"/>
                      <a:pt x="30" y="30"/>
                    </a:cubicBezTo>
                    <a:cubicBezTo>
                      <a:pt x="30" y="31"/>
                      <a:pt x="31" y="31"/>
                      <a:pt x="31" y="32"/>
                    </a:cubicBezTo>
                    <a:cubicBezTo>
                      <a:pt x="32" y="33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0" y="34"/>
                      <a:pt x="29" y="34"/>
                      <a:pt x="28" y="33"/>
                    </a:cubicBezTo>
                    <a:cubicBezTo>
                      <a:pt x="28" y="33"/>
                      <a:pt x="27" y="32"/>
                      <a:pt x="27" y="3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29"/>
                      <a:pt x="28" y="28"/>
                      <a:pt x="27" y="28"/>
                    </a:cubicBezTo>
                    <a:cubicBezTo>
                      <a:pt x="25" y="27"/>
                      <a:pt x="25" y="26"/>
                      <a:pt x="25" y="26"/>
                    </a:cubicBezTo>
                    <a:cubicBezTo>
                      <a:pt x="24" y="25"/>
                      <a:pt x="24" y="24"/>
                      <a:pt x="24" y="23"/>
                    </a:cubicBezTo>
                    <a:cubicBezTo>
                      <a:pt x="23" y="22"/>
                      <a:pt x="22" y="21"/>
                      <a:pt x="22" y="21"/>
                    </a:cubicBezTo>
                    <a:cubicBezTo>
                      <a:pt x="20" y="21"/>
                      <a:pt x="19" y="23"/>
                      <a:pt x="19" y="27"/>
                    </a:cubicBezTo>
                    <a:cubicBezTo>
                      <a:pt x="19" y="27"/>
                      <a:pt x="20" y="28"/>
                      <a:pt x="23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30"/>
                    </a:cubicBezTo>
                    <a:cubicBezTo>
                      <a:pt x="18" y="30"/>
                      <a:pt x="18" y="30"/>
                      <a:pt x="19" y="31"/>
                    </a:cubicBezTo>
                    <a:cubicBezTo>
                      <a:pt x="19" y="32"/>
                      <a:pt x="19" y="33"/>
                      <a:pt x="19" y="34"/>
                    </a:cubicBezTo>
                    <a:cubicBezTo>
                      <a:pt x="19" y="34"/>
                      <a:pt x="19" y="35"/>
                      <a:pt x="19" y="35"/>
                    </a:cubicBezTo>
                    <a:cubicBezTo>
                      <a:pt x="19" y="35"/>
                      <a:pt x="18" y="33"/>
                      <a:pt x="16" y="30"/>
                    </a:cubicBezTo>
                    <a:cubicBezTo>
                      <a:pt x="14" y="28"/>
                      <a:pt x="13" y="27"/>
                      <a:pt x="13" y="27"/>
                    </a:cubicBezTo>
                    <a:cubicBezTo>
                      <a:pt x="9" y="29"/>
                      <a:pt x="7" y="30"/>
                      <a:pt x="7" y="30"/>
                    </a:cubicBezTo>
                    <a:cubicBezTo>
                      <a:pt x="7" y="31"/>
                      <a:pt x="8" y="31"/>
                      <a:pt x="10" y="33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5" y="36"/>
                      <a:pt x="15" y="37"/>
                      <a:pt x="15" y="39"/>
                    </a:cubicBezTo>
                    <a:cubicBezTo>
                      <a:pt x="16" y="40"/>
                      <a:pt x="17" y="40"/>
                      <a:pt x="17" y="40"/>
                    </a:cubicBezTo>
                    <a:cubicBezTo>
                      <a:pt x="18" y="40"/>
                      <a:pt x="19" y="40"/>
                      <a:pt x="19" y="40"/>
                    </a:cubicBezTo>
                    <a:cubicBezTo>
                      <a:pt x="20" y="40"/>
                      <a:pt x="21" y="40"/>
                      <a:pt x="23" y="40"/>
                    </a:cubicBezTo>
                    <a:cubicBezTo>
                      <a:pt x="23" y="40"/>
                      <a:pt x="24" y="40"/>
                      <a:pt x="26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9" y="41"/>
                      <a:pt x="30" y="42"/>
                      <a:pt x="31" y="42"/>
                    </a:cubicBezTo>
                    <a:cubicBezTo>
                      <a:pt x="31" y="42"/>
                      <a:pt x="32" y="42"/>
                      <a:pt x="32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41"/>
                      <a:pt x="34" y="41"/>
                      <a:pt x="36" y="42"/>
                    </a:cubicBezTo>
                    <a:cubicBezTo>
                      <a:pt x="36" y="42"/>
                      <a:pt x="37" y="41"/>
                      <a:pt x="38" y="41"/>
                    </a:cubicBezTo>
                    <a:cubicBezTo>
                      <a:pt x="39" y="41"/>
                      <a:pt x="39" y="41"/>
                      <a:pt x="40" y="42"/>
                    </a:cubicBezTo>
                    <a:cubicBezTo>
                      <a:pt x="40" y="42"/>
                      <a:pt x="41" y="42"/>
                      <a:pt x="41" y="42"/>
                    </a:cubicBezTo>
                    <a:cubicBezTo>
                      <a:pt x="41" y="43"/>
                      <a:pt x="41" y="43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2" y="44"/>
                      <a:pt x="43" y="44"/>
                      <a:pt x="43" y="44"/>
                    </a:cubicBezTo>
                    <a:cubicBezTo>
                      <a:pt x="44" y="43"/>
                      <a:pt x="44" y="43"/>
                      <a:pt x="45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3"/>
                      <a:pt x="44" y="43"/>
                      <a:pt x="43" y="44"/>
                    </a:cubicBezTo>
                    <a:cubicBezTo>
                      <a:pt x="43" y="44"/>
                      <a:pt x="43" y="45"/>
                      <a:pt x="43" y="46"/>
                    </a:cubicBezTo>
                    <a:cubicBezTo>
                      <a:pt x="43" y="46"/>
                      <a:pt x="43" y="46"/>
                      <a:pt x="44" y="47"/>
                    </a:cubicBezTo>
                    <a:cubicBezTo>
                      <a:pt x="45" y="47"/>
                      <a:pt x="45" y="47"/>
                      <a:pt x="46" y="46"/>
                    </a:cubicBezTo>
                    <a:cubicBezTo>
                      <a:pt x="46" y="46"/>
                      <a:pt x="47" y="45"/>
                      <a:pt x="47" y="45"/>
                    </a:cubicBezTo>
                    <a:cubicBezTo>
                      <a:pt x="47" y="45"/>
                      <a:pt x="47" y="46"/>
                      <a:pt x="46" y="46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7" y="48"/>
                      <a:pt x="48" y="48"/>
                      <a:pt x="49" y="49"/>
                    </a:cubicBezTo>
                    <a:cubicBezTo>
                      <a:pt x="49" y="50"/>
                      <a:pt x="50" y="50"/>
                      <a:pt x="51" y="50"/>
                    </a:cubicBezTo>
                    <a:cubicBezTo>
                      <a:pt x="52" y="50"/>
                      <a:pt x="53" y="50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50"/>
                      <a:pt x="53" y="51"/>
                      <a:pt x="50" y="51"/>
                    </a:cubicBezTo>
                    <a:cubicBezTo>
                      <a:pt x="49" y="51"/>
                      <a:pt x="48" y="51"/>
                      <a:pt x="48" y="52"/>
                    </a:cubicBezTo>
                    <a:cubicBezTo>
                      <a:pt x="48" y="54"/>
                      <a:pt x="48" y="55"/>
                      <a:pt x="49" y="55"/>
                    </a:cubicBezTo>
                    <a:cubicBezTo>
                      <a:pt x="49" y="55"/>
                      <a:pt x="49" y="54"/>
                      <a:pt x="51" y="54"/>
                    </a:cubicBezTo>
                    <a:cubicBezTo>
                      <a:pt x="52" y="53"/>
                      <a:pt x="52" y="53"/>
                      <a:pt x="53" y="53"/>
                    </a:cubicBezTo>
                    <a:cubicBezTo>
                      <a:pt x="54" y="53"/>
                      <a:pt x="54" y="54"/>
                      <a:pt x="56" y="55"/>
                    </a:cubicBezTo>
                    <a:cubicBezTo>
                      <a:pt x="56" y="55"/>
                      <a:pt x="55" y="56"/>
                      <a:pt x="55" y="57"/>
                    </a:cubicBezTo>
                    <a:cubicBezTo>
                      <a:pt x="55" y="58"/>
                      <a:pt x="55" y="58"/>
                      <a:pt x="56" y="58"/>
                    </a:cubicBezTo>
                    <a:cubicBezTo>
                      <a:pt x="57" y="59"/>
                      <a:pt x="58" y="59"/>
                      <a:pt x="58" y="59"/>
                    </a:cubicBezTo>
                    <a:cubicBezTo>
                      <a:pt x="56" y="59"/>
                      <a:pt x="55" y="58"/>
                      <a:pt x="55" y="58"/>
                    </a:cubicBezTo>
                    <a:cubicBezTo>
                      <a:pt x="51" y="60"/>
                      <a:pt x="48" y="61"/>
                      <a:pt x="47" y="61"/>
                    </a:cubicBezTo>
                    <a:cubicBezTo>
                      <a:pt x="44" y="61"/>
                      <a:pt x="43" y="61"/>
                      <a:pt x="42" y="61"/>
                    </a:cubicBezTo>
                    <a:cubicBezTo>
                      <a:pt x="40" y="62"/>
                      <a:pt x="39" y="63"/>
                      <a:pt x="39" y="64"/>
                    </a:cubicBezTo>
                    <a:cubicBezTo>
                      <a:pt x="39" y="65"/>
                      <a:pt x="39" y="66"/>
                      <a:pt x="40" y="67"/>
                    </a:cubicBezTo>
                    <a:cubicBezTo>
                      <a:pt x="41" y="68"/>
                      <a:pt x="42" y="68"/>
                      <a:pt x="42" y="69"/>
                    </a:cubicBezTo>
                    <a:cubicBezTo>
                      <a:pt x="43" y="69"/>
                      <a:pt x="43" y="70"/>
                      <a:pt x="44" y="71"/>
                    </a:cubicBezTo>
                    <a:cubicBezTo>
                      <a:pt x="45" y="71"/>
                      <a:pt x="46" y="71"/>
                      <a:pt x="48" y="71"/>
                    </a:cubicBezTo>
                    <a:cubicBezTo>
                      <a:pt x="49" y="71"/>
                      <a:pt x="50" y="71"/>
                      <a:pt x="51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2" y="72"/>
                      <a:pt x="51" y="73"/>
                      <a:pt x="49" y="74"/>
                    </a:cubicBezTo>
                    <a:cubicBezTo>
                      <a:pt x="49" y="75"/>
                      <a:pt x="48" y="76"/>
                      <a:pt x="47" y="77"/>
                    </a:cubicBezTo>
                    <a:cubicBezTo>
                      <a:pt x="45" y="77"/>
                      <a:pt x="43" y="76"/>
                      <a:pt x="41" y="74"/>
                    </a:cubicBezTo>
                    <a:cubicBezTo>
                      <a:pt x="39" y="72"/>
                      <a:pt x="37" y="71"/>
                      <a:pt x="36" y="71"/>
                    </a:cubicBezTo>
                    <a:cubicBezTo>
                      <a:pt x="33" y="72"/>
                      <a:pt x="32" y="72"/>
                      <a:pt x="31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70"/>
                      <a:pt x="31" y="70"/>
                      <a:pt x="31" y="6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9" y="69"/>
                      <a:pt x="27" y="69"/>
                      <a:pt x="27" y="69"/>
                    </a:cubicBezTo>
                    <a:cubicBezTo>
                      <a:pt x="25" y="69"/>
                      <a:pt x="25" y="69"/>
                      <a:pt x="24" y="69"/>
                    </a:cubicBezTo>
                    <a:cubicBezTo>
                      <a:pt x="23" y="69"/>
                      <a:pt x="23" y="69"/>
                      <a:pt x="22" y="69"/>
                    </a:cubicBezTo>
                    <a:cubicBezTo>
                      <a:pt x="22" y="70"/>
                      <a:pt x="21" y="70"/>
                      <a:pt x="20" y="71"/>
                    </a:cubicBezTo>
                    <a:cubicBezTo>
                      <a:pt x="20" y="71"/>
                      <a:pt x="20" y="71"/>
                      <a:pt x="20" y="70"/>
                    </a:cubicBezTo>
                    <a:cubicBezTo>
                      <a:pt x="20" y="70"/>
                      <a:pt x="20" y="70"/>
                      <a:pt x="21" y="69"/>
                    </a:cubicBezTo>
                    <a:cubicBezTo>
                      <a:pt x="21" y="69"/>
                      <a:pt x="21" y="68"/>
                      <a:pt x="21" y="68"/>
                    </a:cubicBezTo>
                    <a:cubicBezTo>
                      <a:pt x="21" y="67"/>
                      <a:pt x="21" y="66"/>
                      <a:pt x="21" y="66"/>
                    </a:cubicBezTo>
                    <a:cubicBezTo>
                      <a:pt x="20" y="66"/>
                      <a:pt x="20" y="67"/>
                      <a:pt x="19" y="68"/>
                    </a:cubicBezTo>
                    <a:cubicBezTo>
                      <a:pt x="18" y="69"/>
                      <a:pt x="17" y="69"/>
                      <a:pt x="17" y="69"/>
                    </a:cubicBezTo>
                    <a:cubicBezTo>
                      <a:pt x="16" y="69"/>
                      <a:pt x="16" y="68"/>
                      <a:pt x="17" y="68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6" y="66"/>
                      <a:pt x="16" y="66"/>
                      <a:pt x="15" y="66"/>
                    </a:cubicBezTo>
                    <a:cubicBezTo>
                      <a:pt x="12" y="67"/>
                      <a:pt x="11" y="67"/>
                      <a:pt x="10" y="67"/>
                    </a:cubicBezTo>
                    <a:cubicBezTo>
                      <a:pt x="9" y="67"/>
                      <a:pt x="7" y="66"/>
                      <a:pt x="6" y="65"/>
                    </a:cubicBezTo>
                    <a:cubicBezTo>
                      <a:pt x="4" y="64"/>
                      <a:pt x="3" y="63"/>
                      <a:pt x="2" y="63"/>
                    </a:cubicBezTo>
                    <a:cubicBezTo>
                      <a:pt x="1" y="63"/>
                      <a:pt x="0" y="65"/>
                      <a:pt x="0" y="69"/>
                    </a:cubicBezTo>
                    <a:cubicBezTo>
                      <a:pt x="0" y="72"/>
                      <a:pt x="1" y="74"/>
                      <a:pt x="5" y="74"/>
                    </a:cubicBezTo>
                    <a:cubicBezTo>
                      <a:pt x="6" y="74"/>
                      <a:pt x="6" y="74"/>
                      <a:pt x="7" y="73"/>
                    </a:cubicBezTo>
                    <a:cubicBezTo>
                      <a:pt x="7" y="72"/>
                      <a:pt x="7" y="72"/>
                      <a:pt x="8" y="72"/>
                    </a:cubicBezTo>
                    <a:cubicBezTo>
                      <a:pt x="8" y="72"/>
                      <a:pt x="8" y="72"/>
                      <a:pt x="9" y="73"/>
                    </a:cubicBezTo>
                    <a:cubicBezTo>
                      <a:pt x="10" y="73"/>
                      <a:pt x="10" y="74"/>
                      <a:pt x="11" y="74"/>
                    </a:cubicBezTo>
                    <a:cubicBezTo>
                      <a:pt x="11" y="74"/>
                      <a:pt x="12" y="73"/>
                      <a:pt x="13" y="73"/>
                    </a:cubicBezTo>
                    <a:cubicBezTo>
                      <a:pt x="14" y="73"/>
                      <a:pt x="14" y="73"/>
                      <a:pt x="15" y="74"/>
                    </a:cubicBezTo>
                    <a:cubicBezTo>
                      <a:pt x="15" y="74"/>
                      <a:pt x="16" y="75"/>
                      <a:pt x="16" y="76"/>
                    </a:cubicBezTo>
                    <a:cubicBezTo>
                      <a:pt x="17" y="76"/>
                      <a:pt x="18" y="77"/>
                      <a:pt x="20" y="78"/>
                    </a:cubicBezTo>
                    <a:cubicBezTo>
                      <a:pt x="22" y="79"/>
                      <a:pt x="23" y="79"/>
                      <a:pt x="24" y="80"/>
                    </a:cubicBezTo>
                    <a:cubicBezTo>
                      <a:pt x="25" y="80"/>
                      <a:pt x="26" y="81"/>
                      <a:pt x="26" y="82"/>
                    </a:cubicBezTo>
                    <a:cubicBezTo>
                      <a:pt x="26" y="83"/>
                      <a:pt x="27" y="83"/>
                      <a:pt x="28" y="83"/>
                    </a:cubicBezTo>
                    <a:cubicBezTo>
                      <a:pt x="28" y="83"/>
                      <a:pt x="28" y="83"/>
                      <a:pt x="29" y="83"/>
                    </a:cubicBezTo>
                    <a:cubicBezTo>
                      <a:pt x="29" y="83"/>
                      <a:pt x="30" y="83"/>
                      <a:pt x="30" y="84"/>
                    </a:cubicBezTo>
                    <a:cubicBezTo>
                      <a:pt x="31" y="85"/>
                      <a:pt x="31" y="86"/>
                      <a:pt x="31" y="86"/>
                    </a:cubicBezTo>
                    <a:cubicBezTo>
                      <a:pt x="31" y="86"/>
                      <a:pt x="32" y="87"/>
                      <a:pt x="33" y="88"/>
                    </a:cubicBezTo>
                    <a:cubicBezTo>
                      <a:pt x="33" y="89"/>
                      <a:pt x="34" y="89"/>
                      <a:pt x="34" y="8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2" y="89"/>
                      <a:pt x="31" y="90"/>
                      <a:pt x="29" y="91"/>
                    </a:cubicBezTo>
                    <a:cubicBezTo>
                      <a:pt x="28" y="92"/>
                      <a:pt x="27" y="93"/>
                      <a:pt x="27" y="94"/>
                    </a:cubicBezTo>
                    <a:cubicBezTo>
                      <a:pt x="27" y="95"/>
                      <a:pt x="28" y="96"/>
                      <a:pt x="28" y="96"/>
                    </a:cubicBezTo>
                    <a:cubicBezTo>
                      <a:pt x="29" y="97"/>
                      <a:pt x="29" y="97"/>
                      <a:pt x="29" y="98"/>
                    </a:cubicBezTo>
                    <a:cubicBezTo>
                      <a:pt x="29" y="98"/>
                      <a:pt x="29" y="99"/>
                      <a:pt x="29" y="99"/>
                    </a:cubicBezTo>
                    <a:cubicBezTo>
                      <a:pt x="29" y="100"/>
                      <a:pt x="28" y="100"/>
                      <a:pt x="28" y="101"/>
                    </a:cubicBezTo>
                    <a:cubicBezTo>
                      <a:pt x="28" y="101"/>
                      <a:pt x="29" y="102"/>
                      <a:pt x="29" y="102"/>
                    </a:cubicBezTo>
                    <a:cubicBezTo>
                      <a:pt x="30" y="102"/>
                      <a:pt x="30" y="101"/>
                      <a:pt x="31" y="100"/>
                    </a:cubicBezTo>
                    <a:cubicBezTo>
                      <a:pt x="32" y="99"/>
                      <a:pt x="33" y="99"/>
                      <a:pt x="33" y="99"/>
                    </a:cubicBezTo>
                    <a:cubicBezTo>
                      <a:pt x="33" y="99"/>
                      <a:pt x="34" y="99"/>
                      <a:pt x="34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6" y="100"/>
                      <a:pt x="37" y="100"/>
                      <a:pt x="40" y="99"/>
                    </a:cubicBezTo>
                    <a:cubicBezTo>
                      <a:pt x="42" y="99"/>
                      <a:pt x="44" y="98"/>
                      <a:pt x="44" y="98"/>
                    </a:cubicBezTo>
                    <a:cubicBezTo>
                      <a:pt x="45" y="98"/>
                      <a:pt x="45" y="98"/>
                      <a:pt x="46" y="98"/>
                    </a:cubicBezTo>
                    <a:cubicBezTo>
                      <a:pt x="46" y="98"/>
                      <a:pt x="45" y="99"/>
                      <a:pt x="44" y="99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4" y="100"/>
                      <a:pt x="44" y="101"/>
                      <a:pt x="44" y="101"/>
                    </a:cubicBezTo>
                    <a:cubicBezTo>
                      <a:pt x="43" y="101"/>
                      <a:pt x="42" y="101"/>
                      <a:pt x="42" y="101"/>
                    </a:cubicBezTo>
                    <a:cubicBezTo>
                      <a:pt x="41" y="101"/>
                      <a:pt x="40" y="101"/>
                      <a:pt x="40" y="101"/>
                    </a:cubicBezTo>
                    <a:cubicBezTo>
                      <a:pt x="39" y="102"/>
                      <a:pt x="38" y="102"/>
                      <a:pt x="37" y="102"/>
                    </a:cubicBezTo>
                    <a:cubicBezTo>
                      <a:pt x="37" y="102"/>
                      <a:pt x="36" y="102"/>
                      <a:pt x="36" y="102"/>
                    </a:cubicBezTo>
                    <a:cubicBezTo>
                      <a:pt x="34" y="102"/>
                      <a:pt x="33" y="102"/>
                      <a:pt x="33" y="103"/>
                    </a:cubicBezTo>
                    <a:cubicBezTo>
                      <a:pt x="32" y="103"/>
                      <a:pt x="31" y="104"/>
                      <a:pt x="30" y="106"/>
                    </a:cubicBezTo>
                    <a:cubicBezTo>
                      <a:pt x="29" y="108"/>
                      <a:pt x="28" y="109"/>
                      <a:pt x="28" y="110"/>
                    </a:cubicBezTo>
                    <a:cubicBezTo>
                      <a:pt x="28" y="110"/>
                      <a:pt x="29" y="110"/>
                      <a:pt x="30" y="110"/>
                    </a:cubicBezTo>
                    <a:cubicBezTo>
                      <a:pt x="31" y="110"/>
                      <a:pt x="32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09"/>
                      <a:pt x="35" y="109"/>
                      <a:pt x="35" y="109"/>
                    </a:cubicBezTo>
                    <a:cubicBezTo>
                      <a:pt x="35" y="109"/>
                      <a:pt x="36" y="109"/>
                      <a:pt x="36" y="109"/>
                    </a:cubicBezTo>
                    <a:cubicBezTo>
                      <a:pt x="37" y="109"/>
                      <a:pt x="39" y="110"/>
                      <a:pt x="40" y="111"/>
                    </a:cubicBezTo>
                    <a:cubicBezTo>
                      <a:pt x="42" y="112"/>
                      <a:pt x="43" y="113"/>
                      <a:pt x="44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0" y="113"/>
                      <a:pt x="39" y="112"/>
                      <a:pt x="39" y="112"/>
                    </a:cubicBezTo>
                    <a:cubicBezTo>
                      <a:pt x="38" y="112"/>
                      <a:pt x="38" y="111"/>
                      <a:pt x="37" y="111"/>
                    </a:cubicBezTo>
                    <a:cubicBezTo>
                      <a:pt x="36" y="111"/>
                      <a:pt x="36" y="111"/>
                      <a:pt x="36" y="112"/>
                    </a:cubicBezTo>
                    <a:cubicBezTo>
                      <a:pt x="35" y="112"/>
                      <a:pt x="35" y="112"/>
                      <a:pt x="35" y="112"/>
                    </a:cubicBezTo>
                    <a:cubicBezTo>
                      <a:pt x="34" y="112"/>
                      <a:pt x="33" y="112"/>
                      <a:pt x="32" y="113"/>
                    </a:cubicBezTo>
                    <a:cubicBezTo>
                      <a:pt x="30" y="114"/>
                      <a:pt x="29" y="115"/>
                      <a:pt x="29" y="116"/>
                    </a:cubicBezTo>
                    <a:cubicBezTo>
                      <a:pt x="29" y="117"/>
                      <a:pt x="29" y="117"/>
                      <a:pt x="30" y="118"/>
                    </a:cubicBezTo>
                    <a:cubicBezTo>
                      <a:pt x="30" y="118"/>
                      <a:pt x="31" y="118"/>
                      <a:pt x="31" y="119"/>
                    </a:cubicBezTo>
                    <a:cubicBezTo>
                      <a:pt x="26" y="121"/>
                      <a:pt x="22" y="123"/>
                      <a:pt x="21" y="123"/>
                    </a:cubicBezTo>
                    <a:cubicBezTo>
                      <a:pt x="16" y="122"/>
                      <a:pt x="13" y="122"/>
                      <a:pt x="13" y="121"/>
                    </a:cubicBezTo>
                    <a:cubicBezTo>
                      <a:pt x="12" y="121"/>
                      <a:pt x="11" y="120"/>
                      <a:pt x="11" y="118"/>
                    </a:cubicBezTo>
                    <a:cubicBezTo>
                      <a:pt x="11" y="116"/>
                      <a:pt x="10" y="115"/>
                      <a:pt x="9" y="115"/>
                    </a:cubicBezTo>
                    <a:cubicBezTo>
                      <a:pt x="8" y="115"/>
                      <a:pt x="8" y="116"/>
                      <a:pt x="7" y="118"/>
                    </a:cubicBezTo>
                    <a:cubicBezTo>
                      <a:pt x="6" y="119"/>
                      <a:pt x="6" y="120"/>
                      <a:pt x="6" y="121"/>
                    </a:cubicBezTo>
                    <a:cubicBezTo>
                      <a:pt x="6" y="122"/>
                      <a:pt x="6" y="123"/>
                      <a:pt x="5" y="124"/>
                    </a:cubicBezTo>
                    <a:cubicBezTo>
                      <a:pt x="4" y="125"/>
                      <a:pt x="4" y="126"/>
                      <a:pt x="4" y="126"/>
                    </a:cubicBezTo>
                    <a:cubicBezTo>
                      <a:pt x="4" y="128"/>
                      <a:pt x="7" y="128"/>
                      <a:pt x="12" y="129"/>
                    </a:cubicBezTo>
                    <a:cubicBezTo>
                      <a:pt x="13" y="129"/>
                      <a:pt x="14" y="130"/>
                      <a:pt x="15" y="130"/>
                    </a:cubicBezTo>
                    <a:cubicBezTo>
                      <a:pt x="16" y="131"/>
                      <a:pt x="18" y="132"/>
                      <a:pt x="19" y="132"/>
                    </a:cubicBezTo>
                    <a:cubicBezTo>
                      <a:pt x="20" y="132"/>
                      <a:pt x="21" y="133"/>
                      <a:pt x="23" y="133"/>
                    </a:cubicBezTo>
                    <a:cubicBezTo>
                      <a:pt x="23" y="133"/>
                      <a:pt x="24" y="133"/>
                      <a:pt x="24" y="134"/>
                    </a:cubicBezTo>
                    <a:cubicBezTo>
                      <a:pt x="25" y="135"/>
                      <a:pt x="25" y="135"/>
                      <a:pt x="26" y="135"/>
                    </a:cubicBezTo>
                    <a:cubicBezTo>
                      <a:pt x="27" y="136"/>
                      <a:pt x="30" y="137"/>
                      <a:pt x="33" y="139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7"/>
                    </a:cubicBezTo>
                    <a:cubicBezTo>
                      <a:pt x="34" y="137"/>
                      <a:pt x="34" y="136"/>
                      <a:pt x="35" y="136"/>
                    </a:cubicBezTo>
                    <a:cubicBezTo>
                      <a:pt x="35" y="136"/>
                      <a:pt x="36" y="136"/>
                      <a:pt x="36" y="137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7" y="136"/>
                      <a:pt x="37" y="136"/>
                      <a:pt x="37" y="135"/>
                    </a:cubicBezTo>
                    <a:cubicBezTo>
                      <a:pt x="36" y="135"/>
                      <a:pt x="36" y="135"/>
                      <a:pt x="36" y="134"/>
                    </a:cubicBezTo>
                    <a:cubicBezTo>
                      <a:pt x="39" y="135"/>
                      <a:pt x="42" y="136"/>
                      <a:pt x="43" y="137"/>
                    </a:cubicBezTo>
                    <a:cubicBezTo>
                      <a:pt x="42" y="137"/>
                      <a:pt x="41" y="137"/>
                      <a:pt x="40" y="137"/>
                    </a:cubicBezTo>
                    <a:cubicBezTo>
                      <a:pt x="39" y="137"/>
                      <a:pt x="38" y="137"/>
                      <a:pt x="37" y="137"/>
                    </a:cubicBezTo>
                    <a:cubicBezTo>
                      <a:pt x="37" y="137"/>
                      <a:pt x="37" y="137"/>
                      <a:pt x="37" y="138"/>
                    </a:cubicBezTo>
                    <a:cubicBezTo>
                      <a:pt x="37" y="139"/>
                      <a:pt x="37" y="140"/>
                      <a:pt x="38" y="141"/>
                    </a:cubicBezTo>
                    <a:cubicBezTo>
                      <a:pt x="38" y="141"/>
                      <a:pt x="39" y="142"/>
                      <a:pt x="40" y="143"/>
                    </a:cubicBezTo>
                    <a:cubicBezTo>
                      <a:pt x="40" y="143"/>
                      <a:pt x="41" y="144"/>
                      <a:pt x="42" y="145"/>
                    </a:cubicBezTo>
                    <a:cubicBezTo>
                      <a:pt x="43" y="146"/>
                      <a:pt x="44" y="147"/>
                      <a:pt x="44" y="147"/>
                    </a:cubicBezTo>
                    <a:cubicBezTo>
                      <a:pt x="44" y="147"/>
                      <a:pt x="44" y="147"/>
                      <a:pt x="45" y="146"/>
                    </a:cubicBezTo>
                    <a:cubicBezTo>
                      <a:pt x="46" y="145"/>
                      <a:pt x="46" y="144"/>
                      <a:pt x="46" y="144"/>
                    </a:cubicBezTo>
                    <a:cubicBezTo>
                      <a:pt x="46" y="144"/>
                      <a:pt x="46" y="144"/>
                      <a:pt x="46" y="144"/>
                    </a:cubicBezTo>
                    <a:cubicBezTo>
                      <a:pt x="46" y="144"/>
                      <a:pt x="47" y="145"/>
                      <a:pt x="47" y="145"/>
                    </a:cubicBezTo>
                    <a:cubicBezTo>
                      <a:pt x="47" y="146"/>
                      <a:pt x="46" y="146"/>
                      <a:pt x="46" y="147"/>
                    </a:cubicBezTo>
                    <a:cubicBezTo>
                      <a:pt x="45" y="147"/>
                      <a:pt x="45" y="148"/>
                      <a:pt x="45" y="149"/>
                    </a:cubicBezTo>
                    <a:cubicBezTo>
                      <a:pt x="45" y="150"/>
                      <a:pt x="45" y="151"/>
                      <a:pt x="47" y="151"/>
                    </a:cubicBezTo>
                    <a:cubicBezTo>
                      <a:pt x="47" y="151"/>
                      <a:pt x="47" y="151"/>
                      <a:pt x="47" y="151"/>
                    </a:cubicBezTo>
                    <a:cubicBezTo>
                      <a:pt x="48" y="151"/>
                      <a:pt x="50" y="149"/>
                      <a:pt x="51" y="147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52" y="148"/>
                      <a:pt x="51" y="149"/>
                      <a:pt x="51" y="151"/>
                    </a:cubicBezTo>
                    <a:cubicBezTo>
                      <a:pt x="51" y="151"/>
                      <a:pt x="52" y="152"/>
                      <a:pt x="53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52" y="153"/>
                      <a:pt x="51" y="153"/>
                      <a:pt x="51" y="152"/>
                    </a:cubicBezTo>
                    <a:cubicBezTo>
                      <a:pt x="50" y="152"/>
                      <a:pt x="49" y="151"/>
                      <a:pt x="48" y="151"/>
                    </a:cubicBezTo>
                    <a:cubicBezTo>
                      <a:pt x="48" y="151"/>
                      <a:pt x="48" y="152"/>
                      <a:pt x="48" y="152"/>
                    </a:cubicBezTo>
                    <a:cubicBezTo>
                      <a:pt x="47" y="152"/>
                      <a:pt x="47" y="152"/>
                      <a:pt x="47" y="152"/>
                    </a:cubicBezTo>
                    <a:cubicBezTo>
                      <a:pt x="47" y="152"/>
                      <a:pt x="47" y="153"/>
                      <a:pt x="47" y="153"/>
                    </a:cubicBezTo>
                    <a:cubicBezTo>
                      <a:pt x="47" y="155"/>
                      <a:pt x="47" y="156"/>
                      <a:pt x="48" y="158"/>
                    </a:cubicBezTo>
                    <a:cubicBezTo>
                      <a:pt x="48" y="158"/>
                      <a:pt x="48" y="158"/>
                      <a:pt x="48" y="158"/>
                    </a:cubicBezTo>
                    <a:cubicBezTo>
                      <a:pt x="48" y="158"/>
                      <a:pt x="48" y="158"/>
                      <a:pt x="48" y="159"/>
                    </a:cubicBezTo>
                    <a:cubicBezTo>
                      <a:pt x="49" y="162"/>
                      <a:pt x="50" y="163"/>
                      <a:pt x="50" y="164"/>
                    </a:cubicBezTo>
                    <a:cubicBezTo>
                      <a:pt x="51" y="165"/>
                      <a:pt x="53" y="166"/>
                      <a:pt x="56" y="166"/>
                    </a:cubicBezTo>
                    <a:cubicBezTo>
                      <a:pt x="59" y="168"/>
                      <a:pt x="62" y="170"/>
                      <a:pt x="66" y="173"/>
                    </a:cubicBezTo>
                    <a:cubicBezTo>
                      <a:pt x="68" y="175"/>
                      <a:pt x="70" y="177"/>
                      <a:pt x="72" y="179"/>
                    </a:cubicBezTo>
                    <a:cubicBezTo>
                      <a:pt x="74" y="181"/>
                      <a:pt x="76" y="182"/>
                      <a:pt x="76" y="182"/>
                    </a:cubicBezTo>
                    <a:cubicBezTo>
                      <a:pt x="79" y="184"/>
                      <a:pt x="83" y="185"/>
                      <a:pt x="88" y="185"/>
                    </a:cubicBezTo>
                    <a:cubicBezTo>
                      <a:pt x="89" y="185"/>
                      <a:pt x="90" y="185"/>
                      <a:pt x="90" y="185"/>
                    </a:cubicBezTo>
                    <a:cubicBezTo>
                      <a:pt x="91" y="185"/>
                      <a:pt x="91" y="184"/>
                      <a:pt x="91" y="182"/>
                    </a:cubicBezTo>
                    <a:cubicBezTo>
                      <a:pt x="93" y="183"/>
                      <a:pt x="94" y="185"/>
                      <a:pt x="94" y="186"/>
                    </a:cubicBezTo>
                    <a:cubicBezTo>
                      <a:pt x="95" y="186"/>
                      <a:pt x="95" y="186"/>
                      <a:pt x="95" y="186"/>
                    </a:cubicBezTo>
                    <a:cubicBezTo>
                      <a:pt x="100" y="184"/>
                      <a:pt x="102" y="183"/>
                      <a:pt x="102" y="182"/>
                    </a:cubicBezTo>
                    <a:cubicBezTo>
                      <a:pt x="102" y="182"/>
                      <a:pt x="102" y="181"/>
                      <a:pt x="102" y="181"/>
                    </a:cubicBezTo>
                    <a:cubicBezTo>
                      <a:pt x="101" y="180"/>
                      <a:pt x="101" y="180"/>
                      <a:pt x="101" y="180"/>
                    </a:cubicBezTo>
                    <a:cubicBezTo>
                      <a:pt x="103" y="179"/>
                      <a:pt x="104" y="179"/>
                      <a:pt x="104" y="179"/>
                    </a:cubicBezTo>
                    <a:cubicBezTo>
                      <a:pt x="104" y="178"/>
                      <a:pt x="104" y="178"/>
                      <a:pt x="104" y="178"/>
                    </a:cubicBezTo>
                    <a:cubicBezTo>
                      <a:pt x="104" y="178"/>
                      <a:pt x="104" y="178"/>
                      <a:pt x="103" y="178"/>
                    </a:cubicBezTo>
                    <a:cubicBezTo>
                      <a:pt x="103" y="177"/>
                      <a:pt x="103" y="177"/>
                      <a:pt x="103" y="177"/>
                    </a:cubicBezTo>
                    <a:cubicBezTo>
                      <a:pt x="103" y="176"/>
                      <a:pt x="104" y="176"/>
                      <a:pt x="105" y="175"/>
                    </a:cubicBezTo>
                    <a:cubicBezTo>
                      <a:pt x="107" y="174"/>
                      <a:pt x="108" y="174"/>
                      <a:pt x="108" y="174"/>
                    </a:cubicBezTo>
                    <a:cubicBezTo>
                      <a:pt x="109" y="174"/>
                      <a:pt x="109" y="174"/>
                      <a:pt x="110" y="174"/>
                    </a:cubicBezTo>
                    <a:cubicBezTo>
                      <a:pt x="109" y="175"/>
                      <a:pt x="108" y="176"/>
                      <a:pt x="108" y="176"/>
                    </a:cubicBezTo>
                    <a:cubicBezTo>
                      <a:pt x="108" y="177"/>
                      <a:pt x="109" y="177"/>
                      <a:pt x="111" y="177"/>
                    </a:cubicBezTo>
                    <a:cubicBezTo>
                      <a:pt x="111" y="177"/>
                      <a:pt x="113" y="177"/>
                      <a:pt x="116" y="177"/>
                    </a:cubicBezTo>
                    <a:cubicBezTo>
                      <a:pt x="118" y="177"/>
                      <a:pt x="119" y="177"/>
                      <a:pt x="120" y="178"/>
                    </a:cubicBezTo>
                    <a:cubicBezTo>
                      <a:pt x="121" y="178"/>
                      <a:pt x="122" y="179"/>
                      <a:pt x="123" y="179"/>
                    </a:cubicBezTo>
                    <a:cubicBezTo>
                      <a:pt x="124" y="179"/>
                      <a:pt x="126" y="177"/>
                      <a:pt x="127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7" y="174"/>
                      <a:pt x="127" y="176"/>
                      <a:pt x="126" y="178"/>
                    </a:cubicBezTo>
                    <a:cubicBezTo>
                      <a:pt x="126" y="179"/>
                      <a:pt x="127" y="179"/>
                      <a:pt x="128" y="179"/>
                    </a:cubicBezTo>
                    <a:cubicBezTo>
                      <a:pt x="128" y="179"/>
                      <a:pt x="129" y="179"/>
                      <a:pt x="129" y="179"/>
                    </a:cubicBezTo>
                    <a:cubicBezTo>
                      <a:pt x="129" y="179"/>
                      <a:pt x="130" y="179"/>
                      <a:pt x="130" y="179"/>
                    </a:cubicBezTo>
                    <a:cubicBezTo>
                      <a:pt x="130" y="180"/>
                      <a:pt x="130" y="180"/>
                      <a:pt x="130" y="180"/>
                    </a:cubicBezTo>
                    <a:cubicBezTo>
                      <a:pt x="132" y="179"/>
                      <a:pt x="137" y="178"/>
                      <a:pt x="146" y="174"/>
                    </a:cubicBezTo>
                    <a:cubicBezTo>
                      <a:pt x="146" y="174"/>
                      <a:pt x="148" y="173"/>
                      <a:pt x="149" y="172"/>
                    </a:cubicBezTo>
                    <a:cubicBezTo>
                      <a:pt x="150" y="171"/>
                      <a:pt x="151" y="171"/>
                      <a:pt x="152" y="171"/>
                    </a:cubicBezTo>
                    <a:cubicBezTo>
                      <a:pt x="155" y="170"/>
                      <a:pt x="157" y="169"/>
                      <a:pt x="158" y="169"/>
                    </a:cubicBezTo>
                    <a:cubicBezTo>
                      <a:pt x="158" y="169"/>
                      <a:pt x="159" y="169"/>
                      <a:pt x="161" y="169"/>
                    </a:cubicBezTo>
                    <a:cubicBezTo>
                      <a:pt x="164" y="169"/>
                      <a:pt x="165" y="169"/>
                      <a:pt x="167" y="168"/>
                    </a:cubicBezTo>
                    <a:cubicBezTo>
                      <a:pt x="168" y="167"/>
                      <a:pt x="168" y="166"/>
                      <a:pt x="169" y="164"/>
                    </a:cubicBezTo>
                    <a:cubicBezTo>
                      <a:pt x="170" y="165"/>
                      <a:pt x="171" y="166"/>
                      <a:pt x="170" y="167"/>
                    </a:cubicBezTo>
                    <a:cubicBezTo>
                      <a:pt x="170" y="168"/>
                      <a:pt x="171" y="169"/>
                      <a:pt x="173" y="169"/>
                    </a:cubicBezTo>
                    <a:cubicBezTo>
                      <a:pt x="175" y="171"/>
                      <a:pt x="176" y="172"/>
                      <a:pt x="176" y="172"/>
                    </a:cubicBezTo>
                    <a:cubicBezTo>
                      <a:pt x="179" y="169"/>
                      <a:pt x="182" y="168"/>
                      <a:pt x="184" y="168"/>
                    </a:cubicBezTo>
                    <a:cubicBezTo>
                      <a:pt x="184" y="168"/>
                      <a:pt x="185" y="168"/>
                      <a:pt x="185" y="168"/>
                    </a:cubicBez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7" y="168"/>
                      <a:pt x="187" y="168"/>
                      <a:pt x="188" y="166"/>
                    </a:cubicBezTo>
                    <a:cubicBezTo>
                      <a:pt x="189" y="165"/>
                      <a:pt x="189" y="164"/>
                      <a:pt x="189" y="164"/>
                    </a:cubicBezTo>
                    <a:cubicBezTo>
                      <a:pt x="192" y="162"/>
                      <a:pt x="193" y="161"/>
                      <a:pt x="193" y="160"/>
                    </a:cubicBezTo>
                    <a:cubicBezTo>
                      <a:pt x="193" y="160"/>
                      <a:pt x="193" y="160"/>
                      <a:pt x="193" y="160"/>
                    </a:cubicBezTo>
                    <a:cubicBezTo>
                      <a:pt x="193" y="160"/>
                      <a:pt x="193" y="160"/>
                      <a:pt x="192" y="159"/>
                    </a:cubicBezTo>
                    <a:cubicBezTo>
                      <a:pt x="192" y="159"/>
                      <a:pt x="193" y="159"/>
                      <a:pt x="194" y="159"/>
                    </a:cubicBezTo>
                    <a:cubicBezTo>
                      <a:pt x="194" y="158"/>
                      <a:pt x="195" y="158"/>
                      <a:pt x="195" y="158"/>
                    </a:cubicBezTo>
                    <a:cubicBezTo>
                      <a:pt x="195" y="157"/>
                      <a:pt x="194" y="157"/>
                      <a:pt x="194" y="157"/>
                    </a:cubicBezTo>
                    <a:cubicBezTo>
                      <a:pt x="194" y="157"/>
                      <a:pt x="194" y="156"/>
                      <a:pt x="194" y="156"/>
                    </a:cubicBezTo>
                    <a:cubicBezTo>
                      <a:pt x="193" y="156"/>
                      <a:pt x="193" y="156"/>
                      <a:pt x="193" y="156"/>
                    </a:cubicBezTo>
                    <a:cubicBezTo>
                      <a:pt x="196" y="156"/>
                      <a:pt x="197" y="156"/>
                      <a:pt x="197" y="155"/>
                    </a:cubicBezTo>
                    <a:cubicBezTo>
                      <a:pt x="197" y="154"/>
                      <a:pt x="196" y="153"/>
                      <a:pt x="196" y="152"/>
                    </a:cubicBezTo>
                    <a:cubicBezTo>
                      <a:pt x="196" y="151"/>
                      <a:pt x="196" y="151"/>
                      <a:pt x="196" y="151"/>
                    </a:cubicBezTo>
                    <a:cubicBezTo>
                      <a:pt x="196" y="151"/>
                      <a:pt x="197" y="153"/>
                      <a:pt x="198" y="155"/>
                    </a:cubicBezTo>
                    <a:cubicBezTo>
                      <a:pt x="198" y="156"/>
                      <a:pt x="200" y="157"/>
                      <a:pt x="201" y="157"/>
                    </a:cubicBezTo>
                    <a:cubicBezTo>
                      <a:pt x="201" y="157"/>
                      <a:pt x="202" y="157"/>
                      <a:pt x="202" y="156"/>
                    </a:cubicBezTo>
                    <a:cubicBezTo>
                      <a:pt x="203" y="156"/>
                      <a:pt x="204" y="156"/>
                      <a:pt x="204" y="156"/>
                    </a:cubicBezTo>
                    <a:cubicBezTo>
                      <a:pt x="205" y="155"/>
                      <a:pt x="205" y="155"/>
                      <a:pt x="205" y="154"/>
                    </a:cubicBezTo>
                    <a:cubicBezTo>
                      <a:pt x="205" y="153"/>
                      <a:pt x="205" y="153"/>
                      <a:pt x="205" y="153"/>
                    </a:cubicBezTo>
                    <a:cubicBezTo>
                      <a:pt x="207" y="153"/>
                      <a:pt x="208" y="154"/>
                      <a:pt x="208" y="154"/>
                    </a:cubicBezTo>
                    <a:cubicBezTo>
                      <a:pt x="209" y="154"/>
                      <a:pt x="210" y="152"/>
                      <a:pt x="211" y="150"/>
                    </a:cubicBezTo>
                    <a:cubicBezTo>
                      <a:pt x="211" y="149"/>
                      <a:pt x="210" y="149"/>
                      <a:pt x="209" y="149"/>
                    </a:cubicBezTo>
                    <a:cubicBezTo>
                      <a:pt x="208" y="148"/>
                      <a:pt x="208" y="148"/>
                      <a:pt x="208" y="147"/>
                    </a:cubicBezTo>
                    <a:cubicBezTo>
                      <a:pt x="208" y="147"/>
                      <a:pt x="208" y="147"/>
                      <a:pt x="208" y="147"/>
                    </a:cubicBezTo>
                    <a:cubicBezTo>
                      <a:pt x="209" y="147"/>
                      <a:pt x="209" y="147"/>
                      <a:pt x="209" y="147"/>
                    </a:cubicBezTo>
                    <a:cubicBezTo>
                      <a:pt x="209" y="147"/>
                      <a:pt x="210" y="147"/>
                      <a:pt x="211" y="147"/>
                    </a:cubicBezTo>
                    <a:cubicBezTo>
                      <a:pt x="211" y="147"/>
                      <a:pt x="211" y="147"/>
                      <a:pt x="212" y="147"/>
                    </a:cubicBezTo>
                    <a:cubicBezTo>
                      <a:pt x="212" y="147"/>
                      <a:pt x="212" y="147"/>
                      <a:pt x="212" y="147"/>
                    </a:cubicBezTo>
                    <a:cubicBezTo>
                      <a:pt x="212" y="146"/>
                      <a:pt x="211" y="146"/>
                      <a:pt x="211" y="145"/>
                    </a:cubicBezTo>
                    <a:cubicBezTo>
                      <a:pt x="210" y="144"/>
                      <a:pt x="210" y="143"/>
                      <a:pt x="210" y="143"/>
                    </a:cubicBezTo>
                    <a:cubicBezTo>
                      <a:pt x="209" y="141"/>
                      <a:pt x="207" y="140"/>
                      <a:pt x="205" y="140"/>
                    </a:cubicBezTo>
                    <a:cubicBezTo>
                      <a:pt x="205" y="140"/>
                      <a:pt x="205" y="140"/>
                      <a:pt x="205" y="140"/>
                    </a:cubicBezTo>
                    <a:cubicBezTo>
                      <a:pt x="207" y="140"/>
                      <a:pt x="207" y="140"/>
                      <a:pt x="207" y="140"/>
                    </a:cubicBezTo>
                    <a:cubicBezTo>
                      <a:pt x="207" y="140"/>
                      <a:pt x="208" y="140"/>
                      <a:pt x="210" y="140"/>
                    </a:cubicBezTo>
                    <a:cubicBezTo>
                      <a:pt x="210" y="141"/>
                      <a:pt x="210" y="141"/>
                      <a:pt x="210" y="141"/>
                    </a:cubicBezTo>
                    <a:cubicBezTo>
                      <a:pt x="211" y="141"/>
                      <a:pt x="212" y="141"/>
                      <a:pt x="212" y="142"/>
                    </a:cubicBezTo>
                    <a:cubicBezTo>
                      <a:pt x="212" y="142"/>
                      <a:pt x="213" y="142"/>
                      <a:pt x="213" y="144"/>
                    </a:cubicBezTo>
                    <a:cubicBezTo>
                      <a:pt x="213" y="145"/>
                      <a:pt x="214" y="145"/>
                      <a:pt x="214" y="145"/>
                    </a:cubicBezTo>
                    <a:cubicBezTo>
                      <a:pt x="214" y="146"/>
                      <a:pt x="214" y="146"/>
                      <a:pt x="215" y="146"/>
                    </a:cubicBezTo>
                    <a:cubicBezTo>
                      <a:pt x="218" y="144"/>
                      <a:pt x="220" y="143"/>
                      <a:pt x="221" y="141"/>
                    </a:cubicBezTo>
                    <a:cubicBezTo>
                      <a:pt x="221" y="139"/>
                      <a:pt x="221" y="139"/>
                      <a:pt x="221" y="139"/>
                    </a:cubicBezTo>
                    <a:cubicBezTo>
                      <a:pt x="220" y="139"/>
                      <a:pt x="220" y="139"/>
                      <a:pt x="220" y="139"/>
                    </a:cubicBezTo>
                    <a:cubicBezTo>
                      <a:pt x="219" y="140"/>
                      <a:pt x="218" y="140"/>
                      <a:pt x="218" y="140"/>
                    </a:cubicBezTo>
                    <a:cubicBezTo>
                      <a:pt x="218" y="140"/>
                      <a:pt x="217" y="140"/>
                      <a:pt x="217" y="139"/>
                    </a:cubicBezTo>
                    <a:cubicBezTo>
                      <a:pt x="217" y="139"/>
                      <a:pt x="216" y="138"/>
                      <a:pt x="216" y="138"/>
                    </a:cubicBezTo>
                    <a:cubicBezTo>
                      <a:pt x="217" y="137"/>
                      <a:pt x="217" y="136"/>
                      <a:pt x="217" y="136"/>
                    </a:cubicBezTo>
                    <a:cubicBezTo>
                      <a:pt x="217" y="135"/>
                      <a:pt x="217" y="135"/>
                      <a:pt x="216" y="135"/>
                    </a:cubicBezTo>
                    <a:cubicBezTo>
                      <a:pt x="214" y="134"/>
                      <a:pt x="213" y="134"/>
                      <a:pt x="212" y="134"/>
                    </a:cubicBezTo>
                    <a:cubicBezTo>
                      <a:pt x="212" y="134"/>
                      <a:pt x="212" y="134"/>
                      <a:pt x="212" y="134"/>
                    </a:cubicBezTo>
                    <a:cubicBezTo>
                      <a:pt x="215" y="134"/>
                      <a:pt x="215" y="134"/>
                      <a:pt x="215" y="134"/>
                    </a:cubicBezTo>
                    <a:cubicBezTo>
                      <a:pt x="216" y="134"/>
                      <a:pt x="217" y="134"/>
                      <a:pt x="218" y="134"/>
                    </a:cubicBezTo>
                    <a:cubicBezTo>
                      <a:pt x="219" y="134"/>
                      <a:pt x="219" y="134"/>
                      <a:pt x="220" y="134"/>
                    </a:cubicBezTo>
                    <a:cubicBezTo>
                      <a:pt x="221" y="134"/>
                      <a:pt x="221" y="134"/>
                      <a:pt x="222" y="134"/>
                    </a:cubicBezTo>
                    <a:cubicBezTo>
                      <a:pt x="222" y="133"/>
                      <a:pt x="222" y="133"/>
                      <a:pt x="222" y="133"/>
                    </a:cubicBezTo>
                    <a:cubicBezTo>
                      <a:pt x="222" y="132"/>
                      <a:pt x="221" y="131"/>
                      <a:pt x="219" y="130"/>
                    </a:cubicBezTo>
                    <a:cubicBezTo>
                      <a:pt x="217" y="130"/>
                      <a:pt x="216" y="130"/>
                      <a:pt x="215" y="130"/>
                    </a:cubicBezTo>
                    <a:cubicBezTo>
                      <a:pt x="215" y="130"/>
                      <a:pt x="215" y="130"/>
                      <a:pt x="215" y="130"/>
                    </a:cubicBezTo>
                    <a:cubicBezTo>
                      <a:pt x="216" y="130"/>
                      <a:pt x="216" y="129"/>
                      <a:pt x="217" y="129"/>
                    </a:cubicBezTo>
                    <a:cubicBezTo>
                      <a:pt x="218" y="129"/>
                      <a:pt x="218" y="129"/>
                      <a:pt x="219" y="129"/>
                    </a:cubicBezTo>
                    <a:cubicBezTo>
                      <a:pt x="219" y="128"/>
                      <a:pt x="219" y="127"/>
                      <a:pt x="220" y="127"/>
                    </a:cubicBezTo>
                    <a:cubicBezTo>
                      <a:pt x="221" y="126"/>
                      <a:pt x="222" y="126"/>
                      <a:pt x="222" y="125"/>
                    </a:cubicBezTo>
                    <a:cubicBezTo>
                      <a:pt x="224" y="123"/>
                      <a:pt x="225" y="122"/>
                      <a:pt x="225" y="121"/>
                    </a:cubicBezTo>
                    <a:cubicBezTo>
                      <a:pt x="225" y="119"/>
                      <a:pt x="225" y="118"/>
                      <a:pt x="224" y="118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Freeform 64"/>
              <p:cNvSpPr>
                <a:spLocks noEditPoints="1"/>
              </p:cNvSpPr>
              <p:nvPr/>
            </p:nvSpPr>
            <p:spPr bwMode="auto">
              <a:xfrm>
                <a:off x="4565208" y="1366818"/>
                <a:ext cx="841616" cy="1341151"/>
              </a:xfrm>
              <a:custGeom>
                <a:avLst/>
                <a:gdLst>
                  <a:gd name="T0" fmla="*/ 94 w 301"/>
                  <a:gd name="T1" fmla="*/ 347 h 550"/>
                  <a:gd name="T2" fmla="*/ 64 w 301"/>
                  <a:gd name="T3" fmla="*/ 385 h 550"/>
                  <a:gd name="T4" fmla="*/ 67 w 301"/>
                  <a:gd name="T5" fmla="*/ 391 h 550"/>
                  <a:gd name="T6" fmla="*/ 102 w 301"/>
                  <a:gd name="T7" fmla="*/ 520 h 550"/>
                  <a:gd name="T8" fmla="*/ 90 w 301"/>
                  <a:gd name="T9" fmla="*/ 521 h 550"/>
                  <a:gd name="T10" fmla="*/ 93 w 301"/>
                  <a:gd name="T11" fmla="*/ 540 h 550"/>
                  <a:gd name="T12" fmla="*/ 104 w 301"/>
                  <a:gd name="T13" fmla="*/ 536 h 550"/>
                  <a:gd name="T14" fmla="*/ 63 w 301"/>
                  <a:gd name="T15" fmla="*/ 550 h 550"/>
                  <a:gd name="T16" fmla="*/ 113 w 301"/>
                  <a:gd name="T17" fmla="*/ 529 h 550"/>
                  <a:gd name="T18" fmla="*/ 125 w 301"/>
                  <a:gd name="T19" fmla="*/ 528 h 550"/>
                  <a:gd name="T20" fmla="*/ 118 w 301"/>
                  <a:gd name="T21" fmla="*/ 536 h 550"/>
                  <a:gd name="T22" fmla="*/ 137 w 301"/>
                  <a:gd name="T23" fmla="*/ 539 h 550"/>
                  <a:gd name="T24" fmla="*/ 146 w 301"/>
                  <a:gd name="T25" fmla="*/ 543 h 550"/>
                  <a:gd name="T26" fmla="*/ 131 w 301"/>
                  <a:gd name="T27" fmla="*/ 537 h 550"/>
                  <a:gd name="T28" fmla="*/ 133 w 301"/>
                  <a:gd name="T29" fmla="*/ 537 h 550"/>
                  <a:gd name="T30" fmla="*/ 133 w 301"/>
                  <a:gd name="T31" fmla="*/ 540 h 550"/>
                  <a:gd name="T32" fmla="*/ 98 w 301"/>
                  <a:gd name="T33" fmla="*/ 538 h 550"/>
                  <a:gd name="T34" fmla="*/ 116 w 301"/>
                  <a:gd name="T35" fmla="*/ 528 h 550"/>
                  <a:gd name="T36" fmla="*/ 98 w 301"/>
                  <a:gd name="T37" fmla="*/ 520 h 550"/>
                  <a:gd name="T38" fmla="*/ 74 w 301"/>
                  <a:gd name="T39" fmla="*/ 536 h 550"/>
                  <a:gd name="T40" fmla="*/ 61 w 301"/>
                  <a:gd name="T41" fmla="*/ 539 h 550"/>
                  <a:gd name="T42" fmla="*/ 55 w 301"/>
                  <a:gd name="T43" fmla="*/ 543 h 550"/>
                  <a:gd name="T44" fmla="*/ 51 w 301"/>
                  <a:gd name="T45" fmla="*/ 540 h 550"/>
                  <a:gd name="T46" fmla="*/ 82 w 301"/>
                  <a:gd name="T47" fmla="*/ 497 h 550"/>
                  <a:gd name="T48" fmla="*/ 70 w 301"/>
                  <a:gd name="T49" fmla="*/ 379 h 550"/>
                  <a:gd name="T50" fmla="*/ 96 w 301"/>
                  <a:gd name="T51" fmla="*/ 344 h 550"/>
                  <a:gd name="T52" fmla="*/ 125 w 301"/>
                  <a:gd name="T53" fmla="*/ 273 h 550"/>
                  <a:gd name="T54" fmla="*/ 69 w 301"/>
                  <a:gd name="T55" fmla="*/ 428 h 550"/>
                  <a:gd name="T56" fmla="*/ 119 w 301"/>
                  <a:gd name="T57" fmla="*/ 0 h 550"/>
                  <a:gd name="T58" fmla="*/ 154 w 301"/>
                  <a:gd name="T59" fmla="*/ 48 h 550"/>
                  <a:gd name="T60" fmla="*/ 181 w 301"/>
                  <a:gd name="T61" fmla="*/ 101 h 550"/>
                  <a:gd name="T62" fmla="*/ 218 w 301"/>
                  <a:gd name="T63" fmla="*/ 195 h 550"/>
                  <a:gd name="T64" fmla="*/ 229 w 301"/>
                  <a:gd name="T65" fmla="*/ 244 h 550"/>
                  <a:gd name="T66" fmla="*/ 256 w 301"/>
                  <a:gd name="T67" fmla="*/ 284 h 550"/>
                  <a:gd name="T68" fmla="*/ 283 w 301"/>
                  <a:gd name="T69" fmla="*/ 328 h 550"/>
                  <a:gd name="T70" fmla="*/ 273 w 301"/>
                  <a:gd name="T71" fmla="*/ 430 h 550"/>
                  <a:gd name="T72" fmla="*/ 233 w 301"/>
                  <a:gd name="T73" fmla="*/ 490 h 550"/>
                  <a:gd name="T74" fmla="*/ 215 w 301"/>
                  <a:gd name="T75" fmla="*/ 498 h 550"/>
                  <a:gd name="T76" fmla="*/ 202 w 301"/>
                  <a:gd name="T77" fmla="*/ 510 h 550"/>
                  <a:gd name="T78" fmla="*/ 179 w 301"/>
                  <a:gd name="T79" fmla="*/ 522 h 550"/>
                  <a:gd name="T80" fmla="*/ 159 w 301"/>
                  <a:gd name="T81" fmla="*/ 534 h 550"/>
                  <a:gd name="T82" fmla="*/ 139 w 301"/>
                  <a:gd name="T83" fmla="*/ 542 h 550"/>
                  <a:gd name="T84" fmla="*/ 130 w 301"/>
                  <a:gd name="T85" fmla="*/ 523 h 550"/>
                  <a:gd name="T86" fmla="*/ 106 w 301"/>
                  <a:gd name="T87" fmla="*/ 523 h 550"/>
                  <a:gd name="T88" fmla="*/ 86 w 301"/>
                  <a:gd name="T89" fmla="*/ 512 h 550"/>
                  <a:gd name="T90" fmla="*/ 84 w 301"/>
                  <a:gd name="T91" fmla="*/ 485 h 550"/>
                  <a:gd name="T92" fmla="*/ 82 w 301"/>
                  <a:gd name="T93" fmla="*/ 460 h 550"/>
                  <a:gd name="T94" fmla="*/ 68 w 301"/>
                  <a:gd name="T95" fmla="*/ 428 h 550"/>
                  <a:gd name="T96" fmla="*/ 68 w 301"/>
                  <a:gd name="T97" fmla="*/ 399 h 550"/>
                  <a:gd name="T98" fmla="*/ 71 w 301"/>
                  <a:gd name="T99" fmla="*/ 382 h 550"/>
                  <a:gd name="T100" fmla="*/ 82 w 301"/>
                  <a:gd name="T101" fmla="*/ 367 h 550"/>
                  <a:gd name="T102" fmla="*/ 96 w 301"/>
                  <a:gd name="T103" fmla="*/ 348 h 550"/>
                  <a:gd name="T104" fmla="*/ 107 w 301"/>
                  <a:gd name="T105" fmla="*/ 326 h 550"/>
                  <a:gd name="T106" fmla="*/ 121 w 301"/>
                  <a:gd name="T107" fmla="*/ 292 h 550"/>
                  <a:gd name="T108" fmla="*/ 130 w 301"/>
                  <a:gd name="T109" fmla="*/ 261 h 550"/>
                  <a:gd name="T110" fmla="*/ 111 w 301"/>
                  <a:gd name="T111" fmla="*/ 238 h 550"/>
                  <a:gd name="T112" fmla="*/ 75 w 301"/>
                  <a:gd name="T113" fmla="*/ 168 h 550"/>
                  <a:gd name="T114" fmla="*/ 45 w 301"/>
                  <a:gd name="T115" fmla="*/ 109 h 550"/>
                  <a:gd name="T116" fmla="*/ 10 w 301"/>
                  <a:gd name="T117" fmla="*/ 77 h 550"/>
                  <a:gd name="T118" fmla="*/ 61 w 301"/>
                  <a:gd name="T119" fmla="*/ 89 h 550"/>
                  <a:gd name="T120" fmla="*/ 90 w 301"/>
                  <a:gd name="T121" fmla="*/ 84 h 550"/>
                  <a:gd name="T122" fmla="*/ 98 w 301"/>
                  <a:gd name="T123" fmla="*/ 2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1" h="550">
                    <a:moveTo>
                      <a:pt x="83" y="373"/>
                    </a:moveTo>
                    <a:cubicBezTo>
                      <a:pt x="83" y="373"/>
                      <a:pt x="83" y="373"/>
                      <a:pt x="83" y="373"/>
                    </a:cubicBezTo>
                    <a:cubicBezTo>
                      <a:pt x="83" y="373"/>
                      <a:pt x="83" y="373"/>
                      <a:pt x="83" y="373"/>
                    </a:cubicBezTo>
                    <a:cubicBezTo>
                      <a:pt x="82" y="373"/>
                      <a:pt x="82" y="374"/>
                      <a:pt x="82" y="374"/>
                    </a:cubicBezTo>
                    <a:cubicBezTo>
                      <a:pt x="81" y="375"/>
                      <a:pt x="81" y="376"/>
                      <a:pt x="81" y="376"/>
                    </a:cubicBezTo>
                    <a:cubicBezTo>
                      <a:pt x="81" y="377"/>
                      <a:pt x="81" y="377"/>
                      <a:pt x="81" y="377"/>
                    </a:cubicBezTo>
                    <a:cubicBezTo>
                      <a:pt x="82" y="377"/>
                      <a:pt x="82" y="377"/>
                      <a:pt x="83" y="376"/>
                    </a:cubicBezTo>
                    <a:cubicBezTo>
                      <a:pt x="84" y="375"/>
                      <a:pt x="84" y="375"/>
                      <a:pt x="84" y="374"/>
                    </a:cubicBezTo>
                    <a:cubicBezTo>
                      <a:pt x="84" y="374"/>
                      <a:pt x="84" y="374"/>
                      <a:pt x="83" y="373"/>
                    </a:cubicBezTo>
                    <a:close/>
                    <a:moveTo>
                      <a:pt x="94" y="347"/>
                    </a:moveTo>
                    <a:cubicBezTo>
                      <a:pt x="94" y="348"/>
                      <a:pt x="94" y="348"/>
                      <a:pt x="94" y="348"/>
                    </a:cubicBezTo>
                    <a:cubicBezTo>
                      <a:pt x="93" y="348"/>
                      <a:pt x="93" y="348"/>
                      <a:pt x="92" y="348"/>
                    </a:cubicBezTo>
                    <a:cubicBezTo>
                      <a:pt x="90" y="348"/>
                      <a:pt x="90" y="347"/>
                      <a:pt x="89" y="347"/>
                    </a:cubicBezTo>
                    <a:cubicBezTo>
                      <a:pt x="89" y="347"/>
                      <a:pt x="90" y="346"/>
                      <a:pt x="91" y="346"/>
                    </a:cubicBezTo>
                    <a:cubicBezTo>
                      <a:pt x="91" y="345"/>
                      <a:pt x="91" y="345"/>
                      <a:pt x="92" y="345"/>
                    </a:cubicBezTo>
                    <a:cubicBezTo>
                      <a:pt x="92" y="345"/>
                      <a:pt x="93" y="345"/>
                      <a:pt x="93" y="345"/>
                    </a:cubicBezTo>
                    <a:cubicBezTo>
                      <a:pt x="94" y="346"/>
                      <a:pt x="95" y="346"/>
                      <a:pt x="95" y="347"/>
                    </a:cubicBezTo>
                    <a:cubicBezTo>
                      <a:pt x="95" y="347"/>
                      <a:pt x="95" y="347"/>
                      <a:pt x="94" y="347"/>
                    </a:cubicBezTo>
                    <a:close/>
                    <a:moveTo>
                      <a:pt x="69" y="380"/>
                    </a:moveTo>
                    <a:cubicBezTo>
                      <a:pt x="69" y="381"/>
                      <a:pt x="69" y="381"/>
                      <a:pt x="68" y="381"/>
                    </a:cubicBezTo>
                    <a:cubicBezTo>
                      <a:pt x="68" y="381"/>
                      <a:pt x="68" y="381"/>
                      <a:pt x="68" y="381"/>
                    </a:cubicBezTo>
                    <a:cubicBezTo>
                      <a:pt x="68" y="381"/>
                      <a:pt x="68" y="381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68" y="380"/>
                      <a:pt x="68" y="380"/>
                      <a:pt x="69" y="380"/>
                    </a:cubicBezTo>
                    <a:cubicBezTo>
                      <a:pt x="69" y="380"/>
                      <a:pt x="69" y="380"/>
                      <a:pt x="69" y="380"/>
                    </a:cubicBezTo>
                    <a:close/>
                    <a:moveTo>
                      <a:pt x="66" y="382"/>
                    </a:moveTo>
                    <a:cubicBezTo>
                      <a:pt x="66" y="382"/>
                      <a:pt x="66" y="382"/>
                      <a:pt x="66" y="382"/>
                    </a:cubicBezTo>
                    <a:cubicBezTo>
                      <a:pt x="66" y="382"/>
                      <a:pt x="66" y="382"/>
                      <a:pt x="66" y="382"/>
                    </a:cubicBezTo>
                    <a:cubicBezTo>
                      <a:pt x="66" y="382"/>
                      <a:pt x="66" y="382"/>
                      <a:pt x="66" y="382"/>
                    </a:cubicBezTo>
                    <a:close/>
                    <a:moveTo>
                      <a:pt x="66" y="382"/>
                    </a:moveTo>
                    <a:cubicBezTo>
                      <a:pt x="66" y="382"/>
                      <a:pt x="66" y="382"/>
                      <a:pt x="66" y="382"/>
                    </a:cubicBezTo>
                    <a:cubicBezTo>
                      <a:pt x="66" y="382"/>
                      <a:pt x="66" y="382"/>
                      <a:pt x="66" y="382"/>
                    </a:cubicBezTo>
                    <a:close/>
                    <a:moveTo>
                      <a:pt x="66" y="382"/>
                    </a:moveTo>
                    <a:cubicBezTo>
                      <a:pt x="66" y="383"/>
                      <a:pt x="66" y="383"/>
                      <a:pt x="65" y="384"/>
                    </a:cubicBezTo>
                    <a:cubicBezTo>
                      <a:pt x="64" y="384"/>
                      <a:pt x="64" y="384"/>
                      <a:pt x="64" y="385"/>
                    </a:cubicBezTo>
                    <a:cubicBezTo>
                      <a:pt x="64" y="386"/>
                      <a:pt x="64" y="386"/>
                      <a:pt x="63" y="386"/>
                    </a:cubicBezTo>
                    <a:cubicBezTo>
                      <a:pt x="61" y="385"/>
                      <a:pt x="60" y="384"/>
                      <a:pt x="60" y="384"/>
                    </a:cubicBezTo>
                    <a:cubicBezTo>
                      <a:pt x="60" y="384"/>
                      <a:pt x="59" y="384"/>
                      <a:pt x="59" y="383"/>
                    </a:cubicBezTo>
                    <a:cubicBezTo>
                      <a:pt x="59" y="382"/>
                      <a:pt x="59" y="381"/>
                      <a:pt x="59" y="381"/>
                    </a:cubicBezTo>
                    <a:cubicBezTo>
                      <a:pt x="59" y="381"/>
                      <a:pt x="59" y="380"/>
                      <a:pt x="59" y="380"/>
                    </a:cubicBezTo>
                    <a:cubicBezTo>
                      <a:pt x="60" y="380"/>
                      <a:pt x="60" y="381"/>
                      <a:pt x="61" y="382"/>
                    </a:cubicBezTo>
                    <a:cubicBezTo>
                      <a:pt x="61" y="383"/>
                      <a:pt x="62" y="383"/>
                      <a:pt x="62" y="383"/>
                    </a:cubicBezTo>
                    <a:cubicBezTo>
                      <a:pt x="63" y="383"/>
                      <a:pt x="64" y="382"/>
                      <a:pt x="64" y="381"/>
                    </a:cubicBezTo>
                    <a:cubicBezTo>
                      <a:pt x="64" y="381"/>
                      <a:pt x="65" y="381"/>
                      <a:pt x="66" y="382"/>
                    </a:cubicBezTo>
                    <a:cubicBezTo>
                      <a:pt x="66" y="382"/>
                      <a:pt x="66" y="382"/>
                      <a:pt x="66" y="382"/>
                    </a:cubicBezTo>
                    <a:close/>
                    <a:moveTo>
                      <a:pt x="67" y="391"/>
                    </a:moveTo>
                    <a:cubicBezTo>
                      <a:pt x="67" y="392"/>
                      <a:pt x="67" y="392"/>
                      <a:pt x="67" y="392"/>
                    </a:cubicBezTo>
                    <a:cubicBezTo>
                      <a:pt x="67" y="392"/>
                      <a:pt x="67" y="392"/>
                      <a:pt x="67" y="393"/>
                    </a:cubicBezTo>
                    <a:cubicBezTo>
                      <a:pt x="67" y="393"/>
                      <a:pt x="67" y="393"/>
                      <a:pt x="67" y="393"/>
                    </a:cubicBezTo>
                    <a:cubicBezTo>
                      <a:pt x="66" y="393"/>
                      <a:pt x="66" y="393"/>
                      <a:pt x="66" y="392"/>
                    </a:cubicBezTo>
                    <a:cubicBezTo>
                      <a:pt x="66" y="392"/>
                      <a:pt x="66" y="392"/>
                      <a:pt x="66" y="391"/>
                    </a:cubicBezTo>
                    <a:cubicBezTo>
                      <a:pt x="66" y="391"/>
                      <a:pt x="66" y="391"/>
                      <a:pt x="67" y="391"/>
                    </a:cubicBezTo>
                    <a:cubicBezTo>
                      <a:pt x="67" y="391"/>
                      <a:pt x="67" y="391"/>
                      <a:pt x="67" y="391"/>
                    </a:cubicBezTo>
                    <a:close/>
                    <a:moveTo>
                      <a:pt x="63" y="395"/>
                    </a:moveTo>
                    <a:cubicBezTo>
                      <a:pt x="63" y="397"/>
                      <a:pt x="62" y="398"/>
                      <a:pt x="60" y="399"/>
                    </a:cubicBezTo>
                    <a:cubicBezTo>
                      <a:pt x="60" y="399"/>
                      <a:pt x="60" y="399"/>
                      <a:pt x="60" y="399"/>
                    </a:cubicBezTo>
                    <a:cubicBezTo>
                      <a:pt x="60" y="398"/>
                      <a:pt x="61" y="398"/>
                      <a:pt x="61" y="397"/>
                    </a:cubicBezTo>
                    <a:cubicBezTo>
                      <a:pt x="61" y="396"/>
                      <a:pt x="62" y="395"/>
                      <a:pt x="62" y="395"/>
                    </a:cubicBezTo>
                    <a:cubicBezTo>
                      <a:pt x="62" y="395"/>
                      <a:pt x="63" y="395"/>
                      <a:pt x="63" y="395"/>
                    </a:cubicBezTo>
                    <a:close/>
                    <a:moveTo>
                      <a:pt x="81" y="486"/>
                    </a:moveTo>
                    <a:cubicBezTo>
                      <a:pt x="81" y="485"/>
                      <a:pt x="82" y="485"/>
                      <a:pt x="82" y="485"/>
                    </a:cubicBezTo>
                    <a:cubicBezTo>
                      <a:pt x="82" y="485"/>
                      <a:pt x="82" y="485"/>
                      <a:pt x="82" y="486"/>
                    </a:cubicBezTo>
                    <a:cubicBezTo>
                      <a:pt x="82" y="486"/>
                      <a:pt x="82" y="486"/>
                      <a:pt x="82" y="487"/>
                    </a:cubicBezTo>
                    <a:cubicBezTo>
                      <a:pt x="82" y="487"/>
                      <a:pt x="82" y="487"/>
                      <a:pt x="82" y="488"/>
                    </a:cubicBezTo>
                    <a:cubicBezTo>
                      <a:pt x="81" y="488"/>
                      <a:pt x="81" y="488"/>
                      <a:pt x="81" y="488"/>
                    </a:cubicBezTo>
                    <a:lnTo>
                      <a:pt x="81" y="486"/>
                    </a:lnTo>
                    <a:close/>
                    <a:moveTo>
                      <a:pt x="102" y="520"/>
                    </a:moveTo>
                    <a:cubicBezTo>
                      <a:pt x="102" y="521"/>
                      <a:pt x="102" y="521"/>
                      <a:pt x="103" y="522"/>
                    </a:cubicBezTo>
                    <a:cubicBezTo>
                      <a:pt x="102" y="521"/>
                      <a:pt x="102" y="521"/>
                      <a:pt x="101" y="520"/>
                    </a:cubicBezTo>
                    <a:cubicBezTo>
                      <a:pt x="101" y="520"/>
                      <a:pt x="101" y="520"/>
                      <a:pt x="101" y="520"/>
                    </a:cubicBezTo>
                    <a:cubicBezTo>
                      <a:pt x="102" y="520"/>
                      <a:pt x="102" y="520"/>
                      <a:pt x="102" y="520"/>
                    </a:cubicBezTo>
                    <a:close/>
                    <a:moveTo>
                      <a:pt x="100" y="521"/>
                    </a:moveTo>
                    <a:cubicBezTo>
                      <a:pt x="100" y="521"/>
                      <a:pt x="100" y="521"/>
                      <a:pt x="100" y="521"/>
                    </a:cubicBezTo>
                    <a:cubicBezTo>
                      <a:pt x="101" y="522"/>
                      <a:pt x="101" y="523"/>
                      <a:pt x="102" y="523"/>
                    </a:cubicBezTo>
                    <a:cubicBezTo>
                      <a:pt x="102" y="524"/>
                      <a:pt x="103" y="524"/>
                      <a:pt x="103" y="525"/>
                    </a:cubicBezTo>
                    <a:cubicBezTo>
                      <a:pt x="103" y="525"/>
                      <a:pt x="102" y="525"/>
                      <a:pt x="102" y="526"/>
                    </a:cubicBezTo>
                    <a:cubicBezTo>
                      <a:pt x="102" y="526"/>
                      <a:pt x="102" y="526"/>
                      <a:pt x="102" y="526"/>
                    </a:cubicBezTo>
                    <a:cubicBezTo>
                      <a:pt x="101" y="526"/>
                      <a:pt x="101" y="526"/>
                      <a:pt x="100" y="525"/>
                    </a:cubicBezTo>
                    <a:cubicBezTo>
                      <a:pt x="100" y="525"/>
                      <a:pt x="99" y="525"/>
                      <a:pt x="99" y="524"/>
                    </a:cubicBezTo>
                    <a:cubicBezTo>
                      <a:pt x="99" y="523"/>
                      <a:pt x="99" y="522"/>
                      <a:pt x="99" y="521"/>
                    </a:cubicBezTo>
                    <a:cubicBezTo>
                      <a:pt x="99" y="521"/>
                      <a:pt x="99" y="521"/>
                      <a:pt x="99" y="521"/>
                    </a:cubicBezTo>
                    <a:cubicBezTo>
                      <a:pt x="99" y="521"/>
                      <a:pt x="99" y="520"/>
                      <a:pt x="99" y="520"/>
                    </a:cubicBezTo>
                    <a:cubicBezTo>
                      <a:pt x="99" y="520"/>
                      <a:pt x="100" y="521"/>
                      <a:pt x="100" y="521"/>
                    </a:cubicBezTo>
                    <a:cubicBezTo>
                      <a:pt x="100" y="521"/>
                      <a:pt x="100" y="521"/>
                      <a:pt x="100" y="521"/>
                    </a:cubicBezTo>
                    <a:close/>
                    <a:moveTo>
                      <a:pt x="89" y="518"/>
                    </a:moveTo>
                    <a:cubicBezTo>
                      <a:pt x="89" y="518"/>
                      <a:pt x="90" y="518"/>
                      <a:pt x="91" y="518"/>
                    </a:cubicBezTo>
                    <a:cubicBezTo>
                      <a:pt x="91" y="518"/>
                      <a:pt x="91" y="518"/>
                      <a:pt x="91" y="518"/>
                    </a:cubicBezTo>
                    <a:cubicBezTo>
                      <a:pt x="91" y="519"/>
                      <a:pt x="91" y="519"/>
                      <a:pt x="91" y="520"/>
                    </a:cubicBezTo>
                    <a:cubicBezTo>
                      <a:pt x="91" y="521"/>
                      <a:pt x="91" y="521"/>
                      <a:pt x="90" y="521"/>
                    </a:cubicBezTo>
                    <a:cubicBezTo>
                      <a:pt x="89" y="521"/>
                      <a:pt x="88" y="520"/>
                      <a:pt x="88" y="519"/>
                    </a:cubicBezTo>
                    <a:cubicBezTo>
                      <a:pt x="87" y="518"/>
                      <a:pt x="86" y="518"/>
                      <a:pt x="86" y="517"/>
                    </a:cubicBezTo>
                    <a:cubicBezTo>
                      <a:pt x="86" y="516"/>
                      <a:pt x="86" y="516"/>
                      <a:pt x="86" y="516"/>
                    </a:cubicBezTo>
                    <a:cubicBezTo>
                      <a:pt x="87" y="516"/>
                      <a:pt x="88" y="517"/>
                      <a:pt x="89" y="518"/>
                    </a:cubicBezTo>
                    <a:close/>
                    <a:moveTo>
                      <a:pt x="94" y="534"/>
                    </a:moveTo>
                    <a:cubicBezTo>
                      <a:pt x="94" y="534"/>
                      <a:pt x="94" y="534"/>
                      <a:pt x="94" y="534"/>
                    </a:cubicBezTo>
                    <a:cubicBezTo>
                      <a:pt x="94" y="534"/>
                      <a:pt x="94" y="534"/>
                      <a:pt x="94" y="533"/>
                    </a:cubicBezTo>
                    <a:cubicBezTo>
                      <a:pt x="94" y="533"/>
                      <a:pt x="95" y="533"/>
                      <a:pt x="95" y="533"/>
                    </a:cubicBezTo>
                    <a:cubicBezTo>
                      <a:pt x="95" y="534"/>
                      <a:pt x="95" y="534"/>
                      <a:pt x="95" y="534"/>
                    </a:cubicBezTo>
                    <a:cubicBezTo>
                      <a:pt x="95" y="534"/>
                      <a:pt x="95" y="534"/>
                      <a:pt x="95" y="534"/>
                    </a:cubicBezTo>
                    <a:cubicBezTo>
                      <a:pt x="94" y="534"/>
                      <a:pt x="94" y="534"/>
                      <a:pt x="94" y="534"/>
                    </a:cubicBezTo>
                    <a:close/>
                    <a:moveTo>
                      <a:pt x="95" y="537"/>
                    </a:moveTo>
                    <a:cubicBezTo>
                      <a:pt x="96" y="538"/>
                      <a:pt x="96" y="538"/>
                      <a:pt x="96" y="538"/>
                    </a:cubicBezTo>
                    <a:cubicBezTo>
                      <a:pt x="97" y="538"/>
                      <a:pt x="97" y="538"/>
                      <a:pt x="97" y="538"/>
                    </a:cubicBezTo>
                    <a:cubicBezTo>
                      <a:pt x="97" y="538"/>
                      <a:pt x="97" y="538"/>
                      <a:pt x="97" y="539"/>
                    </a:cubicBezTo>
                    <a:cubicBezTo>
                      <a:pt x="97" y="539"/>
                      <a:pt x="97" y="539"/>
                      <a:pt x="96" y="540"/>
                    </a:cubicBezTo>
                    <a:cubicBezTo>
                      <a:pt x="96" y="540"/>
                      <a:pt x="95" y="540"/>
                      <a:pt x="95" y="540"/>
                    </a:cubicBezTo>
                    <a:cubicBezTo>
                      <a:pt x="94" y="540"/>
                      <a:pt x="94" y="540"/>
                      <a:pt x="93" y="540"/>
                    </a:cubicBezTo>
                    <a:cubicBezTo>
                      <a:pt x="93" y="539"/>
                      <a:pt x="94" y="538"/>
                      <a:pt x="95" y="538"/>
                    </a:cubicBezTo>
                    <a:cubicBezTo>
                      <a:pt x="95" y="537"/>
                      <a:pt x="95" y="537"/>
                      <a:pt x="95" y="537"/>
                    </a:cubicBezTo>
                    <a:close/>
                    <a:moveTo>
                      <a:pt x="103" y="527"/>
                    </a:moveTo>
                    <a:cubicBezTo>
                      <a:pt x="103" y="526"/>
                      <a:pt x="104" y="526"/>
                      <a:pt x="104" y="525"/>
                    </a:cubicBezTo>
                    <a:cubicBezTo>
                      <a:pt x="104" y="525"/>
                      <a:pt x="104" y="525"/>
                      <a:pt x="105" y="526"/>
                    </a:cubicBezTo>
                    <a:cubicBezTo>
                      <a:pt x="105" y="526"/>
                      <a:pt x="105" y="526"/>
                      <a:pt x="105" y="526"/>
                    </a:cubicBezTo>
                    <a:cubicBezTo>
                      <a:pt x="105" y="527"/>
                      <a:pt x="105" y="527"/>
                      <a:pt x="105" y="527"/>
                    </a:cubicBezTo>
                    <a:cubicBezTo>
                      <a:pt x="105" y="527"/>
                      <a:pt x="104" y="527"/>
                      <a:pt x="104" y="527"/>
                    </a:cubicBezTo>
                    <a:cubicBezTo>
                      <a:pt x="104" y="527"/>
                      <a:pt x="104" y="527"/>
                      <a:pt x="104" y="527"/>
                    </a:cubicBezTo>
                    <a:cubicBezTo>
                      <a:pt x="104" y="527"/>
                      <a:pt x="103" y="527"/>
                      <a:pt x="103" y="527"/>
                    </a:cubicBezTo>
                    <a:close/>
                    <a:moveTo>
                      <a:pt x="104" y="535"/>
                    </a:moveTo>
                    <a:cubicBezTo>
                      <a:pt x="104" y="535"/>
                      <a:pt x="104" y="535"/>
                      <a:pt x="105" y="535"/>
                    </a:cubicBezTo>
                    <a:cubicBezTo>
                      <a:pt x="105" y="534"/>
                      <a:pt x="105" y="534"/>
                      <a:pt x="105" y="534"/>
                    </a:cubicBezTo>
                    <a:cubicBezTo>
                      <a:pt x="106" y="534"/>
                      <a:pt x="106" y="535"/>
                      <a:pt x="106" y="535"/>
                    </a:cubicBezTo>
                    <a:cubicBezTo>
                      <a:pt x="107" y="535"/>
                      <a:pt x="107" y="536"/>
                      <a:pt x="107" y="536"/>
                    </a:cubicBezTo>
                    <a:cubicBezTo>
                      <a:pt x="107" y="536"/>
                      <a:pt x="107" y="536"/>
                      <a:pt x="107" y="536"/>
                    </a:cubicBezTo>
                    <a:cubicBezTo>
                      <a:pt x="106" y="537"/>
                      <a:pt x="106" y="537"/>
                      <a:pt x="106" y="537"/>
                    </a:cubicBezTo>
                    <a:cubicBezTo>
                      <a:pt x="105" y="536"/>
                      <a:pt x="104" y="536"/>
                      <a:pt x="104" y="536"/>
                    </a:cubicBezTo>
                    <a:cubicBezTo>
                      <a:pt x="104" y="536"/>
                      <a:pt x="104" y="536"/>
                      <a:pt x="104" y="536"/>
                    </a:cubicBezTo>
                    <a:cubicBezTo>
                      <a:pt x="104" y="536"/>
                      <a:pt x="104" y="535"/>
                      <a:pt x="104" y="535"/>
                    </a:cubicBezTo>
                    <a:close/>
                    <a:moveTo>
                      <a:pt x="85" y="517"/>
                    </a:moveTo>
                    <a:cubicBezTo>
                      <a:pt x="85" y="518"/>
                      <a:pt x="85" y="518"/>
                      <a:pt x="85" y="518"/>
                    </a:cubicBezTo>
                    <a:cubicBezTo>
                      <a:pt x="85" y="518"/>
                      <a:pt x="85" y="519"/>
                      <a:pt x="85" y="520"/>
                    </a:cubicBezTo>
                    <a:cubicBezTo>
                      <a:pt x="85" y="519"/>
                      <a:pt x="84" y="519"/>
                      <a:pt x="84" y="518"/>
                    </a:cubicBezTo>
                    <a:cubicBezTo>
                      <a:pt x="83" y="517"/>
                      <a:pt x="83" y="517"/>
                      <a:pt x="83" y="517"/>
                    </a:cubicBezTo>
                    <a:cubicBezTo>
                      <a:pt x="83" y="517"/>
                      <a:pt x="83" y="516"/>
                      <a:pt x="83" y="516"/>
                    </a:cubicBezTo>
                    <a:cubicBezTo>
                      <a:pt x="84" y="517"/>
                      <a:pt x="85" y="517"/>
                      <a:pt x="85" y="517"/>
                    </a:cubicBezTo>
                    <a:close/>
                    <a:moveTo>
                      <a:pt x="65" y="539"/>
                    </a:moveTo>
                    <a:cubicBezTo>
                      <a:pt x="65" y="539"/>
                      <a:pt x="65" y="539"/>
                      <a:pt x="65" y="539"/>
                    </a:cubicBezTo>
                    <a:cubicBezTo>
                      <a:pt x="64" y="539"/>
                      <a:pt x="64" y="539"/>
                      <a:pt x="64" y="540"/>
                    </a:cubicBezTo>
                    <a:cubicBezTo>
                      <a:pt x="63" y="540"/>
                      <a:pt x="63" y="540"/>
                      <a:pt x="63" y="540"/>
                    </a:cubicBezTo>
                    <a:cubicBezTo>
                      <a:pt x="63" y="539"/>
                      <a:pt x="63" y="539"/>
                      <a:pt x="63" y="538"/>
                    </a:cubicBezTo>
                    <a:cubicBezTo>
                      <a:pt x="64" y="538"/>
                      <a:pt x="65" y="539"/>
                      <a:pt x="65" y="539"/>
                    </a:cubicBezTo>
                    <a:close/>
                    <a:moveTo>
                      <a:pt x="66" y="550"/>
                    </a:moveTo>
                    <a:cubicBezTo>
                      <a:pt x="65" y="550"/>
                      <a:pt x="65" y="550"/>
                      <a:pt x="65" y="550"/>
                    </a:cubicBezTo>
                    <a:cubicBezTo>
                      <a:pt x="64" y="550"/>
                      <a:pt x="64" y="550"/>
                      <a:pt x="63" y="550"/>
                    </a:cubicBezTo>
                    <a:cubicBezTo>
                      <a:pt x="63" y="550"/>
                      <a:pt x="63" y="550"/>
                      <a:pt x="64" y="549"/>
                    </a:cubicBezTo>
                    <a:cubicBezTo>
                      <a:pt x="64" y="549"/>
                      <a:pt x="64" y="549"/>
                      <a:pt x="64" y="550"/>
                    </a:cubicBezTo>
                    <a:cubicBezTo>
                      <a:pt x="65" y="550"/>
                      <a:pt x="65" y="550"/>
                      <a:pt x="66" y="550"/>
                    </a:cubicBezTo>
                    <a:close/>
                    <a:moveTo>
                      <a:pt x="71" y="548"/>
                    </a:moveTo>
                    <a:cubicBezTo>
                      <a:pt x="71" y="549"/>
                      <a:pt x="71" y="549"/>
                      <a:pt x="71" y="549"/>
                    </a:cubicBezTo>
                    <a:cubicBezTo>
                      <a:pt x="70" y="549"/>
                      <a:pt x="69" y="550"/>
                      <a:pt x="68" y="550"/>
                    </a:cubicBezTo>
                    <a:cubicBezTo>
                      <a:pt x="68" y="549"/>
                      <a:pt x="67" y="549"/>
                      <a:pt x="67" y="549"/>
                    </a:cubicBezTo>
                    <a:cubicBezTo>
                      <a:pt x="67" y="549"/>
                      <a:pt x="68" y="548"/>
                      <a:pt x="68" y="548"/>
                    </a:cubicBezTo>
                    <a:cubicBezTo>
                      <a:pt x="69" y="548"/>
                      <a:pt x="69" y="548"/>
                      <a:pt x="70" y="548"/>
                    </a:cubicBezTo>
                    <a:cubicBezTo>
                      <a:pt x="70" y="548"/>
                      <a:pt x="70" y="548"/>
                      <a:pt x="70" y="548"/>
                    </a:cubicBezTo>
                    <a:cubicBezTo>
                      <a:pt x="70" y="548"/>
                      <a:pt x="70" y="548"/>
                      <a:pt x="71" y="548"/>
                    </a:cubicBezTo>
                    <a:close/>
                    <a:moveTo>
                      <a:pt x="113" y="529"/>
                    </a:moveTo>
                    <a:cubicBezTo>
                      <a:pt x="113" y="529"/>
                      <a:pt x="114" y="530"/>
                      <a:pt x="114" y="530"/>
                    </a:cubicBezTo>
                    <a:cubicBezTo>
                      <a:pt x="114" y="530"/>
                      <a:pt x="113" y="531"/>
                      <a:pt x="113" y="531"/>
                    </a:cubicBezTo>
                    <a:cubicBezTo>
                      <a:pt x="113" y="532"/>
                      <a:pt x="113" y="532"/>
                      <a:pt x="112" y="532"/>
                    </a:cubicBezTo>
                    <a:cubicBezTo>
                      <a:pt x="112" y="532"/>
                      <a:pt x="112" y="532"/>
                      <a:pt x="112" y="532"/>
                    </a:cubicBezTo>
                    <a:cubicBezTo>
                      <a:pt x="111" y="532"/>
                      <a:pt x="111" y="532"/>
                      <a:pt x="111" y="532"/>
                    </a:cubicBezTo>
                    <a:cubicBezTo>
                      <a:pt x="112" y="530"/>
                      <a:pt x="112" y="530"/>
                      <a:pt x="113" y="529"/>
                    </a:cubicBezTo>
                    <a:cubicBezTo>
                      <a:pt x="113" y="529"/>
                      <a:pt x="113" y="529"/>
                      <a:pt x="113" y="529"/>
                    </a:cubicBezTo>
                    <a:close/>
                    <a:moveTo>
                      <a:pt x="116" y="529"/>
                    </a:moveTo>
                    <a:cubicBezTo>
                      <a:pt x="115" y="529"/>
                      <a:pt x="115" y="529"/>
                      <a:pt x="115" y="529"/>
                    </a:cubicBezTo>
                    <a:cubicBezTo>
                      <a:pt x="115" y="529"/>
                      <a:pt x="115" y="529"/>
                      <a:pt x="115" y="529"/>
                    </a:cubicBezTo>
                    <a:lnTo>
                      <a:pt x="116" y="529"/>
                    </a:lnTo>
                    <a:close/>
                    <a:moveTo>
                      <a:pt x="116" y="529"/>
                    </a:moveTo>
                    <a:cubicBezTo>
                      <a:pt x="117" y="529"/>
                      <a:pt x="117" y="529"/>
                      <a:pt x="117" y="529"/>
                    </a:cubicBezTo>
                    <a:cubicBezTo>
                      <a:pt x="117" y="530"/>
                      <a:pt x="117" y="530"/>
                      <a:pt x="116" y="530"/>
                    </a:cubicBezTo>
                    <a:cubicBezTo>
                      <a:pt x="116" y="530"/>
                      <a:pt x="116" y="530"/>
                      <a:pt x="116" y="530"/>
                    </a:cubicBezTo>
                    <a:cubicBezTo>
                      <a:pt x="115" y="530"/>
                      <a:pt x="115" y="530"/>
                      <a:pt x="115" y="530"/>
                    </a:cubicBezTo>
                    <a:cubicBezTo>
                      <a:pt x="115" y="529"/>
                      <a:pt x="115" y="529"/>
                      <a:pt x="115" y="529"/>
                    </a:cubicBezTo>
                    <a:cubicBezTo>
                      <a:pt x="115" y="529"/>
                      <a:pt x="115" y="529"/>
                      <a:pt x="115" y="529"/>
                    </a:cubicBezTo>
                    <a:cubicBezTo>
                      <a:pt x="115" y="529"/>
                      <a:pt x="115" y="529"/>
                      <a:pt x="116" y="529"/>
                    </a:cubicBezTo>
                    <a:close/>
                    <a:moveTo>
                      <a:pt x="119" y="532"/>
                    </a:moveTo>
                    <a:cubicBezTo>
                      <a:pt x="119" y="532"/>
                      <a:pt x="120" y="532"/>
                      <a:pt x="120" y="532"/>
                    </a:cubicBezTo>
                    <a:cubicBezTo>
                      <a:pt x="121" y="532"/>
                      <a:pt x="121" y="532"/>
                      <a:pt x="122" y="531"/>
                    </a:cubicBezTo>
                    <a:cubicBezTo>
                      <a:pt x="123" y="530"/>
                      <a:pt x="124" y="530"/>
                      <a:pt x="125" y="530"/>
                    </a:cubicBezTo>
                    <a:cubicBezTo>
                      <a:pt x="125" y="529"/>
                      <a:pt x="125" y="528"/>
                      <a:pt x="125" y="528"/>
                    </a:cubicBezTo>
                    <a:cubicBezTo>
                      <a:pt x="125" y="527"/>
                      <a:pt x="126" y="527"/>
                      <a:pt x="126" y="527"/>
                    </a:cubicBezTo>
                    <a:cubicBezTo>
                      <a:pt x="126" y="527"/>
                      <a:pt x="126" y="527"/>
                      <a:pt x="126" y="527"/>
                    </a:cubicBezTo>
                    <a:cubicBezTo>
                      <a:pt x="126" y="527"/>
                      <a:pt x="126" y="527"/>
                      <a:pt x="127" y="527"/>
                    </a:cubicBezTo>
                    <a:cubicBezTo>
                      <a:pt x="127" y="527"/>
                      <a:pt x="127" y="527"/>
                      <a:pt x="127" y="527"/>
                    </a:cubicBezTo>
                    <a:cubicBezTo>
                      <a:pt x="127" y="527"/>
                      <a:pt x="127" y="528"/>
                      <a:pt x="127" y="528"/>
                    </a:cubicBezTo>
                    <a:cubicBezTo>
                      <a:pt x="127" y="529"/>
                      <a:pt x="127" y="530"/>
                      <a:pt x="127" y="531"/>
                    </a:cubicBezTo>
                    <a:cubicBezTo>
                      <a:pt x="127" y="532"/>
                      <a:pt x="127" y="533"/>
                      <a:pt x="127" y="533"/>
                    </a:cubicBezTo>
                    <a:cubicBezTo>
                      <a:pt x="127" y="534"/>
                      <a:pt x="127" y="535"/>
                      <a:pt x="127" y="535"/>
                    </a:cubicBezTo>
                    <a:cubicBezTo>
                      <a:pt x="127" y="536"/>
                      <a:pt x="127" y="536"/>
                      <a:pt x="127" y="536"/>
                    </a:cubicBezTo>
                    <a:cubicBezTo>
                      <a:pt x="126" y="537"/>
                      <a:pt x="126" y="538"/>
                      <a:pt x="126" y="539"/>
                    </a:cubicBezTo>
                    <a:cubicBezTo>
                      <a:pt x="126" y="539"/>
                      <a:pt x="126" y="539"/>
                      <a:pt x="126" y="539"/>
                    </a:cubicBezTo>
                    <a:cubicBezTo>
                      <a:pt x="126" y="540"/>
                      <a:pt x="126" y="540"/>
                      <a:pt x="126" y="540"/>
                    </a:cubicBezTo>
                    <a:cubicBezTo>
                      <a:pt x="124" y="539"/>
                      <a:pt x="124" y="539"/>
                      <a:pt x="123" y="539"/>
                    </a:cubicBezTo>
                    <a:cubicBezTo>
                      <a:pt x="123" y="539"/>
                      <a:pt x="122" y="539"/>
                      <a:pt x="121" y="540"/>
                    </a:cubicBezTo>
                    <a:cubicBezTo>
                      <a:pt x="120" y="541"/>
                      <a:pt x="119" y="542"/>
                      <a:pt x="118" y="542"/>
                    </a:cubicBezTo>
                    <a:cubicBezTo>
                      <a:pt x="118" y="542"/>
                      <a:pt x="117" y="541"/>
                      <a:pt x="117" y="540"/>
                    </a:cubicBezTo>
                    <a:cubicBezTo>
                      <a:pt x="116" y="539"/>
                      <a:pt x="116" y="539"/>
                      <a:pt x="116" y="539"/>
                    </a:cubicBezTo>
                    <a:cubicBezTo>
                      <a:pt x="116" y="538"/>
                      <a:pt x="117" y="537"/>
                      <a:pt x="118" y="536"/>
                    </a:cubicBezTo>
                    <a:cubicBezTo>
                      <a:pt x="119" y="535"/>
                      <a:pt x="119" y="534"/>
                      <a:pt x="119" y="534"/>
                    </a:cubicBezTo>
                    <a:cubicBezTo>
                      <a:pt x="118" y="534"/>
                      <a:pt x="117" y="533"/>
                      <a:pt x="117" y="533"/>
                    </a:cubicBezTo>
                    <a:cubicBezTo>
                      <a:pt x="117" y="533"/>
                      <a:pt x="117" y="532"/>
                      <a:pt x="118" y="532"/>
                    </a:cubicBezTo>
                    <a:cubicBezTo>
                      <a:pt x="118" y="532"/>
                      <a:pt x="118" y="532"/>
                      <a:pt x="119" y="532"/>
                    </a:cubicBezTo>
                    <a:close/>
                    <a:moveTo>
                      <a:pt x="127" y="527"/>
                    </a:moveTo>
                    <a:cubicBezTo>
                      <a:pt x="126" y="527"/>
                      <a:pt x="126" y="527"/>
                      <a:pt x="126" y="527"/>
                    </a:cubicBezTo>
                    <a:cubicBezTo>
                      <a:pt x="126" y="527"/>
                      <a:pt x="126" y="527"/>
                      <a:pt x="126" y="527"/>
                    </a:cubicBezTo>
                    <a:cubicBezTo>
                      <a:pt x="126" y="527"/>
                      <a:pt x="126" y="527"/>
                      <a:pt x="127" y="527"/>
                    </a:cubicBezTo>
                    <a:close/>
                    <a:moveTo>
                      <a:pt x="137" y="539"/>
                    </a:moveTo>
                    <a:cubicBezTo>
                      <a:pt x="137" y="539"/>
                      <a:pt x="138" y="539"/>
                      <a:pt x="138" y="540"/>
                    </a:cubicBezTo>
                    <a:cubicBezTo>
                      <a:pt x="138" y="540"/>
                      <a:pt x="138" y="540"/>
                      <a:pt x="139" y="540"/>
                    </a:cubicBezTo>
                    <a:cubicBezTo>
                      <a:pt x="139" y="541"/>
                      <a:pt x="139" y="541"/>
                      <a:pt x="138" y="542"/>
                    </a:cubicBezTo>
                    <a:cubicBezTo>
                      <a:pt x="137" y="542"/>
                      <a:pt x="137" y="542"/>
                      <a:pt x="137" y="542"/>
                    </a:cubicBezTo>
                    <a:cubicBezTo>
                      <a:pt x="137" y="542"/>
                      <a:pt x="137" y="542"/>
                      <a:pt x="136" y="542"/>
                    </a:cubicBezTo>
                    <a:cubicBezTo>
                      <a:pt x="136" y="542"/>
                      <a:pt x="136" y="542"/>
                      <a:pt x="136" y="541"/>
                    </a:cubicBezTo>
                    <a:cubicBezTo>
                      <a:pt x="135" y="541"/>
                      <a:pt x="135" y="540"/>
                      <a:pt x="135" y="540"/>
                    </a:cubicBezTo>
                    <a:cubicBezTo>
                      <a:pt x="135" y="540"/>
                      <a:pt x="135" y="540"/>
                      <a:pt x="135" y="540"/>
                    </a:cubicBezTo>
                    <a:cubicBezTo>
                      <a:pt x="135" y="540"/>
                      <a:pt x="136" y="539"/>
                      <a:pt x="137" y="539"/>
                    </a:cubicBezTo>
                    <a:close/>
                    <a:moveTo>
                      <a:pt x="122" y="548"/>
                    </a:moveTo>
                    <a:cubicBezTo>
                      <a:pt x="121" y="549"/>
                      <a:pt x="121" y="549"/>
                      <a:pt x="121" y="549"/>
                    </a:cubicBezTo>
                    <a:cubicBezTo>
                      <a:pt x="120" y="550"/>
                      <a:pt x="120" y="550"/>
                      <a:pt x="119" y="550"/>
                    </a:cubicBezTo>
                    <a:cubicBezTo>
                      <a:pt x="119" y="550"/>
                      <a:pt x="119" y="550"/>
                      <a:pt x="119" y="550"/>
                    </a:cubicBezTo>
                    <a:cubicBezTo>
                      <a:pt x="119" y="549"/>
                      <a:pt x="119" y="549"/>
                      <a:pt x="120" y="548"/>
                    </a:cubicBezTo>
                    <a:cubicBezTo>
                      <a:pt x="120" y="548"/>
                      <a:pt x="120" y="548"/>
                      <a:pt x="121" y="548"/>
                    </a:cubicBezTo>
                    <a:cubicBezTo>
                      <a:pt x="121" y="548"/>
                      <a:pt x="121" y="548"/>
                      <a:pt x="122" y="548"/>
                    </a:cubicBezTo>
                    <a:close/>
                    <a:moveTo>
                      <a:pt x="146" y="543"/>
                    </a:moveTo>
                    <a:cubicBezTo>
                      <a:pt x="146" y="543"/>
                      <a:pt x="146" y="543"/>
                      <a:pt x="146" y="543"/>
                    </a:cubicBezTo>
                    <a:cubicBezTo>
                      <a:pt x="146" y="543"/>
                      <a:pt x="146" y="543"/>
                      <a:pt x="146" y="543"/>
                    </a:cubicBezTo>
                    <a:cubicBezTo>
                      <a:pt x="146" y="544"/>
                      <a:pt x="146" y="544"/>
                      <a:pt x="145" y="544"/>
                    </a:cubicBezTo>
                    <a:cubicBezTo>
                      <a:pt x="143" y="544"/>
                      <a:pt x="143" y="544"/>
                      <a:pt x="143" y="543"/>
                    </a:cubicBezTo>
                    <a:cubicBezTo>
                      <a:pt x="142" y="543"/>
                      <a:pt x="142" y="543"/>
                      <a:pt x="142" y="543"/>
                    </a:cubicBezTo>
                    <a:cubicBezTo>
                      <a:pt x="142" y="543"/>
                      <a:pt x="142" y="542"/>
                      <a:pt x="143" y="542"/>
                    </a:cubicBezTo>
                    <a:cubicBezTo>
                      <a:pt x="143" y="542"/>
                      <a:pt x="143" y="542"/>
                      <a:pt x="143" y="542"/>
                    </a:cubicBezTo>
                    <a:cubicBezTo>
                      <a:pt x="144" y="543"/>
                      <a:pt x="144" y="543"/>
                      <a:pt x="145" y="543"/>
                    </a:cubicBezTo>
                    <a:cubicBezTo>
                      <a:pt x="145" y="543"/>
                      <a:pt x="145" y="543"/>
                      <a:pt x="145" y="543"/>
                    </a:cubicBezTo>
                    <a:cubicBezTo>
                      <a:pt x="145" y="543"/>
                      <a:pt x="146" y="543"/>
                      <a:pt x="146" y="543"/>
                    </a:cubicBezTo>
                    <a:close/>
                    <a:moveTo>
                      <a:pt x="197" y="514"/>
                    </a:moveTo>
                    <a:cubicBezTo>
                      <a:pt x="197" y="515"/>
                      <a:pt x="196" y="516"/>
                      <a:pt x="196" y="517"/>
                    </a:cubicBezTo>
                    <a:cubicBezTo>
                      <a:pt x="195" y="515"/>
                      <a:pt x="195" y="513"/>
                      <a:pt x="195" y="513"/>
                    </a:cubicBezTo>
                    <a:cubicBezTo>
                      <a:pt x="195" y="513"/>
                      <a:pt x="195" y="513"/>
                      <a:pt x="195" y="513"/>
                    </a:cubicBezTo>
                    <a:cubicBezTo>
                      <a:pt x="196" y="513"/>
                      <a:pt x="197" y="513"/>
                      <a:pt x="197" y="514"/>
                    </a:cubicBezTo>
                    <a:close/>
                    <a:moveTo>
                      <a:pt x="129" y="539"/>
                    </a:moveTo>
                    <a:cubicBezTo>
                      <a:pt x="128" y="539"/>
                      <a:pt x="128" y="540"/>
                      <a:pt x="128" y="540"/>
                    </a:cubicBezTo>
                    <a:cubicBezTo>
                      <a:pt x="128" y="540"/>
                      <a:pt x="127" y="540"/>
                      <a:pt x="127" y="539"/>
                    </a:cubicBezTo>
                    <a:cubicBezTo>
                      <a:pt x="127" y="539"/>
                      <a:pt x="127" y="539"/>
                      <a:pt x="128" y="539"/>
                    </a:cubicBezTo>
                    <a:cubicBezTo>
                      <a:pt x="128" y="539"/>
                      <a:pt x="128" y="539"/>
                      <a:pt x="128" y="538"/>
                    </a:cubicBezTo>
                    <a:cubicBezTo>
                      <a:pt x="128" y="538"/>
                      <a:pt x="128" y="538"/>
                      <a:pt x="128" y="538"/>
                    </a:cubicBezTo>
                    <a:cubicBezTo>
                      <a:pt x="128" y="539"/>
                      <a:pt x="128" y="539"/>
                      <a:pt x="128" y="539"/>
                    </a:cubicBezTo>
                    <a:cubicBezTo>
                      <a:pt x="129" y="539"/>
                      <a:pt x="129" y="539"/>
                      <a:pt x="129" y="539"/>
                    </a:cubicBezTo>
                    <a:close/>
                    <a:moveTo>
                      <a:pt x="130" y="535"/>
                    </a:moveTo>
                    <a:cubicBezTo>
                      <a:pt x="130" y="536"/>
                      <a:pt x="130" y="536"/>
                      <a:pt x="130" y="536"/>
                    </a:cubicBezTo>
                    <a:cubicBezTo>
                      <a:pt x="130" y="536"/>
                      <a:pt x="130" y="536"/>
                      <a:pt x="130" y="536"/>
                    </a:cubicBezTo>
                    <a:cubicBezTo>
                      <a:pt x="130" y="536"/>
                      <a:pt x="131" y="536"/>
                      <a:pt x="131" y="536"/>
                    </a:cubicBezTo>
                    <a:cubicBezTo>
                      <a:pt x="131" y="537"/>
                      <a:pt x="131" y="537"/>
                      <a:pt x="131" y="537"/>
                    </a:cubicBezTo>
                    <a:cubicBezTo>
                      <a:pt x="129" y="537"/>
                      <a:pt x="129" y="537"/>
                      <a:pt x="129" y="537"/>
                    </a:cubicBezTo>
                    <a:cubicBezTo>
                      <a:pt x="129" y="536"/>
                      <a:pt x="128" y="536"/>
                      <a:pt x="128" y="536"/>
                    </a:cubicBezTo>
                    <a:cubicBezTo>
                      <a:pt x="128" y="536"/>
                      <a:pt x="129" y="536"/>
                      <a:pt x="129" y="536"/>
                    </a:cubicBezTo>
                    <a:cubicBezTo>
                      <a:pt x="129" y="536"/>
                      <a:pt x="129" y="536"/>
                      <a:pt x="129" y="536"/>
                    </a:cubicBezTo>
                    <a:cubicBezTo>
                      <a:pt x="129" y="536"/>
                      <a:pt x="129" y="535"/>
                      <a:pt x="130" y="535"/>
                    </a:cubicBezTo>
                    <a:close/>
                    <a:moveTo>
                      <a:pt x="133" y="538"/>
                    </a:moveTo>
                    <a:cubicBezTo>
                      <a:pt x="133" y="538"/>
                      <a:pt x="134" y="538"/>
                      <a:pt x="134" y="538"/>
                    </a:cubicBezTo>
                    <a:cubicBezTo>
                      <a:pt x="134" y="538"/>
                      <a:pt x="134" y="538"/>
                      <a:pt x="134" y="538"/>
                    </a:cubicBezTo>
                    <a:cubicBezTo>
                      <a:pt x="134" y="538"/>
                      <a:pt x="134" y="538"/>
                      <a:pt x="134" y="538"/>
                    </a:cubicBezTo>
                    <a:cubicBezTo>
                      <a:pt x="134" y="538"/>
                      <a:pt x="134" y="538"/>
                      <a:pt x="134" y="539"/>
                    </a:cubicBezTo>
                    <a:cubicBezTo>
                      <a:pt x="133" y="539"/>
                      <a:pt x="133" y="539"/>
                      <a:pt x="133" y="539"/>
                    </a:cubicBezTo>
                    <a:cubicBezTo>
                      <a:pt x="133" y="539"/>
                      <a:pt x="132" y="539"/>
                      <a:pt x="132" y="539"/>
                    </a:cubicBezTo>
                    <a:cubicBezTo>
                      <a:pt x="132" y="539"/>
                      <a:pt x="131" y="538"/>
                      <a:pt x="131" y="538"/>
                    </a:cubicBezTo>
                    <a:cubicBezTo>
                      <a:pt x="131" y="538"/>
                      <a:pt x="131" y="538"/>
                      <a:pt x="131" y="538"/>
                    </a:cubicBezTo>
                    <a:cubicBezTo>
                      <a:pt x="131" y="538"/>
                      <a:pt x="131" y="538"/>
                      <a:pt x="132" y="537"/>
                    </a:cubicBezTo>
                    <a:cubicBezTo>
                      <a:pt x="132" y="537"/>
                      <a:pt x="132" y="537"/>
                      <a:pt x="132" y="537"/>
                    </a:cubicBezTo>
                    <a:cubicBezTo>
                      <a:pt x="132" y="537"/>
                      <a:pt x="132" y="537"/>
                      <a:pt x="133" y="537"/>
                    </a:cubicBezTo>
                    <a:cubicBezTo>
                      <a:pt x="133" y="537"/>
                      <a:pt x="133" y="537"/>
                      <a:pt x="133" y="537"/>
                    </a:cubicBezTo>
                    <a:cubicBezTo>
                      <a:pt x="133" y="537"/>
                      <a:pt x="133" y="537"/>
                      <a:pt x="133" y="537"/>
                    </a:cubicBezTo>
                    <a:cubicBezTo>
                      <a:pt x="133" y="537"/>
                      <a:pt x="133" y="538"/>
                      <a:pt x="133" y="538"/>
                    </a:cubicBezTo>
                    <a:close/>
                    <a:moveTo>
                      <a:pt x="133" y="540"/>
                    </a:moveTo>
                    <a:cubicBezTo>
                      <a:pt x="133" y="540"/>
                      <a:pt x="133" y="540"/>
                      <a:pt x="133" y="540"/>
                    </a:cubicBezTo>
                    <a:cubicBezTo>
                      <a:pt x="134" y="541"/>
                      <a:pt x="134" y="541"/>
                      <a:pt x="134" y="542"/>
                    </a:cubicBezTo>
                    <a:cubicBezTo>
                      <a:pt x="134" y="542"/>
                      <a:pt x="134" y="542"/>
                      <a:pt x="134" y="542"/>
                    </a:cubicBezTo>
                    <a:cubicBezTo>
                      <a:pt x="134" y="543"/>
                      <a:pt x="134" y="543"/>
                      <a:pt x="134" y="543"/>
                    </a:cubicBezTo>
                    <a:cubicBezTo>
                      <a:pt x="134" y="543"/>
                      <a:pt x="134" y="543"/>
                      <a:pt x="133" y="543"/>
                    </a:cubicBezTo>
                    <a:cubicBezTo>
                      <a:pt x="133" y="542"/>
                      <a:pt x="132" y="542"/>
                      <a:pt x="132" y="542"/>
                    </a:cubicBezTo>
                    <a:cubicBezTo>
                      <a:pt x="132" y="542"/>
                      <a:pt x="132" y="542"/>
                      <a:pt x="132" y="542"/>
                    </a:cubicBezTo>
                    <a:cubicBezTo>
                      <a:pt x="132" y="544"/>
                      <a:pt x="132" y="544"/>
                      <a:pt x="131" y="544"/>
                    </a:cubicBezTo>
                    <a:cubicBezTo>
                      <a:pt x="131" y="544"/>
                      <a:pt x="131" y="544"/>
                      <a:pt x="130" y="543"/>
                    </a:cubicBezTo>
                    <a:cubicBezTo>
                      <a:pt x="129" y="543"/>
                      <a:pt x="129" y="542"/>
                      <a:pt x="129" y="542"/>
                    </a:cubicBezTo>
                    <a:cubicBezTo>
                      <a:pt x="129" y="541"/>
                      <a:pt x="129" y="541"/>
                      <a:pt x="130" y="540"/>
                    </a:cubicBezTo>
                    <a:cubicBezTo>
                      <a:pt x="130" y="540"/>
                      <a:pt x="131" y="540"/>
                      <a:pt x="131" y="540"/>
                    </a:cubicBezTo>
                    <a:cubicBezTo>
                      <a:pt x="131" y="540"/>
                      <a:pt x="132" y="540"/>
                      <a:pt x="132" y="540"/>
                    </a:cubicBezTo>
                    <a:cubicBezTo>
                      <a:pt x="132" y="540"/>
                      <a:pt x="132" y="540"/>
                      <a:pt x="132" y="540"/>
                    </a:cubicBezTo>
                    <a:cubicBezTo>
                      <a:pt x="133" y="540"/>
                      <a:pt x="133" y="540"/>
                      <a:pt x="133" y="540"/>
                    </a:cubicBezTo>
                    <a:close/>
                    <a:moveTo>
                      <a:pt x="138" y="543"/>
                    </a:moveTo>
                    <a:cubicBezTo>
                      <a:pt x="138" y="543"/>
                      <a:pt x="138" y="543"/>
                      <a:pt x="138" y="543"/>
                    </a:cubicBezTo>
                    <a:cubicBezTo>
                      <a:pt x="138" y="543"/>
                      <a:pt x="138" y="543"/>
                      <a:pt x="139" y="543"/>
                    </a:cubicBezTo>
                    <a:cubicBezTo>
                      <a:pt x="139" y="543"/>
                      <a:pt x="139" y="544"/>
                      <a:pt x="139" y="544"/>
                    </a:cubicBezTo>
                    <a:cubicBezTo>
                      <a:pt x="140" y="544"/>
                      <a:pt x="140" y="544"/>
                      <a:pt x="140" y="545"/>
                    </a:cubicBezTo>
                    <a:cubicBezTo>
                      <a:pt x="140" y="545"/>
                      <a:pt x="140" y="545"/>
                      <a:pt x="140" y="545"/>
                    </a:cubicBezTo>
                    <a:cubicBezTo>
                      <a:pt x="140" y="546"/>
                      <a:pt x="139" y="547"/>
                      <a:pt x="138" y="547"/>
                    </a:cubicBezTo>
                    <a:cubicBezTo>
                      <a:pt x="137" y="548"/>
                      <a:pt x="135" y="549"/>
                      <a:pt x="134" y="549"/>
                    </a:cubicBezTo>
                    <a:cubicBezTo>
                      <a:pt x="133" y="549"/>
                      <a:pt x="133" y="548"/>
                      <a:pt x="133" y="548"/>
                    </a:cubicBezTo>
                    <a:cubicBezTo>
                      <a:pt x="134" y="547"/>
                      <a:pt x="135" y="546"/>
                      <a:pt x="136" y="546"/>
                    </a:cubicBezTo>
                    <a:cubicBezTo>
                      <a:pt x="136" y="546"/>
                      <a:pt x="136" y="545"/>
                      <a:pt x="137" y="544"/>
                    </a:cubicBezTo>
                    <a:cubicBezTo>
                      <a:pt x="137" y="544"/>
                      <a:pt x="137" y="544"/>
                      <a:pt x="137" y="544"/>
                    </a:cubicBezTo>
                    <a:cubicBezTo>
                      <a:pt x="137" y="544"/>
                      <a:pt x="137" y="544"/>
                      <a:pt x="138" y="543"/>
                    </a:cubicBezTo>
                    <a:close/>
                    <a:moveTo>
                      <a:pt x="101" y="535"/>
                    </a:moveTo>
                    <a:cubicBezTo>
                      <a:pt x="102" y="535"/>
                      <a:pt x="102" y="535"/>
                      <a:pt x="103" y="535"/>
                    </a:cubicBezTo>
                    <a:cubicBezTo>
                      <a:pt x="103" y="536"/>
                      <a:pt x="103" y="536"/>
                      <a:pt x="103" y="536"/>
                    </a:cubicBezTo>
                    <a:cubicBezTo>
                      <a:pt x="101" y="536"/>
                      <a:pt x="100" y="537"/>
                      <a:pt x="99" y="538"/>
                    </a:cubicBezTo>
                    <a:cubicBezTo>
                      <a:pt x="98" y="538"/>
                      <a:pt x="98" y="538"/>
                      <a:pt x="98" y="538"/>
                    </a:cubicBezTo>
                    <a:cubicBezTo>
                      <a:pt x="98" y="537"/>
                      <a:pt x="98" y="537"/>
                      <a:pt x="98" y="537"/>
                    </a:cubicBezTo>
                    <a:cubicBezTo>
                      <a:pt x="98" y="537"/>
                      <a:pt x="99" y="537"/>
                      <a:pt x="99" y="536"/>
                    </a:cubicBezTo>
                    <a:cubicBezTo>
                      <a:pt x="99" y="535"/>
                      <a:pt x="99" y="535"/>
                      <a:pt x="100" y="535"/>
                    </a:cubicBezTo>
                    <a:cubicBezTo>
                      <a:pt x="100" y="535"/>
                      <a:pt x="100" y="535"/>
                      <a:pt x="100" y="535"/>
                    </a:cubicBezTo>
                    <a:cubicBezTo>
                      <a:pt x="100" y="535"/>
                      <a:pt x="101" y="535"/>
                      <a:pt x="101" y="535"/>
                    </a:cubicBezTo>
                    <a:close/>
                    <a:moveTo>
                      <a:pt x="89" y="536"/>
                    </a:moveTo>
                    <a:cubicBezTo>
                      <a:pt x="90" y="536"/>
                      <a:pt x="90" y="536"/>
                      <a:pt x="91" y="536"/>
                    </a:cubicBezTo>
                    <a:cubicBezTo>
                      <a:pt x="91" y="536"/>
                      <a:pt x="91" y="536"/>
                      <a:pt x="91" y="536"/>
                    </a:cubicBezTo>
                    <a:cubicBezTo>
                      <a:pt x="91" y="537"/>
                      <a:pt x="90" y="537"/>
                      <a:pt x="90" y="537"/>
                    </a:cubicBezTo>
                    <a:cubicBezTo>
                      <a:pt x="89" y="538"/>
                      <a:pt x="88" y="538"/>
                      <a:pt x="88" y="538"/>
                    </a:cubicBezTo>
                    <a:cubicBezTo>
                      <a:pt x="87" y="537"/>
                      <a:pt x="87" y="537"/>
                      <a:pt x="87" y="537"/>
                    </a:cubicBezTo>
                    <a:cubicBezTo>
                      <a:pt x="87" y="536"/>
                      <a:pt x="88" y="536"/>
                      <a:pt x="89" y="536"/>
                    </a:cubicBezTo>
                    <a:cubicBezTo>
                      <a:pt x="89" y="536"/>
                      <a:pt x="89" y="536"/>
                      <a:pt x="89" y="536"/>
                    </a:cubicBezTo>
                    <a:close/>
                    <a:moveTo>
                      <a:pt x="113" y="526"/>
                    </a:moveTo>
                    <a:cubicBezTo>
                      <a:pt x="113" y="526"/>
                      <a:pt x="113" y="526"/>
                      <a:pt x="114" y="526"/>
                    </a:cubicBezTo>
                    <a:cubicBezTo>
                      <a:pt x="114" y="526"/>
                      <a:pt x="114" y="526"/>
                      <a:pt x="114" y="526"/>
                    </a:cubicBezTo>
                    <a:cubicBezTo>
                      <a:pt x="115" y="526"/>
                      <a:pt x="116" y="526"/>
                      <a:pt x="117" y="526"/>
                    </a:cubicBezTo>
                    <a:cubicBezTo>
                      <a:pt x="116" y="527"/>
                      <a:pt x="116" y="527"/>
                      <a:pt x="116" y="528"/>
                    </a:cubicBezTo>
                    <a:cubicBezTo>
                      <a:pt x="115" y="528"/>
                      <a:pt x="115" y="528"/>
                      <a:pt x="115" y="528"/>
                    </a:cubicBezTo>
                    <a:cubicBezTo>
                      <a:pt x="115" y="528"/>
                      <a:pt x="114" y="528"/>
                      <a:pt x="114" y="528"/>
                    </a:cubicBezTo>
                    <a:cubicBezTo>
                      <a:pt x="113" y="528"/>
                      <a:pt x="112" y="528"/>
                      <a:pt x="111" y="529"/>
                    </a:cubicBezTo>
                    <a:cubicBezTo>
                      <a:pt x="111" y="529"/>
                      <a:pt x="111" y="529"/>
                      <a:pt x="111" y="529"/>
                    </a:cubicBezTo>
                    <a:cubicBezTo>
                      <a:pt x="110" y="529"/>
                      <a:pt x="109" y="529"/>
                      <a:pt x="109" y="529"/>
                    </a:cubicBezTo>
                    <a:cubicBezTo>
                      <a:pt x="108" y="529"/>
                      <a:pt x="108" y="529"/>
                      <a:pt x="108" y="528"/>
                    </a:cubicBezTo>
                    <a:cubicBezTo>
                      <a:pt x="108" y="528"/>
                      <a:pt x="109" y="527"/>
                      <a:pt x="110" y="526"/>
                    </a:cubicBezTo>
                    <a:cubicBezTo>
                      <a:pt x="110" y="526"/>
                      <a:pt x="111" y="526"/>
                      <a:pt x="112" y="526"/>
                    </a:cubicBezTo>
                    <a:cubicBezTo>
                      <a:pt x="112" y="526"/>
                      <a:pt x="112" y="526"/>
                      <a:pt x="113" y="526"/>
                    </a:cubicBezTo>
                    <a:close/>
                    <a:moveTo>
                      <a:pt x="114" y="533"/>
                    </a:moveTo>
                    <a:cubicBezTo>
                      <a:pt x="114" y="534"/>
                      <a:pt x="114" y="534"/>
                      <a:pt x="114" y="534"/>
                    </a:cubicBezTo>
                    <a:cubicBezTo>
                      <a:pt x="114" y="535"/>
                      <a:pt x="114" y="535"/>
                      <a:pt x="113" y="536"/>
                    </a:cubicBezTo>
                    <a:cubicBezTo>
                      <a:pt x="113" y="533"/>
                      <a:pt x="113" y="533"/>
                      <a:pt x="113" y="533"/>
                    </a:cubicBezTo>
                    <a:cubicBezTo>
                      <a:pt x="113" y="533"/>
                      <a:pt x="113" y="533"/>
                      <a:pt x="114" y="533"/>
                    </a:cubicBezTo>
                    <a:cubicBezTo>
                      <a:pt x="114" y="533"/>
                      <a:pt x="114" y="533"/>
                      <a:pt x="114" y="533"/>
                    </a:cubicBezTo>
                    <a:cubicBezTo>
                      <a:pt x="114" y="533"/>
                      <a:pt x="114" y="533"/>
                      <a:pt x="114" y="533"/>
                    </a:cubicBezTo>
                    <a:cubicBezTo>
                      <a:pt x="114" y="533"/>
                      <a:pt x="114" y="533"/>
                      <a:pt x="114" y="533"/>
                    </a:cubicBezTo>
                    <a:close/>
                    <a:moveTo>
                      <a:pt x="98" y="520"/>
                    </a:moveTo>
                    <a:cubicBezTo>
                      <a:pt x="98" y="520"/>
                      <a:pt x="98" y="520"/>
                      <a:pt x="97" y="520"/>
                    </a:cubicBezTo>
                    <a:cubicBezTo>
                      <a:pt x="97" y="521"/>
                      <a:pt x="97" y="522"/>
                      <a:pt x="97" y="523"/>
                    </a:cubicBezTo>
                    <a:cubicBezTo>
                      <a:pt x="96" y="523"/>
                      <a:pt x="96" y="523"/>
                      <a:pt x="96" y="523"/>
                    </a:cubicBezTo>
                    <a:cubicBezTo>
                      <a:pt x="96" y="522"/>
                      <a:pt x="96" y="521"/>
                      <a:pt x="96" y="521"/>
                    </a:cubicBezTo>
                    <a:cubicBezTo>
                      <a:pt x="96" y="520"/>
                      <a:pt x="96" y="519"/>
                      <a:pt x="96" y="519"/>
                    </a:cubicBezTo>
                    <a:cubicBezTo>
                      <a:pt x="96" y="519"/>
                      <a:pt x="96" y="519"/>
                      <a:pt x="96" y="519"/>
                    </a:cubicBezTo>
                    <a:cubicBezTo>
                      <a:pt x="97" y="519"/>
                      <a:pt x="97" y="519"/>
                      <a:pt x="98" y="519"/>
                    </a:cubicBezTo>
                    <a:lnTo>
                      <a:pt x="98" y="520"/>
                    </a:lnTo>
                    <a:close/>
                    <a:moveTo>
                      <a:pt x="115" y="525"/>
                    </a:moveTo>
                    <a:cubicBezTo>
                      <a:pt x="115" y="525"/>
                      <a:pt x="115" y="525"/>
                      <a:pt x="115" y="525"/>
                    </a:cubicBezTo>
                    <a:cubicBezTo>
                      <a:pt x="114" y="525"/>
                      <a:pt x="113" y="524"/>
                      <a:pt x="113" y="524"/>
                    </a:cubicBezTo>
                    <a:cubicBezTo>
                      <a:pt x="113" y="524"/>
                      <a:pt x="113" y="524"/>
                      <a:pt x="113" y="524"/>
                    </a:cubicBezTo>
                    <a:cubicBezTo>
                      <a:pt x="113" y="524"/>
                      <a:pt x="114" y="523"/>
                      <a:pt x="114" y="523"/>
                    </a:cubicBezTo>
                    <a:cubicBezTo>
                      <a:pt x="114" y="523"/>
                      <a:pt x="114" y="523"/>
                      <a:pt x="114" y="523"/>
                    </a:cubicBezTo>
                    <a:cubicBezTo>
                      <a:pt x="115" y="523"/>
                      <a:pt x="115" y="523"/>
                      <a:pt x="115" y="523"/>
                    </a:cubicBezTo>
                    <a:cubicBezTo>
                      <a:pt x="116" y="523"/>
                      <a:pt x="117" y="523"/>
                      <a:pt x="117" y="524"/>
                    </a:cubicBezTo>
                    <a:cubicBezTo>
                      <a:pt x="117" y="524"/>
                      <a:pt x="117" y="525"/>
                      <a:pt x="115" y="525"/>
                    </a:cubicBezTo>
                    <a:close/>
                    <a:moveTo>
                      <a:pt x="74" y="536"/>
                    </a:moveTo>
                    <a:cubicBezTo>
                      <a:pt x="74" y="536"/>
                      <a:pt x="74" y="536"/>
                      <a:pt x="74" y="536"/>
                    </a:cubicBezTo>
                    <a:cubicBezTo>
                      <a:pt x="74" y="535"/>
                      <a:pt x="74" y="535"/>
                      <a:pt x="74" y="536"/>
                    </a:cubicBezTo>
                    <a:cubicBezTo>
                      <a:pt x="75" y="536"/>
                      <a:pt x="75" y="536"/>
                      <a:pt x="75" y="536"/>
                    </a:cubicBezTo>
                    <a:cubicBezTo>
                      <a:pt x="75" y="536"/>
                      <a:pt x="75" y="536"/>
                      <a:pt x="75" y="536"/>
                    </a:cubicBezTo>
                    <a:cubicBezTo>
                      <a:pt x="75" y="537"/>
                      <a:pt x="74" y="537"/>
                      <a:pt x="74" y="537"/>
                    </a:cubicBezTo>
                    <a:cubicBezTo>
                      <a:pt x="74" y="537"/>
                      <a:pt x="73" y="537"/>
                      <a:pt x="73" y="537"/>
                    </a:cubicBezTo>
                    <a:cubicBezTo>
                      <a:pt x="73" y="536"/>
                      <a:pt x="73" y="536"/>
                      <a:pt x="74" y="536"/>
                    </a:cubicBezTo>
                    <a:cubicBezTo>
                      <a:pt x="74" y="536"/>
                      <a:pt x="74" y="536"/>
                      <a:pt x="74" y="536"/>
                    </a:cubicBezTo>
                    <a:cubicBezTo>
                      <a:pt x="74" y="536"/>
                      <a:pt x="74" y="536"/>
                      <a:pt x="74" y="536"/>
                    </a:cubicBezTo>
                    <a:close/>
                    <a:moveTo>
                      <a:pt x="61" y="547"/>
                    </a:moveTo>
                    <a:cubicBezTo>
                      <a:pt x="60" y="548"/>
                      <a:pt x="59" y="548"/>
                      <a:pt x="58" y="548"/>
                    </a:cubicBezTo>
                    <a:cubicBezTo>
                      <a:pt x="58" y="548"/>
                      <a:pt x="58" y="548"/>
                      <a:pt x="57" y="547"/>
                    </a:cubicBezTo>
                    <a:cubicBezTo>
                      <a:pt x="57" y="547"/>
                      <a:pt x="56" y="547"/>
                      <a:pt x="56" y="547"/>
                    </a:cubicBezTo>
                    <a:cubicBezTo>
                      <a:pt x="56" y="547"/>
                      <a:pt x="57" y="546"/>
                      <a:pt x="58" y="545"/>
                    </a:cubicBezTo>
                    <a:cubicBezTo>
                      <a:pt x="59" y="545"/>
                      <a:pt x="59" y="545"/>
                      <a:pt x="59" y="545"/>
                    </a:cubicBezTo>
                    <a:cubicBezTo>
                      <a:pt x="60" y="545"/>
                      <a:pt x="60" y="546"/>
                      <a:pt x="61" y="547"/>
                    </a:cubicBezTo>
                    <a:close/>
                    <a:moveTo>
                      <a:pt x="62" y="538"/>
                    </a:moveTo>
                    <a:cubicBezTo>
                      <a:pt x="61" y="538"/>
                      <a:pt x="61" y="539"/>
                      <a:pt x="61" y="539"/>
                    </a:cubicBezTo>
                    <a:cubicBezTo>
                      <a:pt x="61" y="540"/>
                      <a:pt x="60" y="540"/>
                      <a:pt x="60" y="540"/>
                    </a:cubicBezTo>
                    <a:cubicBezTo>
                      <a:pt x="58" y="541"/>
                      <a:pt x="58" y="541"/>
                      <a:pt x="58" y="541"/>
                    </a:cubicBezTo>
                    <a:cubicBezTo>
                      <a:pt x="57" y="541"/>
                      <a:pt x="57" y="542"/>
                      <a:pt x="56" y="542"/>
                    </a:cubicBezTo>
                    <a:cubicBezTo>
                      <a:pt x="56" y="542"/>
                      <a:pt x="56" y="542"/>
                      <a:pt x="56" y="542"/>
                    </a:cubicBezTo>
                    <a:cubicBezTo>
                      <a:pt x="56" y="541"/>
                      <a:pt x="56" y="541"/>
                      <a:pt x="56" y="540"/>
                    </a:cubicBezTo>
                    <a:cubicBezTo>
                      <a:pt x="56" y="540"/>
                      <a:pt x="56" y="540"/>
                      <a:pt x="56" y="540"/>
                    </a:cubicBezTo>
                    <a:cubicBezTo>
                      <a:pt x="56" y="540"/>
                      <a:pt x="56" y="540"/>
                      <a:pt x="55" y="540"/>
                    </a:cubicBezTo>
                    <a:cubicBezTo>
                      <a:pt x="55" y="539"/>
                      <a:pt x="55" y="539"/>
                      <a:pt x="55" y="538"/>
                    </a:cubicBezTo>
                    <a:cubicBezTo>
                      <a:pt x="55" y="538"/>
                      <a:pt x="55" y="537"/>
                      <a:pt x="55" y="537"/>
                    </a:cubicBezTo>
                    <a:cubicBezTo>
                      <a:pt x="54" y="537"/>
                      <a:pt x="54" y="537"/>
                      <a:pt x="54" y="537"/>
                    </a:cubicBezTo>
                    <a:cubicBezTo>
                      <a:pt x="54" y="537"/>
                      <a:pt x="54" y="538"/>
                      <a:pt x="54" y="538"/>
                    </a:cubicBezTo>
                    <a:cubicBezTo>
                      <a:pt x="53" y="541"/>
                      <a:pt x="53" y="541"/>
                      <a:pt x="53" y="541"/>
                    </a:cubicBezTo>
                    <a:cubicBezTo>
                      <a:pt x="53" y="541"/>
                      <a:pt x="53" y="542"/>
                      <a:pt x="53" y="542"/>
                    </a:cubicBezTo>
                    <a:cubicBezTo>
                      <a:pt x="53" y="541"/>
                      <a:pt x="53" y="541"/>
                      <a:pt x="53" y="541"/>
                    </a:cubicBezTo>
                    <a:cubicBezTo>
                      <a:pt x="53" y="541"/>
                      <a:pt x="53" y="541"/>
                      <a:pt x="53" y="542"/>
                    </a:cubicBezTo>
                    <a:cubicBezTo>
                      <a:pt x="54" y="542"/>
                      <a:pt x="54" y="542"/>
                      <a:pt x="54" y="542"/>
                    </a:cubicBezTo>
                    <a:cubicBezTo>
                      <a:pt x="54" y="542"/>
                      <a:pt x="54" y="542"/>
                      <a:pt x="54" y="542"/>
                    </a:cubicBezTo>
                    <a:cubicBezTo>
                      <a:pt x="55" y="542"/>
                      <a:pt x="55" y="543"/>
                      <a:pt x="55" y="543"/>
                    </a:cubicBezTo>
                    <a:cubicBezTo>
                      <a:pt x="56" y="543"/>
                      <a:pt x="56" y="544"/>
                      <a:pt x="57" y="544"/>
                    </a:cubicBezTo>
                    <a:cubicBezTo>
                      <a:pt x="57" y="544"/>
                      <a:pt x="57" y="544"/>
                      <a:pt x="57" y="544"/>
                    </a:cubicBezTo>
                    <a:cubicBezTo>
                      <a:pt x="56" y="545"/>
                      <a:pt x="55" y="545"/>
                      <a:pt x="55" y="546"/>
                    </a:cubicBezTo>
                    <a:cubicBezTo>
                      <a:pt x="55" y="546"/>
                      <a:pt x="55" y="546"/>
                      <a:pt x="55" y="546"/>
                    </a:cubicBezTo>
                    <a:cubicBezTo>
                      <a:pt x="55" y="546"/>
                      <a:pt x="55" y="545"/>
                      <a:pt x="55" y="545"/>
                    </a:cubicBezTo>
                    <a:cubicBezTo>
                      <a:pt x="54" y="545"/>
                      <a:pt x="54" y="545"/>
                      <a:pt x="54" y="545"/>
                    </a:cubicBezTo>
                    <a:cubicBezTo>
                      <a:pt x="53" y="545"/>
                      <a:pt x="53" y="545"/>
                      <a:pt x="53" y="545"/>
                    </a:cubicBezTo>
                    <a:cubicBezTo>
                      <a:pt x="54" y="545"/>
                      <a:pt x="54" y="545"/>
                      <a:pt x="54" y="545"/>
                    </a:cubicBezTo>
                    <a:cubicBezTo>
                      <a:pt x="54" y="545"/>
                      <a:pt x="54" y="545"/>
                      <a:pt x="54" y="546"/>
                    </a:cubicBezTo>
                    <a:cubicBezTo>
                      <a:pt x="54" y="546"/>
                      <a:pt x="54" y="546"/>
                      <a:pt x="54" y="546"/>
                    </a:cubicBezTo>
                    <a:cubicBezTo>
                      <a:pt x="54" y="546"/>
                      <a:pt x="53" y="547"/>
                      <a:pt x="53" y="547"/>
                    </a:cubicBezTo>
                    <a:cubicBezTo>
                      <a:pt x="53" y="547"/>
                      <a:pt x="53" y="548"/>
                      <a:pt x="52" y="548"/>
                    </a:cubicBezTo>
                    <a:cubicBezTo>
                      <a:pt x="51" y="548"/>
                      <a:pt x="50" y="547"/>
                      <a:pt x="49" y="544"/>
                    </a:cubicBezTo>
                    <a:cubicBezTo>
                      <a:pt x="47" y="542"/>
                      <a:pt x="47" y="540"/>
                      <a:pt x="47" y="539"/>
                    </a:cubicBezTo>
                    <a:cubicBezTo>
                      <a:pt x="47" y="539"/>
                      <a:pt x="47" y="539"/>
                      <a:pt x="47" y="539"/>
                    </a:cubicBezTo>
                    <a:cubicBezTo>
                      <a:pt x="47" y="539"/>
                      <a:pt x="48" y="538"/>
                      <a:pt x="48" y="538"/>
                    </a:cubicBezTo>
                    <a:cubicBezTo>
                      <a:pt x="49" y="538"/>
                      <a:pt x="49" y="539"/>
                      <a:pt x="50" y="540"/>
                    </a:cubicBezTo>
                    <a:cubicBezTo>
                      <a:pt x="51" y="540"/>
                      <a:pt x="51" y="540"/>
                      <a:pt x="51" y="540"/>
                    </a:cubicBezTo>
                    <a:cubicBezTo>
                      <a:pt x="51" y="539"/>
                      <a:pt x="51" y="538"/>
                      <a:pt x="51" y="538"/>
                    </a:cubicBezTo>
                    <a:cubicBezTo>
                      <a:pt x="51" y="537"/>
                      <a:pt x="51" y="536"/>
                      <a:pt x="51" y="536"/>
                    </a:cubicBezTo>
                    <a:cubicBezTo>
                      <a:pt x="50" y="536"/>
                      <a:pt x="49" y="535"/>
                      <a:pt x="49" y="535"/>
                    </a:cubicBezTo>
                    <a:cubicBezTo>
                      <a:pt x="49" y="534"/>
                      <a:pt x="50" y="533"/>
                      <a:pt x="50" y="532"/>
                    </a:cubicBezTo>
                    <a:cubicBezTo>
                      <a:pt x="51" y="532"/>
                      <a:pt x="51" y="533"/>
                      <a:pt x="52" y="533"/>
                    </a:cubicBezTo>
                    <a:cubicBezTo>
                      <a:pt x="52" y="533"/>
                      <a:pt x="53" y="533"/>
                      <a:pt x="54" y="533"/>
                    </a:cubicBezTo>
                    <a:cubicBezTo>
                      <a:pt x="55" y="533"/>
                      <a:pt x="56" y="533"/>
                      <a:pt x="57" y="534"/>
                    </a:cubicBezTo>
                    <a:cubicBezTo>
                      <a:pt x="57" y="535"/>
                      <a:pt x="57" y="535"/>
                      <a:pt x="58" y="536"/>
                    </a:cubicBezTo>
                    <a:cubicBezTo>
                      <a:pt x="58" y="536"/>
                      <a:pt x="58" y="536"/>
                      <a:pt x="59" y="536"/>
                    </a:cubicBezTo>
                    <a:cubicBezTo>
                      <a:pt x="59" y="536"/>
                      <a:pt x="59" y="537"/>
                      <a:pt x="59" y="537"/>
                    </a:cubicBezTo>
                    <a:cubicBezTo>
                      <a:pt x="59" y="537"/>
                      <a:pt x="60" y="537"/>
                      <a:pt x="62" y="537"/>
                    </a:cubicBezTo>
                    <a:cubicBezTo>
                      <a:pt x="62" y="537"/>
                      <a:pt x="62" y="538"/>
                      <a:pt x="62" y="538"/>
                    </a:cubicBezTo>
                    <a:close/>
                    <a:moveTo>
                      <a:pt x="82" y="499"/>
                    </a:moveTo>
                    <a:cubicBezTo>
                      <a:pt x="81" y="499"/>
                      <a:pt x="81" y="499"/>
                      <a:pt x="81" y="498"/>
                    </a:cubicBezTo>
                    <a:cubicBezTo>
                      <a:pt x="81" y="498"/>
                      <a:pt x="81" y="498"/>
                      <a:pt x="81" y="498"/>
                    </a:cubicBezTo>
                    <a:cubicBezTo>
                      <a:pt x="81" y="498"/>
                      <a:pt x="81" y="498"/>
                      <a:pt x="81" y="498"/>
                    </a:cubicBezTo>
                    <a:cubicBezTo>
                      <a:pt x="81" y="497"/>
                      <a:pt x="81" y="497"/>
                      <a:pt x="82" y="497"/>
                    </a:cubicBezTo>
                    <a:cubicBezTo>
                      <a:pt x="82" y="497"/>
                      <a:pt x="82" y="497"/>
                      <a:pt x="82" y="497"/>
                    </a:cubicBezTo>
                    <a:cubicBezTo>
                      <a:pt x="82" y="497"/>
                      <a:pt x="82" y="497"/>
                      <a:pt x="82" y="497"/>
                    </a:cubicBezTo>
                    <a:cubicBezTo>
                      <a:pt x="82" y="497"/>
                      <a:pt x="83" y="498"/>
                      <a:pt x="83" y="498"/>
                    </a:cubicBezTo>
                    <a:cubicBezTo>
                      <a:pt x="83" y="498"/>
                      <a:pt x="83" y="498"/>
                      <a:pt x="83" y="499"/>
                    </a:cubicBezTo>
                    <a:cubicBezTo>
                      <a:pt x="82" y="499"/>
                      <a:pt x="82" y="499"/>
                      <a:pt x="82" y="499"/>
                    </a:cubicBezTo>
                    <a:close/>
                    <a:moveTo>
                      <a:pt x="64" y="376"/>
                    </a:moveTo>
                    <a:cubicBezTo>
                      <a:pt x="64" y="377"/>
                      <a:pt x="65" y="377"/>
                      <a:pt x="65" y="377"/>
                    </a:cubicBezTo>
                    <a:cubicBezTo>
                      <a:pt x="65" y="378"/>
                      <a:pt x="64" y="378"/>
                      <a:pt x="64" y="379"/>
                    </a:cubicBezTo>
                    <a:cubicBezTo>
                      <a:pt x="64" y="379"/>
                      <a:pt x="63" y="379"/>
                      <a:pt x="63" y="379"/>
                    </a:cubicBezTo>
                    <a:cubicBezTo>
                      <a:pt x="63" y="379"/>
                      <a:pt x="63" y="378"/>
                      <a:pt x="62" y="378"/>
                    </a:cubicBezTo>
                    <a:cubicBezTo>
                      <a:pt x="62" y="377"/>
                      <a:pt x="62" y="377"/>
                      <a:pt x="62" y="377"/>
                    </a:cubicBezTo>
                    <a:cubicBezTo>
                      <a:pt x="62" y="376"/>
                      <a:pt x="62" y="376"/>
                      <a:pt x="62" y="376"/>
                    </a:cubicBezTo>
                    <a:cubicBezTo>
                      <a:pt x="62" y="376"/>
                      <a:pt x="62" y="376"/>
                      <a:pt x="62" y="376"/>
                    </a:cubicBezTo>
                    <a:cubicBezTo>
                      <a:pt x="62" y="376"/>
                      <a:pt x="63" y="376"/>
                      <a:pt x="63" y="376"/>
                    </a:cubicBezTo>
                    <a:cubicBezTo>
                      <a:pt x="63" y="376"/>
                      <a:pt x="63" y="376"/>
                      <a:pt x="64" y="376"/>
                    </a:cubicBezTo>
                    <a:close/>
                    <a:moveTo>
                      <a:pt x="71" y="379"/>
                    </a:moveTo>
                    <a:cubicBezTo>
                      <a:pt x="71" y="379"/>
                      <a:pt x="71" y="379"/>
                      <a:pt x="71" y="380"/>
                    </a:cubicBezTo>
                    <a:cubicBezTo>
                      <a:pt x="70" y="380"/>
                      <a:pt x="70" y="380"/>
                      <a:pt x="70" y="380"/>
                    </a:cubicBezTo>
                    <a:cubicBezTo>
                      <a:pt x="70" y="379"/>
                      <a:pt x="70" y="379"/>
                      <a:pt x="70" y="379"/>
                    </a:cubicBezTo>
                    <a:cubicBezTo>
                      <a:pt x="70" y="379"/>
                      <a:pt x="70" y="379"/>
                      <a:pt x="70" y="378"/>
                    </a:cubicBezTo>
                    <a:cubicBezTo>
                      <a:pt x="70" y="378"/>
                      <a:pt x="70" y="378"/>
                      <a:pt x="70" y="378"/>
                    </a:cubicBezTo>
                    <a:cubicBezTo>
                      <a:pt x="70" y="378"/>
                      <a:pt x="71" y="378"/>
                      <a:pt x="71" y="378"/>
                    </a:cubicBezTo>
                    <a:cubicBezTo>
                      <a:pt x="71" y="378"/>
                      <a:pt x="71" y="378"/>
                      <a:pt x="71" y="378"/>
                    </a:cubicBezTo>
                    <a:cubicBezTo>
                      <a:pt x="71" y="378"/>
                      <a:pt x="71" y="378"/>
                      <a:pt x="71" y="378"/>
                    </a:cubicBezTo>
                    <a:cubicBezTo>
                      <a:pt x="71" y="378"/>
                      <a:pt x="71" y="378"/>
                      <a:pt x="71" y="379"/>
                    </a:cubicBezTo>
                    <a:close/>
                    <a:moveTo>
                      <a:pt x="79" y="372"/>
                    </a:moveTo>
                    <a:cubicBezTo>
                      <a:pt x="79" y="372"/>
                      <a:pt x="79" y="372"/>
                      <a:pt x="79" y="372"/>
                    </a:cubicBezTo>
                    <a:cubicBezTo>
                      <a:pt x="80" y="372"/>
                      <a:pt x="80" y="372"/>
                      <a:pt x="80" y="372"/>
                    </a:cubicBezTo>
                    <a:cubicBezTo>
                      <a:pt x="80" y="373"/>
                      <a:pt x="80" y="373"/>
                      <a:pt x="80" y="373"/>
                    </a:cubicBezTo>
                    <a:cubicBezTo>
                      <a:pt x="80" y="373"/>
                      <a:pt x="80" y="373"/>
                      <a:pt x="80" y="374"/>
                    </a:cubicBezTo>
                    <a:cubicBezTo>
                      <a:pt x="79" y="374"/>
                      <a:pt x="79" y="374"/>
                      <a:pt x="78" y="374"/>
                    </a:cubicBezTo>
                    <a:cubicBezTo>
                      <a:pt x="78" y="374"/>
                      <a:pt x="77" y="374"/>
                      <a:pt x="77" y="374"/>
                    </a:cubicBezTo>
                    <a:cubicBezTo>
                      <a:pt x="77" y="373"/>
                      <a:pt x="78" y="373"/>
                      <a:pt x="78" y="373"/>
                    </a:cubicBezTo>
                    <a:cubicBezTo>
                      <a:pt x="78" y="372"/>
                      <a:pt x="78" y="372"/>
                      <a:pt x="79" y="372"/>
                    </a:cubicBezTo>
                    <a:cubicBezTo>
                      <a:pt x="79" y="372"/>
                      <a:pt x="79" y="372"/>
                      <a:pt x="79" y="372"/>
                    </a:cubicBezTo>
                    <a:close/>
                    <a:moveTo>
                      <a:pt x="95" y="343"/>
                    </a:moveTo>
                    <a:cubicBezTo>
                      <a:pt x="95" y="343"/>
                      <a:pt x="96" y="343"/>
                      <a:pt x="96" y="344"/>
                    </a:cubicBezTo>
                    <a:cubicBezTo>
                      <a:pt x="96" y="344"/>
                      <a:pt x="95" y="344"/>
                      <a:pt x="94" y="344"/>
                    </a:cubicBezTo>
                    <a:cubicBezTo>
                      <a:pt x="94" y="344"/>
                      <a:pt x="94" y="344"/>
                      <a:pt x="93" y="344"/>
                    </a:cubicBezTo>
                    <a:cubicBezTo>
                      <a:pt x="93" y="344"/>
                      <a:pt x="93" y="344"/>
                      <a:pt x="93" y="344"/>
                    </a:cubicBezTo>
                    <a:cubicBezTo>
                      <a:pt x="93" y="343"/>
                      <a:pt x="93" y="343"/>
                      <a:pt x="93" y="343"/>
                    </a:cubicBezTo>
                    <a:cubicBezTo>
                      <a:pt x="94" y="343"/>
                      <a:pt x="94" y="342"/>
                      <a:pt x="94" y="342"/>
                    </a:cubicBezTo>
                    <a:cubicBezTo>
                      <a:pt x="94" y="342"/>
                      <a:pt x="94" y="342"/>
                      <a:pt x="95" y="343"/>
                    </a:cubicBezTo>
                    <a:close/>
                    <a:moveTo>
                      <a:pt x="92" y="351"/>
                    </a:moveTo>
                    <a:cubicBezTo>
                      <a:pt x="92" y="352"/>
                      <a:pt x="91" y="352"/>
                      <a:pt x="91" y="352"/>
                    </a:cubicBezTo>
                    <a:cubicBezTo>
                      <a:pt x="90" y="352"/>
                      <a:pt x="90" y="352"/>
                      <a:pt x="90" y="351"/>
                    </a:cubicBezTo>
                    <a:cubicBezTo>
                      <a:pt x="90" y="351"/>
                      <a:pt x="90" y="351"/>
                      <a:pt x="91" y="351"/>
                    </a:cubicBezTo>
                    <a:cubicBezTo>
                      <a:pt x="91" y="351"/>
                      <a:pt x="91" y="351"/>
                      <a:pt x="91" y="351"/>
                    </a:cubicBezTo>
                    <a:cubicBezTo>
                      <a:pt x="92" y="351"/>
                      <a:pt x="92" y="351"/>
                      <a:pt x="92" y="351"/>
                    </a:cubicBezTo>
                    <a:cubicBezTo>
                      <a:pt x="92" y="351"/>
                      <a:pt x="92" y="351"/>
                      <a:pt x="92" y="351"/>
                    </a:cubicBezTo>
                    <a:close/>
                    <a:moveTo>
                      <a:pt x="127" y="274"/>
                    </a:move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4"/>
                      <a:pt x="127" y="274"/>
                    </a:cubicBezTo>
                    <a:close/>
                    <a:moveTo>
                      <a:pt x="125" y="273"/>
                    </a:moveTo>
                    <a:cubicBezTo>
                      <a:pt x="126" y="273"/>
                      <a:pt x="127" y="273"/>
                      <a:pt x="127" y="273"/>
                    </a:cubicBez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5"/>
                      <a:pt x="127" y="275"/>
                    </a:cubicBezTo>
                    <a:cubicBezTo>
                      <a:pt x="127" y="275"/>
                      <a:pt x="127" y="275"/>
                      <a:pt x="127" y="275"/>
                    </a:cubicBezTo>
                    <a:cubicBezTo>
                      <a:pt x="127" y="276"/>
                      <a:pt x="126" y="277"/>
                      <a:pt x="126" y="278"/>
                    </a:cubicBezTo>
                    <a:cubicBezTo>
                      <a:pt x="125" y="279"/>
                      <a:pt x="125" y="280"/>
                      <a:pt x="124" y="280"/>
                    </a:cubicBezTo>
                    <a:cubicBezTo>
                      <a:pt x="123" y="280"/>
                      <a:pt x="123" y="279"/>
                      <a:pt x="123" y="278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2" y="279"/>
                      <a:pt x="121" y="280"/>
                      <a:pt x="121" y="280"/>
                    </a:cubicBezTo>
                    <a:cubicBezTo>
                      <a:pt x="120" y="280"/>
                      <a:pt x="120" y="279"/>
                      <a:pt x="120" y="278"/>
                    </a:cubicBezTo>
                    <a:cubicBezTo>
                      <a:pt x="119" y="278"/>
                      <a:pt x="119" y="277"/>
                      <a:pt x="119" y="277"/>
                    </a:cubicBezTo>
                    <a:cubicBezTo>
                      <a:pt x="119" y="276"/>
                      <a:pt x="120" y="275"/>
                      <a:pt x="121" y="274"/>
                    </a:cubicBezTo>
                    <a:cubicBezTo>
                      <a:pt x="123" y="273"/>
                      <a:pt x="124" y="273"/>
                      <a:pt x="125" y="273"/>
                    </a:cubicBezTo>
                    <a:close/>
                    <a:moveTo>
                      <a:pt x="68" y="428"/>
                    </a:moveTo>
                    <a:cubicBezTo>
                      <a:pt x="69" y="428"/>
                      <a:pt x="69" y="428"/>
                      <a:pt x="69" y="428"/>
                    </a:cubicBezTo>
                    <a:cubicBezTo>
                      <a:pt x="69" y="428"/>
                      <a:pt x="69" y="428"/>
                      <a:pt x="69" y="428"/>
                    </a:cubicBezTo>
                    <a:lnTo>
                      <a:pt x="68" y="428"/>
                    </a:lnTo>
                    <a:close/>
                    <a:moveTo>
                      <a:pt x="86" y="467"/>
                    </a:moveTo>
                    <a:cubicBezTo>
                      <a:pt x="86" y="467"/>
                      <a:pt x="86" y="467"/>
                      <a:pt x="86" y="467"/>
                    </a:cubicBezTo>
                    <a:cubicBezTo>
                      <a:pt x="86" y="467"/>
                      <a:pt x="86" y="467"/>
                      <a:pt x="86" y="467"/>
                    </a:cubicBezTo>
                    <a:cubicBezTo>
                      <a:pt x="86" y="467"/>
                      <a:pt x="86" y="467"/>
                      <a:pt x="86" y="467"/>
                    </a:cubicBezTo>
                    <a:close/>
                    <a:moveTo>
                      <a:pt x="100" y="17"/>
                    </a:moveTo>
                    <a:cubicBezTo>
                      <a:pt x="100" y="15"/>
                      <a:pt x="100" y="14"/>
                      <a:pt x="100" y="14"/>
                    </a:cubicBezTo>
                    <a:cubicBezTo>
                      <a:pt x="101" y="14"/>
                      <a:pt x="102" y="14"/>
                      <a:pt x="104" y="13"/>
                    </a:cubicBezTo>
                    <a:cubicBezTo>
                      <a:pt x="104" y="13"/>
                      <a:pt x="104" y="13"/>
                      <a:pt x="105" y="13"/>
                    </a:cubicBezTo>
                    <a:cubicBezTo>
                      <a:pt x="105" y="12"/>
                      <a:pt x="105" y="11"/>
                      <a:pt x="105" y="11"/>
                    </a:cubicBezTo>
                    <a:cubicBezTo>
                      <a:pt x="106" y="11"/>
                      <a:pt x="107" y="11"/>
                      <a:pt x="109" y="11"/>
                    </a:cubicBezTo>
                    <a:cubicBezTo>
                      <a:pt x="109" y="11"/>
                      <a:pt x="111" y="11"/>
                      <a:pt x="113" y="11"/>
                    </a:cubicBezTo>
                    <a:cubicBezTo>
                      <a:pt x="114" y="11"/>
                      <a:pt x="115" y="10"/>
                      <a:pt x="114" y="8"/>
                    </a:cubicBezTo>
                    <a:cubicBezTo>
                      <a:pt x="114" y="7"/>
                      <a:pt x="114" y="6"/>
                      <a:pt x="116" y="5"/>
                    </a:cubicBezTo>
                    <a:cubicBezTo>
                      <a:pt x="117" y="4"/>
                      <a:pt x="118" y="4"/>
                      <a:pt x="118" y="3"/>
                    </a:cubicBezTo>
                    <a:cubicBezTo>
                      <a:pt x="118" y="3"/>
                      <a:pt x="118" y="3"/>
                      <a:pt x="118" y="2"/>
                    </a:cubicBezTo>
                    <a:cubicBezTo>
                      <a:pt x="118" y="1"/>
                      <a:pt x="118" y="1"/>
                      <a:pt x="119" y="0"/>
                    </a:cubicBezTo>
                    <a:cubicBezTo>
                      <a:pt x="120" y="0"/>
                      <a:pt x="121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3" y="0"/>
                      <a:pt x="123" y="1"/>
                      <a:pt x="124" y="2"/>
                    </a:cubicBezTo>
                    <a:cubicBezTo>
                      <a:pt x="126" y="4"/>
                      <a:pt x="127" y="5"/>
                      <a:pt x="128" y="6"/>
                    </a:cubicBezTo>
                    <a:cubicBezTo>
                      <a:pt x="129" y="8"/>
                      <a:pt x="131" y="9"/>
                      <a:pt x="133" y="9"/>
                    </a:cubicBezTo>
                    <a:cubicBezTo>
                      <a:pt x="134" y="9"/>
                      <a:pt x="135" y="9"/>
                      <a:pt x="136" y="10"/>
                    </a:cubicBezTo>
                    <a:cubicBezTo>
                      <a:pt x="137" y="11"/>
                      <a:pt x="138" y="12"/>
                      <a:pt x="138" y="12"/>
                    </a:cubicBezTo>
                    <a:cubicBezTo>
                      <a:pt x="142" y="12"/>
                      <a:pt x="147" y="13"/>
                      <a:pt x="151" y="14"/>
                    </a:cubicBezTo>
                    <a:cubicBezTo>
                      <a:pt x="152" y="14"/>
                      <a:pt x="153" y="15"/>
                      <a:pt x="153" y="16"/>
                    </a:cubicBezTo>
                    <a:cubicBezTo>
                      <a:pt x="154" y="18"/>
                      <a:pt x="154" y="19"/>
                      <a:pt x="154" y="20"/>
                    </a:cubicBezTo>
                    <a:cubicBezTo>
                      <a:pt x="157" y="22"/>
                      <a:pt x="158" y="23"/>
                      <a:pt x="158" y="24"/>
                    </a:cubicBezTo>
                    <a:cubicBezTo>
                      <a:pt x="158" y="25"/>
                      <a:pt x="158" y="25"/>
                      <a:pt x="157" y="26"/>
                    </a:cubicBezTo>
                    <a:cubicBezTo>
                      <a:pt x="157" y="27"/>
                      <a:pt x="157" y="28"/>
                      <a:pt x="157" y="29"/>
                    </a:cubicBezTo>
                    <a:cubicBezTo>
                      <a:pt x="157" y="31"/>
                      <a:pt x="157" y="33"/>
                      <a:pt x="156" y="34"/>
                    </a:cubicBezTo>
                    <a:cubicBezTo>
                      <a:pt x="155" y="36"/>
                      <a:pt x="154" y="37"/>
                      <a:pt x="154" y="37"/>
                    </a:cubicBezTo>
                    <a:cubicBezTo>
                      <a:pt x="153" y="38"/>
                      <a:pt x="153" y="40"/>
                      <a:pt x="153" y="41"/>
                    </a:cubicBezTo>
                    <a:cubicBezTo>
                      <a:pt x="153" y="43"/>
                      <a:pt x="153" y="45"/>
                      <a:pt x="153" y="46"/>
                    </a:cubicBezTo>
                    <a:cubicBezTo>
                      <a:pt x="153" y="46"/>
                      <a:pt x="154" y="47"/>
                      <a:pt x="154" y="48"/>
                    </a:cubicBezTo>
                    <a:cubicBezTo>
                      <a:pt x="155" y="48"/>
                      <a:pt x="156" y="49"/>
                      <a:pt x="157" y="50"/>
                    </a:cubicBezTo>
                    <a:cubicBezTo>
                      <a:pt x="157" y="50"/>
                      <a:pt x="157" y="50"/>
                      <a:pt x="158" y="50"/>
                    </a:cubicBezTo>
                    <a:cubicBezTo>
                      <a:pt x="157" y="51"/>
                      <a:pt x="157" y="51"/>
                      <a:pt x="157" y="51"/>
                    </a:cubicBezTo>
                    <a:cubicBezTo>
                      <a:pt x="155" y="52"/>
                      <a:pt x="153" y="54"/>
                      <a:pt x="152" y="56"/>
                    </a:cubicBezTo>
                    <a:cubicBezTo>
                      <a:pt x="151" y="57"/>
                      <a:pt x="151" y="57"/>
                      <a:pt x="150" y="58"/>
                    </a:cubicBezTo>
                    <a:cubicBezTo>
                      <a:pt x="150" y="58"/>
                      <a:pt x="150" y="58"/>
                      <a:pt x="150" y="59"/>
                    </a:cubicBezTo>
                    <a:cubicBezTo>
                      <a:pt x="150" y="59"/>
                      <a:pt x="151" y="59"/>
                      <a:pt x="151" y="59"/>
                    </a:cubicBezTo>
                    <a:cubicBezTo>
                      <a:pt x="152" y="59"/>
                      <a:pt x="153" y="59"/>
                      <a:pt x="154" y="58"/>
                    </a:cubicBezTo>
                    <a:cubicBezTo>
                      <a:pt x="156" y="58"/>
                      <a:pt x="157" y="60"/>
                      <a:pt x="157" y="63"/>
                    </a:cubicBezTo>
                    <a:cubicBezTo>
                      <a:pt x="157" y="65"/>
                      <a:pt x="156" y="67"/>
                      <a:pt x="156" y="71"/>
                    </a:cubicBezTo>
                    <a:cubicBezTo>
                      <a:pt x="155" y="74"/>
                      <a:pt x="155" y="76"/>
                      <a:pt x="155" y="76"/>
                    </a:cubicBezTo>
                    <a:cubicBezTo>
                      <a:pt x="155" y="77"/>
                      <a:pt x="156" y="80"/>
                      <a:pt x="158" y="84"/>
                    </a:cubicBezTo>
                    <a:cubicBezTo>
                      <a:pt x="159" y="86"/>
                      <a:pt x="161" y="88"/>
                      <a:pt x="162" y="90"/>
                    </a:cubicBezTo>
                    <a:cubicBezTo>
                      <a:pt x="163" y="92"/>
                      <a:pt x="165" y="94"/>
                      <a:pt x="167" y="94"/>
                    </a:cubicBezTo>
                    <a:cubicBezTo>
                      <a:pt x="168" y="95"/>
                      <a:pt x="169" y="95"/>
                      <a:pt x="171" y="95"/>
                    </a:cubicBezTo>
                    <a:cubicBezTo>
                      <a:pt x="173" y="96"/>
                      <a:pt x="174" y="96"/>
                      <a:pt x="175" y="96"/>
                    </a:cubicBezTo>
                    <a:cubicBezTo>
                      <a:pt x="177" y="96"/>
                      <a:pt x="178" y="96"/>
                      <a:pt x="179" y="97"/>
                    </a:cubicBezTo>
                    <a:cubicBezTo>
                      <a:pt x="180" y="98"/>
                      <a:pt x="180" y="99"/>
                      <a:pt x="181" y="101"/>
                    </a:cubicBezTo>
                    <a:cubicBezTo>
                      <a:pt x="182" y="102"/>
                      <a:pt x="183" y="104"/>
                      <a:pt x="186" y="106"/>
                    </a:cubicBezTo>
                    <a:cubicBezTo>
                      <a:pt x="188" y="108"/>
                      <a:pt x="191" y="110"/>
                      <a:pt x="194" y="111"/>
                    </a:cubicBezTo>
                    <a:cubicBezTo>
                      <a:pt x="195" y="111"/>
                      <a:pt x="195" y="112"/>
                      <a:pt x="196" y="113"/>
                    </a:cubicBezTo>
                    <a:cubicBezTo>
                      <a:pt x="196" y="115"/>
                      <a:pt x="196" y="115"/>
                      <a:pt x="196" y="116"/>
                    </a:cubicBezTo>
                    <a:cubicBezTo>
                      <a:pt x="197" y="116"/>
                      <a:pt x="197" y="117"/>
                      <a:pt x="197" y="117"/>
                    </a:cubicBezTo>
                    <a:cubicBezTo>
                      <a:pt x="197" y="118"/>
                      <a:pt x="197" y="118"/>
                      <a:pt x="197" y="119"/>
                    </a:cubicBezTo>
                    <a:cubicBezTo>
                      <a:pt x="197" y="121"/>
                      <a:pt x="196" y="124"/>
                      <a:pt x="194" y="127"/>
                    </a:cubicBezTo>
                    <a:cubicBezTo>
                      <a:pt x="193" y="131"/>
                      <a:pt x="192" y="134"/>
                      <a:pt x="192" y="137"/>
                    </a:cubicBezTo>
                    <a:cubicBezTo>
                      <a:pt x="192" y="139"/>
                      <a:pt x="192" y="142"/>
                      <a:pt x="191" y="146"/>
                    </a:cubicBezTo>
                    <a:cubicBezTo>
                      <a:pt x="190" y="151"/>
                      <a:pt x="189" y="154"/>
                      <a:pt x="189" y="156"/>
                    </a:cubicBezTo>
                    <a:cubicBezTo>
                      <a:pt x="189" y="159"/>
                      <a:pt x="191" y="162"/>
                      <a:pt x="194" y="164"/>
                    </a:cubicBezTo>
                    <a:cubicBezTo>
                      <a:pt x="194" y="165"/>
                      <a:pt x="196" y="167"/>
                      <a:pt x="198" y="170"/>
                    </a:cubicBezTo>
                    <a:cubicBezTo>
                      <a:pt x="199" y="171"/>
                      <a:pt x="200" y="172"/>
                      <a:pt x="202" y="173"/>
                    </a:cubicBezTo>
                    <a:cubicBezTo>
                      <a:pt x="203" y="175"/>
                      <a:pt x="204" y="176"/>
                      <a:pt x="204" y="177"/>
                    </a:cubicBezTo>
                    <a:cubicBezTo>
                      <a:pt x="205" y="180"/>
                      <a:pt x="207" y="183"/>
                      <a:pt x="209" y="185"/>
                    </a:cubicBezTo>
                    <a:cubicBezTo>
                      <a:pt x="209" y="186"/>
                      <a:pt x="210" y="187"/>
                      <a:pt x="212" y="188"/>
                    </a:cubicBezTo>
                    <a:cubicBezTo>
                      <a:pt x="213" y="189"/>
                      <a:pt x="215" y="191"/>
                      <a:pt x="216" y="191"/>
                    </a:cubicBezTo>
                    <a:cubicBezTo>
                      <a:pt x="216" y="192"/>
                      <a:pt x="217" y="193"/>
                      <a:pt x="218" y="195"/>
                    </a:cubicBezTo>
                    <a:cubicBezTo>
                      <a:pt x="219" y="197"/>
                      <a:pt x="219" y="198"/>
                      <a:pt x="219" y="199"/>
                    </a:cubicBezTo>
                    <a:cubicBezTo>
                      <a:pt x="220" y="200"/>
                      <a:pt x="222" y="203"/>
                      <a:pt x="224" y="206"/>
                    </a:cubicBezTo>
                    <a:cubicBezTo>
                      <a:pt x="226" y="209"/>
                      <a:pt x="227" y="212"/>
                      <a:pt x="227" y="214"/>
                    </a:cubicBezTo>
                    <a:cubicBezTo>
                      <a:pt x="226" y="215"/>
                      <a:pt x="225" y="215"/>
                      <a:pt x="225" y="215"/>
                    </a:cubicBezTo>
                    <a:cubicBezTo>
                      <a:pt x="222" y="216"/>
                      <a:pt x="221" y="217"/>
                      <a:pt x="221" y="218"/>
                    </a:cubicBezTo>
                    <a:cubicBezTo>
                      <a:pt x="221" y="219"/>
                      <a:pt x="221" y="219"/>
                      <a:pt x="222" y="220"/>
                    </a:cubicBezTo>
                    <a:cubicBezTo>
                      <a:pt x="223" y="221"/>
                      <a:pt x="223" y="222"/>
                      <a:pt x="223" y="223"/>
                    </a:cubicBezTo>
                    <a:cubicBezTo>
                      <a:pt x="223" y="223"/>
                      <a:pt x="223" y="223"/>
                      <a:pt x="223" y="224"/>
                    </a:cubicBezTo>
                    <a:cubicBezTo>
                      <a:pt x="222" y="224"/>
                      <a:pt x="222" y="225"/>
                      <a:pt x="222" y="225"/>
                    </a:cubicBezTo>
                    <a:cubicBezTo>
                      <a:pt x="222" y="225"/>
                      <a:pt x="222" y="226"/>
                      <a:pt x="223" y="227"/>
                    </a:cubicBezTo>
                    <a:cubicBezTo>
                      <a:pt x="224" y="229"/>
                      <a:pt x="224" y="230"/>
                      <a:pt x="224" y="232"/>
                    </a:cubicBezTo>
                    <a:cubicBezTo>
                      <a:pt x="224" y="235"/>
                      <a:pt x="224" y="236"/>
                      <a:pt x="223" y="237"/>
                    </a:cubicBezTo>
                    <a:cubicBezTo>
                      <a:pt x="223" y="239"/>
                      <a:pt x="223" y="239"/>
                      <a:pt x="223" y="239"/>
                    </a:cubicBezTo>
                    <a:cubicBezTo>
                      <a:pt x="224" y="239"/>
                      <a:pt x="225" y="239"/>
                      <a:pt x="225" y="239"/>
                    </a:cubicBezTo>
                    <a:cubicBezTo>
                      <a:pt x="225" y="239"/>
                      <a:pt x="226" y="239"/>
                      <a:pt x="227" y="238"/>
                    </a:cubicBezTo>
                    <a:cubicBezTo>
                      <a:pt x="229" y="238"/>
                      <a:pt x="229" y="239"/>
                      <a:pt x="229" y="240"/>
                    </a:cubicBezTo>
                    <a:cubicBezTo>
                      <a:pt x="229" y="241"/>
                      <a:pt x="229" y="242"/>
                      <a:pt x="229" y="242"/>
                    </a:cubicBezTo>
                    <a:cubicBezTo>
                      <a:pt x="229" y="243"/>
                      <a:pt x="229" y="243"/>
                      <a:pt x="229" y="244"/>
                    </a:cubicBezTo>
                    <a:cubicBezTo>
                      <a:pt x="230" y="245"/>
                      <a:pt x="230" y="245"/>
                      <a:pt x="230" y="245"/>
                    </a:cubicBezTo>
                    <a:cubicBezTo>
                      <a:pt x="230" y="245"/>
                      <a:pt x="229" y="246"/>
                      <a:pt x="228" y="247"/>
                    </a:cubicBezTo>
                    <a:cubicBezTo>
                      <a:pt x="227" y="248"/>
                      <a:pt x="226" y="249"/>
                      <a:pt x="226" y="250"/>
                    </a:cubicBezTo>
                    <a:cubicBezTo>
                      <a:pt x="226" y="251"/>
                      <a:pt x="227" y="254"/>
                      <a:pt x="229" y="257"/>
                    </a:cubicBezTo>
                    <a:cubicBezTo>
                      <a:pt x="231" y="260"/>
                      <a:pt x="232" y="261"/>
                      <a:pt x="233" y="261"/>
                    </a:cubicBezTo>
                    <a:cubicBezTo>
                      <a:pt x="234" y="260"/>
                      <a:pt x="235" y="260"/>
                      <a:pt x="236" y="259"/>
                    </a:cubicBezTo>
                    <a:cubicBezTo>
                      <a:pt x="238" y="259"/>
                      <a:pt x="239" y="259"/>
                      <a:pt x="239" y="259"/>
                    </a:cubicBezTo>
                    <a:cubicBezTo>
                      <a:pt x="243" y="263"/>
                      <a:pt x="244" y="266"/>
                      <a:pt x="244" y="266"/>
                    </a:cubicBezTo>
                    <a:cubicBezTo>
                      <a:pt x="244" y="267"/>
                      <a:pt x="244" y="268"/>
                      <a:pt x="243" y="269"/>
                    </a:cubicBezTo>
                    <a:cubicBezTo>
                      <a:pt x="242" y="269"/>
                      <a:pt x="241" y="270"/>
                      <a:pt x="241" y="271"/>
                    </a:cubicBezTo>
                    <a:cubicBezTo>
                      <a:pt x="241" y="272"/>
                      <a:pt x="241" y="272"/>
                      <a:pt x="241" y="273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42" y="273"/>
                      <a:pt x="243" y="274"/>
                      <a:pt x="244" y="275"/>
                    </a:cubicBezTo>
                    <a:cubicBezTo>
                      <a:pt x="244" y="276"/>
                      <a:pt x="244" y="277"/>
                      <a:pt x="244" y="278"/>
                    </a:cubicBezTo>
                    <a:cubicBezTo>
                      <a:pt x="244" y="278"/>
                      <a:pt x="245" y="279"/>
                      <a:pt x="246" y="280"/>
                    </a:cubicBezTo>
                    <a:cubicBezTo>
                      <a:pt x="246" y="280"/>
                      <a:pt x="248" y="281"/>
                      <a:pt x="251" y="281"/>
                    </a:cubicBezTo>
                    <a:cubicBezTo>
                      <a:pt x="251" y="281"/>
                      <a:pt x="252" y="282"/>
                      <a:pt x="254" y="282"/>
                    </a:cubicBezTo>
                    <a:cubicBezTo>
                      <a:pt x="255" y="283"/>
                      <a:pt x="256" y="284"/>
                      <a:pt x="256" y="284"/>
                    </a:cubicBezTo>
                    <a:cubicBezTo>
                      <a:pt x="256" y="284"/>
                      <a:pt x="257" y="284"/>
                      <a:pt x="259" y="285"/>
                    </a:cubicBezTo>
                    <a:cubicBezTo>
                      <a:pt x="259" y="286"/>
                      <a:pt x="259" y="287"/>
                      <a:pt x="259" y="288"/>
                    </a:cubicBezTo>
                    <a:cubicBezTo>
                      <a:pt x="260" y="289"/>
                      <a:pt x="260" y="289"/>
                      <a:pt x="261" y="290"/>
                    </a:cubicBezTo>
                    <a:cubicBezTo>
                      <a:pt x="262" y="291"/>
                      <a:pt x="262" y="292"/>
                      <a:pt x="262" y="292"/>
                    </a:cubicBezTo>
                    <a:cubicBezTo>
                      <a:pt x="262" y="293"/>
                      <a:pt x="262" y="294"/>
                      <a:pt x="262" y="295"/>
                    </a:cubicBezTo>
                    <a:cubicBezTo>
                      <a:pt x="262" y="295"/>
                      <a:pt x="262" y="296"/>
                      <a:pt x="262" y="296"/>
                    </a:cubicBezTo>
                    <a:cubicBezTo>
                      <a:pt x="261" y="297"/>
                      <a:pt x="261" y="298"/>
                      <a:pt x="261" y="299"/>
                    </a:cubicBezTo>
                    <a:cubicBezTo>
                      <a:pt x="259" y="301"/>
                      <a:pt x="259" y="303"/>
                      <a:pt x="258" y="304"/>
                    </a:cubicBezTo>
                    <a:cubicBezTo>
                      <a:pt x="258" y="306"/>
                      <a:pt x="257" y="309"/>
                      <a:pt x="254" y="312"/>
                    </a:cubicBezTo>
                    <a:cubicBezTo>
                      <a:pt x="254" y="313"/>
                      <a:pt x="256" y="315"/>
                      <a:pt x="259" y="317"/>
                    </a:cubicBezTo>
                    <a:cubicBezTo>
                      <a:pt x="261" y="318"/>
                      <a:pt x="261" y="319"/>
                      <a:pt x="262" y="319"/>
                    </a:cubicBezTo>
                    <a:cubicBezTo>
                      <a:pt x="262" y="319"/>
                      <a:pt x="263" y="319"/>
                      <a:pt x="264" y="319"/>
                    </a:cubicBezTo>
                    <a:cubicBezTo>
                      <a:pt x="265" y="320"/>
                      <a:pt x="265" y="320"/>
                      <a:pt x="266" y="320"/>
                    </a:cubicBezTo>
                    <a:cubicBezTo>
                      <a:pt x="267" y="321"/>
                      <a:pt x="268" y="322"/>
                      <a:pt x="269" y="323"/>
                    </a:cubicBezTo>
                    <a:cubicBezTo>
                      <a:pt x="269" y="323"/>
                      <a:pt x="271" y="324"/>
                      <a:pt x="272" y="324"/>
                    </a:cubicBezTo>
                    <a:cubicBezTo>
                      <a:pt x="274" y="324"/>
                      <a:pt x="275" y="324"/>
                      <a:pt x="276" y="325"/>
                    </a:cubicBezTo>
                    <a:cubicBezTo>
                      <a:pt x="277" y="325"/>
                      <a:pt x="278" y="326"/>
                      <a:pt x="279" y="327"/>
                    </a:cubicBezTo>
                    <a:cubicBezTo>
                      <a:pt x="280" y="327"/>
                      <a:pt x="281" y="328"/>
                      <a:pt x="283" y="328"/>
                    </a:cubicBezTo>
                    <a:cubicBezTo>
                      <a:pt x="285" y="329"/>
                      <a:pt x="286" y="329"/>
                      <a:pt x="287" y="329"/>
                    </a:cubicBezTo>
                    <a:cubicBezTo>
                      <a:pt x="287" y="330"/>
                      <a:pt x="288" y="331"/>
                      <a:pt x="289" y="332"/>
                    </a:cubicBezTo>
                    <a:cubicBezTo>
                      <a:pt x="290" y="334"/>
                      <a:pt x="291" y="335"/>
                      <a:pt x="291" y="335"/>
                    </a:cubicBezTo>
                    <a:cubicBezTo>
                      <a:pt x="294" y="337"/>
                      <a:pt x="297" y="339"/>
                      <a:pt x="301" y="343"/>
                    </a:cubicBezTo>
                    <a:cubicBezTo>
                      <a:pt x="301" y="343"/>
                      <a:pt x="301" y="343"/>
                      <a:pt x="301" y="343"/>
                    </a:cubicBezTo>
                    <a:cubicBezTo>
                      <a:pt x="300" y="347"/>
                      <a:pt x="299" y="349"/>
                      <a:pt x="299" y="350"/>
                    </a:cubicBezTo>
                    <a:cubicBezTo>
                      <a:pt x="299" y="351"/>
                      <a:pt x="300" y="353"/>
                      <a:pt x="300" y="356"/>
                    </a:cubicBezTo>
                    <a:cubicBezTo>
                      <a:pt x="300" y="362"/>
                      <a:pt x="299" y="367"/>
                      <a:pt x="297" y="372"/>
                    </a:cubicBezTo>
                    <a:cubicBezTo>
                      <a:pt x="295" y="376"/>
                      <a:pt x="293" y="380"/>
                      <a:pt x="290" y="386"/>
                    </a:cubicBezTo>
                    <a:cubicBezTo>
                      <a:pt x="290" y="388"/>
                      <a:pt x="290" y="390"/>
                      <a:pt x="289" y="391"/>
                    </a:cubicBezTo>
                    <a:cubicBezTo>
                      <a:pt x="288" y="395"/>
                      <a:pt x="287" y="399"/>
                      <a:pt x="286" y="401"/>
                    </a:cubicBezTo>
                    <a:cubicBezTo>
                      <a:pt x="284" y="403"/>
                      <a:pt x="283" y="406"/>
                      <a:pt x="282" y="410"/>
                    </a:cubicBezTo>
                    <a:cubicBezTo>
                      <a:pt x="280" y="414"/>
                      <a:pt x="280" y="416"/>
                      <a:pt x="280" y="416"/>
                    </a:cubicBezTo>
                    <a:cubicBezTo>
                      <a:pt x="280" y="416"/>
                      <a:pt x="279" y="417"/>
                      <a:pt x="279" y="417"/>
                    </a:cubicBezTo>
                    <a:cubicBezTo>
                      <a:pt x="279" y="418"/>
                      <a:pt x="279" y="419"/>
                      <a:pt x="279" y="419"/>
                    </a:cubicBezTo>
                    <a:cubicBezTo>
                      <a:pt x="279" y="420"/>
                      <a:pt x="278" y="421"/>
                      <a:pt x="278" y="423"/>
                    </a:cubicBezTo>
                    <a:cubicBezTo>
                      <a:pt x="278" y="424"/>
                      <a:pt x="277" y="425"/>
                      <a:pt x="276" y="426"/>
                    </a:cubicBezTo>
                    <a:cubicBezTo>
                      <a:pt x="275" y="426"/>
                      <a:pt x="274" y="428"/>
                      <a:pt x="273" y="430"/>
                    </a:cubicBezTo>
                    <a:cubicBezTo>
                      <a:pt x="273" y="431"/>
                      <a:pt x="272" y="433"/>
                      <a:pt x="272" y="435"/>
                    </a:cubicBezTo>
                    <a:cubicBezTo>
                      <a:pt x="271" y="438"/>
                      <a:pt x="269" y="441"/>
                      <a:pt x="267" y="444"/>
                    </a:cubicBezTo>
                    <a:cubicBezTo>
                      <a:pt x="264" y="447"/>
                      <a:pt x="263" y="450"/>
                      <a:pt x="262" y="452"/>
                    </a:cubicBezTo>
                    <a:cubicBezTo>
                      <a:pt x="261" y="453"/>
                      <a:pt x="261" y="455"/>
                      <a:pt x="260" y="457"/>
                    </a:cubicBezTo>
                    <a:cubicBezTo>
                      <a:pt x="260" y="459"/>
                      <a:pt x="259" y="460"/>
                      <a:pt x="258" y="460"/>
                    </a:cubicBezTo>
                    <a:cubicBezTo>
                      <a:pt x="256" y="461"/>
                      <a:pt x="255" y="462"/>
                      <a:pt x="255" y="464"/>
                    </a:cubicBezTo>
                    <a:cubicBezTo>
                      <a:pt x="254" y="465"/>
                      <a:pt x="254" y="467"/>
                      <a:pt x="254" y="469"/>
                    </a:cubicBezTo>
                    <a:cubicBezTo>
                      <a:pt x="252" y="472"/>
                      <a:pt x="251" y="475"/>
                      <a:pt x="249" y="477"/>
                    </a:cubicBezTo>
                    <a:cubicBezTo>
                      <a:pt x="247" y="482"/>
                      <a:pt x="245" y="486"/>
                      <a:pt x="245" y="487"/>
                    </a:cubicBezTo>
                    <a:cubicBezTo>
                      <a:pt x="245" y="488"/>
                      <a:pt x="245" y="488"/>
                      <a:pt x="245" y="488"/>
                    </a:cubicBezTo>
                    <a:cubicBezTo>
                      <a:pt x="245" y="488"/>
                      <a:pt x="245" y="488"/>
                      <a:pt x="245" y="488"/>
                    </a:cubicBezTo>
                    <a:cubicBezTo>
                      <a:pt x="245" y="488"/>
                      <a:pt x="245" y="489"/>
                      <a:pt x="245" y="489"/>
                    </a:cubicBezTo>
                    <a:cubicBezTo>
                      <a:pt x="245" y="490"/>
                      <a:pt x="244" y="491"/>
                      <a:pt x="243" y="491"/>
                    </a:cubicBezTo>
                    <a:cubicBezTo>
                      <a:pt x="242" y="490"/>
                      <a:pt x="241" y="490"/>
                      <a:pt x="241" y="490"/>
                    </a:cubicBezTo>
                    <a:cubicBezTo>
                      <a:pt x="240" y="490"/>
                      <a:pt x="240" y="490"/>
                      <a:pt x="240" y="491"/>
                    </a:cubicBezTo>
                    <a:cubicBezTo>
                      <a:pt x="239" y="491"/>
                      <a:pt x="239" y="492"/>
                      <a:pt x="239" y="492"/>
                    </a:cubicBezTo>
                    <a:cubicBezTo>
                      <a:pt x="237" y="491"/>
                      <a:pt x="236" y="491"/>
                      <a:pt x="236" y="491"/>
                    </a:cubicBezTo>
                    <a:cubicBezTo>
                      <a:pt x="234" y="491"/>
                      <a:pt x="233" y="491"/>
                      <a:pt x="233" y="490"/>
                    </a:cubicBezTo>
                    <a:cubicBezTo>
                      <a:pt x="233" y="490"/>
                      <a:pt x="232" y="490"/>
                      <a:pt x="232" y="489"/>
                    </a:cubicBezTo>
                    <a:cubicBezTo>
                      <a:pt x="232" y="489"/>
                      <a:pt x="231" y="489"/>
                      <a:pt x="231" y="489"/>
                    </a:cubicBezTo>
                    <a:cubicBezTo>
                      <a:pt x="231" y="490"/>
                      <a:pt x="231" y="490"/>
                      <a:pt x="231" y="490"/>
                    </a:cubicBezTo>
                    <a:cubicBezTo>
                      <a:pt x="231" y="490"/>
                      <a:pt x="231" y="490"/>
                      <a:pt x="231" y="491"/>
                    </a:cubicBezTo>
                    <a:cubicBezTo>
                      <a:pt x="231" y="491"/>
                      <a:pt x="231" y="491"/>
                      <a:pt x="231" y="491"/>
                    </a:cubicBezTo>
                    <a:cubicBezTo>
                      <a:pt x="230" y="492"/>
                      <a:pt x="230" y="492"/>
                      <a:pt x="230" y="492"/>
                    </a:cubicBezTo>
                    <a:cubicBezTo>
                      <a:pt x="229" y="492"/>
                      <a:pt x="228" y="492"/>
                      <a:pt x="228" y="492"/>
                    </a:cubicBezTo>
                    <a:cubicBezTo>
                      <a:pt x="228" y="492"/>
                      <a:pt x="228" y="493"/>
                      <a:pt x="227" y="494"/>
                    </a:cubicBezTo>
                    <a:cubicBezTo>
                      <a:pt x="227" y="494"/>
                      <a:pt x="227" y="494"/>
                      <a:pt x="226" y="495"/>
                    </a:cubicBezTo>
                    <a:cubicBezTo>
                      <a:pt x="225" y="495"/>
                      <a:pt x="225" y="495"/>
                      <a:pt x="224" y="495"/>
                    </a:cubicBezTo>
                    <a:cubicBezTo>
                      <a:pt x="223" y="496"/>
                      <a:pt x="222" y="496"/>
                      <a:pt x="222" y="497"/>
                    </a:cubicBezTo>
                    <a:cubicBezTo>
                      <a:pt x="221" y="498"/>
                      <a:pt x="220" y="499"/>
                      <a:pt x="220" y="499"/>
                    </a:cubicBezTo>
                    <a:cubicBezTo>
                      <a:pt x="220" y="499"/>
                      <a:pt x="219" y="499"/>
                      <a:pt x="219" y="499"/>
                    </a:cubicBezTo>
                    <a:cubicBezTo>
                      <a:pt x="219" y="498"/>
                      <a:pt x="218" y="498"/>
                      <a:pt x="218" y="498"/>
                    </a:cubicBezTo>
                    <a:cubicBezTo>
                      <a:pt x="218" y="498"/>
                      <a:pt x="218" y="498"/>
                      <a:pt x="217" y="498"/>
                    </a:cubicBezTo>
                    <a:cubicBezTo>
                      <a:pt x="217" y="499"/>
                      <a:pt x="217" y="499"/>
                      <a:pt x="216" y="499"/>
                    </a:cubicBezTo>
                    <a:cubicBezTo>
                      <a:pt x="216" y="499"/>
                      <a:pt x="216" y="499"/>
                      <a:pt x="215" y="498"/>
                    </a:cubicBezTo>
                    <a:cubicBezTo>
                      <a:pt x="215" y="498"/>
                      <a:pt x="215" y="498"/>
                      <a:pt x="215" y="498"/>
                    </a:cubicBezTo>
                    <a:cubicBezTo>
                      <a:pt x="214" y="498"/>
                      <a:pt x="214" y="499"/>
                      <a:pt x="213" y="500"/>
                    </a:cubicBezTo>
                    <a:cubicBezTo>
                      <a:pt x="213" y="501"/>
                      <a:pt x="213" y="502"/>
                      <a:pt x="212" y="502"/>
                    </a:cubicBezTo>
                    <a:cubicBezTo>
                      <a:pt x="211" y="502"/>
                      <a:pt x="211" y="502"/>
                      <a:pt x="210" y="501"/>
                    </a:cubicBezTo>
                    <a:cubicBezTo>
                      <a:pt x="210" y="501"/>
                      <a:pt x="209" y="501"/>
                      <a:pt x="209" y="501"/>
                    </a:cubicBezTo>
                    <a:cubicBezTo>
                      <a:pt x="209" y="501"/>
                      <a:pt x="209" y="501"/>
                      <a:pt x="209" y="501"/>
                    </a:cubicBezTo>
                    <a:cubicBezTo>
                      <a:pt x="209" y="502"/>
                      <a:pt x="209" y="502"/>
                      <a:pt x="209" y="502"/>
                    </a:cubicBezTo>
                    <a:cubicBezTo>
                      <a:pt x="209" y="503"/>
                      <a:pt x="208" y="503"/>
                      <a:pt x="207" y="503"/>
                    </a:cubicBezTo>
                    <a:cubicBezTo>
                      <a:pt x="206" y="503"/>
                      <a:pt x="205" y="502"/>
                      <a:pt x="205" y="502"/>
                    </a:cubicBezTo>
                    <a:cubicBezTo>
                      <a:pt x="204" y="502"/>
                      <a:pt x="204" y="502"/>
                      <a:pt x="204" y="502"/>
                    </a:cubicBezTo>
                    <a:cubicBezTo>
                      <a:pt x="204" y="503"/>
                      <a:pt x="204" y="503"/>
                      <a:pt x="204" y="503"/>
                    </a:cubicBezTo>
                    <a:cubicBezTo>
                      <a:pt x="204" y="503"/>
                      <a:pt x="204" y="504"/>
                      <a:pt x="205" y="505"/>
                    </a:cubicBezTo>
                    <a:cubicBezTo>
                      <a:pt x="205" y="506"/>
                      <a:pt x="205" y="507"/>
                      <a:pt x="206" y="507"/>
                    </a:cubicBezTo>
                    <a:cubicBezTo>
                      <a:pt x="206" y="507"/>
                      <a:pt x="206" y="508"/>
                      <a:pt x="206" y="508"/>
                    </a:cubicBezTo>
                    <a:cubicBezTo>
                      <a:pt x="206" y="508"/>
                      <a:pt x="206" y="508"/>
                      <a:pt x="205" y="509"/>
                    </a:cubicBezTo>
                    <a:cubicBezTo>
                      <a:pt x="204" y="509"/>
                      <a:pt x="203" y="509"/>
                      <a:pt x="203" y="509"/>
                    </a:cubicBezTo>
                    <a:cubicBezTo>
                      <a:pt x="203" y="509"/>
                      <a:pt x="203" y="509"/>
                      <a:pt x="202" y="509"/>
                    </a:cubicBezTo>
                    <a:cubicBezTo>
                      <a:pt x="202" y="509"/>
                      <a:pt x="202" y="509"/>
                      <a:pt x="202" y="509"/>
                    </a:cubicBezTo>
                    <a:cubicBezTo>
                      <a:pt x="202" y="510"/>
                      <a:pt x="202" y="510"/>
                      <a:pt x="202" y="510"/>
                    </a:cubicBezTo>
                    <a:cubicBezTo>
                      <a:pt x="202" y="510"/>
                      <a:pt x="202" y="510"/>
                      <a:pt x="202" y="511"/>
                    </a:cubicBezTo>
                    <a:cubicBezTo>
                      <a:pt x="200" y="511"/>
                      <a:pt x="200" y="511"/>
                      <a:pt x="200" y="511"/>
                    </a:cubicBezTo>
                    <a:cubicBezTo>
                      <a:pt x="199" y="511"/>
                      <a:pt x="199" y="511"/>
                      <a:pt x="199" y="512"/>
                    </a:cubicBezTo>
                    <a:cubicBezTo>
                      <a:pt x="199" y="512"/>
                      <a:pt x="199" y="513"/>
                      <a:pt x="199" y="513"/>
                    </a:cubicBezTo>
                    <a:cubicBezTo>
                      <a:pt x="197" y="512"/>
                      <a:pt x="196" y="512"/>
                      <a:pt x="196" y="512"/>
                    </a:cubicBezTo>
                    <a:cubicBezTo>
                      <a:pt x="196" y="512"/>
                      <a:pt x="196" y="512"/>
                      <a:pt x="196" y="512"/>
                    </a:cubicBezTo>
                    <a:cubicBezTo>
                      <a:pt x="196" y="511"/>
                      <a:pt x="196" y="511"/>
                      <a:pt x="196" y="510"/>
                    </a:cubicBezTo>
                    <a:cubicBezTo>
                      <a:pt x="195" y="509"/>
                      <a:pt x="195" y="509"/>
                      <a:pt x="195" y="508"/>
                    </a:cubicBezTo>
                    <a:cubicBezTo>
                      <a:pt x="195" y="510"/>
                      <a:pt x="194" y="510"/>
                      <a:pt x="194" y="511"/>
                    </a:cubicBezTo>
                    <a:cubicBezTo>
                      <a:pt x="193" y="512"/>
                      <a:pt x="193" y="513"/>
                      <a:pt x="193" y="513"/>
                    </a:cubicBezTo>
                    <a:cubicBezTo>
                      <a:pt x="193" y="514"/>
                      <a:pt x="193" y="514"/>
                      <a:pt x="193" y="514"/>
                    </a:cubicBezTo>
                    <a:cubicBezTo>
                      <a:pt x="192" y="514"/>
                      <a:pt x="191" y="515"/>
                      <a:pt x="191" y="515"/>
                    </a:cubicBezTo>
                    <a:cubicBezTo>
                      <a:pt x="189" y="515"/>
                      <a:pt x="187" y="516"/>
                      <a:pt x="186" y="517"/>
                    </a:cubicBezTo>
                    <a:cubicBezTo>
                      <a:pt x="186" y="517"/>
                      <a:pt x="185" y="518"/>
                      <a:pt x="185" y="518"/>
                    </a:cubicBezTo>
                    <a:cubicBezTo>
                      <a:pt x="185" y="519"/>
                      <a:pt x="185" y="520"/>
                      <a:pt x="184" y="520"/>
                    </a:cubicBezTo>
                    <a:cubicBezTo>
                      <a:pt x="184" y="520"/>
                      <a:pt x="183" y="520"/>
                      <a:pt x="183" y="520"/>
                    </a:cubicBezTo>
                    <a:cubicBezTo>
                      <a:pt x="183" y="520"/>
                      <a:pt x="182" y="521"/>
                      <a:pt x="182" y="521"/>
                    </a:cubicBezTo>
                    <a:cubicBezTo>
                      <a:pt x="181" y="521"/>
                      <a:pt x="180" y="521"/>
                      <a:pt x="179" y="522"/>
                    </a:cubicBezTo>
                    <a:cubicBezTo>
                      <a:pt x="178" y="522"/>
                      <a:pt x="177" y="522"/>
                      <a:pt x="176" y="523"/>
                    </a:cubicBezTo>
                    <a:cubicBezTo>
                      <a:pt x="176" y="523"/>
                      <a:pt x="176" y="523"/>
                      <a:pt x="175" y="524"/>
                    </a:cubicBezTo>
                    <a:cubicBezTo>
                      <a:pt x="175" y="525"/>
                      <a:pt x="174" y="526"/>
                      <a:pt x="174" y="526"/>
                    </a:cubicBezTo>
                    <a:cubicBezTo>
                      <a:pt x="173" y="526"/>
                      <a:pt x="173" y="526"/>
                      <a:pt x="173" y="525"/>
                    </a:cubicBezTo>
                    <a:cubicBezTo>
                      <a:pt x="172" y="525"/>
                      <a:pt x="172" y="525"/>
                      <a:pt x="172" y="525"/>
                    </a:cubicBezTo>
                    <a:cubicBezTo>
                      <a:pt x="171" y="525"/>
                      <a:pt x="171" y="525"/>
                      <a:pt x="171" y="525"/>
                    </a:cubicBezTo>
                    <a:cubicBezTo>
                      <a:pt x="171" y="526"/>
                      <a:pt x="171" y="527"/>
                      <a:pt x="171" y="527"/>
                    </a:cubicBezTo>
                    <a:cubicBezTo>
                      <a:pt x="171" y="528"/>
                      <a:pt x="171" y="529"/>
                      <a:pt x="171" y="530"/>
                    </a:cubicBezTo>
                    <a:cubicBezTo>
                      <a:pt x="171" y="531"/>
                      <a:pt x="170" y="532"/>
                      <a:pt x="169" y="532"/>
                    </a:cubicBezTo>
                    <a:cubicBezTo>
                      <a:pt x="169" y="532"/>
                      <a:pt x="168" y="532"/>
                      <a:pt x="168" y="531"/>
                    </a:cubicBezTo>
                    <a:cubicBezTo>
                      <a:pt x="168" y="531"/>
                      <a:pt x="168" y="531"/>
                      <a:pt x="167" y="531"/>
                    </a:cubicBezTo>
                    <a:cubicBezTo>
                      <a:pt x="167" y="531"/>
                      <a:pt x="167" y="532"/>
                      <a:pt x="166" y="532"/>
                    </a:cubicBezTo>
                    <a:cubicBezTo>
                      <a:pt x="166" y="533"/>
                      <a:pt x="165" y="533"/>
                      <a:pt x="165" y="533"/>
                    </a:cubicBezTo>
                    <a:cubicBezTo>
                      <a:pt x="165" y="533"/>
                      <a:pt x="164" y="533"/>
                      <a:pt x="164" y="532"/>
                    </a:cubicBezTo>
                    <a:cubicBezTo>
                      <a:pt x="164" y="531"/>
                      <a:pt x="164" y="531"/>
                      <a:pt x="164" y="531"/>
                    </a:cubicBezTo>
                    <a:cubicBezTo>
                      <a:pt x="164" y="531"/>
                      <a:pt x="163" y="531"/>
                      <a:pt x="163" y="531"/>
                    </a:cubicBezTo>
                    <a:cubicBezTo>
                      <a:pt x="163" y="531"/>
                      <a:pt x="162" y="531"/>
                      <a:pt x="161" y="533"/>
                    </a:cubicBezTo>
                    <a:cubicBezTo>
                      <a:pt x="160" y="534"/>
                      <a:pt x="159" y="534"/>
                      <a:pt x="159" y="534"/>
                    </a:cubicBezTo>
                    <a:cubicBezTo>
                      <a:pt x="158" y="533"/>
                      <a:pt x="157" y="533"/>
                      <a:pt x="157" y="533"/>
                    </a:cubicBezTo>
                    <a:cubicBezTo>
                      <a:pt x="157" y="533"/>
                      <a:pt x="157" y="533"/>
                      <a:pt x="157" y="533"/>
                    </a:cubicBezTo>
                    <a:cubicBezTo>
                      <a:pt x="157" y="534"/>
                      <a:pt x="156" y="535"/>
                      <a:pt x="155" y="535"/>
                    </a:cubicBezTo>
                    <a:cubicBezTo>
                      <a:pt x="155" y="535"/>
                      <a:pt x="155" y="535"/>
                      <a:pt x="155" y="536"/>
                    </a:cubicBezTo>
                    <a:cubicBezTo>
                      <a:pt x="154" y="536"/>
                      <a:pt x="154" y="537"/>
                      <a:pt x="154" y="537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1" y="536"/>
                      <a:pt x="151" y="537"/>
                    </a:cubicBezTo>
                    <a:cubicBezTo>
                      <a:pt x="151" y="538"/>
                      <a:pt x="150" y="539"/>
                      <a:pt x="150" y="540"/>
                    </a:cubicBezTo>
                    <a:cubicBezTo>
                      <a:pt x="147" y="541"/>
                      <a:pt x="145" y="542"/>
                      <a:pt x="145" y="542"/>
                    </a:cubicBezTo>
                    <a:cubicBezTo>
                      <a:pt x="145" y="542"/>
                      <a:pt x="145" y="541"/>
                      <a:pt x="145" y="541"/>
                    </a:cubicBezTo>
                    <a:cubicBezTo>
                      <a:pt x="145" y="540"/>
                      <a:pt x="145" y="539"/>
                      <a:pt x="145" y="538"/>
                    </a:cubicBezTo>
                    <a:cubicBezTo>
                      <a:pt x="145" y="537"/>
                      <a:pt x="145" y="536"/>
                      <a:pt x="145" y="536"/>
                    </a:cubicBezTo>
                    <a:cubicBezTo>
                      <a:pt x="145" y="536"/>
                      <a:pt x="145" y="535"/>
                      <a:pt x="145" y="535"/>
                    </a:cubicBezTo>
                    <a:cubicBezTo>
                      <a:pt x="145" y="535"/>
                      <a:pt x="145" y="535"/>
                      <a:pt x="145" y="535"/>
                    </a:cubicBezTo>
                    <a:cubicBezTo>
                      <a:pt x="144" y="535"/>
                      <a:pt x="144" y="536"/>
                      <a:pt x="143" y="539"/>
                    </a:cubicBezTo>
                    <a:cubicBezTo>
                      <a:pt x="142" y="541"/>
                      <a:pt x="141" y="543"/>
                      <a:pt x="140" y="543"/>
                    </a:cubicBezTo>
                    <a:cubicBezTo>
                      <a:pt x="140" y="543"/>
                      <a:pt x="140" y="543"/>
                      <a:pt x="139" y="542"/>
                    </a:cubicBezTo>
                    <a:cubicBezTo>
                      <a:pt x="139" y="542"/>
                      <a:pt x="139" y="542"/>
                      <a:pt x="139" y="542"/>
                    </a:cubicBezTo>
                    <a:cubicBezTo>
                      <a:pt x="140" y="541"/>
                      <a:pt x="140" y="541"/>
                      <a:pt x="140" y="541"/>
                    </a:cubicBezTo>
                    <a:cubicBezTo>
                      <a:pt x="140" y="540"/>
                      <a:pt x="140" y="540"/>
                      <a:pt x="140" y="540"/>
                    </a:cubicBezTo>
                    <a:cubicBezTo>
                      <a:pt x="140" y="539"/>
                      <a:pt x="139" y="539"/>
                      <a:pt x="139" y="539"/>
                    </a:cubicBezTo>
                    <a:cubicBezTo>
                      <a:pt x="139" y="539"/>
                      <a:pt x="139" y="539"/>
                      <a:pt x="139" y="538"/>
                    </a:cubicBezTo>
                    <a:cubicBezTo>
                      <a:pt x="137" y="538"/>
                      <a:pt x="136" y="538"/>
                      <a:pt x="136" y="536"/>
                    </a:cubicBezTo>
                    <a:cubicBezTo>
                      <a:pt x="136" y="536"/>
                      <a:pt x="135" y="537"/>
                      <a:pt x="135" y="537"/>
                    </a:cubicBezTo>
                    <a:cubicBezTo>
                      <a:pt x="135" y="537"/>
                      <a:pt x="135" y="537"/>
                      <a:pt x="134" y="537"/>
                    </a:cubicBezTo>
                    <a:cubicBezTo>
                      <a:pt x="134" y="537"/>
                      <a:pt x="134" y="537"/>
                      <a:pt x="134" y="537"/>
                    </a:cubicBezTo>
                    <a:cubicBezTo>
                      <a:pt x="134" y="537"/>
                      <a:pt x="134" y="537"/>
                      <a:pt x="134" y="537"/>
                    </a:cubicBezTo>
                    <a:cubicBezTo>
                      <a:pt x="134" y="537"/>
                      <a:pt x="133" y="536"/>
                      <a:pt x="133" y="536"/>
                    </a:cubicBezTo>
                    <a:cubicBezTo>
                      <a:pt x="132" y="535"/>
                      <a:pt x="132" y="535"/>
                      <a:pt x="132" y="535"/>
                    </a:cubicBezTo>
                    <a:cubicBezTo>
                      <a:pt x="132" y="535"/>
                      <a:pt x="131" y="534"/>
                      <a:pt x="130" y="534"/>
                    </a:cubicBezTo>
                    <a:cubicBezTo>
                      <a:pt x="130" y="534"/>
                      <a:pt x="130" y="534"/>
                      <a:pt x="130" y="534"/>
                    </a:cubicBezTo>
                    <a:cubicBezTo>
                      <a:pt x="129" y="534"/>
                      <a:pt x="129" y="534"/>
                      <a:pt x="129" y="534"/>
                    </a:cubicBezTo>
                    <a:cubicBezTo>
                      <a:pt x="129" y="533"/>
                      <a:pt x="129" y="532"/>
                      <a:pt x="128" y="531"/>
                    </a:cubicBezTo>
                    <a:cubicBezTo>
                      <a:pt x="128" y="530"/>
                      <a:pt x="128" y="529"/>
                      <a:pt x="128" y="528"/>
                    </a:cubicBezTo>
                    <a:cubicBezTo>
                      <a:pt x="128" y="528"/>
                      <a:pt x="128" y="527"/>
                      <a:pt x="129" y="525"/>
                    </a:cubicBezTo>
                    <a:cubicBezTo>
                      <a:pt x="130" y="524"/>
                      <a:pt x="130" y="523"/>
                      <a:pt x="130" y="523"/>
                    </a:cubicBezTo>
                    <a:cubicBezTo>
                      <a:pt x="130" y="523"/>
                      <a:pt x="130" y="522"/>
                      <a:pt x="130" y="522"/>
                    </a:cubicBezTo>
                    <a:cubicBezTo>
                      <a:pt x="129" y="523"/>
                      <a:pt x="127" y="525"/>
                      <a:pt x="125" y="527"/>
                    </a:cubicBezTo>
                    <a:cubicBezTo>
                      <a:pt x="125" y="527"/>
                      <a:pt x="125" y="527"/>
                      <a:pt x="125" y="527"/>
                    </a:cubicBezTo>
                    <a:cubicBezTo>
                      <a:pt x="123" y="529"/>
                      <a:pt x="121" y="529"/>
                      <a:pt x="121" y="529"/>
                    </a:cubicBezTo>
                    <a:cubicBezTo>
                      <a:pt x="120" y="529"/>
                      <a:pt x="119" y="529"/>
                      <a:pt x="120" y="528"/>
                    </a:cubicBezTo>
                    <a:cubicBezTo>
                      <a:pt x="119" y="528"/>
                      <a:pt x="118" y="528"/>
                      <a:pt x="118" y="528"/>
                    </a:cubicBezTo>
                    <a:cubicBezTo>
                      <a:pt x="118" y="528"/>
                      <a:pt x="118" y="528"/>
                      <a:pt x="118" y="527"/>
                    </a:cubicBezTo>
                    <a:cubicBezTo>
                      <a:pt x="118" y="527"/>
                      <a:pt x="118" y="527"/>
                      <a:pt x="118" y="527"/>
                    </a:cubicBezTo>
                    <a:cubicBezTo>
                      <a:pt x="118" y="526"/>
                      <a:pt x="118" y="525"/>
                      <a:pt x="118" y="525"/>
                    </a:cubicBezTo>
                    <a:cubicBezTo>
                      <a:pt x="119" y="524"/>
                      <a:pt x="119" y="523"/>
                      <a:pt x="119" y="523"/>
                    </a:cubicBezTo>
                    <a:cubicBezTo>
                      <a:pt x="119" y="522"/>
                      <a:pt x="118" y="522"/>
                      <a:pt x="118" y="522"/>
                    </a:cubicBezTo>
                    <a:cubicBezTo>
                      <a:pt x="116" y="522"/>
                      <a:pt x="115" y="522"/>
                      <a:pt x="114" y="522"/>
                    </a:cubicBezTo>
                    <a:cubicBezTo>
                      <a:pt x="114" y="522"/>
                      <a:pt x="114" y="522"/>
                      <a:pt x="114" y="522"/>
                    </a:cubicBezTo>
                    <a:cubicBezTo>
                      <a:pt x="113" y="522"/>
                      <a:pt x="113" y="522"/>
                      <a:pt x="112" y="523"/>
                    </a:cubicBezTo>
                    <a:cubicBezTo>
                      <a:pt x="111" y="523"/>
                      <a:pt x="110" y="524"/>
                      <a:pt x="110" y="524"/>
                    </a:cubicBezTo>
                    <a:cubicBezTo>
                      <a:pt x="110" y="524"/>
                      <a:pt x="109" y="523"/>
                      <a:pt x="109" y="523"/>
                    </a:cubicBezTo>
                    <a:cubicBezTo>
                      <a:pt x="108" y="523"/>
                      <a:pt x="108" y="522"/>
                      <a:pt x="108" y="522"/>
                    </a:cubicBezTo>
                    <a:cubicBezTo>
                      <a:pt x="106" y="523"/>
                      <a:pt x="106" y="523"/>
                      <a:pt x="106" y="523"/>
                    </a:cubicBezTo>
                    <a:cubicBezTo>
                      <a:pt x="105" y="523"/>
                      <a:pt x="105" y="522"/>
                      <a:pt x="103" y="521"/>
                    </a:cubicBezTo>
                    <a:cubicBezTo>
                      <a:pt x="103" y="520"/>
                      <a:pt x="103" y="520"/>
                      <a:pt x="103" y="520"/>
                    </a:cubicBezTo>
                    <a:cubicBezTo>
                      <a:pt x="102" y="519"/>
                      <a:pt x="101" y="518"/>
                      <a:pt x="101" y="518"/>
                    </a:cubicBezTo>
                    <a:cubicBezTo>
                      <a:pt x="100" y="519"/>
                      <a:pt x="99" y="519"/>
                      <a:pt x="99" y="519"/>
                    </a:cubicBezTo>
                    <a:cubicBezTo>
                      <a:pt x="99" y="519"/>
                      <a:pt x="99" y="519"/>
                      <a:pt x="99" y="519"/>
                    </a:cubicBezTo>
                    <a:cubicBezTo>
                      <a:pt x="98" y="517"/>
                      <a:pt x="98" y="517"/>
                      <a:pt x="98" y="516"/>
                    </a:cubicBezTo>
                    <a:cubicBezTo>
                      <a:pt x="97" y="515"/>
                      <a:pt x="96" y="514"/>
                      <a:pt x="95" y="514"/>
                    </a:cubicBezTo>
                    <a:cubicBezTo>
                      <a:pt x="95" y="514"/>
                      <a:pt x="95" y="514"/>
                      <a:pt x="94" y="515"/>
                    </a:cubicBezTo>
                    <a:cubicBezTo>
                      <a:pt x="95" y="515"/>
                      <a:pt x="95" y="515"/>
                      <a:pt x="95" y="515"/>
                    </a:cubicBezTo>
                    <a:cubicBezTo>
                      <a:pt x="95" y="517"/>
                      <a:pt x="94" y="518"/>
                      <a:pt x="94" y="519"/>
                    </a:cubicBezTo>
                    <a:cubicBezTo>
                      <a:pt x="93" y="519"/>
                      <a:pt x="93" y="519"/>
                      <a:pt x="93" y="519"/>
                    </a:cubicBezTo>
                    <a:cubicBezTo>
                      <a:pt x="93" y="519"/>
                      <a:pt x="92" y="518"/>
                      <a:pt x="92" y="518"/>
                    </a:cubicBezTo>
                    <a:cubicBezTo>
                      <a:pt x="92" y="518"/>
                      <a:pt x="92" y="518"/>
                      <a:pt x="92" y="518"/>
                    </a:cubicBezTo>
                    <a:cubicBezTo>
                      <a:pt x="91" y="517"/>
                      <a:pt x="91" y="516"/>
                      <a:pt x="91" y="516"/>
                    </a:cubicBezTo>
                    <a:cubicBezTo>
                      <a:pt x="91" y="515"/>
                      <a:pt x="91" y="515"/>
                      <a:pt x="90" y="515"/>
                    </a:cubicBezTo>
                    <a:cubicBezTo>
                      <a:pt x="90" y="514"/>
                      <a:pt x="89" y="514"/>
                      <a:pt x="88" y="514"/>
                    </a:cubicBezTo>
                    <a:cubicBezTo>
                      <a:pt x="88" y="514"/>
                      <a:pt x="87" y="514"/>
                      <a:pt x="87" y="513"/>
                    </a:cubicBezTo>
                    <a:cubicBezTo>
                      <a:pt x="86" y="513"/>
                      <a:pt x="86" y="512"/>
                      <a:pt x="86" y="512"/>
                    </a:cubicBezTo>
                    <a:cubicBezTo>
                      <a:pt x="86" y="511"/>
                      <a:pt x="86" y="511"/>
                      <a:pt x="86" y="511"/>
                    </a:cubicBezTo>
                    <a:cubicBezTo>
                      <a:pt x="87" y="511"/>
                      <a:pt x="87" y="510"/>
                      <a:pt x="87" y="510"/>
                    </a:cubicBezTo>
                    <a:cubicBezTo>
                      <a:pt x="87" y="509"/>
                      <a:pt x="86" y="508"/>
                      <a:pt x="85" y="507"/>
                    </a:cubicBezTo>
                    <a:cubicBezTo>
                      <a:pt x="84" y="506"/>
                      <a:pt x="84" y="505"/>
                      <a:pt x="83" y="504"/>
                    </a:cubicBezTo>
                    <a:cubicBezTo>
                      <a:pt x="83" y="503"/>
                      <a:pt x="83" y="503"/>
                      <a:pt x="83" y="503"/>
                    </a:cubicBezTo>
                    <a:cubicBezTo>
                      <a:pt x="84" y="503"/>
                      <a:pt x="85" y="502"/>
                      <a:pt x="86" y="502"/>
                    </a:cubicBezTo>
                    <a:cubicBezTo>
                      <a:pt x="86" y="502"/>
                      <a:pt x="86" y="501"/>
                      <a:pt x="86" y="501"/>
                    </a:cubicBezTo>
                    <a:cubicBezTo>
                      <a:pt x="86" y="501"/>
                      <a:pt x="85" y="499"/>
                      <a:pt x="85" y="497"/>
                    </a:cubicBezTo>
                    <a:cubicBezTo>
                      <a:pt x="85" y="497"/>
                      <a:pt x="84" y="497"/>
                      <a:pt x="84" y="497"/>
                    </a:cubicBezTo>
                    <a:cubicBezTo>
                      <a:pt x="83" y="494"/>
                      <a:pt x="82" y="493"/>
                      <a:pt x="82" y="493"/>
                    </a:cubicBezTo>
                    <a:cubicBezTo>
                      <a:pt x="82" y="492"/>
                      <a:pt x="82" y="492"/>
                      <a:pt x="82" y="492"/>
                    </a:cubicBezTo>
                    <a:cubicBezTo>
                      <a:pt x="83" y="492"/>
                      <a:pt x="83" y="492"/>
                      <a:pt x="83" y="492"/>
                    </a:cubicBezTo>
                    <a:cubicBezTo>
                      <a:pt x="83" y="492"/>
                      <a:pt x="83" y="493"/>
                      <a:pt x="84" y="493"/>
                    </a:cubicBezTo>
                    <a:cubicBezTo>
                      <a:pt x="84" y="493"/>
                      <a:pt x="84" y="492"/>
                      <a:pt x="84" y="492"/>
                    </a:cubicBezTo>
                    <a:cubicBezTo>
                      <a:pt x="84" y="491"/>
                      <a:pt x="84" y="490"/>
                      <a:pt x="84" y="489"/>
                    </a:cubicBezTo>
                    <a:cubicBezTo>
                      <a:pt x="83" y="488"/>
                      <a:pt x="83" y="488"/>
                      <a:pt x="83" y="487"/>
                    </a:cubicBezTo>
                    <a:cubicBezTo>
                      <a:pt x="83" y="487"/>
                      <a:pt x="83" y="487"/>
                      <a:pt x="83" y="487"/>
                    </a:cubicBezTo>
                    <a:cubicBezTo>
                      <a:pt x="83" y="486"/>
                      <a:pt x="84" y="485"/>
                      <a:pt x="84" y="485"/>
                    </a:cubicBezTo>
                    <a:cubicBezTo>
                      <a:pt x="85" y="484"/>
                      <a:pt x="85" y="484"/>
                      <a:pt x="85" y="484"/>
                    </a:cubicBezTo>
                    <a:cubicBezTo>
                      <a:pt x="85" y="483"/>
                      <a:pt x="85" y="482"/>
                      <a:pt x="85" y="481"/>
                    </a:cubicBezTo>
                    <a:cubicBezTo>
                      <a:pt x="85" y="480"/>
                      <a:pt x="85" y="479"/>
                      <a:pt x="85" y="478"/>
                    </a:cubicBezTo>
                    <a:cubicBezTo>
                      <a:pt x="84" y="478"/>
                      <a:pt x="84" y="478"/>
                      <a:pt x="84" y="478"/>
                    </a:cubicBezTo>
                    <a:cubicBezTo>
                      <a:pt x="84" y="477"/>
                      <a:pt x="84" y="477"/>
                      <a:pt x="83" y="476"/>
                    </a:cubicBezTo>
                    <a:cubicBezTo>
                      <a:pt x="83" y="475"/>
                      <a:pt x="82" y="474"/>
                      <a:pt x="82" y="474"/>
                    </a:cubicBezTo>
                    <a:cubicBezTo>
                      <a:pt x="82" y="474"/>
                      <a:pt x="83" y="473"/>
                      <a:pt x="83" y="473"/>
                    </a:cubicBezTo>
                    <a:cubicBezTo>
                      <a:pt x="83" y="472"/>
                      <a:pt x="83" y="471"/>
                      <a:pt x="82" y="471"/>
                    </a:cubicBezTo>
                    <a:cubicBezTo>
                      <a:pt x="82" y="470"/>
                      <a:pt x="83" y="470"/>
                      <a:pt x="84" y="470"/>
                    </a:cubicBezTo>
                    <a:cubicBezTo>
                      <a:pt x="83" y="468"/>
                      <a:pt x="82" y="467"/>
                      <a:pt x="82" y="467"/>
                    </a:cubicBezTo>
                    <a:cubicBezTo>
                      <a:pt x="83" y="466"/>
                      <a:pt x="83" y="466"/>
                      <a:pt x="83" y="466"/>
                    </a:cubicBezTo>
                    <a:cubicBezTo>
                      <a:pt x="83" y="466"/>
                      <a:pt x="85" y="466"/>
                      <a:pt x="86" y="467"/>
                    </a:cubicBezTo>
                    <a:cubicBezTo>
                      <a:pt x="86" y="467"/>
                      <a:pt x="86" y="467"/>
                      <a:pt x="86" y="467"/>
                    </a:cubicBezTo>
                    <a:cubicBezTo>
                      <a:pt x="86" y="467"/>
                      <a:pt x="86" y="467"/>
                      <a:pt x="86" y="467"/>
                    </a:cubicBezTo>
                    <a:cubicBezTo>
                      <a:pt x="86" y="467"/>
                      <a:pt x="86" y="467"/>
                      <a:pt x="86" y="467"/>
                    </a:cubicBezTo>
                    <a:cubicBezTo>
                      <a:pt x="85" y="466"/>
                      <a:pt x="85" y="465"/>
                      <a:pt x="84" y="464"/>
                    </a:cubicBezTo>
                    <a:cubicBezTo>
                      <a:pt x="83" y="462"/>
                      <a:pt x="82" y="461"/>
                      <a:pt x="82" y="461"/>
                    </a:cubicBezTo>
                    <a:cubicBezTo>
                      <a:pt x="82" y="460"/>
                      <a:pt x="82" y="460"/>
                      <a:pt x="82" y="460"/>
                    </a:cubicBezTo>
                    <a:cubicBezTo>
                      <a:pt x="82" y="459"/>
                      <a:pt x="82" y="459"/>
                      <a:pt x="82" y="459"/>
                    </a:cubicBezTo>
                    <a:cubicBezTo>
                      <a:pt x="82" y="459"/>
                      <a:pt x="81" y="458"/>
                      <a:pt x="81" y="457"/>
                    </a:cubicBezTo>
                    <a:cubicBezTo>
                      <a:pt x="80" y="456"/>
                      <a:pt x="80" y="455"/>
                      <a:pt x="79" y="454"/>
                    </a:cubicBezTo>
                    <a:cubicBezTo>
                      <a:pt x="79" y="454"/>
                      <a:pt x="79" y="454"/>
                      <a:pt x="78" y="452"/>
                    </a:cubicBezTo>
                    <a:cubicBezTo>
                      <a:pt x="78" y="452"/>
                      <a:pt x="77" y="452"/>
                      <a:pt x="77" y="451"/>
                    </a:cubicBezTo>
                    <a:cubicBezTo>
                      <a:pt x="77" y="450"/>
                      <a:pt x="77" y="450"/>
                      <a:pt x="77" y="450"/>
                    </a:cubicBezTo>
                    <a:cubicBezTo>
                      <a:pt x="77" y="450"/>
                      <a:pt x="77" y="450"/>
                      <a:pt x="77" y="450"/>
                    </a:cubicBezTo>
                    <a:cubicBezTo>
                      <a:pt x="76" y="449"/>
                      <a:pt x="76" y="449"/>
                      <a:pt x="76" y="448"/>
                    </a:cubicBezTo>
                    <a:cubicBezTo>
                      <a:pt x="76" y="448"/>
                      <a:pt x="76" y="448"/>
                      <a:pt x="75" y="448"/>
                    </a:cubicBezTo>
                    <a:cubicBezTo>
                      <a:pt x="74" y="448"/>
                      <a:pt x="74" y="448"/>
                      <a:pt x="74" y="447"/>
                    </a:cubicBezTo>
                    <a:cubicBezTo>
                      <a:pt x="74" y="447"/>
                      <a:pt x="73" y="446"/>
                      <a:pt x="73" y="445"/>
                    </a:cubicBezTo>
                    <a:cubicBezTo>
                      <a:pt x="74" y="444"/>
                      <a:pt x="74" y="443"/>
                      <a:pt x="74" y="443"/>
                    </a:cubicBezTo>
                    <a:cubicBezTo>
                      <a:pt x="73" y="441"/>
                      <a:pt x="73" y="439"/>
                      <a:pt x="73" y="438"/>
                    </a:cubicBezTo>
                    <a:cubicBezTo>
                      <a:pt x="74" y="436"/>
                      <a:pt x="74" y="435"/>
                      <a:pt x="74" y="434"/>
                    </a:cubicBezTo>
                    <a:cubicBezTo>
                      <a:pt x="74" y="434"/>
                      <a:pt x="72" y="431"/>
                      <a:pt x="69" y="426"/>
                    </a:cubicBezTo>
                    <a:cubicBezTo>
                      <a:pt x="69" y="426"/>
                      <a:pt x="69" y="426"/>
                      <a:pt x="69" y="426"/>
                    </a:cubicBezTo>
                    <a:cubicBezTo>
                      <a:pt x="69" y="427"/>
                      <a:pt x="69" y="427"/>
                      <a:pt x="69" y="428"/>
                    </a:cubicBezTo>
                    <a:cubicBezTo>
                      <a:pt x="68" y="428"/>
                      <a:pt x="68" y="428"/>
                      <a:pt x="68" y="428"/>
                    </a:cubicBezTo>
                    <a:cubicBezTo>
                      <a:pt x="67" y="426"/>
                      <a:pt x="67" y="425"/>
                      <a:pt x="67" y="423"/>
                    </a:cubicBezTo>
                    <a:cubicBezTo>
                      <a:pt x="67" y="421"/>
                      <a:pt x="67" y="421"/>
                      <a:pt x="67" y="421"/>
                    </a:cubicBezTo>
                    <a:cubicBezTo>
                      <a:pt x="66" y="421"/>
                      <a:pt x="66" y="421"/>
                      <a:pt x="66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17"/>
                      <a:pt x="65" y="417"/>
                      <a:pt x="65" y="417"/>
                    </a:cubicBezTo>
                    <a:cubicBezTo>
                      <a:pt x="65" y="416"/>
                      <a:pt x="65" y="415"/>
                      <a:pt x="65" y="415"/>
                    </a:cubicBezTo>
                    <a:cubicBezTo>
                      <a:pt x="65" y="414"/>
                      <a:pt x="65" y="414"/>
                      <a:pt x="64" y="414"/>
                    </a:cubicBezTo>
                    <a:cubicBezTo>
                      <a:pt x="64" y="414"/>
                      <a:pt x="64" y="414"/>
                      <a:pt x="64" y="414"/>
                    </a:cubicBezTo>
                    <a:cubicBezTo>
                      <a:pt x="63" y="414"/>
                      <a:pt x="63" y="414"/>
                      <a:pt x="63" y="412"/>
                    </a:cubicBezTo>
                    <a:cubicBezTo>
                      <a:pt x="63" y="412"/>
                      <a:pt x="63" y="411"/>
                      <a:pt x="63" y="411"/>
                    </a:cubicBezTo>
                    <a:cubicBezTo>
                      <a:pt x="63" y="411"/>
                      <a:pt x="63" y="410"/>
                      <a:pt x="63" y="410"/>
                    </a:cubicBezTo>
                    <a:cubicBezTo>
                      <a:pt x="64" y="410"/>
                      <a:pt x="64" y="409"/>
                      <a:pt x="64" y="408"/>
                    </a:cubicBezTo>
                    <a:cubicBezTo>
                      <a:pt x="63" y="408"/>
                      <a:pt x="63" y="408"/>
                      <a:pt x="63" y="408"/>
                    </a:cubicBezTo>
                    <a:cubicBezTo>
                      <a:pt x="63" y="408"/>
                      <a:pt x="63" y="407"/>
                      <a:pt x="63" y="406"/>
                    </a:cubicBezTo>
                    <a:cubicBezTo>
                      <a:pt x="63" y="405"/>
                      <a:pt x="63" y="405"/>
                      <a:pt x="64" y="404"/>
                    </a:cubicBezTo>
                    <a:cubicBezTo>
                      <a:pt x="65" y="404"/>
                      <a:pt x="65" y="403"/>
                      <a:pt x="65" y="402"/>
                    </a:cubicBezTo>
                    <a:cubicBezTo>
                      <a:pt x="65" y="401"/>
                      <a:pt x="65" y="401"/>
                      <a:pt x="67" y="401"/>
                    </a:cubicBezTo>
                    <a:cubicBezTo>
                      <a:pt x="68" y="401"/>
                      <a:pt x="68" y="400"/>
                      <a:pt x="68" y="399"/>
                    </a:cubicBezTo>
                    <a:cubicBezTo>
                      <a:pt x="68" y="399"/>
                      <a:pt x="68" y="398"/>
                      <a:pt x="68" y="398"/>
                    </a:cubicBezTo>
                    <a:cubicBezTo>
                      <a:pt x="68" y="398"/>
                      <a:pt x="68" y="397"/>
                      <a:pt x="68" y="396"/>
                    </a:cubicBezTo>
                    <a:cubicBezTo>
                      <a:pt x="68" y="396"/>
                      <a:pt x="68" y="396"/>
                      <a:pt x="68" y="396"/>
                    </a:cubicBezTo>
                    <a:cubicBezTo>
                      <a:pt x="68" y="396"/>
                      <a:pt x="68" y="396"/>
                      <a:pt x="68" y="396"/>
                    </a:cubicBezTo>
                    <a:cubicBezTo>
                      <a:pt x="68" y="395"/>
                      <a:pt x="68" y="395"/>
                      <a:pt x="68" y="395"/>
                    </a:cubicBezTo>
                    <a:cubicBezTo>
                      <a:pt x="68" y="395"/>
                      <a:pt x="68" y="394"/>
                      <a:pt x="68" y="394"/>
                    </a:cubicBezTo>
                    <a:cubicBezTo>
                      <a:pt x="68" y="393"/>
                      <a:pt x="69" y="392"/>
                      <a:pt x="69" y="392"/>
                    </a:cubicBezTo>
                    <a:cubicBezTo>
                      <a:pt x="68" y="392"/>
                      <a:pt x="68" y="391"/>
                      <a:pt x="68" y="391"/>
                    </a:cubicBezTo>
                    <a:cubicBezTo>
                      <a:pt x="68" y="390"/>
                      <a:pt x="68" y="390"/>
                      <a:pt x="68" y="390"/>
                    </a:cubicBezTo>
                    <a:cubicBezTo>
                      <a:pt x="68" y="390"/>
                      <a:pt x="69" y="389"/>
                      <a:pt x="69" y="389"/>
                    </a:cubicBezTo>
                    <a:cubicBezTo>
                      <a:pt x="70" y="389"/>
                      <a:pt x="71" y="389"/>
                      <a:pt x="72" y="390"/>
                    </a:cubicBezTo>
                    <a:cubicBezTo>
                      <a:pt x="72" y="390"/>
                      <a:pt x="71" y="388"/>
                      <a:pt x="70" y="387"/>
                    </a:cubicBezTo>
                    <a:cubicBezTo>
                      <a:pt x="69" y="386"/>
                      <a:pt x="69" y="385"/>
                      <a:pt x="69" y="383"/>
                    </a:cubicBezTo>
                    <a:cubicBezTo>
                      <a:pt x="69" y="383"/>
                      <a:pt x="69" y="383"/>
                      <a:pt x="69" y="383"/>
                    </a:cubicBezTo>
                    <a:cubicBezTo>
                      <a:pt x="69" y="383"/>
                      <a:pt x="69" y="382"/>
                      <a:pt x="69" y="382"/>
                    </a:cubicBezTo>
                    <a:cubicBezTo>
                      <a:pt x="70" y="382"/>
                      <a:pt x="70" y="382"/>
                      <a:pt x="70" y="382"/>
                    </a:cubicBezTo>
                    <a:cubicBezTo>
                      <a:pt x="70" y="382"/>
                      <a:pt x="70" y="382"/>
                      <a:pt x="71" y="382"/>
                    </a:cubicBezTo>
                    <a:cubicBezTo>
                      <a:pt x="71" y="382"/>
                      <a:pt x="71" y="382"/>
                      <a:pt x="71" y="382"/>
                    </a:cubicBezTo>
                    <a:cubicBezTo>
                      <a:pt x="71" y="382"/>
                      <a:pt x="72" y="382"/>
                      <a:pt x="73" y="382"/>
                    </a:cubicBezTo>
                    <a:cubicBezTo>
                      <a:pt x="74" y="382"/>
                      <a:pt x="74" y="382"/>
                      <a:pt x="74" y="381"/>
                    </a:cubicBezTo>
                    <a:cubicBezTo>
                      <a:pt x="74" y="379"/>
                      <a:pt x="74" y="379"/>
                      <a:pt x="74" y="379"/>
                    </a:cubicBezTo>
                    <a:cubicBezTo>
                      <a:pt x="74" y="378"/>
                      <a:pt x="75" y="378"/>
                      <a:pt x="76" y="378"/>
                    </a:cubicBezTo>
                    <a:cubicBezTo>
                      <a:pt x="76" y="378"/>
                      <a:pt x="76" y="378"/>
                      <a:pt x="77" y="378"/>
                    </a:cubicBezTo>
                    <a:cubicBezTo>
                      <a:pt x="78" y="378"/>
                      <a:pt x="79" y="378"/>
                      <a:pt x="79" y="379"/>
                    </a:cubicBezTo>
                    <a:cubicBezTo>
                      <a:pt x="79" y="379"/>
                      <a:pt x="79" y="380"/>
                      <a:pt x="78" y="381"/>
                    </a:cubicBezTo>
                    <a:cubicBezTo>
                      <a:pt x="78" y="382"/>
                      <a:pt x="77" y="382"/>
                      <a:pt x="77" y="383"/>
                    </a:cubicBezTo>
                    <a:cubicBezTo>
                      <a:pt x="77" y="383"/>
                      <a:pt x="78" y="383"/>
                      <a:pt x="78" y="383"/>
                    </a:cubicBezTo>
                    <a:cubicBezTo>
                      <a:pt x="79" y="383"/>
                      <a:pt x="79" y="382"/>
                      <a:pt x="79" y="381"/>
                    </a:cubicBezTo>
                    <a:cubicBezTo>
                      <a:pt x="79" y="380"/>
                      <a:pt x="80" y="379"/>
                      <a:pt x="80" y="379"/>
                    </a:cubicBezTo>
                    <a:cubicBezTo>
                      <a:pt x="80" y="379"/>
                      <a:pt x="81" y="379"/>
                      <a:pt x="81" y="380"/>
                    </a:cubicBezTo>
                    <a:cubicBezTo>
                      <a:pt x="82" y="380"/>
                      <a:pt x="82" y="379"/>
                      <a:pt x="83" y="378"/>
                    </a:cubicBezTo>
                    <a:cubicBezTo>
                      <a:pt x="83" y="377"/>
                      <a:pt x="84" y="377"/>
                      <a:pt x="84" y="377"/>
                    </a:cubicBezTo>
                    <a:cubicBezTo>
                      <a:pt x="84" y="377"/>
                      <a:pt x="85" y="376"/>
                      <a:pt x="86" y="376"/>
                    </a:cubicBezTo>
                    <a:cubicBezTo>
                      <a:pt x="87" y="376"/>
                      <a:pt x="87" y="375"/>
                      <a:pt x="87" y="374"/>
                    </a:cubicBezTo>
                    <a:cubicBezTo>
                      <a:pt x="87" y="374"/>
                      <a:pt x="86" y="373"/>
                      <a:pt x="84" y="371"/>
                    </a:cubicBezTo>
                    <a:cubicBezTo>
                      <a:pt x="83" y="369"/>
                      <a:pt x="82" y="368"/>
                      <a:pt x="82" y="367"/>
                    </a:cubicBezTo>
                    <a:cubicBezTo>
                      <a:pt x="82" y="367"/>
                      <a:pt x="82" y="367"/>
                      <a:pt x="82" y="367"/>
                    </a:cubicBezTo>
                    <a:cubicBezTo>
                      <a:pt x="83" y="367"/>
                      <a:pt x="83" y="367"/>
                      <a:pt x="83" y="367"/>
                    </a:cubicBezTo>
                    <a:cubicBezTo>
                      <a:pt x="83" y="366"/>
                      <a:pt x="83" y="367"/>
                      <a:pt x="83" y="367"/>
                    </a:cubicBezTo>
                    <a:cubicBezTo>
                      <a:pt x="84" y="367"/>
                      <a:pt x="84" y="367"/>
                      <a:pt x="84" y="366"/>
                    </a:cubicBezTo>
                    <a:cubicBezTo>
                      <a:pt x="84" y="366"/>
                      <a:pt x="84" y="365"/>
                      <a:pt x="85" y="365"/>
                    </a:cubicBezTo>
                    <a:cubicBezTo>
                      <a:pt x="85" y="366"/>
                      <a:pt x="85" y="366"/>
                      <a:pt x="86" y="366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6"/>
                      <a:pt x="87" y="366"/>
                      <a:pt x="87" y="365"/>
                    </a:cubicBezTo>
                    <a:cubicBezTo>
                      <a:pt x="87" y="365"/>
                      <a:pt x="87" y="364"/>
                      <a:pt x="87" y="364"/>
                    </a:cubicBezTo>
                    <a:cubicBezTo>
                      <a:pt x="87" y="362"/>
                      <a:pt x="87" y="361"/>
                      <a:pt x="87" y="360"/>
                    </a:cubicBezTo>
                    <a:cubicBezTo>
                      <a:pt x="87" y="359"/>
                      <a:pt x="87" y="358"/>
                      <a:pt x="88" y="357"/>
                    </a:cubicBezTo>
                    <a:cubicBezTo>
                      <a:pt x="88" y="355"/>
                      <a:pt x="89" y="355"/>
                      <a:pt x="90" y="355"/>
                    </a:cubicBezTo>
                    <a:cubicBezTo>
                      <a:pt x="90" y="355"/>
                      <a:pt x="90" y="355"/>
                      <a:pt x="91" y="355"/>
                    </a:cubicBezTo>
                    <a:cubicBezTo>
                      <a:pt x="91" y="355"/>
                      <a:pt x="92" y="355"/>
                      <a:pt x="92" y="355"/>
                    </a:cubicBezTo>
                    <a:cubicBezTo>
                      <a:pt x="93" y="356"/>
                      <a:pt x="94" y="356"/>
                      <a:pt x="95" y="356"/>
                    </a:cubicBezTo>
                    <a:cubicBezTo>
                      <a:pt x="95" y="354"/>
                      <a:pt x="95" y="352"/>
                      <a:pt x="95" y="351"/>
                    </a:cubicBezTo>
                    <a:cubicBezTo>
                      <a:pt x="95" y="350"/>
                      <a:pt x="95" y="349"/>
                      <a:pt x="96" y="348"/>
                    </a:cubicBezTo>
                    <a:cubicBezTo>
                      <a:pt x="96" y="348"/>
                      <a:pt x="96" y="348"/>
                      <a:pt x="96" y="348"/>
                    </a:cubicBezTo>
                    <a:cubicBezTo>
                      <a:pt x="97" y="347"/>
                      <a:pt x="97" y="346"/>
                      <a:pt x="97" y="345"/>
                    </a:cubicBezTo>
                    <a:cubicBezTo>
                      <a:pt x="97" y="344"/>
                      <a:pt x="97" y="344"/>
                      <a:pt x="97" y="343"/>
                    </a:cubicBezTo>
                    <a:cubicBezTo>
                      <a:pt x="97" y="343"/>
                      <a:pt x="96" y="342"/>
                      <a:pt x="96" y="342"/>
                    </a:cubicBezTo>
                    <a:cubicBezTo>
                      <a:pt x="96" y="342"/>
                      <a:pt x="97" y="342"/>
                      <a:pt x="98" y="342"/>
                    </a:cubicBezTo>
                    <a:cubicBezTo>
                      <a:pt x="99" y="342"/>
                      <a:pt x="100" y="342"/>
                      <a:pt x="100" y="342"/>
                    </a:cubicBezTo>
                    <a:cubicBezTo>
                      <a:pt x="101" y="341"/>
                      <a:pt x="102" y="340"/>
                      <a:pt x="103" y="339"/>
                    </a:cubicBezTo>
                    <a:cubicBezTo>
                      <a:pt x="103" y="339"/>
                      <a:pt x="103" y="339"/>
                      <a:pt x="103" y="339"/>
                    </a:cubicBezTo>
                    <a:cubicBezTo>
                      <a:pt x="103" y="339"/>
                      <a:pt x="103" y="339"/>
                      <a:pt x="103" y="339"/>
                    </a:cubicBezTo>
                    <a:cubicBezTo>
                      <a:pt x="103" y="339"/>
                      <a:pt x="104" y="339"/>
                      <a:pt x="104" y="339"/>
                    </a:cubicBezTo>
                    <a:cubicBezTo>
                      <a:pt x="104" y="338"/>
                      <a:pt x="104" y="338"/>
                      <a:pt x="104" y="337"/>
                    </a:cubicBezTo>
                    <a:cubicBezTo>
                      <a:pt x="104" y="337"/>
                      <a:pt x="104" y="337"/>
                      <a:pt x="104" y="337"/>
                    </a:cubicBezTo>
                    <a:cubicBezTo>
                      <a:pt x="104" y="336"/>
                      <a:pt x="104" y="335"/>
                      <a:pt x="103" y="334"/>
                    </a:cubicBezTo>
                    <a:cubicBezTo>
                      <a:pt x="103" y="333"/>
                      <a:pt x="103" y="333"/>
                      <a:pt x="103" y="333"/>
                    </a:cubicBezTo>
                    <a:cubicBezTo>
                      <a:pt x="103" y="332"/>
                      <a:pt x="103" y="332"/>
                      <a:pt x="105" y="332"/>
                    </a:cubicBezTo>
                    <a:cubicBezTo>
                      <a:pt x="105" y="332"/>
                      <a:pt x="106" y="332"/>
                      <a:pt x="107" y="332"/>
                    </a:cubicBezTo>
                    <a:cubicBezTo>
                      <a:pt x="107" y="331"/>
                      <a:pt x="107" y="331"/>
                      <a:pt x="107" y="331"/>
                    </a:cubicBezTo>
                    <a:cubicBezTo>
                      <a:pt x="106" y="330"/>
                      <a:pt x="106" y="330"/>
                      <a:pt x="106" y="328"/>
                    </a:cubicBezTo>
                    <a:cubicBezTo>
                      <a:pt x="106" y="328"/>
                      <a:pt x="106" y="327"/>
                      <a:pt x="107" y="326"/>
                    </a:cubicBezTo>
                    <a:cubicBezTo>
                      <a:pt x="108" y="326"/>
                      <a:pt x="109" y="325"/>
                      <a:pt x="109" y="324"/>
                    </a:cubicBezTo>
                    <a:cubicBezTo>
                      <a:pt x="109" y="323"/>
                      <a:pt x="109" y="323"/>
                      <a:pt x="109" y="322"/>
                    </a:cubicBezTo>
                    <a:cubicBezTo>
                      <a:pt x="110" y="321"/>
                      <a:pt x="111" y="320"/>
                      <a:pt x="111" y="320"/>
                    </a:cubicBezTo>
                    <a:cubicBezTo>
                      <a:pt x="112" y="320"/>
                      <a:pt x="112" y="320"/>
                      <a:pt x="113" y="320"/>
                    </a:cubicBezTo>
                    <a:cubicBezTo>
                      <a:pt x="113" y="320"/>
                      <a:pt x="114" y="320"/>
                      <a:pt x="114" y="319"/>
                    </a:cubicBezTo>
                    <a:cubicBezTo>
                      <a:pt x="113" y="318"/>
                      <a:pt x="112" y="318"/>
                      <a:pt x="112" y="317"/>
                    </a:cubicBezTo>
                    <a:cubicBezTo>
                      <a:pt x="113" y="316"/>
                      <a:pt x="113" y="315"/>
                      <a:pt x="113" y="314"/>
                    </a:cubicBezTo>
                    <a:cubicBezTo>
                      <a:pt x="113" y="313"/>
                      <a:pt x="113" y="313"/>
                      <a:pt x="113" y="312"/>
                    </a:cubicBezTo>
                    <a:cubicBezTo>
                      <a:pt x="113" y="312"/>
                      <a:pt x="114" y="312"/>
                      <a:pt x="114" y="311"/>
                    </a:cubicBezTo>
                    <a:cubicBezTo>
                      <a:pt x="114" y="310"/>
                      <a:pt x="115" y="309"/>
                      <a:pt x="116" y="308"/>
                    </a:cubicBezTo>
                    <a:cubicBezTo>
                      <a:pt x="117" y="307"/>
                      <a:pt x="117" y="306"/>
                      <a:pt x="117" y="305"/>
                    </a:cubicBezTo>
                    <a:cubicBezTo>
                      <a:pt x="117" y="305"/>
                      <a:pt x="118" y="304"/>
                      <a:pt x="118" y="303"/>
                    </a:cubicBezTo>
                    <a:cubicBezTo>
                      <a:pt x="119" y="303"/>
                      <a:pt x="119" y="301"/>
                      <a:pt x="119" y="300"/>
                    </a:cubicBezTo>
                    <a:cubicBezTo>
                      <a:pt x="119" y="299"/>
                      <a:pt x="119" y="298"/>
                      <a:pt x="118" y="296"/>
                    </a:cubicBezTo>
                    <a:cubicBezTo>
                      <a:pt x="118" y="296"/>
                      <a:pt x="119" y="296"/>
                      <a:pt x="119" y="294"/>
                    </a:cubicBezTo>
                    <a:cubicBezTo>
                      <a:pt x="119" y="294"/>
                      <a:pt x="119" y="294"/>
                      <a:pt x="119" y="294"/>
                    </a:cubicBezTo>
                    <a:cubicBezTo>
                      <a:pt x="119" y="293"/>
                      <a:pt x="120" y="293"/>
                      <a:pt x="120" y="293"/>
                    </a:cubicBezTo>
                    <a:cubicBezTo>
                      <a:pt x="121" y="293"/>
                      <a:pt x="121" y="292"/>
                      <a:pt x="121" y="292"/>
                    </a:cubicBezTo>
                    <a:cubicBezTo>
                      <a:pt x="121" y="292"/>
                      <a:pt x="121" y="291"/>
                      <a:pt x="122" y="289"/>
                    </a:cubicBezTo>
                    <a:cubicBezTo>
                      <a:pt x="122" y="288"/>
                      <a:pt x="122" y="287"/>
                      <a:pt x="123" y="287"/>
                    </a:cubicBezTo>
                    <a:cubicBezTo>
                      <a:pt x="124" y="285"/>
                      <a:pt x="127" y="283"/>
                      <a:pt x="131" y="280"/>
                    </a:cubicBezTo>
                    <a:cubicBezTo>
                      <a:pt x="131" y="280"/>
                      <a:pt x="133" y="280"/>
                      <a:pt x="134" y="281"/>
                    </a:cubicBezTo>
                    <a:cubicBezTo>
                      <a:pt x="136" y="283"/>
                      <a:pt x="137" y="283"/>
                      <a:pt x="137" y="283"/>
                    </a:cubicBezTo>
                    <a:cubicBezTo>
                      <a:pt x="138" y="283"/>
                      <a:pt x="138" y="283"/>
                      <a:pt x="138" y="282"/>
                    </a:cubicBezTo>
                    <a:cubicBezTo>
                      <a:pt x="138" y="282"/>
                      <a:pt x="137" y="281"/>
                      <a:pt x="136" y="279"/>
                    </a:cubicBezTo>
                    <a:cubicBezTo>
                      <a:pt x="134" y="278"/>
                      <a:pt x="133" y="277"/>
                      <a:pt x="133" y="276"/>
                    </a:cubicBezTo>
                    <a:cubicBezTo>
                      <a:pt x="133" y="276"/>
                      <a:pt x="133" y="275"/>
                      <a:pt x="134" y="275"/>
                    </a:cubicBezTo>
                    <a:cubicBezTo>
                      <a:pt x="134" y="275"/>
                      <a:pt x="136" y="276"/>
                      <a:pt x="139" y="277"/>
                    </a:cubicBezTo>
                    <a:cubicBezTo>
                      <a:pt x="138" y="276"/>
                      <a:pt x="139" y="276"/>
                      <a:pt x="139" y="276"/>
                    </a:cubicBezTo>
                    <a:cubicBezTo>
                      <a:pt x="139" y="275"/>
                      <a:pt x="139" y="275"/>
                      <a:pt x="139" y="275"/>
                    </a:cubicBezTo>
                    <a:cubicBezTo>
                      <a:pt x="139" y="275"/>
                      <a:pt x="139" y="275"/>
                      <a:pt x="139" y="275"/>
                    </a:cubicBezTo>
                    <a:cubicBezTo>
                      <a:pt x="138" y="274"/>
                      <a:pt x="137" y="272"/>
                      <a:pt x="135" y="271"/>
                    </a:cubicBezTo>
                    <a:cubicBezTo>
                      <a:pt x="133" y="269"/>
                      <a:pt x="131" y="267"/>
                      <a:pt x="131" y="266"/>
                    </a:cubicBezTo>
                    <a:cubicBezTo>
                      <a:pt x="131" y="266"/>
                      <a:pt x="131" y="265"/>
                      <a:pt x="132" y="265"/>
                    </a:cubicBezTo>
                    <a:cubicBezTo>
                      <a:pt x="132" y="264"/>
                      <a:pt x="132" y="264"/>
                      <a:pt x="131" y="262"/>
                    </a:cubicBezTo>
                    <a:cubicBezTo>
                      <a:pt x="131" y="262"/>
                      <a:pt x="130" y="261"/>
                      <a:pt x="130" y="261"/>
                    </a:cubicBezTo>
                    <a:cubicBezTo>
                      <a:pt x="130" y="260"/>
                      <a:pt x="130" y="259"/>
                      <a:pt x="130" y="259"/>
                    </a:cubicBezTo>
                    <a:cubicBezTo>
                      <a:pt x="130" y="258"/>
                      <a:pt x="130" y="257"/>
                      <a:pt x="130" y="256"/>
                    </a:cubicBezTo>
                    <a:cubicBezTo>
                      <a:pt x="130" y="256"/>
                      <a:pt x="130" y="255"/>
                      <a:pt x="130" y="255"/>
                    </a:cubicBezTo>
                    <a:cubicBezTo>
                      <a:pt x="130" y="254"/>
                      <a:pt x="130" y="254"/>
                      <a:pt x="130" y="254"/>
                    </a:cubicBezTo>
                    <a:cubicBezTo>
                      <a:pt x="131" y="253"/>
                      <a:pt x="131" y="253"/>
                      <a:pt x="131" y="252"/>
                    </a:cubicBezTo>
                    <a:cubicBezTo>
                      <a:pt x="131" y="252"/>
                      <a:pt x="131" y="251"/>
                      <a:pt x="130" y="250"/>
                    </a:cubicBezTo>
                    <a:cubicBezTo>
                      <a:pt x="129" y="250"/>
                      <a:pt x="129" y="249"/>
                      <a:pt x="128" y="249"/>
                    </a:cubicBezTo>
                    <a:cubicBezTo>
                      <a:pt x="128" y="248"/>
                      <a:pt x="127" y="248"/>
                      <a:pt x="127" y="248"/>
                    </a:cubicBez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7"/>
                      <a:pt x="123" y="246"/>
                      <a:pt x="122" y="245"/>
                    </a:cubicBezTo>
                    <a:cubicBezTo>
                      <a:pt x="120" y="244"/>
                      <a:pt x="119" y="243"/>
                      <a:pt x="119" y="243"/>
                    </a:cubicBezTo>
                    <a:cubicBezTo>
                      <a:pt x="119" y="243"/>
                      <a:pt x="118" y="244"/>
                      <a:pt x="116" y="244"/>
                    </a:cubicBezTo>
                    <a:cubicBezTo>
                      <a:pt x="115" y="245"/>
                      <a:pt x="114" y="245"/>
                      <a:pt x="114" y="246"/>
                    </a:cubicBezTo>
                    <a:cubicBezTo>
                      <a:pt x="114" y="245"/>
                      <a:pt x="114" y="245"/>
                      <a:pt x="114" y="245"/>
                    </a:cubicBezTo>
                    <a:cubicBezTo>
                      <a:pt x="114" y="245"/>
                      <a:pt x="114" y="244"/>
                      <a:pt x="114" y="244"/>
                    </a:cubicBezTo>
                    <a:cubicBezTo>
                      <a:pt x="114" y="243"/>
                      <a:pt x="113" y="242"/>
                      <a:pt x="112" y="242"/>
                    </a:cubicBezTo>
                    <a:cubicBezTo>
                      <a:pt x="111" y="241"/>
                      <a:pt x="110" y="240"/>
                      <a:pt x="110" y="240"/>
                    </a:cubicBezTo>
                    <a:cubicBezTo>
                      <a:pt x="110" y="239"/>
                      <a:pt x="110" y="239"/>
                      <a:pt x="111" y="238"/>
                    </a:cubicBezTo>
                    <a:cubicBezTo>
                      <a:pt x="111" y="238"/>
                      <a:pt x="111" y="238"/>
                      <a:pt x="111" y="238"/>
                    </a:cubicBezTo>
                    <a:cubicBezTo>
                      <a:pt x="109" y="239"/>
                      <a:pt x="109" y="239"/>
                      <a:pt x="108" y="239"/>
                    </a:cubicBezTo>
                    <a:cubicBezTo>
                      <a:pt x="107" y="240"/>
                      <a:pt x="106" y="240"/>
                      <a:pt x="105" y="240"/>
                    </a:cubicBezTo>
                    <a:cubicBezTo>
                      <a:pt x="104" y="239"/>
                      <a:pt x="102" y="239"/>
                      <a:pt x="102" y="239"/>
                    </a:cubicBezTo>
                    <a:cubicBezTo>
                      <a:pt x="101" y="239"/>
                      <a:pt x="101" y="239"/>
                      <a:pt x="101" y="239"/>
                    </a:cubicBezTo>
                    <a:cubicBezTo>
                      <a:pt x="101" y="238"/>
                      <a:pt x="100" y="238"/>
                      <a:pt x="100" y="237"/>
                    </a:cubicBezTo>
                    <a:cubicBezTo>
                      <a:pt x="100" y="236"/>
                      <a:pt x="99" y="234"/>
                      <a:pt x="98" y="232"/>
                    </a:cubicBezTo>
                    <a:cubicBezTo>
                      <a:pt x="96" y="229"/>
                      <a:pt x="95" y="228"/>
                      <a:pt x="95" y="227"/>
                    </a:cubicBezTo>
                    <a:cubicBezTo>
                      <a:pt x="94" y="225"/>
                      <a:pt x="93" y="224"/>
                      <a:pt x="91" y="222"/>
                    </a:cubicBezTo>
                    <a:cubicBezTo>
                      <a:pt x="90" y="221"/>
                      <a:pt x="88" y="220"/>
                      <a:pt x="88" y="219"/>
                    </a:cubicBezTo>
                    <a:cubicBezTo>
                      <a:pt x="85" y="216"/>
                      <a:pt x="83" y="213"/>
                      <a:pt x="83" y="209"/>
                    </a:cubicBezTo>
                    <a:cubicBezTo>
                      <a:pt x="83" y="209"/>
                      <a:pt x="84" y="208"/>
                      <a:pt x="86" y="206"/>
                    </a:cubicBezTo>
                    <a:cubicBezTo>
                      <a:pt x="88" y="204"/>
                      <a:pt x="89" y="202"/>
                      <a:pt x="89" y="200"/>
                    </a:cubicBezTo>
                    <a:cubicBezTo>
                      <a:pt x="89" y="200"/>
                      <a:pt x="88" y="199"/>
                      <a:pt x="88" y="196"/>
                    </a:cubicBezTo>
                    <a:cubicBezTo>
                      <a:pt x="87" y="193"/>
                      <a:pt x="87" y="191"/>
                      <a:pt x="87" y="190"/>
                    </a:cubicBezTo>
                    <a:cubicBezTo>
                      <a:pt x="87" y="190"/>
                      <a:pt x="87" y="189"/>
                      <a:pt x="88" y="187"/>
                    </a:cubicBezTo>
                    <a:cubicBezTo>
                      <a:pt x="88" y="186"/>
                      <a:pt x="86" y="182"/>
                      <a:pt x="81" y="178"/>
                    </a:cubicBezTo>
                    <a:cubicBezTo>
                      <a:pt x="77" y="173"/>
                      <a:pt x="75" y="170"/>
                      <a:pt x="75" y="168"/>
                    </a:cubicBezTo>
                    <a:cubicBezTo>
                      <a:pt x="75" y="167"/>
                      <a:pt x="76" y="166"/>
                      <a:pt x="77" y="165"/>
                    </a:cubicBezTo>
                    <a:cubicBezTo>
                      <a:pt x="78" y="164"/>
                      <a:pt x="79" y="163"/>
                      <a:pt x="79" y="162"/>
                    </a:cubicBezTo>
                    <a:cubicBezTo>
                      <a:pt x="79" y="158"/>
                      <a:pt x="76" y="156"/>
                      <a:pt x="71" y="156"/>
                    </a:cubicBezTo>
                    <a:cubicBezTo>
                      <a:pt x="71" y="156"/>
                      <a:pt x="70" y="156"/>
                      <a:pt x="70" y="156"/>
                    </a:cubicBezTo>
                    <a:cubicBezTo>
                      <a:pt x="70" y="156"/>
                      <a:pt x="69" y="157"/>
                      <a:pt x="69" y="157"/>
                    </a:cubicBezTo>
                    <a:cubicBezTo>
                      <a:pt x="69" y="150"/>
                      <a:pt x="69" y="150"/>
                      <a:pt x="69" y="150"/>
                    </a:cubicBezTo>
                    <a:cubicBezTo>
                      <a:pt x="70" y="149"/>
                      <a:pt x="71" y="148"/>
                      <a:pt x="71" y="147"/>
                    </a:cubicBezTo>
                    <a:cubicBezTo>
                      <a:pt x="71" y="147"/>
                      <a:pt x="71" y="146"/>
                      <a:pt x="70" y="146"/>
                    </a:cubicBezTo>
                    <a:cubicBezTo>
                      <a:pt x="70" y="145"/>
                      <a:pt x="69" y="145"/>
                      <a:pt x="69" y="144"/>
                    </a:cubicBezTo>
                    <a:cubicBezTo>
                      <a:pt x="68" y="142"/>
                      <a:pt x="67" y="139"/>
                      <a:pt x="67" y="136"/>
                    </a:cubicBezTo>
                    <a:cubicBezTo>
                      <a:pt x="67" y="135"/>
                      <a:pt x="68" y="134"/>
                      <a:pt x="69" y="133"/>
                    </a:cubicBezTo>
                    <a:cubicBezTo>
                      <a:pt x="69" y="133"/>
                      <a:pt x="70" y="132"/>
                      <a:pt x="70" y="131"/>
                    </a:cubicBezTo>
                    <a:cubicBezTo>
                      <a:pt x="68" y="130"/>
                      <a:pt x="67" y="129"/>
                      <a:pt x="66" y="128"/>
                    </a:cubicBezTo>
                    <a:cubicBezTo>
                      <a:pt x="66" y="128"/>
                      <a:pt x="65" y="127"/>
                      <a:pt x="64" y="125"/>
                    </a:cubicBezTo>
                    <a:cubicBezTo>
                      <a:pt x="64" y="123"/>
                      <a:pt x="63" y="122"/>
                      <a:pt x="62" y="121"/>
                    </a:cubicBezTo>
                    <a:cubicBezTo>
                      <a:pt x="61" y="120"/>
                      <a:pt x="60" y="120"/>
                      <a:pt x="58" y="120"/>
                    </a:cubicBezTo>
                    <a:cubicBezTo>
                      <a:pt x="58" y="117"/>
                      <a:pt x="57" y="115"/>
                      <a:pt x="54" y="112"/>
                    </a:cubicBezTo>
                    <a:cubicBezTo>
                      <a:pt x="51" y="110"/>
                      <a:pt x="49" y="109"/>
                      <a:pt x="45" y="109"/>
                    </a:cubicBezTo>
                    <a:cubicBezTo>
                      <a:pt x="40" y="109"/>
                      <a:pt x="35" y="108"/>
                      <a:pt x="33" y="105"/>
                    </a:cubicBezTo>
                    <a:cubicBezTo>
                      <a:pt x="32" y="104"/>
                      <a:pt x="31" y="103"/>
                      <a:pt x="31" y="103"/>
                    </a:cubicBezTo>
                    <a:cubicBezTo>
                      <a:pt x="30" y="102"/>
                      <a:pt x="29" y="101"/>
                      <a:pt x="28" y="101"/>
                    </a:cubicBezTo>
                    <a:cubicBezTo>
                      <a:pt x="26" y="102"/>
                      <a:pt x="25" y="102"/>
                      <a:pt x="24" y="102"/>
                    </a:cubicBezTo>
                    <a:cubicBezTo>
                      <a:pt x="25" y="100"/>
                      <a:pt x="24" y="99"/>
                      <a:pt x="22" y="98"/>
                    </a:cubicBezTo>
                    <a:cubicBezTo>
                      <a:pt x="21" y="98"/>
                      <a:pt x="20" y="98"/>
                      <a:pt x="20" y="98"/>
                    </a:cubicBezTo>
                    <a:cubicBezTo>
                      <a:pt x="19" y="98"/>
                      <a:pt x="18" y="97"/>
                      <a:pt x="18" y="97"/>
                    </a:cubicBezTo>
                    <a:cubicBezTo>
                      <a:pt x="17" y="94"/>
                      <a:pt x="15" y="91"/>
                      <a:pt x="13" y="90"/>
                    </a:cubicBezTo>
                    <a:cubicBezTo>
                      <a:pt x="11" y="90"/>
                      <a:pt x="10" y="89"/>
                      <a:pt x="10" y="89"/>
                    </a:cubicBezTo>
                    <a:cubicBezTo>
                      <a:pt x="8" y="88"/>
                      <a:pt x="8" y="86"/>
                      <a:pt x="7" y="85"/>
                    </a:cubicBezTo>
                    <a:cubicBezTo>
                      <a:pt x="7" y="83"/>
                      <a:pt x="6" y="83"/>
                      <a:pt x="4" y="82"/>
                    </a:cubicBezTo>
                    <a:cubicBezTo>
                      <a:pt x="2" y="82"/>
                      <a:pt x="1" y="81"/>
                      <a:pt x="0" y="81"/>
                    </a:cubicBezTo>
                    <a:cubicBezTo>
                      <a:pt x="0" y="81"/>
                      <a:pt x="1" y="80"/>
                      <a:pt x="1" y="80"/>
                    </a:cubicBezTo>
                    <a:cubicBezTo>
                      <a:pt x="1" y="79"/>
                      <a:pt x="2" y="79"/>
                      <a:pt x="2" y="78"/>
                    </a:cubicBezTo>
                    <a:cubicBezTo>
                      <a:pt x="3" y="78"/>
                      <a:pt x="3" y="78"/>
                      <a:pt x="4" y="79"/>
                    </a:cubicBezTo>
                    <a:cubicBezTo>
                      <a:pt x="5" y="79"/>
                      <a:pt x="6" y="80"/>
                      <a:pt x="6" y="80"/>
                    </a:cubicBezTo>
                    <a:cubicBezTo>
                      <a:pt x="7" y="80"/>
                      <a:pt x="7" y="79"/>
                      <a:pt x="8" y="79"/>
                    </a:cubicBezTo>
                    <a:cubicBezTo>
                      <a:pt x="9" y="78"/>
                      <a:pt x="10" y="78"/>
                      <a:pt x="10" y="77"/>
                    </a:cubicBezTo>
                    <a:cubicBezTo>
                      <a:pt x="10" y="77"/>
                      <a:pt x="9" y="76"/>
                      <a:pt x="8" y="75"/>
                    </a:cubicBezTo>
                    <a:cubicBezTo>
                      <a:pt x="7" y="73"/>
                      <a:pt x="7" y="72"/>
                      <a:pt x="7" y="71"/>
                    </a:cubicBezTo>
                    <a:cubicBezTo>
                      <a:pt x="7" y="70"/>
                      <a:pt x="7" y="69"/>
                      <a:pt x="8" y="68"/>
                    </a:cubicBezTo>
                    <a:cubicBezTo>
                      <a:pt x="9" y="67"/>
                      <a:pt x="10" y="66"/>
                      <a:pt x="11" y="66"/>
                    </a:cubicBezTo>
                    <a:cubicBezTo>
                      <a:pt x="11" y="66"/>
                      <a:pt x="12" y="67"/>
                      <a:pt x="14" y="67"/>
                    </a:cubicBezTo>
                    <a:cubicBezTo>
                      <a:pt x="15" y="67"/>
                      <a:pt x="16" y="67"/>
                      <a:pt x="17" y="66"/>
                    </a:cubicBezTo>
                    <a:cubicBezTo>
                      <a:pt x="19" y="66"/>
                      <a:pt x="21" y="68"/>
                      <a:pt x="23" y="72"/>
                    </a:cubicBezTo>
                    <a:cubicBezTo>
                      <a:pt x="26" y="77"/>
                      <a:pt x="27" y="79"/>
                      <a:pt x="27" y="80"/>
                    </a:cubicBezTo>
                    <a:cubicBezTo>
                      <a:pt x="30" y="82"/>
                      <a:pt x="34" y="87"/>
                      <a:pt x="37" y="93"/>
                    </a:cubicBezTo>
                    <a:cubicBezTo>
                      <a:pt x="37" y="93"/>
                      <a:pt x="38" y="93"/>
                      <a:pt x="38" y="93"/>
                    </a:cubicBezTo>
                    <a:cubicBezTo>
                      <a:pt x="39" y="92"/>
                      <a:pt x="40" y="92"/>
                      <a:pt x="41" y="92"/>
                    </a:cubicBezTo>
                    <a:cubicBezTo>
                      <a:pt x="41" y="92"/>
                      <a:pt x="42" y="92"/>
                      <a:pt x="43" y="93"/>
                    </a:cubicBezTo>
                    <a:cubicBezTo>
                      <a:pt x="44" y="93"/>
                      <a:pt x="45" y="94"/>
                      <a:pt x="46" y="94"/>
                    </a:cubicBezTo>
                    <a:cubicBezTo>
                      <a:pt x="46" y="94"/>
                      <a:pt x="47" y="94"/>
                      <a:pt x="49" y="93"/>
                    </a:cubicBezTo>
                    <a:cubicBezTo>
                      <a:pt x="49" y="93"/>
                      <a:pt x="50" y="94"/>
                      <a:pt x="50" y="94"/>
                    </a:cubicBezTo>
                    <a:cubicBezTo>
                      <a:pt x="51" y="95"/>
                      <a:pt x="52" y="95"/>
                      <a:pt x="52" y="95"/>
                    </a:cubicBezTo>
                    <a:cubicBezTo>
                      <a:pt x="53" y="95"/>
                      <a:pt x="55" y="94"/>
                      <a:pt x="57" y="92"/>
                    </a:cubicBezTo>
                    <a:cubicBezTo>
                      <a:pt x="57" y="91"/>
                      <a:pt x="59" y="90"/>
                      <a:pt x="61" y="89"/>
                    </a:cubicBezTo>
                    <a:cubicBezTo>
                      <a:pt x="62" y="89"/>
                      <a:pt x="62" y="89"/>
                      <a:pt x="62" y="87"/>
                    </a:cubicBezTo>
                    <a:cubicBezTo>
                      <a:pt x="63" y="87"/>
                      <a:pt x="63" y="86"/>
                      <a:pt x="63" y="85"/>
                    </a:cubicBezTo>
                    <a:cubicBezTo>
                      <a:pt x="63" y="84"/>
                      <a:pt x="63" y="84"/>
                      <a:pt x="64" y="83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5" y="83"/>
                      <a:pt x="65" y="83"/>
                      <a:pt x="65" y="83"/>
                    </a:cubicBezTo>
                    <a:cubicBezTo>
                      <a:pt x="67" y="83"/>
                      <a:pt x="68" y="83"/>
                      <a:pt x="69" y="84"/>
                    </a:cubicBezTo>
                    <a:cubicBezTo>
                      <a:pt x="70" y="85"/>
                      <a:pt x="71" y="85"/>
                      <a:pt x="72" y="85"/>
                    </a:cubicBezTo>
                    <a:cubicBezTo>
                      <a:pt x="74" y="87"/>
                      <a:pt x="75" y="88"/>
                      <a:pt x="77" y="88"/>
                    </a:cubicBezTo>
                    <a:cubicBezTo>
                      <a:pt x="77" y="88"/>
                      <a:pt x="78" y="88"/>
                      <a:pt x="80" y="88"/>
                    </a:cubicBezTo>
                    <a:cubicBezTo>
                      <a:pt x="81" y="88"/>
                      <a:pt x="82" y="88"/>
                      <a:pt x="83" y="88"/>
                    </a:cubicBezTo>
                    <a:cubicBezTo>
                      <a:pt x="83" y="89"/>
                      <a:pt x="84" y="89"/>
                      <a:pt x="84" y="90"/>
                    </a:cubicBezTo>
                    <a:cubicBezTo>
                      <a:pt x="85" y="91"/>
                      <a:pt x="86" y="92"/>
                      <a:pt x="86" y="92"/>
                    </a:cubicBezTo>
                    <a:cubicBezTo>
                      <a:pt x="86" y="92"/>
                      <a:pt x="87" y="92"/>
                      <a:pt x="87" y="90"/>
                    </a:cubicBezTo>
                    <a:cubicBezTo>
                      <a:pt x="87" y="89"/>
                      <a:pt x="87" y="89"/>
                      <a:pt x="88" y="88"/>
                    </a:cubicBezTo>
                    <a:cubicBezTo>
                      <a:pt x="88" y="88"/>
                      <a:pt x="88" y="88"/>
                      <a:pt x="90" y="88"/>
                    </a:cubicBezTo>
                    <a:cubicBezTo>
                      <a:pt x="90" y="87"/>
                      <a:pt x="91" y="87"/>
                      <a:pt x="91" y="87"/>
                    </a:cubicBezTo>
                    <a:cubicBezTo>
                      <a:pt x="91" y="87"/>
                      <a:pt x="91" y="86"/>
                      <a:pt x="90" y="84"/>
                    </a:cubicBezTo>
                    <a:cubicBezTo>
                      <a:pt x="89" y="82"/>
                      <a:pt x="89" y="81"/>
                      <a:pt x="89" y="79"/>
                    </a:cubicBezTo>
                    <a:cubicBezTo>
                      <a:pt x="89" y="78"/>
                      <a:pt x="90" y="77"/>
                      <a:pt x="91" y="75"/>
                    </a:cubicBezTo>
                    <a:cubicBezTo>
                      <a:pt x="92" y="73"/>
                      <a:pt x="93" y="72"/>
                      <a:pt x="94" y="72"/>
                    </a:cubicBezTo>
                    <a:cubicBezTo>
                      <a:pt x="94" y="72"/>
                      <a:pt x="95" y="72"/>
                      <a:pt x="96" y="72"/>
                    </a:cubicBezTo>
                    <a:cubicBezTo>
                      <a:pt x="96" y="72"/>
                      <a:pt x="97" y="72"/>
                      <a:pt x="98" y="71"/>
                    </a:cubicBezTo>
                    <a:cubicBezTo>
                      <a:pt x="99" y="69"/>
                      <a:pt x="99" y="67"/>
                      <a:pt x="99" y="66"/>
                    </a:cubicBezTo>
                    <a:cubicBezTo>
                      <a:pt x="99" y="65"/>
                      <a:pt x="99" y="64"/>
                      <a:pt x="98" y="63"/>
                    </a:cubicBezTo>
                    <a:cubicBezTo>
                      <a:pt x="97" y="62"/>
                      <a:pt x="97" y="61"/>
                      <a:pt x="97" y="59"/>
                    </a:cubicBezTo>
                    <a:cubicBezTo>
                      <a:pt x="97" y="58"/>
                      <a:pt x="96" y="57"/>
                      <a:pt x="95" y="55"/>
                    </a:cubicBezTo>
                    <a:cubicBezTo>
                      <a:pt x="95" y="54"/>
                      <a:pt x="94" y="53"/>
                      <a:pt x="94" y="51"/>
                    </a:cubicBezTo>
                    <a:cubicBezTo>
                      <a:pt x="94" y="51"/>
                      <a:pt x="95" y="49"/>
                      <a:pt x="95" y="47"/>
                    </a:cubicBezTo>
                    <a:cubicBezTo>
                      <a:pt x="95" y="47"/>
                      <a:pt x="95" y="46"/>
                      <a:pt x="94" y="44"/>
                    </a:cubicBezTo>
                    <a:cubicBezTo>
                      <a:pt x="94" y="43"/>
                      <a:pt x="95" y="42"/>
                      <a:pt x="95" y="40"/>
                    </a:cubicBezTo>
                    <a:cubicBezTo>
                      <a:pt x="95" y="38"/>
                      <a:pt x="96" y="37"/>
                      <a:pt x="96" y="36"/>
                    </a:cubicBezTo>
                    <a:cubicBezTo>
                      <a:pt x="96" y="34"/>
                      <a:pt x="95" y="34"/>
                      <a:pt x="95" y="33"/>
                    </a:cubicBezTo>
                    <a:cubicBezTo>
                      <a:pt x="94" y="32"/>
                      <a:pt x="94" y="31"/>
                      <a:pt x="94" y="31"/>
                    </a:cubicBezTo>
                    <a:cubicBezTo>
                      <a:pt x="94" y="30"/>
                      <a:pt x="95" y="28"/>
                      <a:pt x="98" y="25"/>
                    </a:cubicBezTo>
                    <a:cubicBezTo>
                      <a:pt x="98" y="25"/>
                      <a:pt x="98" y="25"/>
                      <a:pt x="98" y="24"/>
                    </a:cubicBezTo>
                    <a:cubicBezTo>
                      <a:pt x="98" y="22"/>
                      <a:pt x="98" y="22"/>
                      <a:pt x="98" y="21"/>
                    </a:cubicBezTo>
                    <a:cubicBezTo>
                      <a:pt x="99" y="21"/>
                      <a:pt x="99" y="20"/>
                      <a:pt x="100" y="20"/>
                    </a:cubicBezTo>
                    <a:cubicBezTo>
                      <a:pt x="100" y="20"/>
                      <a:pt x="100" y="19"/>
                      <a:pt x="100" y="18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7"/>
                      <a:pt x="100" y="17"/>
                      <a:pt x="100" y="17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9307893" y="3895738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888656" y="4149957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000606" y="4275870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958566" y="4481764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801155" y="4965182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716336" y="5185204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0" name="Freeform 109"/>
          <p:cNvSpPr/>
          <p:nvPr/>
        </p:nvSpPr>
        <p:spPr>
          <a:xfrm>
            <a:off x="6357275" y="4409910"/>
            <a:ext cx="60329" cy="58076"/>
          </a:xfrm>
          <a:custGeom>
            <a:avLst/>
            <a:gdLst>
              <a:gd name="connsiteX0" fmla="*/ 0 w 2607654"/>
              <a:gd name="connsiteY0" fmla="*/ 0 h 1626669"/>
              <a:gd name="connsiteX1" fmla="*/ 1424539 w 2607654"/>
              <a:gd name="connsiteY1" fmla="*/ 972151 h 1626669"/>
              <a:gd name="connsiteX2" fmla="*/ 2492944 w 2607654"/>
              <a:gd name="connsiteY2" fmla="*/ 712269 h 1626669"/>
              <a:gd name="connsiteX3" fmla="*/ 2550695 w 2607654"/>
              <a:gd name="connsiteY3" fmla="*/ 1135781 h 1626669"/>
              <a:gd name="connsiteX4" fmla="*/ 2252312 w 2607654"/>
              <a:gd name="connsiteY4" fmla="*/ 1626669 h 1626669"/>
              <a:gd name="connsiteX5" fmla="*/ 2252312 w 2607654"/>
              <a:gd name="connsiteY5" fmla="*/ 1626669 h 1626669"/>
              <a:gd name="connsiteX0" fmla="*/ 0 w 2564258"/>
              <a:gd name="connsiteY0" fmla="*/ 0 h 1626669"/>
              <a:gd name="connsiteX1" fmla="*/ 2310063 w 2564258"/>
              <a:gd name="connsiteY1" fmla="*/ 490888 h 1626669"/>
              <a:gd name="connsiteX2" fmla="*/ 2492944 w 2564258"/>
              <a:gd name="connsiteY2" fmla="*/ 712269 h 1626669"/>
              <a:gd name="connsiteX3" fmla="*/ 2550695 w 2564258"/>
              <a:gd name="connsiteY3" fmla="*/ 1135781 h 1626669"/>
              <a:gd name="connsiteX4" fmla="*/ 2252312 w 2564258"/>
              <a:gd name="connsiteY4" fmla="*/ 1626669 h 1626669"/>
              <a:gd name="connsiteX5" fmla="*/ 2252312 w 2564258"/>
              <a:gd name="connsiteY5" fmla="*/ 1626669 h 16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4258" h="1626669">
                <a:moveTo>
                  <a:pt x="0" y="0"/>
                </a:moveTo>
                <a:cubicBezTo>
                  <a:pt x="504524" y="426720"/>
                  <a:pt x="1894572" y="372177"/>
                  <a:pt x="2310063" y="490888"/>
                </a:cubicBezTo>
                <a:cubicBezTo>
                  <a:pt x="2725554" y="609600"/>
                  <a:pt x="2452839" y="604787"/>
                  <a:pt x="2492944" y="712269"/>
                </a:cubicBezTo>
                <a:cubicBezTo>
                  <a:pt x="2533049" y="819751"/>
                  <a:pt x="2590800" y="983381"/>
                  <a:pt x="2550695" y="1135781"/>
                </a:cubicBezTo>
                <a:cubicBezTo>
                  <a:pt x="2510590" y="1288181"/>
                  <a:pt x="2252312" y="1626669"/>
                  <a:pt x="2252312" y="1626669"/>
                </a:cubicBezTo>
                <a:lnTo>
                  <a:pt x="2252312" y="1626669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831192" y="3643684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776941" y="3870494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189923" y="3827373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4234933" y="4858026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918224" y="3947548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4202741" y="3394869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129457" y="4001275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75864" y="4820690"/>
            <a:ext cx="1031640" cy="248209"/>
            <a:chOff x="5302330" y="1614022"/>
            <a:chExt cx="1834032" cy="441259"/>
          </a:xfrm>
        </p:grpSpPr>
        <p:sp>
          <p:nvSpPr>
            <p:cNvPr id="130" name="TextBox 129"/>
            <p:cNvSpPr txBox="1"/>
            <p:nvPr/>
          </p:nvSpPr>
          <p:spPr>
            <a:xfrm>
              <a:off x="5357521" y="1614022"/>
              <a:ext cx="1778841" cy="441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cs-CZ" sz="1013">
                  <a:solidFill>
                    <a:prstClr val="black"/>
                  </a:solidFill>
                  <a:latin typeface="Calibri" panose="020F0502020204030204"/>
                </a:rPr>
                <a:t>Kanceláře JASPERS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5302330" y="1739715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40" name="Czech Republic"/>
          <p:cNvSpPr>
            <a:spLocks noChangeAspect="1"/>
          </p:cNvSpPr>
          <p:nvPr/>
        </p:nvSpPr>
        <p:spPr bwMode="gray">
          <a:xfrm>
            <a:off x="472836" y="4237701"/>
            <a:ext cx="442580" cy="256547"/>
          </a:xfrm>
          <a:custGeom>
            <a:avLst/>
            <a:gdLst>
              <a:gd name="T0" fmla="*/ 248 w 248"/>
              <a:gd name="T1" fmla="*/ 94 h 152"/>
              <a:gd name="T2" fmla="*/ 242 w 248"/>
              <a:gd name="T3" fmla="*/ 104 h 152"/>
              <a:gd name="T4" fmla="*/ 240 w 248"/>
              <a:gd name="T5" fmla="*/ 120 h 152"/>
              <a:gd name="T6" fmla="*/ 226 w 248"/>
              <a:gd name="T7" fmla="*/ 124 h 152"/>
              <a:gd name="T8" fmla="*/ 218 w 248"/>
              <a:gd name="T9" fmla="*/ 136 h 152"/>
              <a:gd name="T10" fmla="*/ 202 w 248"/>
              <a:gd name="T11" fmla="*/ 134 h 152"/>
              <a:gd name="T12" fmla="*/ 190 w 248"/>
              <a:gd name="T13" fmla="*/ 144 h 152"/>
              <a:gd name="T14" fmla="*/ 174 w 248"/>
              <a:gd name="T15" fmla="*/ 134 h 152"/>
              <a:gd name="T16" fmla="*/ 156 w 248"/>
              <a:gd name="T17" fmla="*/ 134 h 152"/>
              <a:gd name="T18" fmla="*/ 134 w 248"/>
              <a:gd name="T19" fmla="*/ 130 h 152"/>
              <a:gd name="T20" fmla="*/ 112 w 248"/>
              <a:gd name="T21" fmla="*/ 126 h 152"/>
              <a:gd name="T22" fmla="*/ 96 w 248"/>
              <a:gd name="T23" fmla="*/ 150 h 152"/>
              <a:gd name="T24" fmla="*/ 80 w 248"/>
              <a:gd name="T25" fmla="*/ 152 h 152"/>
              <a:gd name="T26" fmla="*/ 76 w 248"/>
              <a:gd name="T27" fmla="*/ 146 h 152"/>
              <a:gd name="T28" fmla="*/ 62 w 248"/>
              <a:gd name="T29" fmla="*/ 124 h 152"/>
              <a:gd name="T30" fmla="*/ 52 w 248"/>
              <a:gd name="T31" fmla="*/ 124 h 152"/>
              <a:gd name="T32" fmla="*/ 42 w 248"/>
              <a:gd name="T33" fmla="*/ 110 h 152"/>
              <a:gd name="T34" fmla="*/ 16 w 248"/>
              <a:gd name="T35" fmla="*/ 98 h 152"/>
              <a:gd name="T36" fmla="*/ 12 w 248"/>
              <a:gd name="T37" fmla="*/ 72 h 152"/>
              <a:gd name="T38" fmla="*/ 0 w 248"/>
              <a:gd name="T39" fmla="*/ 60 h 152"/>
              <a:gd name="T40" fmla="*/ 2 w 248"/>
              <a:gd name="T41" fmla="*/ 54 h 152"/>
              <a:gd name="T42" fmla="*/ 20 w 248"/>
              <a:gd name="T43" fmla="*/ 52 h 152"/>
              <a:gd name="T44" fmla="*/ 46 w 248"/>
              <a:gd name="T45" fmla="*/ 38 h 152"/>
              <a:gd name="T46" fmla="*/ 68 w 248"/>
              <a:gd name="T47" fmla="*/ 24 h 152"/>
              <a:gd name="T48" fmla="*/ 86 w 248"/>
              <a:gd name="T49" fmla="*/ 20 h 152"/>
              <a:gd name="T50" fmla="*/ 94 w 248"/>
              <a:gd name="T51" fmla="*/ 6 h 152"/>
              <a:gd name="T52" fmla="*/ 108 w 248"/>
              <a:gd name="T53" fmla="*/ 10 h 152"/>
              <a:gd name="T54" fmla="*/ 116 w 248"/>
              <a:gd name="T55" fmla="*/ 0 h 152"/>
              <a:gd name="T56" fmla="*/ 130 w 248"/>
              <a:gd name="T57" fmla="*/ 22 h 152"/>
              <a:gd name="T58" fmla="*/ 154 w 248"/>
              <a:gd name="T59" fmla="*/ 30 h 152"/>
              <a:gd name="T60" fmla="*/ 160 w 248"/>
              <a:gd name="T61" fmla="*/ 48 h 152"/>
              <a:gd name="T62" fmla="*/ 180 w 248"/>
              <a:gd name="T63" fmla="*/ 62 h 152"/>
              <a:gd name="T64" fmla="*/ 184 w 248"/>
              <a:gd name="T65" fmla="*/ 42 h 152"/>
              <a:gd name="T66" fmla="*/ 204 w 248"/>
              <a:gd name="T67" fmla="*/ 48 h 152"/>
              <a:gd name="T68" fmla="*/ 218 w 248"/>
              <a:gd name="T69" fmla="*/ 62 h 152"/>
              <a:gd name="T70" fmla="*/ 242 w 248"/>
              <a:gd name="T71" fmla="*/ 68 h 152"/>
              <a:gd name="T72" fmla="*/ 248 w 248"/>
              <a:gd name="T73" fmla="*/ 9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8" h="152">
                <a:moveTo>
                  <a:pt x="248" y="94"/>
                </a:moveTo>
                <a:lnTo>
                  <a:pt x="242" y="104"/>
                </a:lnTo>
                <a:lnTo>
                  <a:pt x="240" y="120"/>
                </a:lnTo>
                <a:lnTo>
                  <a:pt x="226" y="124"/>
                </a:lnTo>
                <a:lnTo>
                  <a:pt x="218" y="136"/>
                </a:lnTo>
                <a:lnTo>
                  <a:pt x="202" y="134"/>
                </a:lnTo>
                <a:lnTo>
                  <a:pt x="190" y="144"/>
                </a:lnTo>
                <a:lnTo>
                  <a:pt x="174" y="134"/>
                </a:lnTo>
                <a:lnTo>
                  <a:pt x="156" y="134"/>
                </a:lnTo>
                <a:lnTo>
                  <a:pt x="134" y="130"/>
                </a:lnTo>
                <a:lnTo>
                  <a:pt x="112" y="126"/>
                </a:lnTo>
                <a:lnTo>
                  <a:pt x="96" y="150"/>
                </a:lnTo>
                <a:lnTo>
                  <a:pt x="80" y="152"/>
                </a:lnTo>
                <a:lnTo>
                  <a:pt x="76" y="146"/>
                </a:lnTo>
                <a:lnTo>
                  <a:pt x="62" y="124"/>
                </a:lnTo>
                <a:lnTo>
                  <a:pt x="52" y="124"/>
                </a:lnTo>
                <a:lnTo>
                  <a:pt x="42" y="110"/>
                </a:lnTo>
                <a:lnTo>
                  <a:pt x="16" y="98"/>
                </a:lnTo>
                <a:lnTo>
                  <a:pt x="12" y="72"/>
                </a:lnTo>
                <a:lnTo>
                  <a:pt x="0" y="60"/>
                </a:lnTo>
                <a:lnTo>
                  <a:pt x="2" y="54"/>
                </a:lnTo>
                <a:lnTo>
                  <a:pt x="20" y="52"/>
                </a:lnTo>
                <a:lnTo>
                  <a:pt x="46" y="38"/>
                </a:lnTo>
                <a:lnTo>
                  <a:pt x="68" y="24"/>
                </a:lnTo>
                <a:lnTo>
                  <a:pt x="86" y="20"/>
                </a:lnTo>
                <a:lnTo>
                  <a:pt x="94" y="6"/>
                </a:lnTo>
                <a:lnTo>
                  <a:pt x="108" y="10"/>
                </a:lnTo>
                <a:lnTo>
                  <a:pt x="116" y="0"/>
                </a:lnTo>
                <a:lnTo>
                  <a:pt x="130" y="22"/>
                </a:lnTo>
                <a:lnTo>
                  <a:pt x="154" y="30"/>
                </a:lnTo>
                <a:lnTo>
                  <a:pt x="160" y="48"/>
                </a:lnTo>
                <a:lnTo>
                  <a:pt x="180" y="62"/>
                </a:lnTo>
                <a:lnTo>
                  <a:pt x="184" y="42"/>
                </a:lnTo>
                <a:lnTo>
                  <a:pt x="204" y="48"/>
                </a:lnTo>
                <a:lnTo>
                  <a:pt x="218" y="62"/>
                </a:lnTo>
                <a:lnTo>
                  <a:pt x="242" y="68"/>
                </a:lnTo>
                <a:lnTo>
                  <a:pt x="248" y="9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257175"/>
            <a:endParaRPr lang="en-GB" sz="1013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064836" y="4286496"/>
            <a:ext cx="2441694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cs-CZ" sz="1013">
                <a:solidFill>
                  <a:prstClr val="black"/>
                </a:solidFill>
                <a:latin typeface="Calibri" panose="020F0502020204030204"/>
              </a:rPr>
              <a:t>Země, kde je podpora měst ze strany JASPERS </a:t>
            </a:r>
          </a:p>
          <a:p>
            <a:pPr defTabSz="257175"/>
            <a:r>
              <a:rPr lang="cs-CZ" sz="1013">
                <a:solidFill>
                  <a:prstClr val="black"/>
                </a:solidFill>
                <a:latin typeface="Calibri" panose="020F0502020204030204"/>
              </a:rPr>
              <a:t>aktivní/proveditelná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465477" y="5053285"/>
            <a:ext cx="3355994" cy="248209"/>
            <a:chOff x="5302330" y="1614022"/>
            <a:chExt cx="5966213" cy="441259"/>
          </a:xfrm>
        </p:grpSpPr>
        <p:sp>
          <p:nvSpPr>
            <p:cNvPr id="143" name="TextBox 142"/>
            <p:cNvSpPr txBox="1"/>
            <p:nvPr/>
          </p:nvSpPr>
          <p:spPr>
            <a:xfrm>
              <a:off x="5357521" y="1614022"/>
              <a:ext cx="5911022" cy="441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cs-CZ" sz="1013">
                  <a:solidFill>
                    <a:prstClr val="black"/>
                  </a:solidFill>
                  <a:latin typeface="Calibri" panose="020F0502020204030204"/>
                </a:rPr>
                <a:t>Vybrané příklady podpory JASPERS (projekty, strategie)</a:t>
              </a:r>
            </a:p>
          </p:txBody>
        </p:sp>
        <p:sp>
          <p:nvSpPr>
            <p:cNvPr id="145" name="Oval 144"/>
            <p:cNvSpPr/>
            <p:nvPr/>
          </p:nvSpPr>
          <p:spPr>
            <a:xfrm>
              <a:off x="5302330" y="1786579"/>
              <a:ext cx="99979" cy="997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50" name="Content Placeholder 6"/>
          <p:cNvSpPr txBox="1">
            <a:spLocks/>
          </p:cNvSpPr>
          <p:nvPr/>
        </p:nvSpPr>
        <p:spPr>
          <a:xfrm>
            <a:off x="195066" y="1039578"/>
            <a:ext cx="4003614" cy="59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>
                <a:latin typeface="Calibri" panose="020F0502020204030204" pitchFamily="34" charset="0"/>
                <a:cs typeface="Calibri" panose="020F0502020204030204" pitchFamily="34" charset="0"/>
              </a:rPr>
              <a:t>Rychlá ukázka, jak může JASPERS podporovat města, na základě konkrétních příkladů. </a:t>
            </a:r>
            <a:r>
              <a:rPr lang="cs-CZ" sz="120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Stručný popis těchto příkladů je přílohou této prezentace. </a:t>
            </a:r>
          </a:p>
          <a:p>
            <a:pPr marL="0" indent="0">
              <a:buNone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375932" y="4982562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5285" y="4690581"/>
            <a:ext cx="1063943" cy="3991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Coimbra (rychlá autobusová doprava, </a:t>
            </a:r>
            <a:r>
              <a:rPr lang="cs-CZ" sz="788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nízkoemisní</a:t>
            </a:r>
            <a:r>
              <a:rPr lang="cs-CZ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vozidla)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3009331" y="3210979"/>
            <a:ext cx="958005" cy="3406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Sligo</a:t>
            </a:r>
            <a:r>
              <a:rPr lang="cs-CZ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(inteligentní strategie)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4611237" y="2569487"/>
            <a:ext cx="871358" cy="3908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Poznaň (podpora ve více odvětvích)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7432433" y="2466390"/>
            <a:ext cx="804400" cy="5415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Funkční oblast Krakov (strategie rozvoje)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8083849" y="3337981"/>
            <a:ext cx="804400" cy="3823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 (městský železniční uzel)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009331" y="2365463"/>
            <a:ext cx="1056547" cy="3823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Praha (skupina projektů v oblasti hromadné dopravy)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637674" y="4094578"/>
            <a:ext cx="891743" cy="3823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Nováky Prievidza (dekarbonizace CZT)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7933926" y="4705143"/>
            <a:ext cx="1063493" cy="7019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Atény (obnova vozového parku hromadné dopravy, </a:t>
            </a:r>
            <a:r>
              <a:rPr lang="cs-CZ" sz="788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nízkoemisní</a:t>
            </a:r>
            <a:r>
              <a:rPr lang="cs-CZ" sz="78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vozidla)</a:t>
            </a:r>
          </a:p>
        </p:txBody>
      </p:sp>
      <p:cxnSp>
        <p:nvCxnSpPr>
          <p:cNvPr id="8" name="Straight Arrow Connector 7"/>
          <p:cNvCxnSpPr>
            <a:stCxn id="119" idx="2"/>
            <a:endCxn id="152" idx="3"/>
          </p:cNvCxnSpPr>
          <p:nvPr/>
        </p:nvCxnSpPr>
        <p:spPr>
          <a:xfrm flipH="1" flipV="1">
            <a:off x="3967336" y="3381283"/>
            <a:ext cx="235405" cy="416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17" idx="2"/>
            <a:endCxn id="2" idx="3"/>
          </p:cNvCxnSpPr>
          <p:nvPr/>
        </p:nvCxnSpPr>
        <p:spPr>
          <a:xfrm flipH="1">
            <a:off x="4039228" y="4886089"/>
            <a:ext cx="195705" cy="408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11" idx="1"/>
            <a:endCxn id="153" idx="2"/>
          </p:cNvCxnSpPr>
          <p:nvPr/>
        </p:nvCxnSpPr>
        <p:spPr>
          <a:xfrm flipH="1" flipV="1">
            <a:off x="5046916" y="2960382"/>
            <a:ext cx="792512" cy="6915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14" idx="7"/>
            <a:endCxn id="154" idx="1"/>
          </p:cNvCxnSpPr>
          <p:nvPr/>
        </p:nvCxnSpPr>
        <p:spPr>
          <a:xfrm flipV="1">
            <a:off x="6237926" y="2737144"/>
            <a:ext cx="1194507" cy="10984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118" idx="6"/>
            <a:endCxn id="155" idx="1"/>
          </p:cNvCxnSpPr>
          <p:nvPr/>
        </p:nvCxnSpPr>
        <p:spPr>
          <a:xfrm flipV="1">
            <a:off x="5974462" y="3529159"/>
            <a:ext cx="2109387" cy="4464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12" idx="2"/>
          </p:cNvCxnSpPr>
          <p:nvPr/>
        </p:nvCxnSpPr>
        <p:spPr>
          <a:xfrm flipH="1" flipV="1">
            <a:off x="4079190" y="2573491"/>
            <a:ext cx="1697752" cy="13250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21" idx="6"/>
            <a:endCxn id="157" idx="1"/>
          </p:cNvCxnSpPr>
          <p:nvPr/>
        </p:nvCxnSpPr>
        <p:spPr>
          <a:xfrm>
            <a:off x="6185695" y="4029339"/>
            <a:ext cx="1451979" cy="2564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51" idx="6"/>
            <a:endCxn id="158" idx="1"/>
          </p:cNvCxnSpPr>
          <p:nvPr/>
        </p:nvCxnSpPr>
        <p:spPr>
          <a:xfrm>
            <a:off x="6432170" y="5010625"/>
            <a:ext cx="1501756" cy="4548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/>
          <p:cNvSpPr/>
          <p:nvPr/>
        </p:nvSpPr>
        <p:spPr>
          <a:xfrm>
            <a:off x="5733889" y="3298105"/>
            <a:ext cx="849842" cy="6987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3" name="Rectangle 192"/>
          <p:cNvSpPr/>
          <p:nvPr/>
        </p:nvSpPr>
        <p:spPr>
          <a:xfrm>
            <a:off x="6916051" y="1750963"/>
            <a:ext cx="963692" cy="5415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Několik velkých měst v Polsku (plány adaptace na změnu klimatu)</a:t>
            </a:r>
          </a:p>
        </p:txBody>
      </p:sp>
      <p:cxnSp>
        <p:nvCxnSpPr>
          <p:cNvPr id="195" name="Straight Arrow Connector 194"/>
          <p:cNvCxnSpPr>
            <a:stCxn id="192" idx="7"/>
            <a:endCxn id="193" idx="2"/>
          </p:cNvCxnSpPr>
          <p:nvPr/>
        </p:nvCxnSpPr>
        <p:spPr>
          <a:xfrm flipV="1">
            <a:off x="6459274" y="2292470"/>
            <a:ext cx="938624" cy="11079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4" grpId="0" animBg="1"/>
      <p:bldP spid="117" grpId="0" animBg="1"/>
      <p:bldP spid="118" grpId="0" animBg="1"/>
      <p:bldP spid="119" grpId="0" animBg="1"/>
      <p:bldP spid="121" grpId="0" animBg="1"/>
      <p:bldP spid="151" grpId="0" animBg="1"/>
      <p:bldP spid="2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92" grpId="0" animBg="1"/>
      <p:bldP spid="1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F611BB-8DD1-4825-BE1B-1A43B6515EDE}" type="slidenum">
              <a:rPr lang="en-IE">
                <a:solidFill>
                  <a:prstClr val="black">
                    <a:tint val="75000"/>
                  </a:prstClr>
                </a:solidFill>
                <a:latin typeface="Gadugi"/>
              </a:rPr>
              <a:pPr>
                <a:defRPr/>
              </a:pPr>
              <a:t>18</a:t>
            </a:fld>
            <a:endParaRPr lang="en-IE">
              <a:solidFill>
                <a:prstClr val="black">
                  <a:tint val="75000"/>
                </a:prstClr>
              </a:solidFill>
              <a:latin typeface="Gadugi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7935" y="1501979"/>
            <a:ext cx="8563022" cy="241009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Od roku 2009 podporuje JASPERS rozvoj a získávání prostředků EU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pro projekty v rámci víceletých investičních programů města: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3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25" indent="-428625">
              <a:buClr>
                <a:srgbClr val="ED7D31"/>
              </a:buClr>
            </a:pPr>
            <a:r>
              <a:rPr lang="cs-CZ" sz="135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Městská doprava: 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tramvajový systém (modernizace/rozšíření infrastruktury, obnova vozového parku, vozovny), zlepšení hlavních městských intermodálních uzlů. </a:t>
            </a:r>
          </a:p>
          <a:p>
            <a:pPr marL="428625" indent="-428625">
              <a:buClr>
                <a:srgbClr val="ED7D31"/>
              </a:buClr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Dopravní spojení </a:t>
            </a:r>
            <a:r>
              <a:rPr lang="cs-CZ" sz="135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střední až dlouhé vzdálenosti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: modernizace železničních úseků Poznaň-Pila a Poznaň-</a:t>
            </a:r>
            <a:r>
              <a:rPr lang="cs-CZ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Rawicz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 a rozvoj letiště </a:t>
            </a:r>
            <a:r>
              <a:rPr lang="cs-CZ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Ławica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28625" indent="-428625">
              <a:buClr>
                <a:srgbClr val="ED7D31"/>
              </a:buClr>
            </a:pPr>
            <a:r>
              <a:rPr lang="cs-CZ" sz="135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Voda: 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 zajištění souladu s </a:t>
            </a:r>
            <a:r>
              <a:rPr lang="cs-CZ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acquis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 EU v oblasti životního prostředí a připojení nových uživatelů na kanalizační systém. </a:t>
            </a:r>
          </a:p>
          <a:p>
            <a:pPr marL="428625" indent="-428625">
              <a:buClr>
                <a:srgbClr val="ED7D31"/>
              </a:buClr>
            </a:pPr>
            <a:r>
              <a:rPr lang="cs-CZ" sz="135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Přeměna odpadu na energii: 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výstavba zařízení na přeměnu odpadu na energii (kapacita 210 000 tun/rok).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31736" y="0"/>
            <a:ext cx="7885510" cy="994172"/>
          </a:xfrm>
        </p:spPr>
        <p:txBody>
          <a:bodyPr/>
          <a:lstStyle/>
          <a:p>
            <a:pPr>
              <a:defRPr/>
            </a:pPr>
            <a:r>
              <a:rPr lang="cs-CZ" sz="2200" dirty="0">
                <a:solidFill>
                  <a:srgbClr val="F26522"/>
                </a:solidFill>
                <a:latin typeface="Century Gothic" panose="020B0502020202020204" pitchFamily="34" charset="0"/>
              </a:rPr>
              <a:t>Podpora měst ve více odvětvích (např. Poznaň, Polsko)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841" y="4011222"/>
            <a:ext cx="2922872" cy="1795397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94060" y="3958614"/>
            <a:ext cx="5449970" cy="16139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buClr>
                <a:srgbClr val="F46233"/>
              </a:buClr>
            </a:pP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Zdravotnictví</a:t>
            </a: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: výstavba Regionálního centra pro zdraví dětí (WCZD).</a:t>
            </a:r>
          </a:p>
          <a:p>
            <a:pPr marL="428625" indent="-428625">
              <a:buClr>
                <a:srgbClr val="F46233"/>
              </a:buClr>
            </a:pP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Infrastruktura výzkumu a vývoje: </a:t>
            </a: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zaměření na multidisciplinární výzkum ve spolupráci s Univerzitou Adama Mickiewicze.</a:t>
            </a:r>
          </a:p>
          <a:p>
            <a:pPr marL="428625" indent="-428625">
              <a:buClr>
                <a:srgbClr val="F46233"/>
              </a:buClr>
            </a:pP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Akční plány adaptace na změnu klimatu: </a:t>
            </a: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přispívají k prověřování (screeningu) a stanovení prioritních investic (odvětví vody a biologické rozmanitosti).</a:t>
            </a:r>
          </a:p>
        </p:txBody>
      </p:sp>
    </p:spTree>
    <p:extLst>
      <p:ext uri="{BB962C8B-B14F-4D97-AF65-F5344CB8AC3E}">
        <p14:creationId xmlns:p14="http://schemas.microsoft.com/office/powerpoint/2010/main" val="20111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27715"/>
            <a:ext cx="7062716" cy="821689"/>
          </a:xfrm>
        </p:spPr>
        <p:txBody>
          <a:bodyPr>
            <a:normAutofit/>
          </a:bodyPr>
          <a:lstStyle/>
          <a:p>
            <a:r>
              <a:rPr lang="cs-CZ" sz="2175" dirty="0">
                <a:latin typeface="Century Gothic" panose="020B0502020202020204" pitchFamily="34" charset="0"/>
              </a:rPr>
              <a:t>Skupina projektů na podporu rozvoje pražské MHD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11255" y="1248335"/>
            <a:ext cx="8503501" cy="25879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Poradenství v oblasti strategie a programování pro společnost PT</a:t>
            </a:r>
          </a:p>
          <a:p>
            <a:r>
              <a:rPr lang="cs-CZ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Financovatelnost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 různých typů projektů – především granty z různých programů a úvěry</a:t>
            </a:r>
          </a:p>
          <a:p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Zaměření na dopady zmírňování změny klimatu</a:t>
            </a:r>
          </a:p>
          <a:p>
            <a:r>
              <a:rPr lang="cs-CZ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Prioritizace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 projektů – program tramvajové dopravy</a:t>
            </a:r>
          </a:p>
          <a:p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Přezkum strategií – zavádění </a:t>
            </a:r>
            <a:r>
              <a:rPr lang="cs-CZ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elektrobusů</a:t>
            </a:r>
            <a:endParaRPr lang="cs-CZ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Koncepce a zdůvodnění nových projektů – např. automatizace trasy C metra</a:t>
            </a:r>
          </a:p>
          <a:p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Příprava portfolia od studií proveditelnosti až po žádosti</a:t>
            </a:r>
          </a:p>
          <a:p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Podpora komunikace s vrcholovým vedením</a:t>
            </a:r>
          </a:p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34" y="4135227"/>
            <a:ext cx="2716725" cy="1761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454" y="4135227"/>
            <a:ext cx="2877671" cy="17615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306" y="4135227"/>
            <a:ext cx="2707400" cy="17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906D833F-9C05-4604-9BCA-F73F20427C7C}"/>
              </a:ext>
            </a:extLst>
          </p:cNvPr>
          <p:cNvSpPr txBox="1">
            <a:spLocks/>
          </p:cNvSpPr>
          <p:nvPr/>
        </p:nvSpPr>
        <p:spPr>
          <a:xfrm>
            <a:off x="200550" y="248762"/>
            <a:ext cx="8786567" cy="7698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0050A0"/>
                </a:solidFill>
              </a:rPr>
              <a:t>Poradenské centrum InvestEU: model agregovaného a koordinovaného poradenství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5192099" y="2728298"/>
            <a:ext cx="1200666" cy="1618149"/>
          </a:xfrm>
          <a:prstGeom prst="roundRect">
            <a:avLst>
              <a:gd name="adj" fmla="val 10609"/>
            </a:avLst>
          </a:prstGeom>
          <a:solidFill>
            <a:srgbClr val="FDD648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514350">
              <a:lnSpc>
                <a:spcPct val="150000"/>
              </a:lnSpc>
            </a:pPr>
            <a:r>
              <a:rPr lang="cs-CZ" sz="1050" b="1" dirty="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Poradenské</a:t>
            </a:r>
          </a:p>
          <a:p>
            <a:pPr algn="ctr" defTabSz="514350">
              <a:lnSpc>
                <a:spcPct val="150000"/>
              </a:lnSpc>
            </a:pPr>
            <a:r>
              <a:rPr lang="cs-CZ" sz="1050" b="1" dirty="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centrum </a:t>
            </a:r>
          </a:p>
          <a:p>
            <a:pPr algn="ctr" defTabSz="514350">
              <a:lnSpc>
                <a:spcPct val="150000"/>
              </a:lnSpc>
            </a:pPr>
            <a:r>
              <a:rPr lang="cs-CZ" sz="1050" b="1" dirty="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InvestEU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602801" y="5203372"/>
            <a:ext cx="1004130" cy="85225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514350"/>
            <a:r>
              <a:rPr lang="cs-CZ" sz="788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" panose="020B0503030403020204"/>
                <a:ea typeface="ＭＳ Ｐゴシック" pitchFamily="50" charset="-128"/>
                <a:cs typeface="Arial" charset="0"/>
              </a:rPr>
              <a:t>JASPERS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1" y="2037170"/>
            <a:ext cx="5057680" cy="30855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rgbClr val="000000"/>
              </a:solidFill>
              <a:latin typeface="Myriad Pro" panose="020B0503030403020204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502136" y="3589784"/>
            <a:ext cx="1036761" cy="552939"/>
          </a:xfrm>
          <a:prstGeom prst="roundRect">
            <a:avLst/>
          </a:prstGeom>
          <a:solidFill>
            <a:srgbClr val="78BAEB"/>
          </a:solidFill>
          <a:ln w="19050" algn="ctr">
            <a:noFill/>
            <a:miter lim="800000"/>
            <a:headEnd/>
            <a:tailEnd/>
          </a:ln>
        </p:spPr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H2020</a:t>
            </a:r>
          </a:p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(EE11 PDA)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502136" y="2965438"/>
            <a:ext cx="1036761" cy="543674"/>
          </a:xfrm>
          <a:prstGeom prst="roundRect">
            <a:avLst/>
          </a:prstGeom>
          <a:solidFill>
            <a:srgbClr val="78BAEB"/>
          </a:solidFill>
          <a:ln w="19050" algn="ctr">
            <a:noFill/>
            <a:miter lim="800000"/>
            <a:headEnd/>
            <a:tailEnd/>
          </a:ln>
        </p:spPr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Poradenský nástroj </a:t>
            </a:r>
          </a:p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InnovFin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602801" y="2300790"/>
            <a:ext cx="1064170" cy="567586"/>
          </a:xfrm>
          <a:prstGeom prst="roundRect">
            <a:avLst/>
          </a:prstGeom>
          <a:solidFill>
            <a:srgbClr val="78BAEB"/>
          </a:solidFill>
          <a:ln w="19050" algn="ctr">
            <a:noFill/>
            <a:miter lim="800000"/>
            <a:headEnd/>
            <a:tailEnd/>
          </a:ln>
        </p:spPr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7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CEF </a:t>
            </a:r>
          </a:p>
          <a:p>
            <a:pPr algn="ctr" defTabSz="514350">
              <a:defRPr/>
            </a:pPr>
            <a:r>
              <a:rPr lang="cs-CZ" sz="7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(prostřednictvím </a:t>
            </a:r>
          </a:p>
          <a:p>
            <a:pPr algn="ctr" defTabSz="514350">
              <a:defRPr/>
            </a:pPr>
            <a:r>
              <a:rPr lang="cs-CZ" sz="7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JASPERS)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2502136" y="4271853"/>
            <a:ext cx="1034149" cy="54711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67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ELENA</a:t>
            </a:r>
          </a:p>
          <a:p>
            <a:pPr algn="ctr" defTabSz="514350">
              <a:defRPr/>
            </a:pPr>
            <a:r>
              <a:rPr lang="cs-CZ" sz="67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(Evropská </a:t>
            </a:r>
          </a:p>
          <a:p>
            <a:pPr algn="ctr" defTabSz="514350">
              <a:defRPr/>
            </a:pPr>
            <a:r>
              <a:rPr lang="cs-CZ" sz="67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energetická pomoc </a:t>
            </a:r>
          </a:p>
          <a:p>
            <a:pPr algn="ctr" defTabSz="514350">
              <a:defRPr/>
            </a:pPr>
            <a:r>
              <a:rPr lang="cs-CZ" sz="67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na místní úrovni)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602802" y="3589784"/>
            <a:ext cx="1062756" cy="552939"/>
          </a:xfrm>
          <a:prstGeom prst="roundRect">
            <a:avLst/>
          </a:prstGeom>
          <a:solidFill>
            <a:srgbClr val="78BAEB"/>
          </a:solidFill>
          <a:ln w="19050" algn="ctr">
            <a:noFill/>
            <a:miter lim="800000"/>
            <a:headEnd/>
            <a:tailEnd/>
          </a:ln>
        </p:spPr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7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Technická</a:t>
            </a:r>
          </a:p>
          <a:p>
            <a:pPr algn="ctr" defTabSz="514350">
              <a:defRPr/>
            </a:pPr>
            <a:r>
              <a:rPr lang="cs-CZ" sz="7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pomoc EaSI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3603530" y="2951596"/>
            <a:ext cx="1062027" cy="557516"/>
          </a:xfrm>
          <a:prstGeom prst="roundRect">
            <a:avLst/>
          </a:prstGeom>
          <a:solidFill>
            <a:srgbClr val="78BAEB"/>
          </a:solidFill>
          <a:ln w="19050" algn="ctr">
            <a:noFill/>
            <a:miter lim="800000"/>
            <a:headEnd/>
            <a:tailEnd/>
          </a:ln>
        </p:spPr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7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Nástroj</a:t>
            </a:r>
          </a:p>
          <a:p>
            <a:pPr algn="ctr" defTabSz="514350">
              <a:defRPr/>
            </a:pPr>
            <a:r>
              <a:rPr lang="cs-CZ" sz="7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podpory NCFF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502136" y="2297492"/>
            <a:ext cx="1036761" cy="572969"/>
          </a:xfrm>
          <a:prstGeom prst="roundRect">
            <a:avLst/>
          </a:prstGeom>
          <a:solidFill>
            <a:srgbClr val="78BAEB"/>
          </a:solidFill>
          <a:ln w="19050" algn="ctr">
            <a:noFill/>
            <a:miter lim="800000"/>
            <a:headEnd/>
            <a:tailEnd/>
          </a:ln>
        </p:spPr>
        <p:txBody>
          <a:bodyPr wrap="none" tIns="51435" bIns="51435" anchor="ctr"/>
          <a:lstStyle/>
          <a:p>
            <a:pPr algn="ctr" defTabSz="514350"/>
            <a:r>
              <a:rPr lang="cs-CZ" sz="675" dirty="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Platforma</a:t>
            </a:r>
          </a:p>
          <a:p>
            <a:pPr algn="ctr" defTabSz="514350"/>
            <a:r>
              <a:rPr lang="cs-CZ" sz="675" dirty="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inteligentní </a:t>
            </a:r>
          </a:p>
          <a:p>
            <a:pPr algn="ctr" defTabSz="514350"/>
            <a:r>
              <a:rPr lang="cs-CZ" sz="675" dirty="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specializace </a:t>
            </a:r>
          </a:p>
          <a:p>
            <a:pPr algn="ctr" defTabSz="514350"/>
            <a:r>
              <a:rPr lang="cs-CZ" sz="675" dirty="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pro průmyslovou </a:t>
            </a:r>
            <a:endParaRPr lang="en-GB" sz="675" dirty="0" smtClean="0">
              <a:solidFill>
                <a:srgbClr val="000000"/>
              </a:solidFill>
              <a:latin typeface="Myriad Pro" panose="020B0503030403020204"/>
              <a:ea typeface="ＭＳ Ｐゴシック" pitchFamily="50" charset="-128"/>
              <a:cs typeface="Arial" charset="0"/>
            </a:endParaRPr>
          </a:p>
          <a:p>
            <a:pPr algn="ctr" defTabSz="514350"/>
            <a:r>
              <a:rPr lang="cs-CZ" sz="675" dirty="0" smtClean="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modernizaci</a:t>
            </a:r>
            <a:r>
              <a:rPr lang="cs-CZ" sz="675" dirty="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.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602801" y="4271852"/>
            <a:ext cx="1061557" cy="547112"/>
          </a:xfrm>
          <a:prstGeom prst="roundRect">
            <a:avLst/>
          </a:prstGeom>
          <a:solidFill>
            <a:srgbClr val="78BAEB"/>
          </a:solidFill>
          <a:ln w="19050" algn="ctr">
            <a:noFill/>
            <a:miter lim="800000"/>
            <a:headEnd/>
            <a:tailEnd/>
          </a:ln>
        </p:spPr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7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Program CEF</a:t>
            </a:r>
          </a:p>
          <a:p>
            <a:pPr algn="ctr" defTabSz="514350">
              <a:defRPr/>
            </a:pPr>
            <a:r>
              <a:rPr lang="cs-CZ" sz="7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Podpůrná opatření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400225" y="3589785"/>
            <a:ext cx="1036761" cy="552939"/>
          </a:xfrm>
          <a:prstGeom prst="roundRect">
            <a:avLst/>
          </a:prstGeom>
          <a:solidFill>
            <a:srgbClr val="78BAEB"/>
          </a:solidFill>
          <a:ln w="19050" algn="ctr">
            <a:noFill/>
            <a:miter lim="800000"/>
            <a:headEnd/>
            <a:tailEnd/>
          </a:ln>
        </p:spPr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Technická </a:t>
            </a:r>
          </a:p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pomoc EEEF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400226" y="2965438"/>
            <a:ext cx="1036761" cy="543674"/>
          </a:xfrm>
          <a:prstGeom prst="roundRect">
            <a:avLst/>
          </a:prstGeom>
          <a:solidFill>
            <a:srgbClr val="78BAEB"/>
          </a:solidFill>
          <a:ln w="19050" algn="ctr">
            <a:noFill/>
            <a:miter lim="800000"/>
            <a:headEnd/>
            <a:tailEnd/>
          </a:ln>
        </p:spPr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Nástroj města (City)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400225" y="4271852"/>
            <a:ext cx="1036759" cy="549057"/>
          </a:xfrm>
          <a:prstGeom prst="roundRect">
            <a:avLst/>
          </a:prstGeom>
          <a:solidFill>
            <a:srgbClr val="78BAEB"/>
          </a:solidFill>
          <a:ln w="19050" algn="ctr">
            <a:noFill/>
            <a:miter lim="800000"/>
            <a:headEnd/>
            <a:tailEnd/>
          </a:ln>
        </p:spPr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Nástroj</a:t>
            </a:r>
          </a:p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podpory</a:t>
            </a:r>
          </a:p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PF4EE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1401639" y="2301240"/>
            <a:ext cx="1036761" cy="567586"/>
          </a:xfrm>
          <a:prstGeom prst="roundRect">
            <a:avLst/>
          </a:prstGeom>
          <a:solidFill>
            <a:srgbClr val="78BAEB"/>
          </a:solidFill>
          <a:ln w="19050" algn="ctr">
            <a:noFill/>
            <a:miter lim="800000"/>
            <a:headEnd/>
            <a:tailEnd/>
          </a:ln>
        </p:spPr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Nástroj</a:t>
            </a:r>
          </a:p>
          <a:p>
            <a:pPr algn="ctr" defTabSz="514350">
              <a:defRPr/>
            </a:pPr>
            <a:r>
              <a:rPr lang="cs-CZ" sz="825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ostrovy (Islands)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285979" y="1282907"/>
            <a:ext cx="4307855" cy="46163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1050" dirty="0">
              <a:solidFill>
                <a:schemeClr val="tx1"/>
              </a:solidFill>
              <a:latin typeface="Myriad Pro" panose="020B0503030403020204"/>
            </a:endParaRPr>
          </a:p>
          <a:p>
            <a:r>
              <a:rPr lang="cs-CZ" sz="1350">
                <a:solidFill>
                  <a:schemeClr val="tx1"/>
                </a:solidFill>
                <a:latin typeface="Myriad Pro" panose="020B0503030403020204"/>
              </a:rPr>
              <a:t>Poradenské iniciativy 2014–2020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4666971" y="2497418"/>
            <a:ext cx="439706" cy="21253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 dirty="0">
              <a:latin typeface="Myriad Pro" panose="020B0503030403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2765" y="1513726"/>
            <a:ext cx="26338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/>
              <a:t>Výhody nové struktury:</a:t>
            </a:r>
          </a:p>
          <a:p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Synergie mezi dosavadními mandáty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Více poradních partnerů (EIB zůstává strategickým partnerem EK)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Podpora více propojená s fondem InvestEU, jeho nástroji a prioritami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Silnější synergie s iniciativou JASPERS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Zajišťování činností v oblasti rozvoje projektů, budování kapacit a rozvoje trhu </a:t>
            </a: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148084" y="2860692"/>
            <a:ext cx="1186991" cy="1282031"/>
          </a:xfrm>
          <a:prstGeom prst="roundRect">
            <a:avLst>
              <a:gd name="adj" fmla="val 6273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tIns="51435" bIns="51435" anchor="ctr"/>
          <a:lstStyle/>
          <a:p>
            <a:pPr algn="ctr" defTabSz="514350">
              <a:defRPr/>
            </a:pPr>
            <a:r>
              <a:rPr lang="cs-CZ" sz="10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Evropské</a:t>
            </a:r>
          </a:p>
          <a:p>
            <a:pPr algn="ctr" defTabSz="514350">
              <a:defRPr/>
            </a:pPr>
            <a:r>
              <a:rPr lang="cs-CZ" sz="10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centrum</a:t>
            </a:r>
          </a:p>
          <a:p>
            <a:pPr algn="ctr" defTabSz="514350">
              <a:defRPr/>
            </a:pPr>
            <a:r>
              <a:rPr lang="cs-CZ" sz="10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pro investiční</a:t>
            </a:r>
          </a:p>
          <a:p>
            <a:pPr algn="ctr" defTabSz="514350">
              <a:defRPr/>
            </a:pPr>
            <a:r>
              <a:rPr lang="cs-CZ" sz="10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poradenství</a:t>
            </a:r>
          </a:p>
          <a:p>
            <a:pPr algn="ctr" defTabSz="514350">
              <a:defRPr/>
            </a:pPr>
            <a:r>
              <a:rPr lang="cs-CZ" sz="1050">
                <a:solidFill>
                  <a:srgbClr val="000000"/>
                </a:solidFill>
                <a:latin typeface="Myriad Pro" panose="020B0503030403020204"/>
                <a:ea typeface="ＭＳ Ｐゴシック" pitchFamily="50" charset="-128"/>
                <a:cs typeface="Arial" charset="0"/>
              </a:rPr>
              <a:t>(EIAH)</a:t>
            </a:r>
          </a:p>
        </p:txBody>
      </p:sp>
    </p:spTree>
    <p:extLst>
      <p:ext uri="{BB962C8B-B14F-4D97-AF65-F5344CB8AC3E}">
        <p14:creationId xmlns:p14="http://schemas.microsoft.com/office/powerpoint/2010/main" val="4225198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92" y="37056"/>
            <a:ext cx="7793296" cy="994172"/>
          </a:xfrm>
        </p:spPr>
        <p:txBody>
          <a:bodyPr>
            <a:normAutofit/>
          </a:bodyPr>
          <a:lstStyle/>
          <a:p>
            <a:r>
              <a:rPr lang="cs-CZ" sz="2100">
                <a:latin typeface="Century Gothic" panose="020B0502020202020204" pitchFamily="34" charset="0"/>
                <a:cs typeface="Calibri" panose="020F0502020204030204" pitchFamily="34" charset="0"/>
              </a:rPr>
              <a:t>Analýza strategických možností pro postupný útlum využívání uhlí pro účely CZT v obci Nováky – Prievidza (Slovensko)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104940" y="1665594"/>
            <a:ext cx="6343508" cy="427984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Činnosti JASPERS prováděné v rámci dvou úkolů v oblasti dekarbonizace CZT: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Technické/ekonomické </a:t>
            </a:r>
            <a:r>
              <a:rPr lang="cs-CZ" sz="1500" dirty="0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posouzení stávající situace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Vypracování komplexního souboru </a:t>
            </a:r>
            <a:r>
              <a:rPr lang="cs-CZ" sz="1500" dirty="0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alternativních dodávek tepla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Odhad </a:t>
            </a:r>
            <a:r>
              <a:rPr lang="cs-CZ" sz="1500" dirty="0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vyrovnaných nákladů na teplo (LCOH)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 a technické vhodnosti (na vysoké úrovni) pro několik alternativních řešení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cs-CZ" sz="1500" dirty="0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Poradenství pro organizátory projektů 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při přípravě projektových koncepcí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cs-CZ" sz="1500" dirty="0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Nezávislé stanovisko JASPERS k 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projektovým alternativám, které pomáhá zainteresovaným stranám na celostátní a místní úrovni při rozhodování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cs-CZ" sz="1500" dirty="0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Multikriteriální model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 pro porovnání alternativ (na žádost ministerstva použily tento model všechny zainteresované strany při hodnocení projektu)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cs-CZ" sz="1500" dirty="0" err="1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Webinář</a:t>
            </a:r>
            <a:r>
              <a:rPr lang="cs-CZ" sz="1500" dirty="0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zainteresovanými stranami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 za účelem prezentace hodnocení JASPERS na základě navrhované multikriteriální metodiky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670" y="1665594"/>
            <a:ext cx="1913253" cy="222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69" y="4064310"/>
            <a:ext cx="2226203" cy="16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F611BB-8DD1-4825-BE1B-1A43B6515EDE}" type="slidenum">
              <a:rPr lang="en-IE">
                <a:solidFill>
                  <a:prstClr val="black">
                    <a:tint val="75000"/>
                  </a:prstClr>
                </a:solidFill>
                <a:latin typeface="Gadugi"/>
              </a:rPr>
              <a:pPr>
                <a:defRPr/>
              </a:pPr>
              <a:t>21</a:t>
            </a:fld>
            <a:endParaRPr lang="en-IE">
              <a:solidFill>
                <a:prstClr val="black">
                  <a:tint val="75000"/>
                </a:prstClr>
              </a:solidFill>
              <a:latin typeface="Gadugi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50422" y="167870"/>
            <a:ext cx="7831159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cs-CZ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Polsko: Posouzení plánů adaptace na změnu klimatu pro velká polská města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0" y="1095923"/>
            <a:ext cx="1992505" cy="4802435"/>
            <a:chOff x="48878" y="1027335"/>
            <a:chExt cx="2106071" cy="5840749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389" y="4254956"/>
              <a:ext cx="2102560" cy="115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29" y="1027335"/>
              <a:ext cx="2104920" cy="158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499" y="5440952"/>
              <a:ext cx="2100450" cy="142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878" y="2638041"/>
              <a:ext cx="2106071" cy="158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526956" y="1914650"/>
            <a:ext cx="60548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26522"/>
              </a:buClr>
              <a:defRPr/>
            </a:pP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ROZSAH A CÍLE: </a:t>
            </a:r>
          </a:p>
          <a:p>
            <a:pPr marL="160731" indent="-160731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Prověření (screening) a identifikace prioritních investic pro zlepšení adaptace na změnu klimatu ve skupině velkých polských měst (+100 000 obyvatel)</a:t>
            </a:r>
          </a:p>
          <a:p>
            <a:pPr marL="160731" indent="-160731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 další práce byl zvolen vzorek 12 (ze 44) plánů</a:t>
            </a:r>
          </a:p>
          <a:p>
            <a:pPr marL="160731" indent="-160731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Zaměření na vodní hospodářství a biologickou rozmanitost</a:t>
            </a:r>
          </a:p>
          <a:p>
            <a:pPr marL="160731" indent="-160731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endParaRPr lang="en-IE" sz="135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26522"/>
              </a:buClr>
              <a:defRPr/>
            </a:pP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PŘIDANÁ HODNOTA:</a:t>
            </a:r>
          </a:p>
          <a:p>
            <a:pPr marL="214313" indent="-214313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Ověřená a vyzkoušená metoda prověrky (screening) a stanovení priorit</a:t>
            </a:r>
          </a:p>
          <a:p>
            <a:pPr marL="214313" indent="-214313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Mezinárodní perspektiva a srovnání</a:t>
            </a:r>
          </a:p>
          <a:p>
            <a:pPr marL="214313" indent="-214313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r>
              <a:rPr lang="cs-CZ" sz="1500">
                <a:latin typeface="Calibri" panose="020F0502020204030204" pitchFamily="34" charset="0"/>
                <a:cs typeface="Calibri" panose="020F0502020204030204" pitchFamily="34" charset="0"/>
              </a:rPr>
              <a:t>Komplexní a objektivní posouzení typů projektů (opatření pro adaptaci na změnu klimatu) navrhovaných k financování v rámci VFR</a:t>
            </a:r>
          </a:p>
          <a:p>
            <a:pPr marL="214313" indent="-214313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26522"/>
              </a:buClr>
              <a:defRPr/>
            </a:pP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PŘÍLEŽITOSTI:</a:t>
            </a:r>
          </a:p>
          <a:p>
            <a:pPr marL="214313" indent="-214313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Zapojení již do přípravné fáze (upstream)</a:t>
            </a:r>
          </a:p>
          <a:p>
            <a:pPr marL="214313" indent="-214313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Skupina budoucích projektů v oblasti klimatu</a:t>
            </a:r>
          </a:p>
          <a:p>
            <a:pPr marL="214313" indent="-214313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+32 mld. PLN (cca 8 mld. EUR) investičního potenciálu, včetně ESIF</a:t>
            </a:r>
          </a:p>
          <a:p>
            <a:pPr marL="214313" indent="-214313">
              <a:buClr>
                <a:srgbClr val="F26522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Lze replikovat i v jiných zemích</a:t>
            </a:r>
          </a:p>
        </p:txBody>
      </p:sp>
    </p:spTree>
    <p:extLst>
      <p:ext uri="{BB962C8B-B14F-4D97-AF65-F5344CB8AC3E}">
        <p14:creationId xmlns:p14="http://schemas.microsoft.com/office/powerpoint/2010/main" val="1618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F611BB-8DD1-4825-BE1B-1A43B6515EDE}" type="slidenum">
              <a:rPr lang="en-IE">
                <a:solidFill>
                  <a:prstClr val="black">
                    <a:tint val="75000"/>
                  </a:prstClr>
                </a:solidFill>
                <a:latin typeface="Gadugi"/>
              </a:rPr>
              <a:pPr>
                <a:defRPr/>
              </a:pPr>
              <a:t>22</a:t>
            </a:fld>
            <a:endParaRPr lang="en-IE">
              <a:solidFill>
                <a:prstClr val="black">
                  <a:tint val="75000"/>
                </a:prstClr>
              </a:solidFill>
              <a:latin typeface="Gadugi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6864" y="108039"/>
            <a:ext cx="6757416" cy="821689"/>
          </a:xfrm>
        </p:spPr>
        <p:txBody>
          <a:bodyPr>
            <a:normAutofit/>
          </a:bodyPr>
          <a:lstStyle/>
          <a:p>
            <a:r>
              <a:rPr lang="cs-CZ" sz="2400">
                <a:latin typeface="Century Gothic" panose="020B0502020202020204" pitchFamily="34" charset="0"/>
              </a:rPr>
              <a:t>Pilotní projekt Smart Sligo 2030, Irsko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5423" y="1665598"/>
            <a:ext cx="5719313" cy="4037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723" lvl="1" indent="-120548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 typeface="Arial" panose="020B0604020202020204" pitchFamily="34" charset="0"/>
              <a:buChar char="•"/>
              <a:defRPr/>
            </a:pP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Výzva</a:t>
            </a:r>
            <a:r>
              <a:rPr lang="cs-CZ" sz="1350">
                <a:solidFill>
                  <a:srgbClr val="FF66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Umožnit vyvážený rozvoj Irska posílením strategických menších měst a venkovských komunit mimo Dublin</a:t>
            </a:r>
          </a:p>
          <a:p>
            <a:pPr marL="377723" lvl="1" indent="-120548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Poradenství </a:t>
            </a:r>
            <a:r>
              <a:rPr lang="cs-CZ" sz="135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JASPERS</a:t>
            </a:r>
          </a:p>
          <a:p>
            <a:pPr marL="720623" lvl="2" indent="-120548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při vývoji metodiky </a:t>
            </a: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inteligentní (smart) strategie „Sligo 2030</a:t>
            </a: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“</a:t>
            </a:r>
          </a:p>
          <a:p>
            <a:pPr marL="814388" lvl="2" indent="-214313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Tx/>
              <a:buChar char="-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Kombinace vnitrostátního procesu pro místní hospodářské a komunitní plány a požadavků na potenciální integrované územní investice</a:t>
            </a:r>
          </a:p>
          <a:p>
            <a:pPr marL="814388" lvl="2" indent="-214313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Tx/>
              <a:buChar char="-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Integrace plánů</a:t>
            </a:r>
          </a:p>
          <a:p>
            <a:pPr marL="814388" lvl="2" indent="-214313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Tx/>
              <a:buChar char="-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Napojení okolních území na úrovni plánu</a:t>
            </a:r>
          </a:p>
          <a:p>
            <a:pPr marL="814388" lvl="2" indent="-214313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Tx/>
              <a:buChar char="-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Akční plán akcelerace: digitální</a:t>
            </a:r>
          </a:p>
          <a:p>
            <a:pPr marL="720623" lvl="2" indent="-120548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příprava </a:t>
            </a: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investičního programu pro inteligentní městské regiony </a:t>
            </a: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 účely investic z vnitrostátních zdrojů, ESIF a soukromých zdrojů </a:t>
            </a:r>
          </a:p>
          <a:p>
            <a:pPr marL="720623" lvl="2" indent="-120548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 typeface="Arial" panose="020B0604020202020204" pitchFamily="34" charset="0"/>
              <a:buChar char="•"/>
              <a:defRPr/>
            </a:pPr>
            <a:r>
              <a:rPr lang="cs-CZ" sz="135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Využití získaných zkušeností k </a:t>
            </a: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informování o regionální investiční politice na podporu rozvoje inteligentních měst v celém Irsku</a:t>
            </a:r>
            <a:r>
              <a:rPr lang="cs-CZ" sz="135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257175" lvl="1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defRPr/>
            </a:pPr>
            <a:endParaRPr lang="en-US" sz="1350" kern="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080" y="1983841"/>
            <a:ext cx="2745974" cy="396966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296857" y="1983841"/>
            <a:ext cx="1802446" cy="102138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270680" y="1496093"/>
            <a:ext cx="2048986" cy="43817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5147" y="1496092"/>
            <a:ext cx="20800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buFont typeface="Arial" panose="020B0604020202020204" pitchFamily="34" charset="0"/>
              <a:buChar char="•"/>
            </a:pPr>
            <a:endParaRPr lang="fr-CH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cs-CZ" sz="1050" b="1" dirty="0">
                <a:latin typeface="Calibri" panose="020F0502020204030204" pitchFamily="34" charset="0"/>
                <a:cs typeface="Calibri" panose="020F0502020204030204" pitchFamily="34" charset="0"/>
              </a:rPr>
              <a:t>Vychází ze zkušeností s </a:t>
            </a:r>
            <a:r>
              <a:rPr lang="cs-CZ" sz="1050" dirty="0">
                <a:latin typeface="Calibri" panose="020F0502020204030204" pitchFamily="34" charset="0"/>
                <a:cs typeface="Calibri" panose="020F0502020204030204" pitchFamily="34" charset="0"/>
              </a:rPr>
              <a:t>projektem Uhelné regiony procházející transformací (</a:t>
            </a:r>
            <a:r>
              <a:rPr lang="cs-CZ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CRiT</a:t>
            </a:r>
            <a:r>
              <a:rPr lang="cs-CZ" sz="105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cs-CZ" sz="1050" dirty="0">
                <a:latin typeface="Calibri" panose="020F0502020204030204" pitchFamily="34" charset="0"/>
                <a:cs typeface="Calibri" panose="020F0502020204030204" pitchFamily="34" charset="0"/>
              </a:rPr>
              <a:t>Předmětem první podpory v rámci FST a předběžného hodnocení JASPERS bylo </a:t>
            </a:r>
            <a:r>
              <a:rPr lang="cs-CZ" sz="1050" b="1" dirty="0">
                <a:latin typeface="Calibri" panose="020F0502020204030204" pitchFamily="34" charset="0"/>
                <a:cs typeface="Calibri" panose="020F0502020204030204" pitchFamily="34" charset="0"/>
              </a:rPr>
              <a:t>54 návrhů strategických projektů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endParaRPr lang="fr-CH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cs-CZ" sz="105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 a doplňující</a:t>
            </a:r>
            <a:r>
              <a:rPr lang="cs-CZ" sz="1050" dirty="0">
                <a:latin typeface="Calibri" panose="020F0502020204030204" pitchFamily="34" charset="0"/>
                <a:cs typeface="Calibri" panose="020F0502020204030204" pitchFamily="34" charset="0"/>
              </a:rPr>
              <a:t> odborný posudek ohledně kvality složitých strategických projektů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cs-CZ" sz="1050" b="1" dirty="0">
                <a:latin typeface="Calibri" panose="020F0502020204030204" pitchFamily="34" charset="0"/>
                <a:cs typeface="Calibri" panose="020F0502020204030204" pitchFamily="34" charset="0"/>
              </a:rPr>
              <a:t>Tři</a:t>
            </a:r>
            <a:r>
              <a:rPr lang="cs-CZ" sz="1050" dirty="0">
                <a:latin typeface="Calibri" panose="020F0502020204030204" pitchFamily="34" charset="0"/>
                <a:cs typeface="Calibri" panose="020F0502020204030204" pitchFamily="34" charset="0"/>
              </a:rPr>
              <a:t> různé úkoly JASPERS, jeden pro každý region. Uzavřeno 12/2021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cs-CZ" sz="1050" b="1" dirty="0">
                <a:latin typeface="Calibri" panose="020F0502020204030204" pitchFamily="34" charset="0"/>
                <a:cs typeface="Calibri" panose="020F0502020204030204" pitchFamily="34" charset="0"/>
              </a:rPr>
              <a:t>Příjemcem</a:t>
            </a:r>
            <a:r>
              <a:rPr lang="cs-CZ" sz="1050" dirty="0">
                <a:latin typeface="Calibri" panose="020F0502020204030204" pitchFamily="34" charset="0"/>
                <a:cs typeface="Calibri" panose="020F0502020204030204" pitchFamily="34" charset="0"/>
              </a:rPr>
              <a:t> bylo Ministerstvo pro místní rozvoj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cs-CZ" sz="1050" b="1" dirty="0">
                <a:latin typeface="Calibri" panose="020F0502020204030204" pitchFamily="34" charset="0"/>
                <a:cs typeface="Calibri" panose="020F0502020204030204" pitchFamily="34" charset="0"/>
              </a:rPr>
              <a:t>Připravuje se: </a:t>
            </a:r>
            <a:r>
              <a:rPr lang="cs-CZ" sz="1050" dirty="0">
                <a:latin typeface="Calibri" panose="020F0502020204030204" pitchFamily="34" charset="0"/>
                <a:cs typeface="Calibri" panose="020F0502020204030204" pitchFamily="34" charset="0"/>
              </a:rPr>
              <a:t>Prověřování (</a:t>
            </a:r>
            <a:r>
              <a:rPr lang="cs-CZ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  <a:r>
              <a:rPr lang="cs-CZ" sz="1050" dirty="0">
                <a:latin typeface="Calibri" panose="020F0502020204030204" pitchFamily="34" charset="0"/>
                <a:cs typeface="Calibri" panose="020F0502020204030204" pitchFamily="34" charset="0"/>
              </a:rPr>
              <a:t>) a proveditelnost velkých produktivních investic, strategických projektů a poradenství v oblasti projektových výzev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endParaRPr lang="fr-CH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33517" y="1610913"/>
            <a:ext cx="5938150" cy="2030484"/>
            <a:chOff x="77184" y="964902"/>
            <a:chExt cx="7917533" cy="270731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9473" y="964902"/>
              <a:ext cx="3588537" cy="253308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7184" y="1558809"/>
              <a:ext cx="2760256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825" b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Ústecký kraj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184" y="1822819"/>
              <a:ext cx="2760256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825" b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Karlovarský kraj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34461" y="2425259"/>
              <a:ext cx="2760256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825" b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Moravskoslezský kraj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269637" y="1708255"/>
              <a:ext cx="1186079" cy="0"/>
            </a:xfrm>
            <a:prstGeom prst="line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72283" y="1972485"/>
              <a:ext cx="770153" cy="0"/>
            </a:xfrm>
            <a:prstGeom prst="line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901700" y="2563420"/>
              <a:ext cx="361036" cy="0"/>
            </a:xfrm>
            <a:prstGeom prst="line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1497547" y="3441382"/>
              <a:ext cx="27602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525" i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Zdroj: researchgate.net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90147" y="3657991"/>
            <a:ext cx="5668059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46233"/>
              </a:buClr>
            </a:pPr>
            <a:r>
              <a:rPr lang="cs-CZ" sz="1200" b="1">
                <a:solidFill>
                  <a:srgbClr val="F46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Všeobecný cíl JASPERS v rámci FST:</a:t>
            </a:r>
          </a:p>
          <a:p>
            <a:pPr marL="600075" lvl="1" indent="-257175" algn="just">
              <a:spcBef>
                <a:spcPts val="450"/>
              </a:spcBef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200">
                <a:latin typeface="Calibri" panose="020F0502020204030204" pitchFamily="34" charset="0"/>
                <a:cs typeface="Calibri" panose="020F0502020204030204" pitchFamily="34" charset="0"/>
              </a:rPr>
              <a:t>Pomoc a poradenství při shromažďování a prověřování (screeningu) relevantních údajů/dokumentů k návrhům projektů</a:t>
            </a:r>
          </a:p>
          <a:p>
            <a:pPr marL="600075" lvl="1" indent="-257175" algn="just">
              <a:spcBef>
                <a:spcPts val="450"/>
              </a:spcBef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200">
                <a:latin typeface="Calibri" panose="020F0502020204030204" pitchFamily="34" charset="0"/>
                <a:cs typeface="Calibri" panose="020F0502020204030204" pitchFamily="34" charset="0"/>
              </a:rPr>
              <a:t>Pomoc a podpora při přípravě projektů pro schválení a způsobilost k financování (také potenciální vazby na další pilíře mechanismu pro spravedlivou transformace)</a:t>
            </a:r>
          </a:p>
          <a:p>
            <a:pPr marL="600075" lvl="1" indent="-257175" algn="just">
              <a:spcBef>
                <a:spcPts val="450"/>
              </a:spcBef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200">
                <a:latin typeface="Calibri" panose="020F0502020204030204" pitchFamily="34" charset="0"/>
                <a:cs typeface="Calibri" panose="020F0502020204030204" pitchFamily="34" charset="0"/>
              </a:rPr>
              <a:t>Všechna dotčená odvětví (např. také sociální rozvoj, digitalizace, vzdělávání, zdravotnictví, výzkum a vývoj, energetika a odpadové hospodářství)</a:t>
            </a:r>
          </a:p>
          <a:p>
            <a:pPr marL="600075" lvl="1" indent="-257175" algn="just">
              <a:spcBef>
                <a:spcPts val="450"/>
              </a:spcBef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200">
                <a:latin typeface="Calibri" panose="020F0502020204030204" pitchFamily="34" charset="0"/>
                <a:cs typeface="Calibri" panose="020F0502020204030204" pitchFamily="34" charset="0"/>
              </a:rPr>
              <a:t>Podle potřeby pomoc ŘO a příjemcům při budování místních kapacit a kompetencí, které regionům umožní jejich vlastní rozvoj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7555" y="77826"/>
            <a:ext cx="818879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>
                <a:solidFill>
                  <a:srgbClr val="F2652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Podpora JASPERS z Fondu pro spravedlivou transformaci (FST) v České republice</a:t>
            </a:r>
          </a:p>
        </p:txBody>
      </p:sp>
    </p:spTree>
    <p:extLst>
      <p:ext uri="{BB962C8B-B14F-4D97-AF65-F5344CB8AC3E}">
        <p14:creationId xmlns:p14="http://schemas.microsoft.com/office/powerpoint/2010/main" val="40067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943763" y="1594954"/>
            <a:ext cx="4935980" cy="3688431"/>
            <a:chOff x="4879538" y="1115345"/>
            <a:chExt cx="6784652" cy="5069859"/>
          </a:xfrm>
        </p:grpSpPr>
        <p:grpSp>
          <p:nvGrpSpPr>
            <p:cNvPr id="28" name="Group 27"/>
            <p:cNvGrpSpPr/>
            <p:nvPr/>
          </p:nvGrpSpPr>
          <p:grpSpPr>
            <a:xfrm>
              <a:off x="4879538" y="1115345"/>
              <a:ext cx="6784652" cy="5069859"/>
              <a:chOff x="74751" y="990115"/>
              <a:chExt cx="6931049" cy="5157235"/>
            </a:xfrm>
          </p:grpSpPr>
          <p:grpSp>
            <p:nvGrpSpPr>
              <p:cNvPr id="30" name="Group 4"/>
              <p:cNvGrpSpPr>
                <a:grpSpLocks noChangeAspect="1"/>
              </p:cNvGrpSpPr>
              <p:nvPr/>
            </p:nvGrpSpPr>
            <p:grpSpPr bwMode="auto">
              <a:xfrm>
                <a:off x="4008376" y="3330920"/>
                <a:ext cx="1072239" cy="1056521"/>
                <a:chOff x="1066" y="1"/>
                <a:chExt cx="3987" cy="3963"/>
              </a:xfrm>
              <a:solidFill>
                <a:schemeClr val="bg1"/>
              </a:solidFill>
            </p:grpSpPr>
            <p:sp>
              <p:nvSpPr>
                <p:cNvPr id="92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066" y="1"/>
                  <a:ext cx="3987" cy="3963"/>
                </a:xfrm>
                <a:prstGeom prst="rect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2991" y="3027"/>
                  <a:ext cx="907" cy="785"/>
                </a:xfrm>
                <a:custGeom>
                  <a:avLst/>
                  <a:gdLst>
                    <a:gd name="T0" fmla="*/ 6184 w 6366"/>
                    <a:gd name="T1" fmla="*/ 3957 h 5511"/>
                    <a:gd name="T2" fmla="*/ 6216 w 6366"/>
                    <a:gd name="T3" fmla="*/ 3587 h 5511"/>
                    <a:gd name="T4" fmla="*/ 5870 w 6366"/>
                    <a:gd name="T5" fmla="*/ 3056 h 5511"/>
                    <a:gd name="T6" fmla="*/ 6113 w 6366"/>
                    <a:gd name="T7" fmla="*/ 2736 h 5511"/>
                    <a:gd name="T8" fmla="*/ 5786 w 6366"/>
                    <a:gd name="T9" fmla="*/ 2538 h 5511"/>
                    <a:gd name="T10" fmla="*/ 5788 w 6366"/>
                    <a:gd name="T11" fmla="*/ 2342 h 5511"/>
                    <a:gd name="T12" fmla="*/ 5665 w 6366"/>
                    <a:gd name="T13" fmla="*/ 1923 h 5511"/>
                    <a:gd name="T14" fmla="*/ 5677 w 6366"/>
                    <a:gd name="T15" fmla="*/ 1676 h 5511"/>
                    <a:gd name="T16" fmla="*/ 5614 w 6366"/>
                    <a:gd name="T17" fmla="*/ 1297 h 5511"/>
                    <a:gd name="T18" fmla="*/ 5546 w 6366"/>
                    <a:gd name="T19" fmla="*/ 953 h 5511"/>
                    <a:gd name="T20" fmla="*/ 5713 w 6366"/>
                    <a:gd name="T21" fmla="*/ 674 h 5511"/>
                    <a:gd name="T22" fmla="*/ 5540 w 6366"/>
                    <a:gd name="T23" fmla="*/ 550 h 5511"/>
                    <a:gd name="T24" fmla="*/ 4959 w 6366"/>
                    <a:gd name="T25" fmla="*/ 798 h 5511"/>
                    <a:gd name="T26" fmla="*/ 4546 w 6366"/>
                    <a:gd name="T27" fmla="*/ 894 h 5511"/>
                    <a:gd name="T28" fmla="*/ 4289 w 6366"/>
                    <a:gd name="T29" fmla="*/ 1269 h 5511"/>
                    <a:gd name="T30" fmla="*/ 3838 w 6366"/>
                    <a:gd name="T31" fmla="*/ 1309 h 5511"/>
                    <a:gd name="T32" fmla="*/ 3483 w 6366"/>
                    <a:gd name="T33" fmla="*/ 1290 h 5511"/>
                    <a:gd name="T34" fmla="*/ 3373 w 6366"/>
                    <a:gd name="T35" fmla="*/ 1004 h 5511"/>
                    <a:gd name="T36" fmla="*/ 3226 w 6366"/>
                    <a:gd name="T37" fmla="*/ 781 h 5511"/>
                    <a:gd name="T38" fmla="*/ 3232 w 6366"/>
                    <a:gd name="T39" fmla="*/ 386 h 5511"/>
                    <a:gd name="T40" fmla="*/ 3082 w 6366"/>
                    <a:gd name="T41" fmla="*/ 139 h 5511"/>
                    <a:gd name="T42" fmla="*/ 2679 w 6366"/>
                    <a:gd name="T43" fmla="*/ 18 h 5511"/>
                    <a:gd name="T44" fmla="*/ 2308 w 6366"/>
                    <a:gd name="T45" fmla="*/ 28 h 5511"/>
                    <a:gd name="T46" fmla="*/ 2091 w 6366"/>
                    <a:gd name="T47" fmla="*/ 261 h 5511"/>
                    <a:gd name="T48" fmla="*/ 1629 w 6366"/>
                    <a:gd name="T49" fmla="*/ 274 h 5511"/>
                    <a:gd name="T50" fmla="*/ 1108 w 6366"/>
                    <a:gd name="T51" fmla="*/ 549 h 5511"/>
                    <a:gd name="T52" fmla="*/ 915 w 6366"/>
                    <a:gd name="T53" fmla="*/ 753 h 5511"/>
                    <a:gd name="T54" fmla="*/ 737 w 6366"/>
                    <a:gd name="T55" fmla="*/ 1110 h 5511"/>
                    <a:gd name="T56" fmla="*/ 685 w 6366"/>
                    <a:gd name="T57" fmla="*/ 1327 h 5511"/>
                    <a:gd name="T58" fmla="*/ 408 w 6366"/>
                    <a:gd name="T59" fmla="*/ 1654 h 5511"/>
                    <a:gd name="T60" fmla="*/ 72 w 6366"/>
                    <a:gd name="T61" fmla="*/ 2142 h 5511"/>
                    <a:gd name="T62" fmla="*/ 257 w 6366"/>
                    <a:gd name="T63" fmla="*/ 2338 h 5511"/>
                    <a:gd name="T64" fmla="*/ 234 w 6366"/>
                    <a:gd name="T65" fmla="*/ 2634 h 5511"/>
                    <a:gd name="T66" fmla="*/ 436 w 6366"/>
                    <a:gd name="T67" fmla="*/ 2727 h 5511"/>
                    <a:gd name="T68" fmla="*/ 665 w 6366"/>
                    <a:gd name="T69" fmla="*/ 3103 h 5511"/>
                    <a:gd name="T70" fmla="*/ 925 w 6366"/>
                    <a:gd name="T71" fmla="*/ 3167 h 5511"/>
                    <a:gd name="T72" fmla="*/ 886 w 6366"/>
                    <a:gd name="T73" fmla="*/ 3534 h 5511"/>
                    <a:gd name="T74" fmla="*/ 1077 w 6366"/>
                    <a:gd name="T75" fmla="*/ 3705 h 5511"/>
                    <a:gd name="T76" fmla="*/ 1225 w 6366"/>
                    <a:gd name="T77" fmla="*/ 3947 h 5511"/>
                    <a:gd name="T78" fmla="*/ 1440 w 6366"/>
                    <a:gd name="T79" fmla="*/ 4394 h 5511"/>
                    <a:gd name="T80" fmla="*/ 1564 w 6366"/>
                    <a:gd name="T81" fmla="*/ 4613 h 5511"/>
                    <a:gd name="T82" fmla="*/ 1850 w 6366"/>
                    <a:gd name="T83" fmla="*/ 4552 h 5511"/>
                    <a:gd name="T84" fmla="*/ 1924 w 6366"/>
                    <a:gd name="T85" fmla="*/ 5000 h 5511"/>
                    <a:gd name="T86" fmla="*/ 1845 w 6366"/>
                    <a:gd name="T87" fmla="*/ 5380 h 5511"/>
                    <a:gd name="T88" fmla="*/ 2245 w 6366"/>
                    <a:gd name="T89" fmla="*/ 5354 h 5511"/>
                    <a:gd name="T90" fmla="*/ 2553 w 6366"/>
                    <a:gd name="T91" fmla="*/ 5422 h 5511"/>
                    <a:gd name="T92" fmla="*/ 2751 w 6366"/>
                    <a:gd name="T93" fmla="*/ 5195 h 5511"/>
                    <a:gd name="T94" fmla="*/ 2972 w 6366"/>
                    <a:gd name="T95" fmla="*/ 4841 h 5511"/>
                    <a:gd name="T96" fmla="*/ 3353 w 6366"/>
                    <a:gd name="T97" fmla="*/ 4633 h 5511"/>
                    <a:gd name="T98" fmla="*/ 3597 w 6366"/>
                    <a:gd name="T99" fmla="*/ 4650 h 5511"/>
                    <a:gd name="T100" fmla="*/ 4155 w 6366"/>
                    <a:gd name="T101" fmla="*/ 4577 h 5511"/>
                    <a:gd name="T102" fmla="*/ 4374 w 6366"/>
                    <a:gd name="T103" fmla="*/ 4471 h 5511"/>
                    <a:gd name="T104" fmla="*/ 4713 w 6366"/>
                    <a:gd name="T105" fmla="*/ 4757 h 5511"/>
                    <a:gd name="T106" fmla="*/ 4969 w 6366"/>
                    <a:gd name="T107" fmla="*/ 4863 h 5511"/>
                    <a:gd name="T108" fmla="*/ 5241 w 6366"/>
                    <a:gd name="T109" fmla="*/ 4816 h 5511"/>
                    <a:gd name="T110" fmla="*/ 5496 w 6366"/>
                    <a:gd name="T111" fmla="*/ 4558 h 5511"/>
                    <a:gd name="T112" fmla="*/ 5560 w 6366"/>
                    <a:gd name="T113" fmla="*/ 4392 h 5511"/>
                    <a:gd name="T114" fmla="*/ 5922 w 6366"/>
                    <a:gd name="T115" fmla="*/ 4314 h 5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366" h="5511">
                      <a:moveTo>
                        <a:pt x="6270" y="4380"/>
                      </a:moveTo>
                      <a:cubicBezTo>
                        <a:pt x="6270" y="4380"/>
                        <a:pt x="6325" y="4226"/>
                        <a:pt x="6343" y="4174"/>
                      </a:cubicBezTo>
                      <a:cubicBezTo>
                        <a:pt x="6348" y="4160"/>
                        <a:pt x="6366" y="4131"/>
                        <a:pt x="6362" y="4116"/>
                      </a:cubicBezTo>
                      <a:cubicBezTo>
                        <a:pt x="6346" y="4059"/>
                        <a:pt x="6194" y="4016"/>
                        <a:pt x="6184" y="3957"/>
                      </a:cubicBezTo>
                      <a:cubicBezTo>
                        <a:pt x="6181" y="3938"/>
                        <a:pt x="6217" y="3907"/>
                        <a:pt x="6223" y="3888"/>
                      </a:cubicBezTo>
                      <a:cubicBezTo>
                        <a:pt x="6230" y="3867"/>
                        <a:pt x="6242" y="3818"/>
                        <a:pt x="6231" y="3798"/>
                      </a:cubicBezTo>
                      <a:cubicBezTo>
                        <a:pt x="6209" y="3764"/>
                        <a:pt x="6088" y="3777"/>
                        <a:pt x="6079" y="3737"/>
                      </a:cubicBezTo>
                      <a:cubicBezTo>
                        <a:pt x="6068" y="3687"/>
                        <a:pt x="6210" y="3637"/>
                        <a:pt x="6216" y="3587"/>
                      </a:cubicBezTo>
                      <a:cubicBezTo>
                        <a:pt x="6219" y="3561"/>
                        <a:pt x="6175" y="3520"/>
                        <a:pt x="6165" y="3496"/>
                      </a:cubicBezTo>
                      <a:cubicBezTo>
                        <a:pt x="6146" y="3448"/>
                        <a:pt x="6121" y="3349"/>
                        <a:pt x="6107" y="3299"/>
                      </a:cubicBezTo>
                      <a:cubicBezTo>
                        <a:pt x="6096" y="3256"/>
                        <a:pt x="6094" y="3159"/>
                        <a:pt x="6064" y="3125"/>
                      </a:cubicBezTo>
                      <a:cubicBezTo>
                        <a:pt x="6030" y="3087"/>
                        <a:pt x="5875" y="3056"/>
                        <a:pt x="5870" y="3056"/>
                      </a:cubicBezTo>
                      <a:cubicBezTo>
                        <a:pt x="5864" y="3056"/>
                        <a:pt x="5855" y="2975"/>
                        <a:pt x="5864" y="2950"/>
                      </a:cubicBezTo>
                      <a:cubicBezTo>
                        <a:pt x="5874" y="2923"/>
                        <a:pt x="5911" y="2874"/>
                        <a:pt x="5937" y="2862"/>
                      </a:cubicBezTo>
                      <a:cubicBezTo>
                        <a:pt x="5968" y="2847"/>
                        <a:pt x="6048" y="2882"/>
                        <a:pt x="6075" y="2862"/>
                      </a:cubicBezTo>
                      <a:cubicBezTo>
                        <a:pt x="6102" y="2842"/>
                        <a:pt x="6123" y="2768"/>
                        <a:pt x="6113" y="2736"/>
                      </a:cubicBezTo>
                      <a:cubicBezTo>
                        <a:pt x="6103" y="2703"/>
                        <a:pt x="6039" y="2652"/>
                        <a:pt x="6004" y="2649"/>
                      </a:cubicBezTo>
                      <a:cubicBezTo>
                        <a:pt x="5974" y="2646"/>
                        <a:pt x="5928" y="2705"/>
                        <a:pt x="5898" y="2708"/>
                      </a:cubicBezTo>
                      <a:cubicBezTo>
                        <a:pt x="5874" y="2711"/>
                        <a:pt x="5820" y="2699"/>
                        <a:pt x="5804" y="2680"/>
                      </a:cubicBezTo>
                      <a:cubicBezTo>
                        <a:pt x="5781" y="2653"/>
                        <a:pt x="5765" y="2568"/>
                        <a:pt x="5786" y="2538"/>
                      </a:cubicBezTo>
                      <a:cubicBezTo>
                        <a:pt x="5805" y="2511"/>
                        <a:pt x="5886" y="2526"/>
                        <a:pt x="5915" y="2510"/>
                      </a:cubicBezTo>
                      <a:cubicBezTo>
                        <a:pt x="5934" y="2500"/>
                        <a:pt x="5972" y="2471"/>
                        <a:pt x="5978" y="2450"/>
                      </a:cubicBezTo>
                      <a:cubicBezTo>
                        <a:pt x="5989" y="2416"/>
                        <a:pt x="5978" y="2330"/>
                        <a:pt x="5948" y="2310"/>
                      </a:cubicBezTo>
                      <a:cubicBezTo>
                        <a:pt x="5914" y="2288"/>
                        <a:pt x="5829" y="2342"/>
                        <a:pt x="5788" y="2342"/>
                      </a:cubicBezTo>
                      <a:cubicBezTo>
                        <a:pt x="5742" y="2342"/>
                        <a:pt x="5642" y="2339"/>
                        <a:pt x="5608" y="2308"/>
                      </a:cubicBezTo>
                      <a:cubicBezTo>
                        <a:pt x="5566" y="2271"/>
                        <a:pt x="5522" y="2145"/>
                        <a:pt x="5543" y="2093"/>
                      </a:cubicBezTo>
                      <a:cubicBezTo>
                        <a:pt x="5555" y="2062"/>
                        <a:pt x="5643" y="2056"/>
                        <a:pt x="5660" y="2028"/>
                      </a:cubicBezTo>
                      <a:cubicBezTo>
                        <a:pt x="5674" y="2006"/>
                        <a:pt x="5676" y="1947"/>
                        <a:pt x="5665" y="1923"/>
                      </a:cubicBezTo>
                      <a:cubicBezTo>
                        <a:pt x="5648" y="1887"/>
                        <a:pt x="5532" y="1866"/>
                        <a:pt x="5538" y="1827"/>
                      </a:cubicBezTo>
                      <a:cubicBezTo>
                        <a:pt x="5541" y="1803"/>
                        <a:pt x="5617" y="1813"/>
                        <a:pt x="5630" y="1792"/>
                      </a:cubicBezTo>
                      <a:cubicBezTo>
                        <a:pt x="5642" y="1771"/>
                        <a:pt x="5600" y="1715"/>
                        <a:pt x="5614" y="1694"/>
                      </a:cubicBezTo>
                      <a:cubicBezTo>
                        <a:pt x="5623" y="1680"/>
                        <a:pt x="5668" y="1690"/>
                        <a:pt x="5677" y="1676"/>
                      </a:cubicBezTo>
                      <a:cubicBezTo>
                        <a:pt x="5694" y="1654"/>
                        <a:pt x="5683" y="1591"/>
                        <a:pt x="5673" y="1565"/>
                      </a:cubicBezTo>
                      <a:cubicBezTo>
                        <a:pt x="5662" y="1541"/>
                        <a:pt x="5616" y="1509"/>
                        <a:pt x="5600" y="1488"/>
                      </a:cubicBezTo>
                      <a:cubicBezTo>
                        <a:pt x="5587" y="1473"/>
                        <a:pt x="5557" y="1442"/>
                        <a:pt x="5556" y="1422"/>
                      </a:cubicBezTo>
                      <a:cubicBezTo>
                        <a:pt x="5553" y="1388"/>
                        <a:pt x="5608" y="1331"/>
                        <a:pt x="5614" y="1297"/>
                      </a:cubicBezTo>
                      <a:cubicBezTo>
                        <a:pt x="5619" y="1268"/>
                        <a:pt x="5615" y="1206"/>
                        <a:pt x="5604" y="1179"/>
                      </a:cubicBezTo>
                      <a:cubicBezTo>
                        <a:pt x="5591" y="1145"/>
                        <a:pt x="5507" y="1100"/>
                        <a:pt x="5515" y="1065"/>
                      </a:cubicBezTo>
                      <a:cubicBezTo>
                        <a:pt x="5520" y="1039"/>
                        <a:pt x="5602" y="1040"/>
                        <a:pt x="5606" y="1014"/>
                      </a:cubicBezTo>
                      <a:cubicBezTo>
                        <a:pt x="5609" y="993"/>
                        <a:pt x="5547" y="974"/>
                        <a:pt x="5546" y="953"/>
                      </a:cubicBezTo>
                      <a:cubicBezTo>
                        <a:pt x="5545" y="931"/>
                        <a:pt x="5590" y="904"/>
                        <a:pt x="5601" y="885"/>
                      </a:cubicBezTo>
                      <a:cubicBezTo>
                        <a:pt x="5616" y="860"/>
                        <a:pt x="5621" y="792"/>
                        <a:pt x="5646" y="775"/>
                      </a:cubicBezTo>
                      <a:cubicBezTo>
                        <a:pt x="5666" y="761"/>
                        <a:pt x="5732" y="795"/>
                        <a:pt x="5746" y="775"/>
                      </a:cubicBezTo>
                      <a:cubicBezTo>
                        <a:pt x="5762" y="753"/>
                        <a:pt x="5712" y="701"/>
                        <a:pt x="5713" y="674"/>
                      </a:cubicBezTo>
                      <a:cubicBezTo>
                        <a:pt x="5713" y="641"/>
                        <a:pt x="5780" y="575"/>
                        <a:pt x="5760" y="549"/>
                      </a:cubicBezTo>
                      <a:cubicBezTo>
                        <a:pt x="5745" y="530"/>
                        <a:pt x="5688" y="548"/>
                        <a:pt x="5666" y="557"/>
                      </a:cubicBezTo>
                      <a:cubicBezTo>
                        <a:pt x="5641" y="568"/>
                        <a:pt x="5611" y="635"/>
                        <a:pt x="5584" y="630"/>
                      </a:cubicBezTo>
                      <a:cubicBezTo>
                        <a:pt x="5561" y="626"/>
                        <a:pt x="5561" y="559"/>
                        <a:pt x="5540" y="550"/>
                      </a:cubicBezTo>
                      <a:cubicBezTo>
                        <a:pt x="5516" y="539"/>
                        <a:pt x="5460" y="563"/>
                        <a:pt x="5438" y="577"/>
                      </a:cubicBezTo>
                      <a:cubicBezTo>
                        <a:pt x="5398" y="600"/>
                        <a:pt x="5352" y="691"/>
                        <a:pt x="5310" y="710"/>
                      </a:cubicBezTo>
                      <a:cubicBezTo>
                        <a:pt x="5263" y="731"/>
                        <a:pt x="5155" y="702"/>
                        <a:pt x="5105" y="715"/>
                      </a:cubicBezTo>
                      <a:cubicBezTo>
                        <a:pt x="5065" y="727"/>
                        <a:pt x="5000" y="786"/>
                        <a:pt x="4959" y="798"/>
                      </a:cubicBezTo>
                      <a:cubicBezTo>
                        <a:pt x="4910" y="812"/>
                        <a:pt x="4791" y="772"/>
                        <a:pt x="4755" y="808"/>
                      </a:cubicBezTo>
                      <a:cubicBezTo>
                        <a:pt x="4739" y="823"/>
                        <a:pt x="4763" y="877"/>
                        <a:pt x="4749" y="894"/>
                      </a:cubicBezTo>
                      <a:cubicBezTo>
                        <a:pt x="4729" y="916"/>
                        <a:pt x="4661" y="920"/>
                        <a:pt x="4631" y="919"/>
                      </a:cubicBezTo>
                      <a:cubicBezTo>
                        <a:pt x="4609" y="918"/>
                        <a:pt x="4567" y="888"/>
                        <a:pt x="4546" y="894"/>
                      </a:cubicBezTo>
                      <a:cubicBezTo>
                        <a:pt x="4496" y="905"/>
                        <a:pt x="4419" y="987"/>
                        <a:pt x="4399" y="1034"/>
                      </a:cubicBezTo>
                      <a:cubicBezTo>
                        <a:pt x="4389" y="1057"/>
                        <a:pt x="4411" y="1113"/>
                        <a:pt x="4399" y="1135"/>
                      </a:cubicBezTo>
                      <a:cubicBezTo>
                        <a:pt x="4384" y="1160"/>
                        <a:pt x="4315" y="1171"/>
                        <a:pt x="4299" y="1195"/>
                      </a:cubicBezTo>
                      <a:cubicBezTo>
                        <a:pt x="4289" y="1211"/>
                        <a:pt x="4304" y="1258"/>
                        <a:pt x="4289" y="1269"/>
                      </a:cubicBezTo>
                      <a:cubicBezTo>
                        <a:pt x="4266" y="1288"/>
                        <a:pt x="4199" y="1256"/>
                        <a:pt x="4169" y="1258"/>
                      </a:cubicBezTo>
                      <a:cubicBezTo>
                        <a:pt x="4127" y="1262"/>
                        <a:pt x="4048" y="1309"/>
                        <a:pt x="4007" y="1302"/>
                      </a:cubicBezTo>
                      <a:cubicBezTo>
                        <a:pt x="3996" y="1299"/>
                        <a:pt x="3981" y="1276"/>
                        <a:pt x="3969" y="1274"/>
                      </a:cubicBezTo>
                      <a:cubicBezTo>
                        <a:pt x="3936" y="1267"/>
                        <a:pt x="3872" y="1308"/>
                        <a:pt x="3838" y="1309"/>
                      </a:cubicBezTo>
                      <a:cubicBezTo>
                        <a:pt x="3820" y="1309"/>
                        <a:pt x="3786" y="1294"/>
                        <a:pt x="3769" y="1293"/>
                      </a:cubicBezTo>
                      <a:cubicBezTo>
                        <a:pt x="3728" y="1291"/>
                        <a:pt x="3641" y="1331"/>
                        <a:pt x="3606" y="1310"/>
                      </a:cubicBezTo>
                      <a:cubicBezTo>
                        <a:pt x="3590" y="1301"/>
                        <a:pt x="3594" y="1248"/>
                        <a:pt x="3577" y="1241"/>
                      </a:cubicBezTo>
                      <a:cubicBezTo>
                        <a:pt x="3552" y="1232"/>
                        <a:pt x="3507" y="1301"/>
                        <a:pt x="3483" y="1290"/>
                      </a:cubicBezTo>
                      <a:cubicBezTo>
                        <a:pt x="3465" y="1282"/>
                        <a:pt x="3462" y="1232"/>
                        <a:pt x="3465" y="1212"/>
                      </a:cubicBezTo>
                      <a:cubicBezTo>
                        <a:pt x="3468" y="1186"/>
                        <a:pt x="3522" y="1146"/>
                        <a:pt x="3516" y="1121"/>
                      </a:cubicBezTo>
                      <a:cubicBezTo>
                        <a:pt x="3512" y="1100"/>
                        <a:pt x="3463" y="1086"/>
                        <a:pt x="3446" y="1073"/>
                      </a:cubicBezTo>
                      <a:cubicBezTo>
                        <a:pt x="3427" y="1057"/>
                        <a:pt x="3377" y="1029"/>
                        <a:pt x="3373" y="1004"/>
                      </a:cubicBezTo>
                      <a:cubicBezTo>
                        <a:pt x="3369" y="976"/>
                        <a:pt x="3440" y="930"/>
                        <a:pt x="3430" y="903"/>
                      </a:cubicBezTo>
                      <a:cubicBezTo>
                        <a:pt x="3423" y="886"/>
                        <a:pt x="3371" y="893"/>
                        <a:pt x="3358" y="879"/>
                      </a:cubicBezTo>
                      <a:cubicBezTo>
                        <a:pt x="3342" y="862"/>
                        <a:pt x="3355" y="802"/>
                        <a:pt x="3337" y="787"/>
                      </a:cubicBezTo>
                      <a:cubicBezTo>
                        <a:pt x="3316" y="769"/>
                        <a:pt x="3241" y="805"/>
                        <a:pt x="3226" y="781"/>
                      </a:cubicBezTo>
                      <a:cubicBezTo>
                        <a:pt x="3209" y="754"/>
                        <a:pt x="3249" y="678"/>
                        <a:pt x="3277" y="661"/>
                      </a:cubicBezTo>
                      <a:cubicBezTo>
                        <a:pt x="3292" y="651"/>
                        <a:pt x="3334" y="677"/>
                        <a:pt x="3348" y="666"/>
                      </a:cubicBezTo>
                      <a:cubicBezTo>
                        <a:pt x="3367" y="653"/>
                        <a:pt x="3376" y="602"/>
                        <a:pt x="3372" y="579"/>
                      </a:cubicBezTo>
                      <a:cubicBezTo>
                        <a:pt x="3361" y="521"/>
                        <a:pt x="3268" y="434"/>
                        <a:pt x="3232" y="386"/>
                      </a:cubicBezTo>
                      <a:cubicBezTo>
                        <a:pt x="3219" y="368"/>
                        <a:pt x="3183" y="338"/>
                        <a:pt x="3179" y="317"/>
                      </a:cubicBezTo>
                      <a:cubicBezTo>
                        <a:pt x="3175" y="300"/>
                        <a:pt x="3193" y="266"/>
                        <a:pt x="3195" y="248"/>
                      </a:cubicBezTo>
                      <a:cubicBezTo>
                        <a:pt x="3198" y="231"/>
                        <a:pt x="3206" y="191"/>
                        <a:pt x="3195" y="177"/>
                      </a:cubicBezTo>
                      <a:cubicBezTo>
                        <a:pt x="3178" y="153"/>
                        <a:pt x="3108" y="153"/>
                        <a:pt x="3082" y="139"/>
                      </a:cubicBezTo>
                      <a:cubicBezTo>
                        <a:pt x="3057" y="126"/>
                        <a:pt x="3021" y="73"/>
                        <a:pt x="2993" y="70"/>
                      </a:cubicBezTo>
                      <a:cubicBezTo>
                        <a:pt x="2965" y="68"/>
                        <a:pt x="2921" y="118"/>
                        <a:pt x="2894" y="124"/>
                      </a:cubicBezTo>
                      <a:cubicBezTo>
                        <a:pt x="2850" y="133"/>
                        <a:pt x="2750" y="138"/>
                        <a:pt x="2714" y="111"/>
                      </a:cubicBezTo>
                      <a:cubicBezTo>
                        <a:pt x="2695" y="96"/>
                        <a:pt x="2701" y="31"/>
                        <a:pt x="2679" y="18"/>
                      </a:cubicBezTo>
                      <a:cubicBezTo>
                        <a:pt x="2647" y="0"/>
                        <a:pt x="2569" y="45"/>
                        <a:pt x="2532" y="40"/>
                      </a:cubicBezTo>
                      <a:cubicBezTo>
                        <a:pt x="2514" y="37"/>
                        <a:pt x="2485" y="12"/>
                        <a:pt x="2468" y="9"/>
                      </a:cubicBezTo>
                      <a:cubicBezTo>
                        <a:pt x="2431" y="3"/>
                        <a:pt x="2358" y="23"/>
                        <a:pt x="2321" y="27"/>
                      </a:cubicBezTo>
                      <a:cubicBezTo>
                        <a:pt x="2318" y="27"/>
                        <a:pt x="2310" y="25"/>
                        <a:pt x="2308" y="28"/>
                      </a:cubicBezTo>
                      <a:cubicBezTo>
                        <a:pt x="2291" y="65"/>
                        <a:pt x="2416" y="128"/>
                        <a:pt x="2398" y="164"/>
                      </a:cubicBezTo>
                      <a:cubicBezTo>
                        <a:pt x="2379" y="201"/>
                        <a:pt x="2261" y="140"/>
                        <a:pt x="2231" y="169"/>
                      </a:cubicBezTo>
                      <a:cubicBezTo>
                        <a:pt x="2214" y="185"/>
                        <a:pt x="2241" y="247"/>
                        <a:pt x="2224" y="263"/>
                      </a:cubicBezTo>
                      <a:cubicBezTo>
                        <a:pt x="2199" y="285"/>
                        <a:pt x="2122" y="248"/>
                        <a:pt x="2091" y="261"/>
                      </a:cubicBezTo>
                      <a:cubicBezTo>
                        <a:pt x="2067" y="271"/>
                        <a:pt x="2042" y="328"/>
                        <a:pt x="2016" y="336"/>
                      </a:cubicBezTo>
                      <a:cubicBezTo>
                        <a:pt x="1972" y="349"/>
                        <a:pt x="1881" y="286"/>
                        <a:pt x="1835" y="295"/>
                      </a:cubicBezTo>
                      <a:cubicBezTo>
                        <a:pt x="1811" y="299"/>
                        <a:pt x="1779" y="346"/>
                        <a:pt x="1755" y="347"/>
                      </a:cubicBezTo>
                      <a:cubicBezTo>
                        <a:pt x="1718" y="348"/>
                        <a:pt x="1665" y="266"/>
                        <a:pt x="1629" y="274"/>
                      </a:cubicBezTo>
                      <a:cubicBezTo>
                        <a:pt x="1587" y="284"/>
                        <a:pt x="1565" y="391"/>
                        <a:pt x="1530" y="418"/>
                      </a:cubicBezTo>
                      <a:cubicBezTo>
                        <a:pt x="1495" y="445"/>
                        <a:pt x="1407" y="480"/>
                        <a:pt x="1362" y="478"/>
                      </a:cubicBezTo>
                      <a:cubicBezTo>
                        <a:pt x="1313" y="475"/>
                        <a:pt x="1231" y="377"/>
                        <a:pt x="1184" y="394"/>
                      </a:cubicBezTo>
                      <a:cubicBezTo>
                        <a:pt x="1143" y="408"/>
                        <a:pt x="1126" y="509"/>
                        <a:pt x="1108" y="549"/>
                      </a:cubicBezTo>
                      <a:cubicBezTo>
                        <a:pt x="1097" y="573"/>
                        <a:pt x="1066" y="621"/>
                        <a:pt x="1066" y="648"/>
                      </a:cubicBezTo>
                      <a:cubicBezTo>
                        <a:pt x="1067" y="681"/>
                        <a:pt x="1136" y="736"/>
                        <a:pt x="1124" y="768"/>
                      </a:cubicBezTo>
                      <a:cubicBezTo>
                        <a:pt x="1112" y="801"/>
                        <a:pt x="1029" y="828"/>
                        <a:pt x="994" y="822"/>
                      </a:cubicBezTo>
                      <a:cubicBezTo>
                        <a:pt x="968" y="817"/>
                        <a:pt x="941" y="748"/>
                        <a:pt x="915" y="753"/>
                      </a:cubicBezTo>
                      <a:cubicBezTo>
                        <a:pt x="888" y="758"/>
                        <a:pt x="871" y="823"/>
                        <a:pt x="865" y="850"/>
                      </a:cubicBezTo>
                      <a:cubicBezTo>
                        <a:pt x="859" y="874"/>
                        <a:pt x="881" y="929"/>
                        <a:pt x="868" y="951"/>
                      </a:cubicBezTo>
                      <a:cubicBezTo>
                        <a:pt x="841" y="998"/>
                        <a:pt x="681" y="997"/>
                        <a:pt x="674" y="1052"/>
                      </a:cubicBezTo>
                      <a:cubicBezTo>
                        <a:pt x="671" y="1073"/>
                        <a:pt x="719" y="1099"/>
                        <a:pt x="737" y="1110"/>
                      </a:cubicBezTo>
                      <a:cubicBezTo>
                        <a:pt x="782" y="1135"/>
                        <a:pt x="905" y="1126"/>
                        <a:pt x="936" y="1168"/>
                      </a:cubicBezTo>
                      <a:cubicBezTo>
                        <a:pt x="947" y="1183"/>
                        <a:pt x="947" y="1230"/>
                        <a:pt x="936" y="1246"/>
                      </a:cubicBezTo>
                      <a:cubicBezTo>
                        <a:pt x="919" y="1271"/>
                        <a:pt x="853" y="1280"/>
                        <a:pt x="825" y="1289"/>
                      </a:cubicBezTo>
                      <a:cubicBezTo>
                        <a:pt x="791" y="1301"/>
                        <a:pt x="700" y="1294"/>
                        <a:pt x="685" y="1327"/>
                      </a:cubicBezTo>
                      <a:cubicBezTo>
                        <a:pt x="674" y="1350"/>
                        <a:pt x="733" y="1394"/>
                        <a:pt x="732" y="1420"/>
                      </a:cubicBezTo>
                      <a:cubicBezTo>
                        <a:pt x="730" y="1457"/>
                        <a:pt x="680" y="1518"/>
                        <a:pt x="653" y="1543"/>
                      </a:cubicBezTo>
                      <a:cubicBezTo>
                        <a:pt x="621" y="1575"/>
                        <a:pt x="542" y="1619"/>
                        <a:pt x="500" y="1635"/>
                      </a:cubicBezTo>
                      <a:cubicBezTo>
                        <a:pt x="478" y="1644"/>
                        <a:pt x="426" y="1639"/>
                        <a:pt x="408" y="1654"/>
                      </a:cubicBezTo>
                      <a:cubicBezTo>
                        <a:pt x="375" y="1682"/>
                        <a:pt x="366" y="1779"/>
                        <a:pt x="347" y="1818"/>
                      </a:cubicBezTo>
                      <a:cubicBezTo>
                        <a:pt x="334" y="1844"/>
                        <a:pt x="309" y="1897"/>
                        <a:pt x="289" y="1917"/>
                      </a:cubicBezTo>
                      <a:cubicBezTo>
                        <a:pt x="259" y="1949"/>
                        <a:pt x="174" y="1980"/>
                        <a:pt x="145" y="2011"/>
                      </a:cubicBezTo>
                      <a:cubicBezTo>
                        <a:pt x="119" y="2038"/>
                        <a:pt x="79" y="2105"/>
                        <a:pt x="72" y="2142"/>
                      </a:cubicBezTo>
                      <a:cubicBezTo>
                        <a:pt x="64" y="2181"/>
                        <a:pt x="106" y="2263"/>
                        <a:pt x="91" y="2299"/>
                      </a:cubicBezTo>
                      <a:cubicBezTo>
                        <a:pt x="80" y="2324"/>
                        <a:pt x="0" y="2337"/>
                        <a:pt x="3" y="2364"/>
                      </a:cubicBezTo>
                      <a:cubicBezTo>
                        <a:pt x="6" y="2395"/>
                        <a:pt x="86" y="2416"/>
                        <a:pt x="117" y="2415"/>
                      </a:cubicBezTo>
                      <a:cubicBezTo>
                        <a:pt x="157" y="2413"/>
                        <a:pt x="223" y="2316"/>
                        <a:pt x="257" y="2338"/>
                      </a:cubicBezTo>
                      <a:cubicBezTo>
                        <a:pt x="292" y="2361"/>
                        <a:pt x="227" y="2465"/>
                        <a:pt x="244" y="2503"/>
                      </a:cubicBezTo>
                      <a:cubicBezTo>
                        <a:pt x="250" y="2516"/>
                        <a:pt x="283" y="2525"/>
                        <a:pt x="291" y="2538"/>
                      </a:cubicBezTo>
                      <a:cubicBezTo>
                        <a:pt x="302" y="2559"/>
                        <a:pt x="318" y="2616"/>
                        <a:pt x="302" y="2634"/>
                      </a:cubicBezTo>
                      <a:cubicBezTo>
                        <a:pt x="291" y="2646"/>
                        <a:pt x="250" y="2628"/>
                        <a:pt x="234" y="2634"/>
                      </a:cubicBezTo>
                      <a:cubicBezTo>
                        <a:pt x="217" y="2640"/>
                        <a:pt x="181" y="2662"/>
                        <a:pt x="178" y="2680"/>
                      </a:cubicBezTo>
                      <a:cubicBezTo>
                        <a:pt x="175" y="2707"/>
                        <a:pt x="215" y="2766"/>
                        <a:pt x="242" y="2768"/>
                      </a:cubicBezTo>
                      <a:cubicBezTo>
                        <a:pt x="267" y="2771"/>
                        <a:pt x="291" y="2706"/>
                        <a:pt x="315" y="2699"/>
                      </a:cubicBezTo>
                      <a:cubicBezTo>
                        <a:pt x="345" y="2691"/>
                        <a:pt x="407" y="2717"/>
                        <a:pt x="436" y="2727"/>
                      </a:cubicBezTo>
                      <a:cubicBezTo>
                        <a:pt x="457" y="2734"/>
                        <a:pt x="500" y="2747"/>
                        <a:pt x="515" y="2763"/>
                      </a:cubicBezTo>
                      <a:cubicBezTo>
                        <a:pt x="537" y="2785"/>
                        <a:pt x="556" y="2848"/>
                        <a:pt x="564" y="2878"/>
                      </a:cubicBezTo>
                      <a:cubicBezTo>
                        <a:pt x="573" y="2919"/>
                        <a:pt x="552" y="3007"/>
                        <a:pt x="573" y="3043"/>
                      </a:cubicBezTo>
                      <a:cubicBezTo>
                        <a:pt x="587" y="3067"/>
                        <a:pt x="638" y="3098"/>
                        <a:pt x="665" y="3103"/>
                      </a:cubicBezTo>
                      <a:cubicBezTo>
                        <a:pt x="682" y="3106"/>
                        <a:pt x="716" y="3084"/>
                        <a:pt x="733" y="3088"/>
                      </a:cubicBezTo>
                      <a:cubicBezTo>
                        <a:pt x="757" y="3093"/>
                        <a:pt x="789" y="3146"/>
                        <a:pt x="814" y="3146"/>
                      </a:cubicBezTo>
                      <a:cubicBezTo>
                        <a:pt x="835" y="3146"/>
                        <a:pt x="862" y="3091"/>
                        <a:pt x="883" y="3095"/>
                      </a:cubicBezTo>
                      <a:cubicBezTo>
                        <a:pt x="904" y="3100"/>
                        <a:pt x="916" y="3149"/>
                        <a:pt x="925" y="3167"/>
                      </a:cubicBezTo>
                      <a:cubicBezTo>
                        <a:pt x="938" y="3191"/>
                        <a:pt x="974" y="3238"/>
                        <a:pt x="971" y="3265"/>
                      </a:cubicBezTo>
                      <a:cubicBezTo>
                        <a:pt x="968" y="3290"/>
                        <a:pt x="926" y="3327"/>
                        <a:pt x="907" y="3345"/>
                      </a:cubicBezTo>
                      <a:cubicBezTo>
                        <a:pt x="873" y="3376"/>
                        <a:pt x="755" y="3403"/>
                        <a:pt x="755" y="3449"/>
                      </a:cubicBezTo>
                      <a:cubicBezTo>
                        <a:pt x="756" y="3488"/>
                        <a:pt x="847" y="3530"/>
                        <a:pt x="886" y="3534"/>
                      </a:cubicBezTo>
                      <a:cubicBezTo>
                        <a:pt x="919" y="3537"/>
                        <a:pt x="979" y="3471"/>
                        <a:pt x="1010" y="3483"/>
                      </a:cubicBezTo>
                      <a:cubicBezTo>
                        <a:pt x="1039" y="3494"/>
                        <a:pt x="1066" y="3562"/>
                        <a:pt x="1064" y="3592"/>
                      </a:cubicBezTo>
                      <a:cubicBezTo>
                        <a:pt x="1062" y="3611"/>
                        <a:pt x="1015" y="3636"/>
                        <a:pt x="1018" y="3655"/>
                      </a:cubicBezTo>
                      <a:cubicBezTo>
                        <a:pt x="1020" y="3674"/>
                        <a:pt x="1075" y="3686"/>
                        <a:pt x="1077" y="3705"/>
                      </a:cubicBezTo>
                      <a:cubicBezTo>
                        <a:pt x="1078" y="3720"/>
                        <a:pt x="1038" y="3753"/>
                        <a:pt x="1038" y="3753"/>
                      </a:cubicBezTo>
                      <a:cubicBezTo>
                        <a:pt x="1038" y="3753"/>
                        <a:pt x="1029" y="3831"/>
                        <a:pt x="1045" y="3849"/>
                      </a:cubicBezTo>
                      <a:cubicBezTo>
                        <a:pt x="1062" y="3869"/>
                        <a:pt x="1125" y="3858"/>
                        <a:pt x="1148" y="3870"/>
                      </a:cubicBezTo>
                      <a:cubicBezTo>
                        <a:pt x="1172" y="3883"/>
                        <a:pt x="1217" y="3921"/>
                        <a:pt x="1225" y="3947"/>
                      </a:cubicBezTo>
                      <a:cubicBezTo>
                        <a:pt x="1236" y="3982"/>
                        <a:pt x="1189" y="4054"/>
                        <a:pt x="1196" y="4089"/>
                      </a:cubicBezTo>
                      <a:cubicBezTo>
                        <a:pt x="1204" y="4122"/>
                        <a:pt x="1259" y="4167"/>
                        <a:pt x="1275" y="4197"/>
                      </a:cubicBezTo>
                      <a:cubicBezTo>
                        <a:pt x="1296" y="4236"/>
                        <a:pt x="1303" y="4335"/>
                        <a:pt x="1336" y="4366"/>
                      </a:cubicBezTo>
                      <a:cubicBezTo>
                        <a:pt x="1355" y="4384"/>
                        <a:pt x="1413" y="4397"/>
                        <a:pt x="1440" y="4394"/>
                      </a:cubicBezTo>
                      <a:cubicBezTo>
                        <a:pt x="1463" y="4391"/>
                        <a:pt x="1500" y="4341"/>
                        <a:pt x="1523" y="4349"/>
                      </a:cubicBezTo>
                      <a:cubicBezTo>
                        <a:pt x="1547" y="4358"/>
                        <a:pt x="1561" y="4419"/>
                        <a:pt x="1561" y="4445"/>
                      </a:cubicBezTo>
                      <a:cubicBezTo>
                        <a:pt x="1561" y="4473"/>
                        <a:pt x="1519" y="4520"/>
                        <a:pt x="1522" y="4547"/>
                      </a:cubicBezTo>
                      <a:cubicBezTo>
                        <a:pt x="1524" y="4567"/>
                        <a:pt x="1547" y="4603"/>
                        <a:pt x="1564" y="4613"/>
                      </a:cubicBezTo>
                      <a:cubicBezTo>
                        <a:pt x="1580" y="4622"/>
                        <a:pt x="1625" y="4605"/>
                        <a:pt x="1640" y="4616"/>
                      </a:cubicBezTo>
                      <a:cubicBezTo>
                        <a:pt x="1650" y="4625"/>
                        <a:pt x="1641" y="4663"/>
                        <a:pt x="1654" y="4669"/>
                      </a:cubicBezTo>
                      <a:cubicBezTo>
                        <a:pt x="1684" y="4684"/>
                        <a:pt x="1749" y="4635"/>
                        <a:pt x="1778" y="4616"/>
                      </a:cubicBezTo>
                      <a:cubicBezTo>
                        <a:pt x="1798" y="4604"/>
                        <a:pt x="1827" y="4559"/>
                        <a:pt x="1850" y="4552"/>
                      </a:cubicBezTo>
                      <a:cubicBezTo>
                        <a:pt x="1871" y="4546"/>
                        <a:pt x="1923" y="4547"/>
                        <a:pt x="1937" y="4564"/>
                      </a:cubicBezTo>
                      <a:cubicBezTo>
                        <a:pt x="1958" y="4591"/>
                        <a:pt x="1917" y="4665"/>
                        <a:pt x="1921" y="4699"/>
                      </a:cubicBezTo>
                      <a:cubicBezTo>
                        <a:pt x="1925" y="4736"/>
                        <a:pt x="1970" y="4802"/>
                        <a:pt x="1971" y="4840"/>
                      </a:cubicBezTo>
                      <a:cubicBezTo>
                        <a:pt x="1973" y="4882"/>
                        <a:pt x="1910" y="4960"/>
                        <a:pt x="1924" y="5000"/>
                      </a:cubicBezTo>
                      <a:cubicBezTo>
                        <a:pt x="1933" y="5027"/>
                        <a:pt x="2013" y="5038"/>
                        <a:pt x="2016" y="5066"/>
                      </a:cubicBezTo>
                      <a:cubicBezTo>
                        <a:pt x="2020" y="5103"/>
                        <a:pt x="1941" y="5148"/>
                        <a:pt x="1918" y="5177"/>
                      </a:cubicBezTo>
                      <a:cubicBezTo>
                        <a:pt x="1899" y="5202"/>
                        <a:pt x="1854" y="5249"/>
                        <a:pt x="1844" y="5278"/>
                      </a:cubicBezTo>
                      <a:cubicBezTo>
                        <a:pt x="1836" y="5303"/>
                        <a:pt x="1833" y="5358"/>
                        <a:pt x="1845" y="5380"/>
                      </a:cubicBezTo>
                      <a:cubicBezTo>
                        <a:pt x="1859" y="5406"/>
                        <a:pt x="1912" y="5444"/>
                        <a:pt x="1941" y="5448"/>
                      </a:cubicBezTo>
                      <a:cubicBezTo>
                        <a:pt x="1967" y="5453"/>
                        <a:pt x="2018" y="5415"/>
                        <a:pt x="2045" y="5418"/>
                      </a:cubicBezTo>
                      <a:cubicBezTo>
                        <a:pt x="2066" y="5420"/>
                        <a:pt x="2099" y="5459"/>
                        <a:pt x="2120" y="5457"/>
                      </a:cubicBezTo>
                      <a:cubicBezTo>
                        <a:pt x="2160" y="5453"/>
                        <a:pt x="2230" y="5392"/>
                        <a:pt x="2245" y="5354"/>
                      </a:cubicBezTo>
                      <a:cubicBezTo>
                        <a:pt x="2253" y="5334"/>
                        <a:pt x="2223" y="5287"/>
                        <a:pt x="2236" y="5270"/>
                      </a:cubicBezTo>
                      <a:cubicBezTo>
                        <a:pt x="2257" y="5244"/>
                        <a:pt x="2335" y="5250"/>
                        <a:pt x="2368" y="5254"/>
                      </a:cubicBezTo>
                      <a:cubicBezTo>
                        <a:pt x="2409" y="5258"/>
                        <a:pt x="2495" y="5278"/>
                        <a:pt x="2523" y="5308"/>
                      </a:cubicBezTo>
                      <a:cubicBezTo>
                        <a:pt x="2543" y="5330"/>
                        <a:pt x="2529" y="5406"/>
                        <a:pt x="2553" y="5422"/>
                      </a:cubicBezTo>
                      <a:cubicBezTo>
                        <a:pt x="2571" y="5435"/>
                        <a:pt x="2621" y="5405"/>
                        <a:pt x="2642" y="5413"/>
                      </a:cubicBezTo>
                      <a:cubicBezTo>
                        <a:pt x="2672" y="5424"/>
                        <a:pt x="2700" y="5511"/>
                        <a:pt x="2731" y="5504"/>
                      </a:cubicBezTo>
                      <a:cubicBezTo>
                        <a:pt x="2771" y="5494"/>
                        <a:pt x="2777" y="5386"/>
                        <a:pt x="2779" y="5345"/>
                      </a:cubicBezTo>
                      <a:cubicBezTo>
                        <a:pt x="2781" y="5307"/>
                        <a:pt x="2742" y="5232"/>
                        <a:pt x="2751" y="5195"/>
                      </a:cubicBezTo>
                      <a:cubicBezTo>
                        <a:pt x="2758" y="5167"/>
                        <a:pt x="2811" y="5131"/>
                        <a:pt x="2820" y="5104"/>
                      </a:cubicBezTo>
                      <a:cubicBezTo>
                        <a:pt x="2831" y="5075"/>
                        <a:pt x="2803" y="5000"/>
                        <a:pt x="2826" y="4978"/>
                      </a:cubicBezTo>
                      <a:cubicBezTo>
                        <a:pt x="2846" y="4959"/>
                        <a:pt x="2914" y="4995"/>
                        <a:pt x="2935" y="4978"/>
                      </a:cubicBezTo>
                      <a:cubicBezTo>
                        <a:pt x="2963" y="4957"/>
                        <a:pt x="2949" y="4868"/>
                        <a:pt x="2972" y="4841"/>
                      </a:cubicBezTo>
                      <a:cubicBezTo>
                        <a:pt x="3002" y="4805"/>
                        <a:pt x="3096" y="4769"/>
                        <a:pt x="3143" y="4765"/>
                      </a:cubicBezTo>
                      <a:cubicBezTo>
                        <a:pt x="3195" y="4760"/>
                        <a:pt x="3300" y="4836"/>
                        <a:pt x="3348" y="4813"/>
                      </a:cubicBezTo>
                      <a:cubicBezTo>
                        <a:pt x="3373" y="4800"/>
                        <a:pt x="3396" y="4738"/>
                        <a:pt x="3395" y="4709"/>
                      </a:cubicBezTo>
                      <a:cubicBezTo>
                        <a:pt x="3394" y="4687"/>
                        <a:pt x="3355" y="4655"/>
                        <a:pt x="3353" y="4633"/>
                      </a:cubicBezTo>
                      <a:cubicBezTo>
                        <a:pt x="3352" y="4616"/>
                        <a:pt x="3363" y="4577"/>
                        <a:pt x="3378" y="4569"/>
                      </a:cubicBezTo>
                      <a:cubicBezTo>
                        <a:pt x="3400" y="4557"/>
                        <a:pt x="3449" y="4587"/>
                        <a:pt x="3474" y="4588"/>
                      </a:cubicBezTo>
                      <a:cubicBezTo>
                        <a:pt x="3495" y="4590"/>
                        <a:pt x="3539" y="4573"/>
                        <a:pt x="3558" y="4583"/>
                      </a:cubicBezTo>
                      <a:cubicBezTo>
                        <a:pt x="3575" y="4592"/>
                        <a:pt x="3578" y="4648"/>
                        <a:pt x="3597" y="4650"/>
                      </a:cubicBezTo>
                      <a:cubicBezTo>
                        <a:pt x="3640" y="4655"/>
                        <a:pt x="3672" y="4537"/>
                        <a:pt x="3712" y="4524"/>
                      </a:cubicBezTo>
                      <a:cubicBezTo>
                        <a:pt x="3747" y="4513"/>
                        <a:pt x="3822" y="4539"/>
                        <a:pt x="3855" y="4555"/>
                      </a:cubicBezTo>
                      <a:cubicBezTo>
                        <a:pt x="3903" y="4578"/>
                        <a:pt x="3965" y="4692"/>
                        <a:pt x="4018" y="4692"/>
                      </a:cubicBezTo>
                      <a:cubicBezTo>
                        <a:pt x="4063" y="4692"/>
                        <a:pt x="4139" y="4619"/>
                        <a:pt x="4155" y="4577"/>
                      </a:cubicBezTo>
                      <a:cubicBezTo>
                        <a:pt x="4162" y="4559"/>
                        <a:pt x="4132" y="4514"/>
                        <a:pt x="4144" y="4499"/>
                      </a:cubicBezTo>
                      <a:cubicBezTo>
                        <a:pt x="4157" y="4483"/>
                        <a:pt x="4206" y="4483"/>
                        <a:pt x="4225" y="4490"/>
                      </a:cubicBezTo>
                      <a:cubicBezTo>
                        <a:pt x="4243" y="4497"/>
                        <a:pt x="4257" y="4547"/>
                        <a:pt x="4276" y="4549"/>
                      </a:cubicBezTo>
                      <a:cubicBezTo>
                        <a:pt x="4307" y="4552"/>
                        <a:pt x="4344" y="4481"/>
                        <a:pt x="4374" y="4471"/>
                      </a:cubicBezTo>
                      <a:cubicBezTo>
                        <a:pt x="4411" y="4458"/>
                        <a:pt x="4501" y="4445"/>
                        <a:pt x="4531" y="4471"/>
                      </a:cubicBezTo>
                      <a:cubicBezTo>
                        <a:pt x="4561" y="4496"/>
                        <a:pt x="4533" y="4596"/>
                        <a:pt x="4559" y="4625"/>
                      </a:cubicBezTo>
                      <a:cubicBezTo>
                        <a:pt x="4575" y="4643"/>
                        <a:pt x="4633" y="4638"/>
                        <a:pt x="4652" y="4653"/>
                      </a:cubicBezTo>
                      <a:cubicBezTo>
                        <a:pt x="4675" y="4671"/>
                        <a:pt x="4690" y="4738"/>
                        <a:pt x="4713" y="4757"/>
                      </a:cubicBezTo>
                      <a:cubicBezTo>
                        <a:pt x="4731" y="4771"/>
                        <a:pt x="4778" y="4785"/>
                        <a:pt x="4800" y="4785"/>
                      </a:cubicBezTo>
                      <a:cubicBezTo>
                        <a:pt x="4822" y="4784"/>
                        <a:pt x="4864" y="4745"/>
                        <a:pt x="4882" y="4757"/>
                      </a:cubicBezTo>
                      <a:cubicBezTo>
                        <a:pt x="4904" y="4771"/>
                        <a:pt x="4873" y="4845"/>
                        <a:pt x="4893" y="4863"/>
                      </a:cubicBezTo>
                      <a:cubicBezTo>
                        <a:pt x="4907" y="4876"/>
                        <a:pt x="4954" y="4852"/>
                        <a:pt x="4969" y="4863"/>
                      </a:cubicBezTo>
                      <a:cubicBezTo>
                        <a:pt x="4991" y="4881"/>
                        <a:pt x="4971" y="4962"/>
                        <a:pt x="4997" y="4973"/>
                      </a:cubicBezTo>
                      <a:cubicBezTo>
                        <a:pt x="5022" y="4983"/>
                        <a:pt x="5063" y="4924"/>
                        <a:pt x="5089" y="4917"/>
                      </a:cubicBezTo>
                      <a:cubicBezTo>
                        <a:pt x="5120" y="4908"/>
                        <a:pt x="5191" y="4936"/>
                        <a:pt x="5215" y="4917"/>
                      </a:cubicBezTo>
                      <a:cubicBezTo>
                        <a:pt x="5236" y="4901"/>
                        <a:pt x="5228" y="4838"/>
                        <a:pt x="5241" y="4816"/>
                      </a:cubicBezTo>
                      <a:cubicBezTo>
                        <a:pt x="5263" y="4776"/>
                        <a:pt x="5326" y="4698"/>
                        <a:pt x="5370" y="4687"/>
                      </a:cubicBezTo>
                      <a:cubicBezTo>
                        <a:pt x="5399" y="4679"/>
                        <a:pt x="5456" y="4729"/>
                        <a:pt x="5485" y="4720"/>
                      </a:cubicBezTo>
                      <a:cubicBezTo>
                        <a:pt x="5506" y="4714"/>
                        <a:pt x="5541" y="4675"/>
                        <a:pt x="5544" y="4653"/>
                      </a:cubicBezTo>
                      <a:cubicBezTo>
                        <a:pt x="5547" y="4626"/>
                        <a:pt x="5517" y="4573"/>
                        <a:pt x="5496" y="4558"/>
                      </a:cubicBezTo>
                      <a:cubicBezTo>
                        <a:pt x="5470" y="4539"/>
                        <a:pt x="5394" y="4558"/>
                        <a:pt x="5370" y="4538"/>
                      </a:cubicBezTo>
                      <a:cubicBezTo>
                        <a:pt x="5349" y="4521"/>
                        <a:pt x="5316" y="4460"/>
                        <a:pt x="5333" y="4440"/>
                      </a:cubicBezTo>
                      <a:cubicBezTo>
                        <a:pt x="5356" y="4412"/>
                        <a:pt x="5439" y="4474"/>
                        <a:pt x="5473" y="4465"/>
                      </a:cubicBezTo>
                      <a:cubicBezTo>
                        <a:pt x="5501" y="4458"/>
                        <a:pt x="5533" y="4400"/>
                        <a:pt x="5560" y="4392"/>
                      </a:cubicBezTo>
                      <a:cubicBezTo>
                        <a:pt x="5585" y="4385"/>
                        <a:pt x="5642" y="4389"/>
                        <a:pt x="5661" y="4406"/>
                      </a:cubicBezTo>
                      <a:cubicBezTo>
                        <a:pt x="5686" y="4427"/>
                        <a:pt x="5668" y="4517"/>
                        <a:pt x="5698" y="4529"/>
                      </a:cubicBezTo>
                      <a:cubicBezTo>
                        <a:pt x="5739" y="4547"/>
                        <a:pt x="5824" y="4480"/>
                        <a:pt x="5855" y="4448"/>
                      </a:cubicBezTo>
                      <a:cubicBezTo>
                        <a:pt x="5881" y="4421"/>
                        <a:pt x="5897" y="4342"/>
                        <a:pt x="5922" y="4314"/>
                      </a:cubicBezTo>
                      <a:cubicBezTo>
                        <a:pt x="5935" y="4299"/>
                        <a:pt x="5968" y="4270"/>
                        <a:pt x="5988" y="4270"/>
                      </a:cubicBezTo>
                      <a:cubicBezTo>
                        <a:pt x="6020" y="4269"/>
                        <a:pt x="6070" y="4323"/>
                        <a:pt x="6100" y="4335"/>
                      </a:cubicBezTo>
                      <a:cubicBezTo>
                        <a:pt x="6140" y="4352"/>
                        <a:pt x="6270" y="4380"/>
                        <a:pt x="6270" y="4380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3776" y="2820"/>
                  <a:ext cx="916" cy="1014"/>
                </a:xfrm>
                <a:custGeom>
                  <a:avLst/>
                  <a:gdLst>
                    <a:gd name="T0" fmla="*/ 6309 w 6438"/>
                    <a:gd name="T1" fmla="*/ 2008 h 7518"/>
                    <a:gd name="T2" fmla="*/ 6137 w 6438"/>
                    <a:gd name="T3" fmla="*/ 1820 h 7518"/>
                    <a:gd name="T4" fmla="*/ 5950 w 6438"/>
                    <a:gd name="T5" fmla="*/ 1530 h 7518"/>
                    <a:gd name="T6" fmla="*/ 5133 w 6438"/>
                    <a:gd name="T7" fmla="*/ 2056 h 7518"/>
                    <a:gd name="T8" fmla="*/ 4282 w 6438"/>
                    <a:gd name="T9" fmla="*/ 2059 h 7518"/>
                    <a:gd name="T10" fmla="*/ 4003 w 6438"/>
                    <a:gd name="T11" fmla="*/ 1970 h 7518"/>
                    <a:gd name="T12" fmla="*/ 3882 w 6438"/>
                    <a:gd name="T13" fmla="*/ 1932 h 7518"/>
                    <a:gd name="T14" fmla="*/ 3397 w 6438"/>
                    <a:gd name="T15" fmla="*/ 1736 h 7518"/>
                    <a:gd name="T16" fmla="*/ 3680 w 6438"/>
                    <a:gd name="T17" fmla="*/ 1422 h 7518"/>
                    <a:gd name="T18" fmla="*/ 3661 w 6438"/>
                    <a:gd name="T19" fmla="*/ 1345 h 7518"/>
                    <a:gd name="T20" fmla="*/ 3642 w 6438"/>
                    <a:gd name="T21" fmla="*/ 1106 h 7518"/>
                    <a:gd name="T22" fmla="*/ 3446 w 6438"/>
                    <a:gd name="T23" fmla="*/ 928 h 7518"/>
                    <a:gd name="T24" fmla="*/ 2874 w 6438"/>
                    <a:gd name="T25" fmla="*/ 683 h 7518"/>
                    <a:gd name="T26" fmla="*/ 2779 w 6438"/>
                    <a:gd name="T27" fmla="*/ 253 h 7518"/>
                    <a:gd name="T28" fmla="*/ 2253 w 6438"/>
                    <a:gd name="T29" fmla="*/ 128 h 7518"/>
                    <a:gd name="T30" fmla="*/ 1818 w 6438"/>
                    <a:gd name="T31" fmla="*/ 272 h 7518"/>
                    <a:gd name="T32" fmla="*/ 1606 w 6438"/>
                    <a:gd name="T33" fmla="*/ 739 h 7518"/>
                    <a:gd name="T34" fmla="*/ 1257 w 6438"/>
                    <a:gd name="T35" fmla="*/ 1298 h 7518"/>
                    <a:gd name="T36" fmla="*/ 814 w 6438"/>
                    <a:gd name="T37" fmla="*/ 1448 h 7518"/>
                    <a:gd name="T38" fmla="*/ 552 w 6438"/>
                    <a:gd name="T39" fmla="*/ 1697 h 7518"/>
                    <a:gd name="T40" fmla="*/ 239 w 6438"/>
                    <a:gd name="T41" fmla="*/ 2237 h 7518"/>
                    <a:gd name="T42" fmla="*/ 99 w 6438"/>
                    <a:gd name="T43" fmla="*/ 2476 h 7518"/>
                    <a:gd name="T44" fmla="*/ 49 w 6438"/>
                    <a:gd name="T45" fmla="*/ 2884 h 7518"/>
                    <a:gd name="T46" fmla="*/ 107 w 6438"/>
                    <a:gd name="T47" fmla="*/ 3156 h 7518"/>
                    <a:gd name="T48" fmla="*/ 153 w 6438"/>
                    <a:gd name="T49" fmla="*/ 3490 h 7518"/>
                    <a:gd name="T50" fmla="*/ 441 w 6438"/>
                    <a:gd name="T51" fmla="*/ 3772 h 7518"/>
                    <a:gd name="T52" fmla="*/ 297 w 6438"/>
                    <a:gd name="T53" fmla="*/ 4142 h 7518"/>
                    <a:gd name="T54" fmla="*/ 568 w 6438"/>
                    <a:gd name="T55" fmla="*/ 4324 h 7518"/>
                    <a:gd name="T56" fmla="*/ 557 w 6438"/>
                    <a:gd name="T57" fmla="*/ 4587 h 7518"/>
                    <a:gd name="T58" fmla="*/ 572 w 6438"/>
                    <a:gd name="T59" fmla="*/ 5199 h 7518"/>
                    <a:gd name="T60" fmla="*/ 855 w 6438"/>
                    <a:gd name="T61" fmla="*/ 5578 h 7518"/>
                    <a:gd name="T62" fmla="*/ 1057 w 6438"/>
                    <a:gd name="T63" fmla="*/ 5864 h 7518"/>
                    <a:gd name="T64" fmla="*/ 1438 w 6438"/>
                    <a:gd name="T65" fmla="*/ 5791 h 7518"/>
                    <a:gd name="T66" fmla="*/ 1821 w 6438"/>
                    <a:gd name="T67" fmla="*/ 6102 h 7518"/>
                    <a:gd name="T68" fmla="*/ 2171 w 6438"/>
                    <a:gd name="T69" fmla="*/ 6057 h 7518"/>
                    <a:gd name="T70" fmla="*/ 2582 w 6438"/>
                    <a:gd name="T71" fmla="*/ 6351 h 7518"/>
                    <a:gd name="T72" fmla="*/ 3102 w 6438"/>
                    <a:gd name="T73" fmla="*/ 6764 h 7518"/>
                    <a:gd name="T74" fmla="*/ 3500 w 6438"/>
                    <a:gd name="T75" fmla="*/ 6872 h 7518"/>
                    <a:gd name="T76" fmla="*/ 3994 w 6438"/>
                    <a:gd name="T77" fmla="*/ 7059 h 7518"/>
                    <a:gd name="T78" fmla="*/ 4514 w 6438"/>
                    <a:gd name="T79" fmla="*/ 7317 h 7518"/>
                    <a:gd name="T80" fmla="*/ 4903 w 6438"/>
                    <a:gd name="T81" fmla="*/ 7517 h 7518"/>
                    <a:gd name="T82" fmla="*/ 4939 w 6438"/>
                    <a:gd name="T83" fmla="*/ 7127 h 7518"/>
                    <a:gd name="T84" fmla="*/ 4496 w 6438"/>
                    <a:gd name="T85" fmla="*/ 6889 h 7518"/>
                    <a:gd name="T86" fmla="*/ 4410 w 6438"/>
                    <a:gd name="T87" fmla="*/ 6742 h 7518"/>
                    <a:gd name="T88" fmla="*/ 4490 w 6438"/>
                    <a:gd name="T89" fmla="*/ 6472 h 7518"/>
                    <a:gd name="T90" fmla="*/ 4331 w 6438"/>
                    <a:gd name="T91" fmla="*/ 5530 h 7518"/>
                    <a:gd name="T92" fmla="*/ 4392 w 6438"/>
                    <a:gd name="T93" fmla="*/ 5044 h 7518"/>
                    <a:gd name="T94" fmla="*/ 4704 w 6438"/>
                    <a:gd name="T95" fmla="*/ 4441 h 7518"/>
                    <a:gd name="T96" fmla="*/ 5131 w 6438"/>
                    <a:gd name="T97" fmla="*/ 3909 h 7518"/>
                    <a:gd name="T98" fmla="*/ 5649 w 6438"/>
                    <a:gd name="T99" fmla="*/ 3090 h 7518"/>
                    <a:gd name="T100" fmla="*/ 6438 w 6438"/>
                    <a:gd name="T101" fmla="*/ 2183 h 7518"/>
                    <a:gd name="connsiteX0" fmla="*/ 9989 w 9989"/>
                    <a:gd name="connsiteY0" fmla="*/ 2897 h 9992"/>
                    <a:gd name="connsiteX1" fmla="*/ 9950 w 9989"/>
                    <a:gd name="connsiteY1" fmla="*/ 2837 h 9992"/>
                    <a:gd name="connsiteX2" fmla="*/ 9831 w 9989"/>
                    <a:gd name="connsiteY2" fmla="*/ 2800 h 9992"/>
                    <a:gd name="connsiteX3" fmla="*/ 9789 w 9989"/>
                    <a:gd name="connsiteY3" fmla="*/ 2664 h 9992"/>
                    <a:gd name="connsiteX4" fmla="*/ 9680 w 9989"/>
                    <a:gd name="connsiteY4" fmla="*/ 2657 h 9992"/>
                    <a:gd name="connsiteX5" fmla="*/ 9523 w 9989"/>
                    <a:gd name="connsiteY5" fmla="*/ 2628 h 9992"/>
                    <a:gd name="connsiteX6" fmla="*/ 9403 w 9989"/>
                    <a:gd name="connsiteY6" fmla="*/ 2623 h 9992"/>
                    <a:gd name="connsiteX7" fmla="*/ 9521 w 9989"/>
                    <a:gd name="connsiteY7" fmla="*/ 2414 h 9992"/>
                    <a:gd name="connsiteX8" fmla="*/ 9349 w 9989"/>
                    <a:gd name="connsiteY8" fmla="*/ 2314 h 9992"/>
                    <a:gd name="connsiteX9" fmla="*/ 9215 w 9989"/>
                    <a:gd name="connsiteY9" fmla="*/ 2274 h 9992"/>
                    <a:gd name="connsiteX10" fmla="*/ 9236 w 9989"/>
                    <a:gd name="connsiteY10" fmla="*/ 2108 h 9992"/>
                    <a:gd name="connsiteX11" fmla="*/ 9231 w 9989"/>
                    <a:gd name="connsiteY11" fmla="*/ 2028 h 9992"/>
                    <a:gd name="connsiteX12" fmla="*/ 8725 w 9989"/>
                    <a:gd name="connsiteY12" fmla="*/ 2347 h 9992"/>
                    <a:gd name="connsiteX13" fmla="*/ 8504 w 9989"/>
                    <a:gd name="connsiteY13" fmla="*/ 2180 h 9992"/>
                    <a:gd name="connsiteX14" fmla="*/ 8164 w 9989"/>
                    <a:gd name="connsiteY14" fmla="*/ 2439 h 9992"/>
                    <a:gd name="connsiteX15" fmla="*/ 7962 w 9989"/>
                    <a:gd name="connsiteY15" fmla="*/ 2728 h 9992"/>
                    <a:gd name="connsiteX16" fmla="*/ 7819 w 9989"/>
                    <a:gd name="connsiteY16" fmla="*/ 2805 h 9992"/>
                    <a:gd name="connsiteX17" fmla="*/ 7358 w 9989"/>
                    <a:gd name="connsiteY17" fmla="*/ 2768 h 9992"/>
                    <a:gd name="connsiteX18" fmla="*/ 6921 w 9989"/>
                    <a:gd name="connsiteY18" fmla="*/ 2765 h 9992"/>
                    <a:gd name="connsiteX19" fmla="*/ 6640 w 9989"/>
                    <a:gd name="connsiteY19" fmla="*/ 2732 h 9992"/>
                    <a:gd name="connsiteX20" fmla="*/ 6407 w 9989"/>
                    <a:gd name="connsiteY20" fmla="*/ 2825 h 9992"/>
                    <a:gd name="connsiteX21" fmla="*/ 6199 w 9989"/>
                    <a:gd name="connsiteY21" fmla="*/ 2742 h 9992"/>
                    <a:gd name="connsiteX22" fmla="*/ 6096 w 9989"/>
                    <a:gd name="connsiteY22" fmla="*/ 2671 h 9992"/>
                    <a:gd name="connsiteX23" fmla="*/ 6207 w 9989"/>
                    <a:gd name="connsiteY23" fmla="*/ 2613 h 9992"/>
                    <a:gd name="connsiteX24" fmla="*/ 6426 w 9989"/>
                    <a:gd name="connsiteY24" fmla="*/ 2605 h 9992"/>
                    <a:gd name="connsiteX25" fmla="*/ 6427 w 9989"/>
                    <a:gd name="connsiteY25" fmla="*/ 2486 h 9992"/>
                    <a:gd name="connsiteX26" fmla="*/ 6227 w 9989"/>
                    <a:gd name="connsiteY26" fmla="*/ 2494 h 9992"/>
                    <a:gd name="connsiteX27" fmla="*/ 6019 w 9989"/>
                    <a:gd name="connsiteY27" fmla="*/ 2563 h 9992"/>
                    <a:gd name="connsiteX28" fmla="*/ 5713 w 9989"/>
                    <a:gd name="connsiteY28" fmla="*/ 2523 h 9992"/>
                    <a:gd name="connsiteX29" fmla="*/ 5492 w 9989"/>
                    <a:gd name="connsiteY29" fmla="*/ 2523 h 9992"/>
                    <a:gd name="connsiteX30" fmla="*/ 5432 w 9989"/>
                    <a:gd name="connsiteY30" fmla="*/ 2362 h 9992"/>
                    <a:gd name="connsiteX31" fmla="*/ 5265 w 9989"/>
                    <a:gd name="connsiteY31" fmla="*/ 2302 h 9992"/>
                    <a:gd name="connsiteX32" fmla="*/ 5435 w 9989"/>
                    <a:gd name="connsiteY32" fmla="*/ 2116 h 9992"/>
                    <a:gd name="connsiteX33" fmla="*/ 5405 w 9989"/>
                    <a:gd name="connsiteY33" fmla="*/ 1947 h 9992"/>
                    <a:gd name="connsiteX34" fmla="*/ 5512 w 9989"/>
                    <a:gd name="connsiteY34" fmla="*/ 1924 h 9992"/>
                    <a:gd name="connsiteX35" fmla="*/ 5705 w 9989"/>
                    <a:gd name="connsiteY35" fmla="*/ 1884 h 9992"/>
                    <a:gd name="connsiteX36" fmla="*/ 5752 w 9989"/>
                    <a:gd name="connsiteY36" fmla="*/ 2045 h 9992"/>
                    <a:gd name="connsiteX37" fmla="*/ 5978 w 9989"/>
                    <a:gd name="connsiteY37" fmla="*/ 1814 h 9992"/>
                    <a:gd name="connsiteX38" fmla="*/ 5789 w 9989"/>
                    <a:gd name="connsiteY38" fmla="*/ 1850 h 9992"/>
                    <a:gd name="connsiteX39" fmla="*/ 5676 w 9989"/>
                    <a:gd name="connsiteY39" fmla="*/ 1782 h 9992"/>
                    <a:gd name="connsiteX40" fmla="*/ 5876 w 9989"/>
                    <a:gd name="connsiteY40" fmla="*/ 1722 h 9992"/>
                    <a:gd name="connsiteX41" fmla="*/ 5876 w 9989"/>
                    <a:gd name="connsiteY41" fmla="*/ 1633 h 9992"/>
                    <a:gd name="connsiteX42" fmla="*/ 5711 w 9989"/>
                    <a:gd name="connsiteY42" fmla="*/ 1625 h 9992"/>
                    <a:gd name="connsiteX43" fmla="*/ 5646 w 9989"/>
                    <a:gd name="connsiteY43" fmla="*/ 1464 h 9992"/>
                    <a:gd name="connsiteX44" fmla="*/ 5766 w 9989"/>
                    <a:gd name="connsiteY44" fmla="*/ 1275 h 9992"/>
                    <a:gd name="connsiteX45" fmla="*/ 5592 w 9989"/>
                    <a:gd name="connsiteY45" fmla="*/ 1225 h 9992"/>
                    <a:gd name="connsiteX46" fmla="*/ 5495 w 9989"/>
                    <a:gd name="connsiteY46" fmla="*/ 1275 h 9992"/>
                    <a:gd name="connsiteX47" fmla="*/ 5342 w 9989"/>
                    <a:gd name="connsiteY47" fmla="*/ 1227 h 9992"/>
                    <a:gd name="connsiteX48" fmla="*/ 5188 w 9989"/>
                    <a:gd name="connsiteY48" fmla="*/ 1241 h 9992"/>
                    <a:gd name="connsiteX49" fmla="*/ 4865 w 9989"/>
                    <a:gd name="connsiteY49" fmla="*/ 1113 h 9992"/>
                    <a:gd name="connsiteX50" fmla="*/ 4607 w 9989"/>
                    <a:gd name="connsiteY50" fmla="*/ 1090 h 9992"/>
                    <a:gd name="connsiteX51" fmla="*/ 4453 w 9989"/>
                    <a:gd name="connsiteY51" fmla="*/ 901 h 9992"/>
                    <a:gd name="connsiteX52" fmla="*/ 4122 w 9989"/>
                    <a:gd name="connsiteY52" fmla="*/ 867 h 9992"/>
                    <a:gd name="connsiteX53" fmla="*/ 4180 w 9989"/>
                    <a:gd name="connsiteY53" fmla="*/ 723 h 9992"/>
                    <a:gd name="connsiteX54" fmla="*/ 4233 w 9989"/>
                    <a:gd name="connsiteY54" fmla="*/ 477 h 9992"/>
                    <a:gd name="connsiteX55" fmla="*/ 4306 w 9989"/>
                    <a:gd name="connsiteY55" fmla="*/ 330 h 9992"/>
                    <a:gd name="connsiteX56" fmla="*/ 4093 w 9989"/>
                    <a:gd name="connsiteY56" fmla="*/ 246 h 9992"/>
                    <a:gd name="connsiteX57" fmla="*/ 4038 w 9989"/>
                    <a:gd name="connsiteY57" fmla="*/ 95 h 9992"/>
                    <a:gd name="connsiteX58" fmla="*/ 3748 w 9989"/>
                    <a:gd name="connsiteY58" fmla="*/ 1 h 9992"/>
                    <a:gd name="connsiteX59" fmla="*/ 3489 w 9989"/>
                    <a:gd name="connsiteY59" fmla="*/ 163 h 9992"/>
                    <a:gd name="connsiteX60" fmla="*/ 3265 w 9989"/>
                    <a:gd name="connsiteY60" fmla="*/ 258 h 9992"/>
                    <a:gd name="connsiteX61" fmla="*/ 3125 w 9989"/>
                    <a:gd name="connsiteY61" fmla="*/ 280 h 9992"/>
                    <a:gd name="connsiteX62" fmla="*/ 2900 w 9989"/>
                    <a:gd name="connsiteY62" fmla="*/ 155 h 9992"/>
                    <a:gd name="connsiteX63" fmla="*/ 2813 w 9989"/>
                    <a:gd name="connsiteY63" fmla="*/ 355 h 9992"/>
                    <a:gd name="connsiteX64" fmla="*/ 2797 w 9989"/>
                    <a:gd name="connsiteY64" fmla="*/ 630 h 9992"/>
                    <a:gd name="connsiteX65" fmla="*/ 2644 w 9989"/>
                    <a:gd name="connsiteY65" fmla="*/ 807 h 9992"/>
                    <a:gd name="connsiteX66" fmla="*/ 2617 w 9989"/>
                    <a:gd name="connsiteY66" fmla="*/ 1019 h 9992"/>
                    <a:gd name="connsiteX67" fmla="*/ 2484 w 9989"/>
                    <a:gd name="connsiteY67" fmla="*/ 976 h 9992"/>
                    <a:gd name="connsiteX68" fmla="*/ 2193 w 9989"/>
                    <a:gd name="connsiteY68" fmla="*/ 1158 h 9992"/>
                    <a:gd name="connsiteX69" fmla="*/ 2072 w 9989"/>
                    <a:gd name="connsiteY69" fmla="*/ 1330 h 9992"/>
                    <a:gd name="connsiteX70" fmla="*/ 2011 w 9989"/>
                    <a:gd name="connsiteY70" fmla="*/ 1539 h 9992"/>
                    <a:gd name="connsiteX71" fmla="*/ 1941 w 9989"/>
                    <a:gd name="connsiteY71" fmla="*/ 1720 h 9992"/>
                    <a:gd name="connsiteX72" fmla="*/ 1799 w 9989"/>
                    <a:gd name="connsiteY72" fmla="*/ 1782 h 9992"/>
                    <a:gd name="connsiteX73" fmla="*/ 1572 w 9989"/>
                    <a:gd name="connsiteY73" fmla="*/ 1728 h 9992"/>
                    <a:gd name="connsiteX74" fmla="*/ 1427 w 9989"/>
                    <a:gd name="connsiteY74" fmla="*/ 1927 h 9992"/>
                    <a:gd name="connsiteX75" fmla="*/ 1253 w 9989"/>
                    <a:gd name="connsiteY75" fmla="*/ 1919 h 9992"/>
                    <a:gd name="connsiteX76" fmla="*/ 1325 w 9989"/>
                    <a:gd name="connsiteY76" fmla="*/ 2068 h 9992"/>
                    <a:gd name="connsiteX77" fmla="*/ 1117 w 9989"/>
                    <a:gd name="connsiteY77" fmla="*/ 2140 h 9992"/>
                    <a:gd name="connsiteX78" fmla="*/ 1064 w 9989"/>
                    <a:gd name="connsiteY78" fmla="*/ 2270 h 9992"/>
                    <a:gd name="connsiteX79" fmla="*/ 846 w 9989"/>
                    <a:gd name="connsiteY79" fmla="*/ 2250 h 9992"/>
                    <a:gd name="connsiteX80" fmla="*/ 544 w 9989"/>
                    <a:gd name="connsiteY80" fmla="*/ 2448 h 9992"/>
                    <a:gd name="connsiteX81" fmla="*/ 382 w 9989"/>
                    <a:gd name="connsiteY81" fmla="*/ 2668 h 9992"/>
                    <a:gd name="connsiteX82" fmla="*/ 309 w 9989"/>
                    <a:gd name="connsiteY82" fmla="*/ 2834 h 9992"/>
                    <a:gd name="connsiteX83" fmla="*/ 360 w 9989"/>
                    <a:gd name="connsiteY83" fmla="*/ 2969 h 9992"/>
                    <a:gd name="connsiteX84" fmla="*/ 205 w 9989"/>
                    <a:gd name="connsiteY84" fmla="*/ 2969 h 9992"/>
                    <a:gd name="connsiteX85" fmla="*/ 135 w 9989"/>
                    <a:gd name="connsiteY85" fmla="*/ 3115 h 9992"/>
                    <a:gd name="connsiteX86" fmla="*/ 50 w 9989"/>
                    <a:gd name="connsiteY86" fmla="*/ 3205 h 9992"/>
                    <a:gd name="connsiteX87" fmla="*/ 143 w 9989"/>
                    <a:gd name="connsiteY87" fmla="*/ 3286 h 9992"/>
                    <a:gd name="connsiteX88" fmla="*/ 1 w 9989"/>
                    <a:gd name="connsiteY88" fmla="*/ 3354 h 9992"/>
                    <a:gd name="connsiteX89" fmla="*/ 140 w 9989"/>
                    <a:gd name="connsiteY89" fmla="*/ 3506 h 9992"/>
                    <a:gd name="connsiteX90" fmla="*/ 155 w 9989"/>
                    <a:gd name="connsiteY90" fmla="*/ 3663 h 9992"/>
                    <a:gd name="connsiteX91" fmla="*/ 65 w 9989"/>
                    <a:gd name="connsiteY91" fmla="*/ 3829 h 9992"/>
                    <a:gd name="connsiteX92" fmla="*/ 133 w 9989"/>
                    <a:gd name="connsiteY92" fmla="*/ 3917 h 9992"/>
                    <a:gd name="connsiteX93" fmla="*/ 247 w 9989"/>
                    <a:gd name="connsiteY93" fmla="*/ 4019 h 9992"/>
                    <a:gd name="connsiteX94" fmla="*/ 253 w 9989"/>
                    <a:gd name="connsiteY94" fmla="*/ 4167 h 9992"/>
                    <a:gd name="connsiteX95" fmla="*/ 155 w 9989"/>
                    <a:gd name="connsiteY95" fmla="*/ 4191 h 9992"/>
                    <a:gd name="connsiteX96" fmla="*/ 180 w 9989"/>
                    <a:gd name="connsiteY96" fmla="*/ 4321 h 9992"/>
                    <a:gd name="connsiteX97" fmla="*/ 37 w 9989"/>
                    <a:gd name="connsiteY97" fmla="*/ 4368 h 9992"/>
                    <a:gd name="connsiteX98" fmla="*/ 234 w 9989"/>
                    <a:gd name="connsiteY98" fmla="*/ 4496 h 9992"/>
                    <a:gd name="connsiteX99" fmla="*/ 227 w 9989"/>
                    <a:gd name="connsiteY99" fmla="*/ 4635 h 9992"/>
                    <a:gd name="connsiteX100" fmla="*/ 45 w 9989"/>
                    <a:gd name="connsiteY100" fmla="*/ 4722 h 9992"/>
                    <a:gd name="connsiteX101" fmla="*/ 146 w 9989"/>
                    <a:gd name="connsiteY101" fmla="*/ 5008 h 9992"/>
                    <a:gd name="connsiteX102" fmla="*/ 425 w 9989"/>
                    <a:gd name="connsiteY102" fmla="*/ 5053 h 9992"/>
                    <a:gd name="connsiteX103" fmla="*/ 674 w 9989"/>
                    <a:gd name="connsiteY103" fmla="*/ 5010 h 9992"/>
                    <a:gd name="connsiteX104" fmla="*/ 721 w 9989"/>
                    <a:gd name="connsiteY104" fmla="*/ 5197 h 9992"/>
                    <a:gd name="connsiteX105" fmla="*/ 623 w 9989"/>
                    <a:gd name="connsiteY105" fmla="*/ 5276 h 9992"/>
                    <a:gd name="connsiteX106" fmla="*/ 422 w 9989"/>
                    <a:gd name="connsiteY106" fmla="*/ 5314 h 9992"/>
                    <a:gd name="connsiteX107" fmla="*/ 450 w 9989"/>
                    <a:gd name="connsiteY107" fmla="*/ 5502 h 9992"/>
                    <a:gd name="connsiteX108" fmla="*/ 596 w 9989"/>
                    <a:gd name="connsiteY108" fmla="*/ 5540 h 9992"/>
                    <a:gd name="connsiteX109" fmla="*/ 761 w 9989"/>
                    <a:gd name="connsiteY109" fmla="*/ 5461 h 9992"/>
                    <a:gd name="connsiteX110" fmla="*/ 930 w 9989"/>
                    <a:gd name="connsiteY110" fmla="*/ 5577 h 9992"/>
                    <a:gd name="connsiteX111" fmla="*/ 871 w 9989"/>
                    <a:gd name="connsiteY111" fmla="*/ 5745 h 9992"/>
                    <a:gd name="connsiteX112" fmla="*/ 657 w 9989"/>
                    <a:gd name="connsiteY112" fmla="*/ 5745 h 9992"/>
                    <a:gd name="connsiteX113" fmla="*/ 544 w 9989"/>
                    <a:gd name="connsiteY113" fmla="*/ 5862 h 9992"/>
                    <a:gd name="connsiteX114" fmla="*/ 553 w 9989"/>
                    <a:gd name="connsiteY114" fmla="*/ 6003 h 9992"/>
                    <a:gd name="connsiteX115" fmla="*/ 854 w 9989"/>
                    <a:gd name="connsiteY115" fmla="*/ 6094 h 9992"/>
                    <a:gd name="connsiteX116" fmla="*/ 921 w 9989"/>
                    <a:gd name="connsiteY116" fmla="*/ 6326 h 9992"/>
                    <a:gd name="connsiteX117" fmla="*/ 1011 w 9989"/>
                    <a:gd name="connsiteY117" fmla="*/ 6588 h 9992"/>
                    <a:gd name="connsiteX118" fmla="*/ 1090 w 9989"/>
                    <a:gd name="connsiteY118" fmla="*/ 6709 h 9992"/>
                    <a:gd name="connsiteX119" fmla="*/ 877 w 9989"/>
                    <a:gd name="connsiteY119" fmla="*/ 6908 h 9992"/>
                    <a:gd name="connsiteX120" fmla="*/ 1114 w 9989"/>
                    <a:gd name="connsiteY120" fmla="*/ 6990 h 9992"/>
                    <a:gd name="connsiteX121" fmla="*/ 1101 w 9989"/>
                    <a:gd name="connsiteY121" fmla="*/ 7109 h 9992"/>
                    <a:gd name="connsiteX122" fmla="*/ 1041 w 9989"/>
                    <a:gd name="connsiteY122" fmla="*/ 7201 h 9992"/>
                    <a:gd name="connsiteX123" fmla="*/ 1317 w 9989"/>
                    <a:gd name="connsiteY123" fmla="*/ 7413 h 9992"/>
                    <a:gd name="connsiteX124" fmla="*/ 1288 w 9989"/>
                    <a:gd name="connsiteY124" fmla="*/ 7490 h 9992"/>
                    <a:gd name="connsiteX125" fmla="*/ 1174 w 9989"/>
                    <a:gd name="connsiteY125" fmla="*/ 7764 h 9992"/>
                    <a:gd name="connsiteX126" fmla="*/ 1401 w 9989"/>
                    <a:gd name="connsiteY126" fmla="*/ 7895 h 9992"/>
                    <a:gd name="connsiteX127" fmla="*/ 1631 w 9989"/>
                    <a:gd name="connsiteY127" fmla="*/ 7793 h 9992"/>
                    <a:gd name="connsiteX128" fmla="*/ 1772 w 9989"/>
                    <a:gd name="connsiteY128" fmla="*/ 7824 h 9992"/>
                    <a:gd name="connsiteX129" fmla="*/ 2005 w 9989"/>
                    <a:gd name="connsiteY129" fmla="*/ 7744 h 9992"/>
                    <a:gd name="connsiteX130" fmla="*/ 2142 w 9989"/>
                    <a:gd name="connsiteY130" fmla="*/ 7758 h 9992"/>
                    <a:gd name="connsiteX131" fmla="*/ 2223 w 9989"/>
                    <a:gd name="connsiteY131" fmla="*/ 7696 h 9992"/>
                    <a:gd name="connsiteX132" fmla="*/ 2406 w 9989"/>
                    <a:gd name="connsiteY132" fmla="*/ 7853 h 9992"/>
                    <a:gd name="connsiteX133" fmla="*/ 2600 w 9989"/>
                    <a:gd name="connsiteY133" fmla="*/ 7853 h 9992"/>
                    <a:gd name="connsiteX134" fmla="*/ 2774 w 9989"/>
                    <a:gd name="connsiteY134" fmla="*/ 7953 h 9992"/>
                    <a:gd name="connsiteX135" fmla="*/ 2818 w 9989"/>
                    <a:gd name="connsiteY135" fmla="*/ 8110 h 9992"/>
                    <a:gd name="connsiteX136" fmla="*/ 3024 w 9989"/>
                    <a:gd name="connsiteY136" fmla="*/ 7943 h 9992"/>
                    <a:gd name="connsiteX137" fmla="*/ 3128 w 9989"/>
                    <a:gd name="connsiteY137" fmla="*/ 7943 h 9992"/>
                    <a:gd name="connsiteX138" fmla="*/ 3195 w 9989"/>
                    <a:gd name="connsiteY138" fmla="*/ 8038 h 9992"/>
                    <a:gd name="connsiteX139" fmla="*/ 3361 w 9989"/>
                    <a:gd name="connsiteY139" fmla="*/ 8050 h 9992"/>
                    <a:gd name="connsiteX140" fmla="*/ 3524 w 9989"/>
                    <a:gd name="connsiteY140" fmla="*/ 8152 h 9992"/>
                    <a:gd name="connsiteX141" fmla="*/ 3745 w 9989"/>
                    <a:gd name="connsiteY141" fmla="*/ 8152 h 9992"/>
                    <a:gd name="connsiteX142" fmla="*/ 3785 w 9989"/>
                    <a:gd name="connsiteY142" fmla="*/ 8361 h 9992"/>
                    <a:gd name="connsiteX143" fmla="*/ 4000 w 9989"/>
                    <a:gd name="connsiteY143" fmla="*/ 8441 h 9992"/>
                    <a:gd name="connsiteX144" fmla="*/ 4017 w 9989"/>
                    <a:gd name="connsiteY144" fmla="*/ 8751 h 9992"/>
                    <a:gd name="connsiteX145" fmla="*/ 4290 w 9989"/>
                    <a:gd name="connsiteY145" fmla="*/ 8825 h 9992"/>
                    <a:gd name="connsiteX146" fmla="*/ 4587 w 9989"/>
                    <a:gd name="connsiteY146" fmla="*/ 8922 h 9992"/>
                    <a:gd name="connsiteX147" fmla="*/ 4807 w 9989"/>
                    <a:gd name="connsiteY147" fmla="*/ 8990 h 9992"/>
                    <a:gd name="connsiteX148" fmla="*/ 4880 w 9989"/>
                    <a:gd name="connsiteY148" fmla="*/ 9142 h 9992"/>
                    <a:gd name="connsiteX149" fmla="*/ 5124 w 9989"/>
                    <a:gd name="connsiteY149" fmla="*/ 9159 h 9992"/>
                    <a:gd name="connsiteX150" fmla="*/ 5304 w 9989"/>
                    <a:gd name="connsiteY150" fmla="*/ 9219 h 9992"/>
                    <a:gd name="connsiteX151" fmla="*/ 5425 w 9989"/>
                    <a:gd name="connsiteY151" fmla="*/ 9134 h 9992"/>
                    <a:gd name="connsiteX152" fmla="*/ 5688 w 9989"/>
                    <a:gd name="connsiteY152" fmla="*/ 9390 h 9992"/>
                    <a:gd name="connsiteX153" fmla="*/ 5809 w 9989"/>
                    <a:gd name="connsiteY153" fmla="*/ 9343 h 9992"/>
                    <a:gd name="connsiteX154" fmla="*/ 5899 w 9989"/>
                    <a:gd name="connsiteY154" fmla="*/ 9405 h 9992"/>
                    <a:gd name="connsiteX155" fmla="*/ 6193 w 9989"/>
                    <a:gd name="connsiteY155" fmla="*/ 9382 h 9992"/>
                    <a:gd name="connsiteX156" fmla="*/ 6423 w 9989"/>
                    <a:gd name="connsiteY156" fmla="*/ 9390 h 9992"/>
                    <a:gd name="connsiteX157" fmla="*/ 6600 w 9989"/>
                    <a:gd name="connsiteY157" fmla="*/ 9683 h 9992"/>
                    <a:gd name="connsiteX158" fmla="*/ 6771 w 9989"/>
                    <a:gd name="connsiteY158" fmla="*/ 9793 h 9992"/>
                    <a:gd name="connsiteX159" fmla="*/ 7000 w 9989"/>
                    <a:gd name="connsiteY159" fmla="*/ 9726 h 9992"/>
                    <a:gd name="connsiteX160" fmla="*/ 7232 w 9989"/>
                    <a:gd name="connsiteY160" fmla="*/ 9740 h 9992"/>
                    <a:gd name="connsiteX161" fmla="*/ 7291 w 9989"/>
                    <a:gd name="connsiteY161" fmla="*/ 9875 h 9992"/>
                    <a:gd name="connsiteX162" fmla="*/ 7473 w 9989"/>
                    <a:gd name="connsiteY162" fmla="*/ 9857 h 9992"/>
                    <a:gd name="connsiteX163" fmla="*/ 7605 w 9989"/>
                    <a:gd name="connsiteY163" fmla="*/ 9992 h 9992"/>
                    <a:gd name="connsiteX164" fmla="*/ 7715 w 9989"/>
                    <a:gd name="connsiteY164" fmla="*/ 9892 h 9992"/>
                    <a:gd name="connsiteX165" fmla="*/ 7572 w 9989"/>
                    <a:gd name="connsiteY165" fmla="*/ 9734 h 9992"/>
                    <a:gd name="connsiteX166" fmla="*/ 7578 w 9989"/>
                    <a:gd name="connsiteY166" fmla="*/ 9537 h 9992"/>
                    <a:gd name="connsiteX167" fmla="*/ 5927 w 9989"/>
                    <a:gd name="connsiteY167" fmla="*/ 8667 h 9992"/>
                    <a:gd name="connsiteX168" fmla="*/ 7518 w 9989"/>
                    <a:gd name="connsiteY168" fmla="*/ 9369 h 9992"/>
                    <a:gd name="connsiteX169" fmla="*/ 7390 w 9989"/>
                    <a:gd name="connsiteY169" fmla="*/ 9361 h 9992"/>
                    <a:gd name="connsiteX170" fmla="*/ 7199 w 9989"/>
                    <a:gd name="connsiteY170" fmla="*/ 9179 h 9992"/>
                    <a:gd name="connsiteX171" fmla="*/ 6973 w 9989"/>
                    <a:gd name="connsiteY171" fmla="*/ 9156 h 9992"/>
                    <a:gd name="connsiteX172" fmla="*/ 7014 w 9989"/>
                    <a:gd name="connsiteY172" fmla="*/ 9062 h 9992"/>
                    <a:gd name="connsiteX173" fmla="*/ 7011 w 9989"/>
                    <a:gd name="connsiteY173" fmla="*/ 8987 h 9992"/>
                    <a:gd name="connsiteX174" fmla="*/ 6879 w 9989"/>
                    <a:gd name="connsiteY174" fmla="*/ 9062 h 9992"/>
                    <a:gd name="connsiteX175" fmla="*/ 6839 w 9989"/>
                    <a:gd name="connsiteY175" fmla="*/ 8961 h 9992"/>
                    <a:gd name="connsiteX176" fmla="*/ 6959 w 9989"/>
                    <a:gd name="connsiteY176" fmla="*/ 8873 h 9992"/>
                    <a:gd name="connsiteX177" fmla="*/ 6999 w 9989"/>
                    <a:gd name="connsiteY177" fmla="*/ 8787 h 9992"/>
                    <a:gd name="connsiteX178" fmla="*/ 6887 w 9989"/>
                    <a:gd name="connsiteY178" fmla="*/ 8703 h 9992"/>
                    <a:gd name="connsiteX179" fmla="*/ 6963 w 9989"/>
                    <a:gd name="connsiteY179" fmla="*/ 8602 h 9992"/>
                    <a:gd name="connsiteX180" fmla="*/ 6971 w 9989"/>
                    <a:gd name="connsiteY180" fmla="*/ 8350 h 9992"/>
                    <a:gd name="connsiteX181" fmla="*/ 6910 w 9989"/>
                    <a:gd name="connsiteY181" fmla="*/ 8027 h 9992"/>
                    <a:gd name="connsiteX182" fmla="*/ 6854 w 9989"/>
                    <a:gd name="connsiteY182" fmla="*/ 7684 h 9992"/>
                    <a:gd name="connsiteX183" fmla="*/ 6716 w 9989"/>
                    <a:gd name="connsiteY183" fmla="*/ 7349 h 9992"/>
                    <a:gd name="connsiteX184" fmla="*/ 6570 w 9989"/>
                    <a:gd name="connsiteY184" fmla="*/ 7254 h 9992"/>
                    <a:gd name="connsiteX185" fmla="*/ 6486 w 9989"/>
                    <a:gd name="connsiteY185" fmla="*/ 7117 h 9992"/>
                    <a:gd name="connsiteX186" fmla="*/ 6576 w 9989"/>
                    <a:gd name="connsiteY186" fmla="*/ 6898 h 9992"/>
                    <a:gd name="connsiteX187" fmla="*/ 6811 w 9989"/>
                    <a:gd name="connsiteY187" fmla="*/ 6702 h 9992"/>
                    <a:gd name="connsiteX188" fmla="*/ 6890 w 9989"/>
                    <a:gd name="connsiteY188" fmla="*/ 6436 h 9992"/>
                    <a:gd name="connsiteX189" fmla="*/ 7058 w 9989"/>
                    <a:gd name="connsiteY189" fmla="*/ 6194 h 9992"/>
                    <a:gd name="connsiteX190" fmla="*/ 7302 w 9989"/>
                    <a:gd name="connsiteY190" fmla="*/ 6090 h 9992"/>
                    <a:gd name="connsiteX191" fmla="*/ 7296 w 9989"/>
                    <a:gd name="connsiteY191" fmla="*/ 5900 h 9992"/>
                    <a:gd name="connsiteX192" fmla="*/ 7538 w 9989"/>
                    <a:gd name="connsiteY192" fmla="*/ 5697 h 9992"/>
                    <a:gd name="connsiteX193" fmla="*/ 7723 w 9989"/>
                    <a:gd name="connsiteY193" fmla="*/ 5453 h 9992"/>
                    <a:gd name="connsiteX194" fmla="*/ 7762 w 9989"/>
                    <a:gd name="connsiteY194" fmla="*/ 5334 h 9992"/>
                    <a:gd name="connsiteX195" fmla="*/ 7959 w 9989"/>
                    <a:gd name="connsiteY195" fmla="*/ 5193 h 9992"/>
                    <a:gd name="connsiteX196" fmla="*/ 8226 w 9989"/>
                    <a:gd name="connsiteY196" fmla="*/ 4832 h 9992"/>
                    <a:gd name="connsiteX197" fmla="*/ 8364 w 9989"/>
                    <a:gd name="connsiteY197" fmla="*/ 4607 h 9992"/>
                    <a:gd name="connsiteX198" fmla="*/ 8700 w 9989"/>
                    <a:gd name="connsiteY198" fmla="*/ 4247 h 9992"/>
                    <a:gd name="connsiteX199" fmla="*/ 8763 w 9989"/>
                    <a:gd name="connsiteY199" fmla="*/ 4103 h 9992"/>
                    <a:gd name="connsiteX200" fmla="*/ 9071 w 9989"/>
                    <a:gd name="connsiteY200" fmla="*/ 3797 h 9992"/>
                    <a:gd name="connsiteX201" fmla="*/ 9699 w 9989"/>
                    <a:gd name="connsiteY201" fmla="*/ 3172 h 9992"/>
                    <a:gd name="connsiteX202" fmla="*/ 9942 w 9989"/>
                    <a:gd name="connsiteY202" fmla="*/ 3018 h 9992"/>
                    <a:gd name="connsiteX203" fmla="*/ 9989 w 9989"/>
                    <a:gd name="connsiteY203" fmla="*/ 2897 h 9992"/>
                    <a:gd name="connsiteX0" fmla="*/ 10000 w 10000"/>
                    <a:gd name="connsiteY0" fmla="*/ 2899 h 10000"/>
                    <a:gd name="connsiteX1" fmla="*/ 9961 w 10000"/>
                    <a:gd name="connsiteY1" fmla="*/ 2839 h 10000"/>
                    <a:gd name="connsiteX2" fmla="*/ 9842 w 10000"/>
                    <a:gd name="connsiteY2" fmla="*/ 2802 h 10000"/>
                    <a:gd name="connsiteX3" fmla="*/ 9800 w 10000"/>
                    <a:gd name="connsiteY3" fmla="*/ 2666 h 10000"/>
                    <a:gd name="connsiteX4" fmla="*/ 9691 w 10000"/>
                    <a:gd name="connsiteY4" fmla="*/ 2659 h 10000"/>
                    <a:gd name="connsiteX5" fmla="*/ 9533 w 10000"/>
                    <a:gd name="connsiteY5" fmla="*/ 2630 h 10000"/>
                    <a:gd name="connsiteX6" fmla="*/ 9413 w 10000"/>
                    <a:gd name="connsiteY6" fmla="*/ 2625 h 10000"/>
                    <a:gd name="connsiteX7" fmla="*/ 9531 w 10000"/>
                    <a:gd name="connsiteY7" fmla="*/ 2416 h 10000"/>
                    <a:gd name="connsiteX8" fmla="*/ 9359 w 10000"/>
                    <a:gd name="connsiteY8" fmla="*/ 2316 h 10000"/>
                    <a:gd name="connsiteX9" fmla="*/ 9225 w 10000"/>
                    <a:gd name="connsiteY9" fmla="*/ 2276 h 10000"/>
                    <a:gd name="connsiteX10" fmla="*/ 9246 w 10000"/>
                    <a:gd name="connsiteY10" fmla="*/ 2110 h 10000"/>
                    <a:gd name="connsiteX11" fmla="*/ 9241 w 10000"/>
                    <a:gd name="connsiteY11" fmla="*/ 2030 h 10000"/>
                    <a:gd name="connsiteX12" fmla="*/ 8735 w 10000"/>
                    <a:gd name="connsiteY12" fmla="*/ 2349 h 10000"/>
                    <a:gd name="connsiteX13" fmla="*/ 8513 w 10000"/>
                    <a:gd name="connsiteY13" fmla="*/ 2182 h 10000"/>
                    <a:gd name="connsiteX14" fmla="*/ 8173 w 10000"/>
                    <a:gd name="connsiteY14" fmla="*/ 2441 h 10000"/>
                    <a:gd name="connsiteX15" fmla="*/ 7971 w 10000"/>
                    <a:gd name="connsiteY15" fmla="*/ 2730 h 10000"/>
                    <a:gd name="connsiteX16" fmla="*/ 7828 w 10000"/>
                    <a:gd name="connsiteY16" fmla="*/ 2807 h 10000"/>
                    <a:gd name="connsiteX17" fmla="*/ 7366 w 10000"/>
                    <a:gd name="connsiteY17" fmla="*/ 2770 h 10000"/>
                    <a:gd name="connsiteX18" fmla="*/ 6929 w 10000"/>
                    <a:gd name="connsiteY18" fmla="*/ 2767 h 10000"/>
                    <a:gd name="connsiteX19" fmla="*/ 6647 w 10000"/>
                    <a:gd name="connsiteY19" fmla="*/ 2734 h 10000"/>
                    <a:gd name="connsiteX20" fmla="*/ 6414 w 10000"/>
                    <a:gd name="connsiteY20" fmla="*/ 2827 h 10000"/>
                    <a:gd name="connsiteX21" fmla="*/ 6206 w 10000"/>
                    <a:gd name="connsiteY21" fmla="*/ 2744 h 10000"/>
                    <a:gd name="connsiteX22" fmla="*/ 6103 w 10000"/>
                    <a:gd name="connsiteY22" fmla="*/ 2673 h 10000"/>
                    <a:gd name="connsiteX23" fmla="*/ 6214 w 10000"/>
                    <a:gd name="connsiteY23" fmla="*/ 2615 h 10000"/>
                    <a:gd name="connsiteX24" fmla="*/ 6433 w 10000"/>
                    <a:gd name="connsiteY24" fmla="*/ 2607 h 10000"/>
                    <a:gd name="connsiteX25" fmla="*/ 6434 w 10000"/>
                    <a:gd name="connsiteY25" fmla="*/ 2488 h 10000"/>
                    <a:gd name="connsiteX26" fmla="*/ 6234 w 10000"/>
                    <a:gd name="connsiteY26" fmla="*/ 2496 h 10000"/>
                    <a:gd name="connsiteX27" fmla="*/ 6026 w 10000"/>
                    <a:gd name="connsiteY27" fmla="*/ 2565 h 10000"/>
                    <a:gd name="connsiteX28" fmla="*/ 5719 w 10000"/>
                    <a:gd name="connsiteY28" fmla="*/ 2525 h 10000"/>
                    <a:gd name="connsiteX29" fmla="*/ 5498 w 10000"/>
                    <a:gd name="connsiteY29" fmla="*/ 2525 h 10000"/>
                    <a:gd name="connsiteX30" fmla="*/ 5438 w 10000"/>
                    <a:gd name="connsiteY30" fmla="*/ 2364 h 10000"/>
                    <a:gd name="connsiteX31" fmla="*/ 5271 w 10000"/>
                    <a:gd name="connsiteY31" fmla="*/ 2304 h 10000"/>
                    <a:gd name="connsiteX32" fmla="*/ 5441 w 10000"/>
                    <a:gd name="connsiteY32" fmla="*/ 2118 h 10000"/>
                    <a:gd name="connsiteX33" fmla="*/ 5411 w 10000"/>
                    <a:gd name="connsiteY33" fmla="*/ 1949 h 10000"/>
                    <a:gd name="connsiteX34" fmla="*/ 5518 w 10000"/>
                    <a:gd name="connsiteY34" fmla="*/ 1926 h 10000"/>
                    <a:gd name="connsiteX35" fmla="*/ 5711 w 10000"/>
                    <a:gd name="connsiteY35" fmla="*/ 1886 h 10000"/>
                    <a:gd name="connsiteX36" fmla="*/ 5758 w 10000"/>
                    <a:gd name="connsiteY36" fmla="*/ 2047 h 10000"/>
                    <a:gd name="connsiteX37" fmla="*/ 5985 w 10000"/>
                    <a:gd name="connsiteY37" fmla="*/ 1815 h 10000"/>
                    <a:gd name="connsiteX38" fmla="*/ 5795 w 10000"/>
                    <a:gd name="connsiteY38" fmla="*/ 1851 h 10000"/>
                    <a:gd name="connsiteX39" fmla="*/ 5682 w 10000"/>
                    <a:gd name="connsiteY39" fmla="*/ 1783 h 10000"/>
                    <a:gd name="connsiteX40" fmla="*/ 5882 w 10000"/>
                    <a:gd name="connsiteY40" fmla="*/ 1723 h 10000"/>
                    <a:gd name="connsiteX41" fmla="*/ 5882 w 10000"/>
                    <a:gd name="connsiteY41" fmla="*/ 1634 h 10000"/>
                    <a:gd name="connsiteX42" fmla="*/ 5717 w 10000"/>
                    <a:gd name="connsiteY42" fmla="*/ 1626 h 10000"/>
                    <a:gd name="connsiteX43" fmla="*/ 5652 w 10000"/>
                    <a:gd name="connsiteY43" fmla="*/ 1465 h 10000"/>
                    <a:gd name="connsiteX44" fmla="*/ 5772 w 10000"/>
                    <a:gd name="connsiteY44" fmla="*/ 1276 h 10000"/>
                    <a:gd name="connsiteX45" fmla="*/ 5598 w 10000"/>
                    <a:gd name="connsiteY45" fmla="*/ 1226 h 10000"/>
                    <a:gd name="connsiteX46" fmla="*/ 5501 w 10000"/>
                    <a:gd name="connsiteY46" fmla="*/ 1276 h 10000"/>
                    <a:gd name="connsiteX47" fmla="*/ 5348 w 10000"/>
                    <a:gd name="connsiteY47" fmla="*/ 1228 h 10000"/>
                    <a:gd name="connsiteX48" fmla="*/ 5194 w 10000"/>
                    <a:gd name="connsiteY48" fmla="*/ 1242 h 10000"/>
                    <a:gd name="connsiteX49" fmla="*/ 4870 w 10000"/>
                    <a:gd name="connsiteY49" fmla="*/ 1114 h 10000"/>
                    <a:gd name="connsiteX50" fmla="*/ 4612 w 10000"/>
                    <a:gd name="connsiteY50" fmla="*/ 1091 h 10000"/>
                    <a:gd name="connsiteX51" fmla="*/ 4458 w 10000"/>
                    <a:gd name="connsiteY51" fmla="*/ 902 h 10000"/>
                    <a:gd name="connsiteX52" fmla="*/ 4127 w 10000"/>
                    <a:gd name="connsiteY52" fmla="*/ 868 h 10000"/>
                    <a:gd name="connsiteX53" fmla="*/ 4185 w 10000"/>
                    <a:gd name="connsiteY53" fmla="*/ 724 h 10000"/>
                    <a:gd name="connsiteX54" fmla="*/ 4238 w 10000"/>
                    <a:gd name="connsiteY54" fmla="*/ 477 h 10000"/>
                    <a:gd name="connsiteX55" fmla="*/ 4311 w 10000"/>
                    <a:gd name="connsiteY55" fmla="*/ 330 h 10000"/>
                    <a:gd name="connsiteX56" fmla="*/ 4098 w 10000"/>
                    <a:gd name="connsiteY56" fmla="*/ 246 h 10000"/>
                    <a:gd name="connsiteX57" fmla="*/ 4042 w 10000"/>
                    <a:gd name="connsiteY57" fmla="*/ 95 h 10000"/>
                    <a:gd name="connsiteX58" fmla="*/ 3752 w 10000"/>
                    <a:gd name="connsiteY58" fmla="*/ 1 h 10000"/>
                    <a:gd name="connsiteX59" fmla="*/ 3493 w 10000"/>
                    <a:gd name="connsiteY59" fmla="*/ 163 h 10000"/>
                    <a:gd name="connsiteX60" fmla="*/ 3269 w 10000"/>
                    <a:gd name="connsiteY60" fmla="*/ 258 h 10000"/>
                    <a:gd name="connsiteX61" fmla="*/ 3128 w 10000"/>
                    <a:gd name="connsiteY61" fmla="*/ 280 h 10000"/>
                    <a:gd name="connsiteX62" fmla="*/ 2903 w 10000"/>
                    <a:gd name="connsiteY62" fmla="*/ 155 h 10000"/>
                    <a:gd name="connsiteX63" fmla="*/ 2816 w 10000"/>
                    <a:gd name="connsiteY63" fmla="*/ 355 h 10000"/>
                    <a:gd name="connsiteX64" fmla="*/ 2800 w 10000"/>
                    <a:gd name="connsiteY64" fmla="*/ 631 h 10000"/>
                    <a:gd name="connsiteX65" fmla="*/ 2647 w 10000"/>
                    <a:gd name="connsiteY65" fmla="*/ 808 h 10000"/>
                    <a:gd name="connsiteX66" fmla="*/ 2620 w 10000"/>
                    <a:gd name="connsiteY66" fmla="*/ 1020 h 10000"/>
                    <a:gd name="connsiteX67" fmla="*/ 2487 w 10000"/>
                    <a:gd name="connsiteY67" fmla="*/ 977 h 10000"/>
                    <a:gd name="connsiteX68" fmla="*/ 2195 w 10000"/>
                    <a:gd name="connsiteY68" fmla="*/ 1159 h 10000"/>
                    <a:gd name="connsiteX69" fmla="*/ 2074 w 10000"/>
                    <a:gd name="connsiteY69" fmla="*/ 1331 h 10000"/>
                    <a:gd name="connsiteX70" fmla="*/ 2013 w 10000"/>
                    <a:gd name="connsiteY70" fmla="*/ 1540 h 10000"/>
                    <a:gd name="connsiteX71" fmla="*/ 1943 w 10000"/>
                    <a:gd name="connsiteY71" fmla="*/ 1721 h 10000"/>
                    <a:gd name="connsiteX72" fmla="*/ 1801 w 10000"/>
                    <a:gd name="connsiteY72" fmla="*/ 1783 h 10000"/>
                    <a:gd name="connsiteX73" fmla="*/ 1574 w 10000"/>
                    <a:gd name="connsiteY73" fmla="*/ 1729 h 10000"/>
                    <a:gd name="connsiteX74" fmla="*/ 1429 w 10000"/>
                    <a:gd name="connsiteY74" fmla="*/ 1929 h 10000"/>
                    <a:gd name="connsiteX75" fmla="*/ 1254 w 10000"/>
                    <a:gd name="connsiteY75" fmla="*/ 1921 h 10000"/>
                    <a:gd name="connsiteX76" fmla="*/ 1326 w 10000"/>
                    <a:gd name="connsiteY76" fmla="*/ 2070 h 10000"/>
                    <a:gd name="connsiteX77" fmla="*/ 1118 w 10000"/>
                    <a:gd name="connsiteY77" fmla="*/ 2142 h 10000"/>
                    <a:gd name="connsiteX78" fmla="*/ 1065 w 10000"/>
                    <a:gd name="connsiteY78" fmla="*/ 2272 h 10000"/>
                    <a:gd name="connsiteX79" fmla="*/ 847 w 10000"/>
                    <a:gd name="connsiteY79" fmla="*/ 2252 h 10000"/>
                    <a:gd name="connsiteX80" fmla="*/ 545 w 10000"/>
                    <a:gd name="connsiteY80" fmla="*/ 2450 h 10000"/>
                    <a:gd name="connsiteX81" fmla="*/ 382 w 10000"/>
                    <a:gd name="connsiteY81" fmla="*/ 2670 h 10000"/>
                    <a:gd name="connsiteX82" fmla="*/ 309 w 10000"/>
                    <a:gd name="connsiteY82" fmla="*/ 2836 h 10000"/>
                    <a:gd name="connsiteX83" fmla="*/ 360 w 10000"/>
                    <a:gd name="connsiteY83" fmla="*/ 2971 h 10000"/>
                    <a:gd name="connsiteX84" fmla="*/ 205 w 10000"/>
                    <a:gd name="connsiteY84" fmla="*/ 2971 h 10000"/>
                    <a:gd name="connsiteX85" fmla="*/ 135 w 10000"/>
                    <a:gd name="connsiteY85" fmla="*/ 3117 h 10000"/>
                    <a:gd name="connsiteX86" fmla="*/ 50 w 10000"/>
                    <a:gd name="connsiteY86" fmla="*/ 3208 h 10000"/>
                    <a:gd name="connsiteX87" fmla="*/ 143 w 10000"/>
                    <a:gd name="connsiteY87" fmla="*/ 3289 h 10000"/>
                    <a:gd name="connsiteX88" fmla="*/ 1 w 10000"/>
                    <a:gd name="connsiteY88" fmla="*/ 3357 h 10000"/>
                    <a:gd name="connsiteX89" fmla="*/ 140 w 10000"/>
                    <a:gd name="connsiteY89" fmla="*/ 3509 h 10000"/>
                    <a:gd name="connsiteX90" fmla="*/ 155 w 10000"/>
                    <a:gd name="connsiteY90" fmla="*/ 3666 h 10000"/>
                    <a:gd name="connsiteX91" fmla="*/ 65 w 10000"/>
                    <a:gd name="connsiteY91" fmla="*/ 3832 h 10000"/>
                    <a:gd name="connsiteX92" fmla="*/ 133 w 10000"/>
                    <a:gd name="connsiteY92" fmla="*/ 3920 h 10000"/>
                    <a:gd name="connsiteX93" fmla="*/ 247 w 10000"/>
                    <a:gd name="connsiteY93" fmla="*/ 4022 h 10000"/>
                    <a:gd name="connsiteX94" fmla="*/ 253 w 10000"/>
                    <a:gd name="connsiteY94" fmla="*/ 4170 h 10000"/>
                    <a:gd name="connsiteX95" fmla="*/ 155 w 10000"/>
                    <a:gd name="connsiteY95" fmla="*/ 4194 h 10000"/>
                    <a:gd name="connsiteX96" fmla="*/ 180 w 10000"/>
                    <a:gd name="connsiteY96" fmla="*/ 4324 h 10000"/>
                    <a:gd name="connsiteX97" fmla="*/ 37 w 10000"/>
                    <a:gd name="connsiteY97" fmla="*/ 4371 h 10000"/>
                    <a:gd name="connsiteX98" fmla="*/ 234 w 10000"/>
                    <a:gd name="connsiteY98" fmla="*/ 4500 h 10000"/>
                    <a:gd name="connsiteX99" fmla="*/ 227 w 10000"/>
                    <a:gd name="connsiteY99" fmla="*/ 4639 h 10000"/>
                    <a:gd name="connsiteX100" fmla="*/ 45 w 10000"/>
                    <a:gd name="connsiteY100" fmla="*/ 4726 h 10000"/>
                    <a:gd name="connsiteX101" fmla="*/ 146 w 10000"/>
                    <a:gd name="connsiteY101" fmla="*/ 5012 h 10000"/>
                    <a:gd name="connsiteX102" fmla="*/ 425 w 10000"/>
                    <a:gd name="connsiteY102" fmla="*/ 5057 h 10000"/>
                    <a:gd name="connsiteX103" fmla="*/ 675 w 10000"/>
                    <a:gd name="connsiteY103" fmla="*/ 5014 h 10000"/>
                    <a:gd name="connsiteX104" fmla="*/ 722 w 10000"/>
                    <a:gd name="connsiteY104" fmla="*/ 5201 h 10000"/>
                    <a:gd name="connsiteX105" fmla="*/ 624 w 10000"/>
                    <a:gd name="connsiteY105" fmla="*/ 5280 h 10000"/>
                    <a:gd name="connsiteX106" fmla="*/ 422 w 10000"/>
                    <a:gd name="connsiteY106" fmla="*/ 5318 h 10000"/>
                    <a:gd name="connsiteX107" fmla="*/ 450 w 10000"/>
                    <a:gd name="connsiteY107" fmla="*/ 5506 h 10000"/>
                    <a:gd name="connsiteX108" fmla="*/ 597 w 10000"/>
                    <a:gd name="connsiteY108" fmla="*/ 5544 h 10000"/>
                    <a:gd name="connsiteX109" fmla="*/ 762 w 10000"/>
                    <a:gd name="connsiteY109" fmla="*/ 5465 h 10000"/>
                    <a:gd name="connsiteX110" fmla="*/ 931 w 10000"/>
                    <a:gd name="connsiteY110" fmla="*/ 5581 h 10000"/>
                    <a:gd name="connsiteX111" fmla="*/ 872 w 10000"/>
                    <a:gd name="connsiteY111" fmla="*/ 5750 h 10000"/>
                    <a:gd name="connsiteX112" fmla="*/ 658 w 10000"/>
                    <a:gd name="connsiteY112" fmla="*/ 5750 h 10000"/>
                    <a:gd name="connsiteX113" fmla="*/ 545 w 10000"/>
                    <a:gd name="connsiteY113" fmla="*/ 5867 h 10000"/>
                    <a:gd name="connsiteX114" fmla="*/ 554 w 10000"/>
                    <a:gd name="connsiteY114" fmla="*/ 6008 h 10000"/>
                    <a:gd name="connsiteX115" fmla="*/ 855 w 10000"/>
                    <a:gd name="connsiteY115" fmla="*/ 6099 h 10000"/>
                    <a:gd name="connsiteX116" fmla="*/ 922 w 10000"/>
                    <a:gd name="connsiteY116" fmla="*/ 6331 h 10000"/>
                    <a:gd name="connsiteX117" fmla="*/ 1012 w 10000"/>
                    <a:gd name="connsiteY117" fmla="*/ 6593 h 10000"/>
                    <a:gd name="connsiteX118" fmla="*/ 1091 w 10000"/>
                    <a:gd name="connsiteY118" fmla="*/ 6714 h 10000"/>
                    <a:gd name="connsiteX119" fmla="*/ 878 w 10000"/>
                    <a:gd name="connsiteY119" fmla="*/ 6914 h 10000"/>
                    <a:gd name="connsiteX120" fmla="*/ 1115 w 10000"/>
                    <a:gd name="connsiteY120" fmla="*/ 6996 h 10000"/>
                    <a:gd name="connsiteX121" fmla="*/ 1102 w 10000"/>
                    <a:gd name="connsiteY121" fmla="*/ 7115 h 10000"/>
                    <a:gd name="connsiteX122" fmla="*/ 1042 w 10000"/>
                    <a:gd name="connsiteY122" fmla="*/ 7207 h 10000"/>
                    <a:gd name="connsiteX123" fmla="*/ 1318 w 10000"/>
                    <a:gd name="connsiteY123" fmla="*/ 7419 h 10000"/>
                    <a:gd name="connsiteX124" fmla="*/ 1289 w 10000"/>
                    <a:gd name="connsiteY124" fmla="*/ 7496 h 10000"/>
                    <a:gd name="connsiteX125" fmla="*/ 1175 w 10000"/>
                    <a:gd name="connsiteY125" fmla="*/ 7770 h 10000"/>
                    <a:gd name="connsiteX126" fmla="*/ 1403 w 10000"/>
                    <a:gd name="connsiteY126" fmla="*/ 7901 h 10000"/>
                    <a:gd name="connsiteX127" fmla="*/ 1633 w 10000"/>
                    <a:gd name="connsiteY127" fmla="*/ 7799 h 10000"/>
                    <a:gd name="connsiteX128" fmla="*/ 1774 w 10000"/>
                    <a:gd name="connsiteY128" fmla="*/ 7830 h 10000"/>
                    <a:gd name="connsiteX129" fmla="*/ 2007 w 10000"/>
                    <a:gd name="connsiteY129" fmla="*/ 7750 h 10000"/>
                    <a:gd name="connsiteX130" fmla="*/ 2144 w 10000"/>
                    <a:gd name="connsiteY130" fmla="*/ 7764 h 10000"/>
                    <a:gd name="connsiteX131" fmla="*/ 2225 w 10000"/>
                    <a:gd name="connsiteY131" fmla="*/ 7702 h 10000"/>
                    <a:gd name="connsiteX132" fmla="*/ 2409 w 10000"/>
                    <a:gd name="connsiteY132" fmla="*/ 7859 h 10000"/>
                    <a:gd name="connsiteX133" fmla="*/ 2603 w 10000"/>
                    <a:gd name="connsiteY133" fmla="*/ 7859 h 10000"/>
                    <a:gd name="connsiteX134" fmla="*/ 2777 w 10000"/>
                    <a:gd name="connsiteY134" fmla="*/ 7959 h 10000"/>
                    <a:gd name="connsiteX135" fmla="*/ 2821 w 10000"/>
                    <a:gd name="connsiteY135" fmla="*/ 8116 h 10000"/>
                    <a:gd name="connsiteX136" fmla="*/ 3027 w 10000"/>
                    <a:gd name="connsiteY136" fmla="*/ 7949 h 10000"/>
                    <a:gd name="connsiteX137" fmla="*/ 3131 w 10000"/>
                    <a:gd name="connsiteY137" fmla="*/ 7949 h 10000"/>
                    <a:gd name="connsiteX138" fmla="*/ 3199 w 10000"/>
                    <a:gd name="connsiteY138" fmla="*/ 8044 h 10000"/>
                    <a:gd name="connsiteX139" fmla="*/ 3365 w 10000"/>
                    <a:gd name="connsiteY139" fmla="*/ 8056 h 10000"/>
                    <a:gd name="connsiteX140" fmla="*/ 3528 w 10000"/>
                    <a:gd name="connsiteY140" fmla="*/ 8159 h 10000"/>
                    <a:gd name="connsiteX141" fmla="*/ 3749 w 10000"/>
                    <a:gd name="connsiteY141" fmla="*/ 8159 h 10000"/>
                    <a:gd name="connsiteX142" fmla="*/ 3789 w 10000"/>
                    <a:gd name="connsiteY142" fmla="*/ 8368 h 10000"/>
                    <a:gd name="connsiteX143" fmla="*/ 4004 w 10000"/>
                    <a:gd name="connsiteY143" fmla="*/ 8448 h 10000"/>
                    <a:gd name="connsiteX144" fmla="*/ 4021 w 10000"/>
                    <a:gd name="connsiteY144" fmla="*/ 8758 h 10000"/>
                    <a:gd name="connsiteX145" fmla="*/ 4295 w 10000"/>
                    <a:gd name="connsiteY145" fmla="*/ 8832 h 10000"/>
                    <a:gd name="connsiteX146" fmla="*/ 4592 w 10000"/>
                    <a:gd name="connsiteY146" fmla="*/ 8929 h 10000"/>
                    <a:gd name="connsiteX147" fmla="*/ 4812 w 10000"/>
                    <a:gd name="connsiteY147" fmla="*/ 8997 h 10000"/>
                    <a:gd name="connsiteX148" fmla="*/ 4885 w 10000"/>
                    <a:gd name="connsiteY148" fmla="*/ 9149 h 10000"/>
                    <a:gd name="connsiteX149" fmla="*/ 5130 w 10000"/>
                    <a:gd name="connsiteY149" fmla="*/ 9166 h 10000"/>
                    <a:gd name="connsiteX150" fmla="*/ 5310 w 10000"/>
                    <a:gd name="connsiteY150" fmla="*/ 9226 h 10000"/>
                    <a:gd name="connsiteX151" fmla="*/ 5431 w 10000"/>
                    <a:gd name="connsiteY151" fmla="*/ 9141 h 10000"/>
                    <a:gd name="connsiteX152" fmla="*/ 5694 w 10000"/>
                    <a:gd name="connsiteY152" fmla="*/ 9398 h 10000"/>
                    <a:gd name="connsiteX153" fmla="*/ 5815 w 10000"/>
                    <a:gd name="connsiteY153" fmla="*/ 9350 h 10000"/>
                    <a:gd name="connsiteX154" fmla="*/ 5905 w 10000"/>
                    <a:gd name="connsiteY154" fmla="*/ 9413 h 10000"/>
                    <a:gd name="connsiteX155" fmla="*/ 6200 w 10000"/>
                    <a:gd name="connsiteY155" fmla="*/ 9390 h 10000"/>
                    <a:gd name="connsiteX156" fmla="*/ 6430 w 10000"/>
                    <a:gd name="connsiteY156" fmla="*/ 9398 h 10000"/>
                    <a:gd name="connsiteX157" fmla="*/ 6607 w 10000"/>
                    <a:gd name="connsiteY157" fmla="*/ 9691 h 10000"/>
                    <a:gd name="connsiteX158" fmla="*/ 6778 w 10000"/>
                    <a:gd name="connsiteY158" fmla="*/ 9801 h 10000"/>
                    <a:gd name="connsiteX159" fmla="*/ 7008 w 10000"/>
                    <a:gd name="connsiteY159" fmla="*/ 9734 h 10000"/>
                    <a:gd name="connsiteX160" fmla="*/ 7240 w 10000"/>
                    <a:gd name="connsiteY160" fmla="*/ 9748 h 10000"/>
                    <a:gd name="connsiteX161" fmla="*/ 7299 w 10000"/>
                    <a:gd name="connsiteY161" fmla="*/ 9883 h 10000"/>
                    <a:gd name="connsiteX162" fmla="*/ 7481 w 10000"/>
                    <a:gd name="connsiteY162" fmla="*/ 9865 h 10000"/>
                    <a:gd name="connsiteX163" fmla="*/ 7613 w 10000"/>
                    <a:gd name="connsiteY163" fmla="*/ 10000 h 10000"/>
                    <a:gd name="connsiteX164" fmla="*/ 7723 w 10000"/>
                    <a:gd name="connsiteY164" fmla="*/ 9900 h 10000"/>
                    <a:gd name="connsiteX165" fmla="*/ 5711 w 10000"/>
                    <a:gd name="connsiteY165" fmla="*/ 8820 h 10000"/>
                    <a:gd name="connsiteX166" fmla="*/ 7586 w 10000"/>
                    <a:gd name="connsiteY166" fmla="*/ 9545 h 10000"/>
                    <a:gd name="connsiteX167" fmla="*/ 5934 w 10000"/>
                    <a:gd name="connsiteY167" fmla="*/ 8674 h 10000"/>
                    <a:gd name="connsiteX168" fmla="*/ 7526 w 10000"/>
                    <a:gd name="connsiteY168" fmla="*/ 9377 h 10000"/>
                    <a:gd name="connsiteX169" fmla="*/ 7398 w 10000"/>
                    <a:gd name="connsiteY169" fmla="*/ 9368 h 10000"/>
                    <a:gd name="connsiteX170" fmla="*/ 7207 w 10000"/>
                    <a:gd name="connsiteY170" fmla="*/ 9186 h 10000"/>
                    <a:gd name="connsiteX171" fmla="*/ 6981 w 10000"/>
                    <a:gd name="connsiteY171" fmla="*/ 9163 h 10000"/>
                    <a:gd name="connsiteX172" fmla="*/ 7022 w 10000"/>
                    <a:gd name="connsiteY172" fmla="*/ 9069 h 10000"/>
                    <a:gd name="connsiteX173" fmla="*/ 7019 w 10000"/>
                    <a:gd name="connsiteY173" fmla="*/ 8994 h 10000"/>
                    <a:gd name="connsiteX174" fmla="*/ 6887 w 10000"/>
                    <a:gd name="connsiteY174" fmla="*/ 9069 h 10000"/>
                    <a:gd name="connsiteX175" fmla="*/ 6847 w 10000"/>
                    <a:gd name="connsiteY175" fmla="*/ 8968 h 10000"/>
                    <a:gd name="connsiteX176" fmla="*/ 6967 w 10000"/>
                    <a:gd name="connsiteY176" fmla="*/ 8880 h 10000"/>
                    <a:gd name="connsiteX177" fmla="*/ 7007 w 10000"/>
                    <a:gd name="connsiteY177" fmla="*/ 8794 h 10000"/>
                    <a:gd name="connsiteX178" fmla="*/ 6895 w 10000"/>
                    <a:gd name="connsiteY178" fmla="*/ 8710 h 10000"/>
                    <a:gd name="connsiteX179" fmla="*/ 6971 w 10000"/>
                    <a:gd name="connsiteY179" fmla="*/ 8609 h 10000"/>
                    <a:gd name="connsiteX180" fmla="*/ 6979 w 10000"/>
                    <a:gd name="connsiteY180" fmla="*/ 8357 h 10000"/>
                    <a:gd name="connsiteX181" fmla="*/ 6918 w 10000"/>
                    <a:gd name="connsiteY181" fmla="*/ 8033 h 10000"/>
                    <a:gd name="connsiteX182" fmla="*/ 6862 w 10000"/>
                    <a:gd name="connsiteY182" fmla="*/ 7690 h 10000"/>
                    <a:gd name="connsiteX183" fmla="*/ 6723 w 10000"/>
                    <a:gd name="connsiteY183" fmla="*/ 7355 h 10000"/>
                    <a:gd name="connsiteX184" fmla="*/ 6577 w 10000"/>
                    <a:gd name="connsiteY184" fmla="*/ 7260 h 10000"/>
                    <a:gd name="connsiteX185" fmla="*/ 6493 w 10000"/>
                    <a:gd name="connsiteY185" fmla="*/ 7123 h 10000"/>
                    <a:gd name="connsiteX186" fmla="*/ 6583 w 10000"/>
                    <a:gd name="connsiteY186" fmla="*/ 6904 h 10000"/>
                    <a:gd name="connsiteX187" fmla="*/ 6819 w 10000"/>
                    <a:gd name="connsiteY187" fmla="*/ 6707 h 10000"/>
                    <a:gd name="connsiteX188" fmla="*/ 6898 w 10000"/>
                    <a:gd name="connsiteY188" fmla="*/ 6441 h 10000"/>
                    <a:gd name="connsiteX189" fmla="*/ 7066 w 10000"/>
                    <a:gd name="connsiteY189" fmla="*/ 6199 h 10000"/>
                    <a:gd name="connsiteX190" fmla="*/ 7310 w 10000"/>
                    <a:gd name="connsiteY190" fmla="*/ 6095 h 10000"/>
                    <a:gd name="connsiteX191" fmla="*/ 7304 w 10000"/>
                    <a:gd name="connsiteY191" fmla="*/ 5905 h 10000"/>
                    <a:gd name="connsiteX192" fmla="*/ 7546 w 10000"/>
                    <a:gd name="connsiteY192" fmla="*/ 5702 h 10000"/>
                    <a:gd name="connsiteX193" fmla="*/ 7732 w 10000"/>
                    <a:gd name="connsiteY193" fmla="*/ 5457 h 10000"/>
                    <a:gd name="connsiteX194" fmla="*/ 7771 w 10000"/>
                    <a:gd name="connsiteY194" fmla="*/ 5338 h 10000"/>
                    <a:gd name="connsiteX195" fmla="*/ 7968 w 10000"/>
                    <a:gd name="connsiteY195" fmla="*/ 5197 h 10000"/>
                    <a:gd name="connsiteX196" fmla="*/ 8235 w 10000"/>
                    <a:gd name="connsiteY196" fmla="*/ 4836 h 10000"/>
                    <a:gd name="connsiteX197" fmla="*/ 8373 w 10000"/>
                    <a:gd name="connsiteY197" fmla="*/ 4611 h 10000"/>
                    <a:gd name="connsiteX198" fmla="*/ 8710 w 10000"/>
                    <a:gd name="connsiteY198" fmla="*/ 4250 h 10000"/>
                    <a:gd name="connsiteX199" fmla="*/ 8773 w 10000"/>
                    <a:gd name="connsiteY199" fmla="*/ 4106 h 10000"/>
                    <a:gd name="connsiteX200" fmla="*/ 9081 w 10000"/>
                    <a:gd name="connsiteY200" fmla="*/ 3800 h 10000"/>
                    <a:gd name="connsiteX201" fmla="*/ 9710 w 10000"/>
                    <a:gd name="connsiteY201" fmla="*/ 3175 h 10000"/>
                    <a:gd name="connsiteX202" fmla="*/ 9953 w 10000"/>
                    <a:gd name="connsiteY202" fmla="*/ 3020 h 10000"/>
                    <a:gd name="connsiteX203" fmla="*/ 10000 w 10000"/>
                    <a:gd name="connsiteY203" fmla="*/ 2899 h 10000"/>
                    <a:gd name="connsiteX0" fmla="*/ 10000 w 10000"/>
                    <a:gd name="connsiteY0" fmla="*/ 2899 h 10037"/>
                    <a:gd name="connsiteX1" fmla="*/ 9961 w 10000"/>
                    <a:gd name="connsiteY1" fmla="*/ 2839 h 10037"/>
                    <a:gd name="connsiteX2" fmla="*/ 9842 w 10000"/>
                    <a:gd name="connsiteY2" fmla="*/ 2802 h 10037"/>
                    <a:gd name="connsiteX3" fmla="*/ 9800 w 10000"/>
                    <a:gd name="connsiteY3" fmla="*/ 2666 h 10037"/>
                    <a:gd name="connsiteX4" fmla="*/ 9691 w 10000"/>
                    <a:gd name="connsiteY4" fmla="*/ 2659 h 10037"/>
                    <a:gd name="connsiteX5" fmla="*/ 9533 w 10000"/>
                    <a:gd name="connsiteY5" fmla="*/ 2630 h 10037"/>
                    <a:gd name="connsiteX6" fmla="*/ 9413 w 10000"/>
                    <a:gd name="connsiteY6" fmla="*/ 2625 h 10037"/>
                    <a:gd name="connsiteX7" fmla="*/ 9531 w 10000"/>
                    <a:gd name="connsiteY7" fmla="*/ 2416 h 10037"/>
                    <a:gd name="connsiteX8" fmla="*/ 9359 w 10000"/>
                    <a:gd name="connsiteY8" fmla="*/ 2316 h 10037"/>
                    <a:gd name="connsiteX9" fmla="*/ 9225 w 10000"/>
                    <a:gd name="connsiteY9" fmla="*/ 2276 h 10037"/>
                    <a:gd name="connsiteX10" fmla="*/ 9246 w 10000"/>
                    <a:gd name="connsiteY10" fmla="*/ 2110 h 10037"/>
                    <a:gd name="connsiteX11" fmla="*/ 9241 w 10000"/>
                    <a:gd name="connsiteY11" fmla="*/ 2030 h 10037"/>
                    <a:gd name="connsiteX12" fmla="*/ 8735 w 10000"/>
                    <a:gd name="connsiteY12" fmla="*/ 2349 h 10037"/>
                    <a:gd name="connsiteX13" fmla="*/ 8513 w 10000"/>
                    <a:gd name="connsiteY13" fmla="*/ 2182 h 10037"/>
                    <a:gd name="connsiteX14" fmla="*/ 8173 w 10000"/>
                    <a:gd name="connsiteY14" fmla="*/ 2441 h 10037"/>
                    <a:gd name="connsiteX15" fmla="*/ 7971 w 10000"/>
                    <a:gd name="connsiteY15" fmla="*/ 2730 h 10037"/>
                    <a:gd name="connsiteX16" fmla="*/ 7828 w 10000"/>
                    <a:gd name="connsiteY16" fmla="*/ 2807 h 10037"/>
                    <a:gd name="connsiteX17" fmla="*/ 7366 w 10000"/>
                    <a:gd name="connsiteY17" fmla="*/ 2770 h 10037"/>
                    <a:gd name="connsiteX18" fmla="*/ 6929 w 10000"/>
                    <a:gd name="connsiteY18" fmla="*/ 2767 h 10037"/>
                    <a:gd name="connsiteX19" fmla="*/ 6647 w 10000"/>
                    <a:gd name="connsiteY19" fmla="*/ 2734 h 10037"/>
                    <a:gd name="connsiteX20" fmla="*/ 6414 w 10000"/>
                    <a:gd name="connsiteY20" fmla="*/ 2827 h 10037"/>
                    <a:gd name="connsiteX21" fmla="*/ 6206 w 10000"/>
                    <a:gd name="connsiteY21" fmla="*/ 2744 h 10037"/>
                    <a:gd name="connsiteX22" fmla="*/ 6103 w 10000"/>
                    <a:gd name="connsiteY22" fmla="*/ 2673 h 10037"/>
                    <a:gd name="connsiteX23" fmla="*/ 6214 w 10000"/>
                    <a:gd name="connsiteY23" fmla="*/ 2615 h 10037"/>
                    <a:gd name="connsiteX24" fmla="*/ 6433 w 10000"/>
                    <a:gd name="connsiteY24" fmla="*/ 2607 h 10037"/>
                    <a:gd name="connsiteX25" fmla="*/ 6434 w 10000"/>
                    <a:gd name="connsiteY25" fmla="*/ 2488 h 10037"/>
                    <a:gd name="connsiteX26" fmla="*/ 6234 w 10000"/>
                    <a:gd name="connsiteY26" fmla="*/ 2496 h 10037"/>
                    <a:gd name="connsiteX27" fmla="*/ 6026 w 10000"/>
                    <a:gd name="connsiteY27" fmla="*/ 2565 h 10037"/>
                    <a:gd name="connsiteX28" fmla="*/ 5719 w 10000"/>
                    <a:gd name="connsiteY28" fmla="*/ 2525 h 10037"/>
                    <a:gd name="connsiteX29" fmla="*/ 5498 w 10000"/>
                    <a:gd name="connsiteY29" fmla="*/ 2525 h 10037"/>
                    <a:gd name="connsiteX30" fmla="*/ 5438 w 10000"/>
                    <a:gd name="connsiteY30" fmla="*/ 2364 h 10037"/>
                    <a:gd name="connsiteX31" fmla="*/ 5271 w 10000"/>
                    <a:gd name="connsiteY31" fmla="*/ 2304 h 10037"/>
                    <a:gd name="connsiteX32" fmla="*/ 5441 w 10000"/>
                    <a:gd name="connsiteY32" fmla="*/ 2118 h 10037"/>
                    <a:gd name="connsiteX33" fmla="*/ 5411 w 10000"/>
                    <a:gd name="connsiteY33" fmla="*/ 1949 h 10037"/>
                    <a:gd name="connsiteX34" fmla="*/ 5518 w 10000"/>
                    <a:gd name="connsiteY34" fmla="*/ 1926 h 10037"/>
                    <a:gd name="connsiteX35" fmla="*/ 5711 w 10000"/>
                    <a:gd name="connsiteY35" fmla="*/ 1886 h 10037"/>
                    <a:gd name="connsiteX36" fmla="*/ 5758 w 10000"/>
                    <a:gd name="connsiteY36" fmla="*/ 2047 h 10037"/>
                    <a:gd name="connsiteX37" fmla="*/ 5985 w 10000"/>
                    <a:gd name="connsiteY37" fmla="*/ 1815 h 10037"/>
                    <a:gd name="connsiteX38" fmla="*/ 5795 w 10000"/>
                    <a:gd name="connsiteY38" fmla="*/ 1851 h 10037"/>
                    <a:gd name="connsiteX39" fmla="*/ 5682 w 10000"/>
                    <a:gd name="connsiteY39" fmla="*/ 1783 h 10037"/>
                    <a:gd name="connsiteX40" fmla="*/ 5882 w 10000"/>
                    <a:gd name="connsiteY40" fmla="*/ 1723 h 10037"/>
                    <a:gd name="connsiteX41" fmla="*/ 5882 w 10000"/>
                    <a:gd name="connsiteY41" fmla="*/ 1634 h 10037"/>
                    <a:gd name="connsiteX42" fmla="*/ 5717 w 10000"/>
                    <a:gd name="connsiteY42" fmla="*/ 1626 h 10037"/>
                    <a:gd name="connsiteX43" fmla="*/ 5652 w 10000"/>
                    <a:gd name="connsiteY43" fmla="*/ 1465 h 10037"/>
                    <a:gd name="connsiteX44" fmla="*/ 5772 w 10000"/>
                    <a:gd name="connsiteY44" fmla="*/ 1276 h 10037"/>
                    <a:gd name="connsiteX45" fmla="*/ 5598 w 10000"/>
                    <a:gd name="connsiteY45" fmla="*/ 1226 h 10037"/>
                    <a:gd name="connsiteX46" fmla="*/ 5501 w 10000"/>
                    <a:gd name="connsiteY46" fmla="*/ 1276 h 10037"/>
                    <a:gd name="connsiteX47" fmla="*/ 5348 w 10000"/>
                    <a:gd name="connsiteY47" fmla="*/ 1228 h 10037"/>
                    <a:gd name="connsiteX48" fmla="*/ 5194 w 10000"/>
                    <a:gd name="connsiteY48" fmla="*/ 1242 h 10037"/>
                    <a:gd name="connsiteX49" fmla="*/ 4870 w 10000"/>
                    <a:gd name="connsiteY49" fmla="*/ 1114 h 10037"/>
                    <a:gd name="connsiteX50" fmla="*/ 4612 w 10000"/>
                    <a:gd name="connsiteY50" fmla="*/ 1091 h 10037"/>
                    <a:gd name="connsiteX51" fmla="*/ 4458 w 10000"/>
                    <a:gd name="connsiteY51" fmla="*/ 902 h 10037"/>
                    <a:gd name="connsiteX52" fmla="*/ 4127 w 10000"/>
                    <a:gd name="connsiteY52" fmla="*/ 868 h 10037"/>
                    <a:gd name="connsiteX53" fmla="*/ 4185 w 10000"/>
                    <a:gd name="connsiteY53" fmla="*/ 724 h 10037"/>
                    <a:gd name="connsiteX54" fmla="*/ 4238 w 10000"/>
                    <a:gd name="connsiteY54" fmla="*/ 477 h 10037"/>
                    <a:gd name="connsiteX55" fmla="*/ 4311 w 10000"/>
                    <a:gd name="connsiteY55" fmla="*/ 330 h 10037"/>
                    <a:gd name="connsiteX56" fmla="*/ 4098 w 10000"/>
                    <a:gd name="connsiteY56" fmla="*/ 246 h 10037"/>
                    <a:gd name="connsiteX57" fmla="*/ 4042 w 10000"/>
                    <a:gd name="connsiteY57" fmla="*/ 95 h 10037"/>
                    <a:gd name="connsiteX58" fmla="*/ 3752 w 10000"/>
                    <a:gd name="connsiteY58" fmla="*/ 1 h 10037"/>
                    <a:gd name="connsiteX59" fmla="*/ 3493 w 10000"/>
                    <a:gd name="connsiteY59" fmla="*/ 163 h 10037"/>
                    <a:gd name="connsiteX60" fmla="*/ 3269 w 10000"/>
                    <a:gd name="connsiteY60" fmla="*/ 258 h 10037"/>
                    <a:gd name="connsiteX61" fmla="*/ 3128 w 10000"/>
                    <a:gd name="connsiteY61" fmla="*/ 280 h 10037"/>
                    <a:gd name="connsiteX62" fmla="*/ 2903 w 10000"/>
                    <a:gd name="connsiteY62" fmla="*/ 155 h 10037"/>
                    <a:gd name="connsiteX63" fmla="*/ 2816 w 10000"/>
                    <a:gd name="connsiteY63" fmla="*/ 355 h 10037"/>
                    <a:gd name="connsiteX64" fmla="*/ 2800 w 10000"/>
                    <a:gd name="connsiteY64" fmla="*/ 631 h 10037"/>
                    <a:gd name="connsiteX65" fmla="*/ 2647 w 10000"/>
                    <a:gd name="connsiteY65" fmla="*/ 808 h 10037"/>
                    <a:gd name="connsiteX66" fmla="*/ 2620 w 10000"/>
                    <a:gd name="connsiteY66" fmla="*/ 1020 h 10037"/>
                    <a:gd name="connsiteX67" fmla="*/ 2487 w 10000"/>
                    <a:gd name="connsiteY67" fmla="*/ 977 h 10037"/>
                    <a:gd name="connsiteX68" fmla="*/ 2195 w 10000"/>
                    <a:gd name="connsiteY68" fmla="*/ 1159 h 10037"/>
                    <a:gd name="connsiteX69" fmla="*/ 2074 w 10000"/>
                    <a:gd name="connsiteY69" fmla="*/ 1331 h 10037"/>
                    <a:gd name="connsiteX70" fmla="*/ 2013 w 10000"/>
                    <a:gd name="connsiteY70" fmla="*/ 1540 h 10037"/>
                    <a:gd name="connsiteX71" fmla="*/ 1943 w 10000"/>
                    <a:gd name="connsiteY71" fmla="*/ 1721 h 10037"/>
                    <a:gd name="connsiteX72" fmla="*/ 1801 w 10000"/>
                    <a:gd name="connsiteY72" fmla="*/ 1783 h 10037"/>
                    <a:gd name="connsiteX73" fmla="*/ 1574 w 10000"/>
                    <a:gd name="connsiteY73" fmla="*/ 1729 h 10037"/>
                    <a:gd name="connsiteX74" fmla="*/ 1429 w 10000"/>
                    <a:gd name="connsiteY74" fmla="*/ 1929 h 10037"/>
                    <a:gd name="connsiteX75" fmla="*/ 1254 w 10000"/>
                    <a:gd name="connsiteY75" fmla="*/ 1921 h 10037"/>
                    <a:gd name="connsiteX76" fmla="*/ 1326 w 10000"/>
                    <a:gd name="connsiteY76" fmla="*/ 2070 h 10037"/>
                    <a:gd name="connsiteX77" fmla="*/ 1118 w 10000"/>
                    <a:gd name="connsiteY77" fmla="*/ 2142 h 10037"/>
                    <a:gd name="connsiteX78" fmla="*/ 1065 w 10000"/>
                    <a:gd name="connsiteY78" fmla="*/ 2272 h 10037"/>
                    <a:gd name="connsiteX79" fmla="*/ 847 w 10000"/>
                    <a:gd name="connsiteY79" fmla="*/ 2252 h 10037"/>
                    <a:gd name="connsiteX80" fmla="*/ 545 w 10000"/>
                    <a:gd name="connsiteY80" fmla="*/ 2450 h 10037"/>
                    <a:gd name="connsiteX81" fmla="*/ 382 w 10000"/>
                    <a:gd name="connsiteY81" fmla="*/ 2670 h 10037"/>
                    <a:gd name="connsiteX82" fmla="*/ 309 w 10000"/>
                    <a:gd name="connsiteY82" fmla="*/ 2836 h 10037"/>
                    <a:gd name="connsiteX83" fmla="*/ 360 w 10000"/>
                    <a:gd name="connsiteY83" fmla="*/ 2971 h 10037"/>
                    <a:gd name="connsiteX84" fmla="*/ 205 w 10000"/>
                    <a:gd name="connsiteY84" fmla="*/ 2971 h 10037"/>
                    <a:gd name="connsiteX85" fmla="*/ 135 w 10000"/>
                    <a:gd name="connsiteY85" fmla="*/ 3117 h 10037"/>
                    <a:gd name="connsiteX86" fmla="*/ 50 w 10000"/>
                    <a:gd name="connsiteY86" fmla="*/ 3208 h 10037"/>
                    <a:gd name="connsiteX87" fmla="*/ 143 w 10000"/>
                    <a:gd name="connsiteY87" fmla="*/ 3289 h 10037"/>
                    <a:gd name="connsiteX88" fmla="*/ 1 w 10000"/>
                    <a:gd name="connsiteY88" fmla="*/ 3357 h 10037"/>
                    <a:gd name="connsiteX89" fmla="*/ 140 w 10000"/>
                    <a:gd name="connsiteY89" fmla="*/ 3509 h 10037"/>
                    <a:gd name="connsiteX90" fmla="*/ 155 w 10000"/>
                    <a:gd name="connsiteY90" fmla="*/ 3666 h 10037"/>
                    <a:gd name="connsiteX91" fmla="*/ 65 w 10000"/>
                    <a:gd name="connsiteY91" fmla="*/ 3832 h 10037"/>
                    <a:gd name="connsiteX92" fmla="*/ 133 w 10000"/>
                    <a:gd name="connsiteY92" fmla="*/ 3920 h 10037"/>
                    <a:gd name="connsiteX93" fmla="*/ 247 w 10000"/>
                    <a:gd name="connsiteY93" fmla="*/ 4022 h 10037"/>
                    <a:gd name="connsiteX94" fmla="*/ 253 w 10000"/>
                    <a:gd name="connsiteY94" fmla="*/ 4170 h 10037"/>
                    <a:gd name="connsiteX95" fmla="*/ 155 w 10000"/>
                    <a:gd name="connsiteY95" fmla="*/ 4194 h 10037"/>
                    <a:gd name="connsiteX96" fmla="*/ 180 w 10000"/>
                    <a:gd name="connsiteY96" fmla="*/ 4324 h 10037"/>
                    <a:gd name="connsiteX97" fmla="*/ 37 w 10000"/>
                    <a:gd name="connsiteY97" fmla="*/ 4371 h 10037"/>
                    <a:gd name="connsiteX98" fmla="*/ 234 w 10000"/>
                    <a:gd name="connsiteY98" fmla="*/ 4500 h 10037"/>
                    <a:gd name="connsiteX99" fmla="*/ 227 w 10000"/>
                    <a:gd name="connsiteY99" fmla="*/ 4639 h 10037"/>
                    <a:gd name="connsiteX100" fmla="*/ 45 w 10000"/>
                    <a:gd name="connsiteY100" fmla="*/ 4726 h 10037"/>
                    <a:gd name="connsiteX101" fmla="*/ 146 w 10000"/>
                    <a:gd name="connsiteY101" fmla="*/ 5012 h 10037"/>
                    <a:gd name="connsiteX102" fmla="*/ 425 w 10000"/>
                    <a:gd name="connsiteY102" fmla="*/ 5057 h 10037"/>
                    <a:gd name="connsiteX103" fmla="*/ 675 w 10000"/>
                    <a:gd name="connsiteY103" fmla="*/ 5014 h 10037"/>
                    <a:gd name="connsiteX104" fmla="*/ 722 w 10000"/>
                    <a:gd name="connsiteY104" fmla="*/ 5201 h 10037"/>
                    <a:gd name="connsiteX105" fmla="*/ 624 w 10000"/>
                    <a:gd name="connsiteY105" fmla="*/ 5280 h 10037"/>
                    <a:gd name="connsiteX106" fmla="*/ 422 w 10000"/>
                    <a:gd name="connsiteY106" fmla="*/ 5318 h 10037"/>
                    <a:gd name="connsiteX107" fmla="*/ 450 w 10000"/>
                    <a:gd name="connsiteY107" fmla="*/ 5506 h 10037"/>
                    <a:gd name="connsiteX108" fmla="*/ 597 w 10000"/>
                    <a:gd name="connsiteY108" fmla="*/ 5544 h 10037"/>
                    <a:gd name="connsiteX109" fmla="*/ 762 w 10000"/>
                    <a:gd name="connsiteY109" fmla="*/ 5465 h 10037"/>
                    <a:gd name="connsiteX110" fmla="*/ 931 w 10000"/>
                    <a:gd name="connsiteY110" fmla="*/ 5581 h 10037"/>
                    <a:gd name="connsiteX111" fmla="*/ 872 w 10000"/>
                    <a:gd name="connsiteY111" fmla="*/ 5750 h 10037"/>
                    <a:gd name="connsiteX112" fmla="*/ 658 w 10000"/>
                    <a:gd name="connsiteY112" fmla="*/ 5750 h 10037"/>
                    <a:gd name="connsiteX113" fmla="*/ 545 w 10000"/>
                    <a:gd name="connsiteY113" fmla="*/ 5867 h 10037"/>
                    <a:gd name="connsiteX114" fmla="*/ 554 w 10000"/>
                    <a:gd name="connsiteY114" fmla="*/ 6008 h 10037"/>
                    <a:gd name="connsiteX115" fmla="*/ 855 w 10000"/>
                    <a:gd name="connsiteY115" fmla="*/ 6099 h 10037"/>
                    <a:gd name="connsiteX116" fmla="*/ 922 w 10000"/>
                    <a:gd name="connsiteY116" fmla="*/ 6331 h 10037"/>
                    <a:gd name="connsiteX117" fmla="*/ 1012 w 10000"/>
                    <a:gd name="connsiteY117" fmla="*/ 6593 h 10037"/>
                    <a:gd name="connsiteX118" fmla="*/ 1091 w 10000"/>
                    <a:gd name="connsiteY118" fmla="*/ 6714 h 10037"/>
                    <a:gd name="connsiteX119" fmla="*/ 878 w 10000"/>
                    <a:gd name="connsiteY119" fmla="*/ 6914 h 10037"/>
                    <a:gd name="connsiteX120" fmla="*/ 1115 w 10000"/>
                    <a:gd name="connsiteY120" fmla="*/ 6996 h 10037"/>
                    <a:gd name="connsiteX121" fmla="*/ 1102 w 10000"/>
                    <a:gd name="connsiteY121" fmla="*/ 7115 h 10037"/>
                    <a:gd name="connsiteX122" fmla="*/ 1042 w 10000"/>
                    <a:gd name="connsiteY122" fmla="*/ 7207 h 10037"/>
                    <a:gd name="connsiteX123" fmla="*/ 1318 w 10000"/>
                    <a:gd name="connsiteY123" fmla="*/ 7419 h 10037"/>
                    <a:gd name="connsiteX124" fmla="*/ 1289 w 10000"/>
                    <a:gd name="connsiteY124" fmla="*/ 7496 h 10037"/>
                    <a:gd name="connsiteX125" fmla="*/ 1175 w 10000"/>
                    <a:gd name="connsiteY125" fmla="*/ 7770 h 10037"/>
                    <a:gd name="connsiteX126" fmla="*/ 1403 w 10000"/>
                    <a:gd name="connsiteY126" fmla="*/ 7901 h 10037"/>
                    <a:gd name="connsiteX127" fmla="*/ 1633 w 10000"/>
                    <a:gd name="connsiteY127" fmla="*/ 7799 h 10037"/>
                    <a:gd name="connsiteX128" fmla="*/ 1774 w 10000"/>
                    <a:gd name="connsiteY128" fmla="*/ 7830 h 10037"/>
                    <a:gd name="connsiteX129" fmla="*/ 2007 w 10000"/>
                    <a:gd name="connsiteY129" fmla="*/ 7750 h 10037"/>
                    <a:gd name="connsiteX130" fmla="*/ 2144 w 10000"/>
                    <a:gd name="connsiteY130" fmla="*/ 7764 h 10037"/>
                    <a:gd name="connsiteX131" fmla="*/ 2225 w 10000"/>
                    <a:gd name="connsiteY131" fmla="*/ 7702 h 10037"/>
                    <a:gd name="connsiteX132" fmla="*/ 2409 w 10000"/>
                    <a:gd name="connsiteY132" fmla="*/ 7859 h 10037"/>
                    <a:gd name="connsiteX133" fmla="*/ 2603 w 10000"/>
                    <a:gd name="connsiteY133" fmla="*/ 7859 h 10037"/>
                    <a:gd name="connsiteX134" fmla="*/ 2777 w 10000"/>
                    <a:gd name="connsiteY134" fmla="*/ 7959 h 10037"/>
                    <a:gd name="connsiteX135" fmla="*/ 2821 w 10000"/>
                    <a:gd name="connsiteY135" fmla="*/ 8116 h 10037"/>
                    <a:gd name="connsiteX136" fmla="*/ 3027 w 10000"/>
                    <a:gd name="connsiteY136" fmla="*/ 7949 h 10037"/>
                    <a:gd name="connsiteX137" fmla="*/ 3131 w 10000"/>
                    <a:gd name="connsiteY137" fmla="*/ 7949 h 10037"/>
                    <a:gd name="connsiteX138" fmla="*/ 3199 w 10000"/>
                    <a:gd name="connsiteY138" fmla="*/ 8044 h 10037"/>
                    <a:gd name="connsiteX139" fmla="*/ 3365 w 10000"/>
                    <a:gd name="connsiteY139" fmla="*/ 8056 h 10037"/>
                    <a:gd name="connsiteX140" fmla="*/ 3528 w 10000"/>
                    <a:gd name="connsiteY140" fmla="*/ 8159 h 10037"/>
                    <a:gd name="connsiteX141" fmla="*/ 3749 w 10000"/>
                    <a:gd name="connsiteY141" fmla="*/ 8159 h 10037"/>
                    <a:gd name="connsiteX142" fmla="*/ 3789 w 10000"/>
                    <a:gd name="connsiteY142" fmla="*/ 8368 h 10037"/>
                    <a:gd name="connsiteX143" fmla="*/ 4004 w 10000"/>
                    <a:gd name="connsiteY143" fmla="*/ 8448 h 10037"/>
                    <a:gd name="connsiteX144" fmla="*/ 4021 w 10000"/>
                    <a:gd name="connsiteY144" fmla="*/ 8758 h 10037"/>
                    <a:gd name="connsiteX145" fmla="*/ 4295 w 10000"/>
                    <a:gd name="connsiteY145" fmla="*/ 8832 h 10037"/>
                    <a:gd name="connsiteX146" fmla="*/ 4592 w 10000"/>
                    <a:gd name="connsiteY146" fmla="*/ 8929 h 10037"/>
                    <a:gd name="connsiteX147" fmla="*/ 4812 w 10000"/>
                    <a:gd name="connsiteY147" fmla="*/ 8997 h 10037"/>
                    <a:gd name="connsiteX148" fmla="*/ 4885 w 10000"/>
                    <a:gd name="connsiteY148" fmla="*/ 9149 h 10037"/>
                    <a:gd name="connsiteX149" fmla="*/ 5130 w 10000"/>
                    <a:gd name="connsiteY149" fmla="*/ 9166 h 10037"/>
                    <a:gd name="connsiteX150" fmla="*/ 5310 w 10000"/>
                    <a:gd name="connsiteY150" fmla="*/ 9226 h 10037"/>
                    <a:gd name="connsiteX151" fmla="*/ 5431 w 10000"/>
                    <a:gd name="connsiteY151" fmla="*/ 9141 h 10037"/>
                    <a:gd name="connsiteX152" fmla="*/ 5694 w 10000"/>
                    <a:gd name="connsiteY152" fmla="*/ 9398 h 10037"/>
                    <a:gd name="connsiteX153" fmla="*/ 5815 w 10000"/>
                    <a:gd name="connsiteY153" fmla="*/ 9350 h 10037"/>
                    <a:gd name="connsiteX154" fmla="*/ 5905 w 10000"/>
                    <a:gd name="connsiteY154" fmla="*/ 9413 h 10037"/>
                    <a:gd name="connsiteX155" fmla="*/ 6200 w 10000"/>
                    <a:gd name="connsiteY155" fmla="*/ 9390 h 10037"/>
                    <a:gd name="connsiteX156" fmla="*/ 6430 w 10000"/>
                    <a:gd name="connsiteY156" fmla="*/ 9398 h 10037"/>
                    <a:gd name="connsiteX157" fmla="*/ 6607 w 10000"/>
                    <a:gd name="connsiteY157" fmla="*/ 9691 h 10037"/>
                    <a:gd name="connsiteX158" fmla="*/ 6778 w 10000"/>
                    <a:gd name="connsiteY158" fmla="*/ 9801 h 10037"/>
                    <a:gd name="connsiteX159" fmla="*/ 7008 w 10000"/>
                    <a:gd name="connsiteY159" fmla="*/ 9734 h 10037"/>
                    <a:gd name="connsiteX160" fmla="*/ 7240 w 10000"/>
                    <a:gd name="connsiteY160" fmla="*/ 9748 h 10037"/>
                    <a:gd name="connsiteX161" fmla="*/ 7299 w 10000"/>
                    <a:gd name="connsiteY161" fmla="*/ 9883 h 10037"/>
                    <a:gd name="connsiteX162" fmla="*/ 7481 w 10000"/>
                    <a:gd name="connsiteY162" fmla="*/ 9865 h 10037"/>
                    <a:gd name="connsiteX163" fmla="*/ 7613 w 10000"/>
                    <a:gd name="connsiteY163" fmla="*/ 10000 h 10037"/>
                    <a:gd name="connsiteX164" fmla="*/ 4786 w 10000"/>
                    <a:gd name="connsiteY164" fmla="*/ 9093 h 10037"/>
                    <a:gd name="connsiteX165" fmla="*/ 5711 w 10000"/>
                    <a:gd name="connsiteY165" fmla="*/ 8820 h 10037"/>
                    <a:gd name="connsiteX166" fmla="*/ 7586 w 10000"/>
                    <a:gd name="connsiteY166" fmla="*/ 9545 h 10037"/>
                    <a:gd name="connsiteX167" fmla="*/ 5934 w 10000"/>
                    <a:gd name="connsiteY167" fmla="*/ 8674 h 10037"/>
                    <a:gd name="connsiteX168" fmla="*/ 7526 w 10000"/>
                    <a:gd name="connsiteY168" fmla="*/ 9377 h 10037"/>
                    <a:gd name="connsiteX169" fmla="*/ 7398 w 10000"/>
                    <a:gd name="connsiteY169" fmla="*/ 9368 h 10037"/>
                    <a:gd name="connsiteX170" fmla="*/ 7207 w 10000"/>
                    <a:gd name="connsiteY170" fmla="*/ 9186 h 10037"/>
                    <a:gd name="connsiteX171" fmla="*/ 6981 w 10000"/>
                    <a:gd name="connsiteY171" fmla="*/ 9163 h 10037"/>
                    <a:gd name="connsiteX172" fmla="*/ 7022 w 10000"/>
                    <a:gd name="connsiteY172" fmla="*/ 9069 h 10037"/>
                    <a:gd name="connsiteX173" fmla="*/ 7019 w 10000"/>
                    <a:gd name="connsiteY173" fmla="*/ 8994 h 10037"/>
                    <a:gd name="connsiteX174" fmla="*/ 6887 w 10000"/>
                    <a:gd name="connsiteY174" fmla="*/ 9069 h 10037"/>
                    <a:gd name="connsiteX175" fmla="*/ 6847 w 10000"/>
                    <a:gd name="connsiteY175" fmla="*/ 8968 h 10037"/>
                    <a:gd name="connsiteX176" fmla="*/ 6967 w 10000"/>
                    <a:gd name="connsiteY176" fmla="*/ 8880 h 10037"/>
                    <a:gd name="connsiteX177" fmla="*/ 7007 w 10000"/>
                    <a:gd name="connsiteY177" fmla="*/ 8794 h 10037"/>
                    <a:gd name="connsiteX178" fmla="*/ 6895 w 10000"/>
                    <a:gd name="connsiteY178" fmla="*/ 8710 h 10037"/>
                    <a:gd name="connsiteX179" fmla="*/ 6971 w 10000"/>
                    <a:gd name="connsiteY179" fmla="*/ 8609 h 10037"/>
                    <a:gd name="connsiteX180" fmla="*/ 6979 w 10000"/>
                    <a:gd name="connsiteY180" fmla="*/ 8357 h 10037"/>
                    <a:gd name="connsiteX181" fmla="*/ 6918 w 10000"/>
                    <a:gd name="connsiteY181" fmla="*/ 8033 h 10037"/>
                    <a:gd name="connsiteX182" fmla="*/ 6862 w 10000"/>
                    <a:gd name="connsiteY182" fmla="*/ 7690 h 10037"/>
                    <a:gd name="connsiteX183" fmla="*/ 6723 w 10000"/>
                    <a:gd name="connsiteY183" fmla="*/ 7355 h 10037"/>
                    <a:gd name="connsiteX184" fmla="*/ 6577 w 10000"/>
                    <a:gd name="connsiteY184" fmla="*/ 7260 h 10037"/>
                    <a:gd name="connsiteX185" fmla="*/ 6493 w 10000"/>
                    <a:gd name="connsiteY185" fmla="*/ 7123 h 10037"/>
                    <a:gd name="connsiteX186" fmla="*/ 6583 w 10000"/>
                    <a:gd name="connsiteY186" fmla="*/ 6904 h 10037"/>
                    <a:gd name="connsiteX187" fmla="*/ 6819 w 10000"/>
                    <a:gd name="connsiteY187" fmla="*/ 6707 h 10037"/>
                    <a:gd name="connsiteX188" fmla="*/ 6898 w 10000"/>
                    <a:gd name="connsiteY188" fmla="*/ 6441 h 10037"/>
                    <a:gd name="connsiteX189" fmla="*/ 7066 w 10000"/>
                    <a:gd name="connsiteY189" fmla="*/ 6199 h 10037"/>
                    <a:gd name="connsiteX190" fmla="*/ 7310 w 10000"/>
                    <a:gd name="connsiteY190" fmla="*/ 6095 h 10037"/>
                    <a:gd name="connsiteX191" fmla="*/ 7304 w 10000"/>
                    <a:gd name="connsiteY191" fmla="*/ 5905 h 10037"/>
                    <a:gd name="connsiteX192" fmla="*/ 7546 w 10000"/>
                    <a:gd name="connsiteY192" fmla="*/ 5702 h 10037"/>
                    <a:gd name="connsiteX193" fmla="*/ 7732 w 10000"/>
                    <a:gd name="connsiteY193" fmla="*/ 5457 h 10037"/>
                    <a:gd name="connsiteX194" fmla="*/ 7771 w 10000"/>
                    <a:gd name="connsiteY194" fmla="*/ 5338 h 10037"/>
                    <a:gd name="connsiteX195" fmla="*/ 7968 w 10000"/>
                    <a:gd name="connsiteY195" fmla="*/ 5197 h 10037"/>
                    <a:gd name="connsiteX196" fmla="*/ 8235 w 10000"/>
                    <a:gd name="connsiteY196" fmla="*/ 4836 h 10037"/>
                    <a:gd name="connsiteX197" fmla="*/ 8373 w 10000"/>
                    <a:gd name="connsiteY197" fmla="*/ 4611 h 10037"/>
                    <a:gd name="connsiteX198" fmla="*/ 8710 w 10000"/>
                    <a:gd name="connsiteY198" fmla="*/ 4250 h 10037"/>
                    <a:gd name="connsiteX199" fmla="*/ 8773 w 10000"/>
                    <a:gd name="connsiteY199" fmla="*/ 4106 h 10037"/>
                    <a:gd name="connsiteX200" fmla="*/ 9081 w 10000"/>
                    <a:gd name="connsiteY200" fmla="*/ 3800 h 10037"/>
                    <a:gd name="connsiteX201" fmla="*/ 9710 w 10000"/>
                    <a:gd name="connsiteY201" fmla="*/ 3175 h 10037"/>
                    <a:gd name="connsiteX202" fmla="*/ 9953 w 10000"/>
                    <a:gd name="connsiteY202" fmla="*/ 3020 h 10037"/>
                    <a:gd name="connsiteX203" fmla="*/ 10000 w 10000"/>
                    <a:gd name="connsiteY203" fmla="*/ 2899 h 10037"/>
                    <a:gd name="connsiteX0" fmla="*/ 10000 w 10000"/>
                    <a:gd name="connsiteY0" fmla="*/ 2899 h 9960"/>
                    <a:gd name="connsiteX1" fmla="*/ 9961 w 10000"/>
                    <a:gd name="connsiteY1" fmla="*/ 2839 h 9960"/>
                    <a:gd name="connsiteX2" fmla="*/ 9842 w 10000"/>
                    <a:gd name="connsiteY2" fmla="*/ 2802 h 9960"/>
                    <a:gd name="connsiteX3" fmla="*/ 9800 w 10000"/>
                    <a:gd name="connsiteY3" fmla="*/ 2666 h 9960"/>
                    <a:gd name="connsiteX4" fmla="*/ 9691 w 10000"/>
                    <a:gd name="connsiteY4" fmla="*/ 2659 h 9960"/>
                    <a:gd name="connsiteX5" fmla="*/ 9533 w 10000"/>
                    <a:gd name="connsiteY5" fmla="*/ 2630 h 9960"/>
                    <a:gd name="connsiteX6" fmla="*/ 9413 w 10000"/>
                    <a:gd name="connsiteY6" fmla="*/ 2625 h 9960"/>
                    <a:gd name="connsiteX7" fmla="*/ 9531 w 10000"/>
                    <a:gd name="connsiteY7" fmla="*/ 2416 h 9960"/>
                    <a:gd name="connsiteX8" fmla="*/ 9359 w 10000"/>
                    <a:gd name="connsiteY8" fmla="*/ 2316 h 9960"/>
                    <a:gd name="connsiteX9" fmla="*/ 9225 w 10000"/>
                    <a:gd name="connsiteY9" fmla="*/ 2276 h 9960"/>
                    <a:gd name="connsiteX10" fmla="*/ 9246 w 10000"/>
                    <a:gd name="connsiteY10" fmla="*/ 2110 h 9960"/>
                    <a:gd name="connsiteX11" fmla="*/ 9241 w 10000"/>
                    <a:gd name="connsiteY11" fmla="*/ 2030 h 9960"/>
                    <a:gd name="connsiteX12" fmla="*/ 8735 w 10000"/>
                    <a:gd name="connsiteY12" fmla="*/ 2349 h 9960"/>
                    <a:gd name="connsiteX13" fmla="*/ 8513 w 10000"/>
                    <a:gd name="connsiteY13" fmla="*/ 2182 h 9960"/>
                    <a:gd name="connsiteX14" fmla="*/ 8173 w 10000"/>
                    <a:gd name="connsiteY14" fmla="*/ 2441 h 9960"/>
                    <a:gd name="connsiteX15" fmla="*/ 7971 w 10000"/>
                    <a:gd name="connsiteY15" fmla="*/ 2730 h 9960"/>
                    <a:gd name="connsiteX16" fmla="*/ 7828 w 10000"/>
                    <a:gd name="connsiteY16" fmla="*/ 2807 h 9960"/>
                    <a:gd name="connsiteX17" fmla="*/ 7366 w 10000"/>
                    <a:gd name="connsiteY17" fmla="*/ 2770 h 9960"/>
                    <a:gd name="connsiteX18" fmla="*/ 6929 w 10000"/>
                    <a:gd name="connsiteY18" fmla="*/ 2767 h 9960"/>
                    <a:gd name="connsiteX19" fmla="*/ 6647 w 10000"/>
                    <a:gd name="connsiteY19" fmla="*/ 2734 h 9960"/>
                    <a:gd name="connsiteX20" fmla="*/ 6414 w 10000"/>
                    <a:gd name="connsiteY20" fmla="*/ 2827 h 9960"/>
                    <a:gd name="connsiteX21" fmla="*/ 6206 w 10000"/>
                    <a:gd name="connsiteY21" fmla="*/ 2744 h 9960"/>
                    <a:gd name="connsiteX22" fmla="*/ 6103 w 10000"/>
                    <a:gd name="connsiteY22" fmla="*/ 2673 h 9960"/>
                    <a:gd name="connsiteX23" fmla="*/ 6214 w 10000"/>
                    <a:gd name="connsiteY23" fmla="*/ 2615 h 9960"/>
                    <a:gd name="connsiteX24" fmla="*/ 6433 w 10000"/>
                    <a:gd name="connsiteY24" fmla="*/ 2607 h 9960"/>
                    <a:gd name="connsiteX25" fmla="*/ 6434 w 10000"/>
                    <a:gd name="connsiteY25" fmla="*/ 2488 h 9960"/>
                    <a:gd name="connsiteX26" fmla="*/ 6234 w 10000"/>
                    <a:gd name="connsiteY26" fmla="*/ 2496 h 9960"/>
                    <a:gd name="connsiteX27" fmla="*/ 6026 w 10000"/>
                    <a:gd name="connsiteY27" fmla="*/ 2565 h 9960"/>
                    <a:gd name="connsiteX28" fmla="*/ 5719 w 10000"/>
                    <a:gd name="connsiteY28" fmla="*/ 2525 h 9960"/>
                    <a:gd name="connsiteX29" fmla="*/ 5498 w 10000"/>
                    <a:gd name="connsiteY29" fmla="*/ 2525 h 9960"/>
                    <a:gd name="connsiteX30" fmla="*/ 5438 w 10000"/>
                    <a:gd name="connsiteY30" fmla="*/ 2364 h 9960"/>
                    <a:gd name="connsiteX31" fmla="*/ 5271 w 10000"/>
                    <a:gd name="connsiteY31" fmla="*/ 2304 h 9960"/>
                    <a:gd name="connsiteX32" fmla="*/ 5441 w 10000"/>
                    <a:gd name="connsiteY32" fmla="*/ 2118 h 9960"/>
                    <a:gd name="connsiteX33" fmla="*/ 5411 w 10000"/>
                    <a:gd name="connsiteY33" fmla="*/ 1949 h 9960"/>
                    <a:gd name="connsiteX34" fmla="*/ 5518 w 10000"/>
                    <a:gd name="connsiteY34" fmla="*/ 1926 h 9960"/>
                    <a:gd name="connsiteX35" fmla="*/ 5711 w 10000"/>
                    <a:gd name="connsiteY35" fmla="*/ 1886 h 9960"/>
                    <a:gd name="connsiteX36" fmla="*/ 5758 w 10000"/>
                    <a:gd name="connsiteY36" fmla="*/ 2047 h 9960"/>
                    <a:gd name="connsiteX37" fmla="*/ 5985 w 10000"/>
                    <a:gd name="connsiteY37" fmla="*/ 1815 h 9960"/>
                    <a:gd name="connsiteX38" fmla="*/ 5795 w 10000"/>
                    <a:gd name="connsiteY38" fmla="*/ 1851 h 9960"/>
                    <a:gd name="connsiteX39" fmla="*/ 5682 w 10000"/>
                    <a:gd name="connsiteY39" fmla="*/ 1783 h 9960"/>
                    <a:gd name="connsiteX40" fmla="*/ 5882 w 10000"/>
                    <a:gd name="connsiteY40" fmla="*/ 1723 h 9960"/>
                    <a:gd name="connsiteX41" fmla="*/ 5882 w 10000"/>
                    <a:gd name="connsiteY41" fmla="*/ 1634 h 9960"/>
                    <a:gd name="connsiteX42" fmla="*/ 5717 w 10000"/>
                    <a:gd name="connsiteY42" fmla="*/ 1626 h 9960"/>
                    <a:gd name="connsiteX43" fmla="*/ 5652 w 10000"/>
                    <a:gd name="connsiteY43" fmla="*/ 1465 h 9960"/>
                    <a:gd name="connsiteX44" fmla="*/ 5772 w 10000"/>
                    <a:gd name="connsiteY44" fmla="*/ 1276 h 9960"/>
                    <a:gd name="connsiteX45" fmla="*/ 5598 w 10000"/>
                    <a:gd name="connsiteY45" fmla="*/ 1226 h 9960"/>
                    <a:gd name="connsiteX46" fmla="*/ 5501 w 10000"/>
                    <a:gd name="connsiteY46" fmla="*/ 1276 h 9960"/>
                    <a:gd name="connsiteX47" fmla="*/ 5348 w 10000"/>
                    <a:gd name="connsiteY47" fmla="*/ 1228 h 9960"/>
                    <a:gd name="connsiteX48" fmla="*/ 5194 w 10000"/>
                    <a:gd name="connsiteY48" fmla="*/ 1242 h 9960"/>
                    <a:gd name="connsiteX49" fmla="*/ 4870 w 10000"/>
                    <a:gd name="connsiteY49" fmla="*/ 1114 h 9960"/>
                    <a:gd name="connsiteX50" fmla="*/ 4612 w 10000"/>
                    <a:gd name="connsiteY50" fmla="*/ 1091 h 9960"/>
                    <a:gd name="connsiteX51" fmla="*/ 4458 w 10000"/>
                    <a:gd name="connsiteY51" fmla="*/ 902 h 9960"/>
                    <a:gd name="connsiteX52" fmla="*/ 4127 w 10000"/>
                    <a:gd name="connsiteY52" fmla="*/ 868 h 9960"/>
                    <a:gd name="connsiteX53" fmla="*/ 4185 w 10000"/>
                    <a:gd name="connsiteY53" fmla="*/ 724 h 9960"/>
                    <a:gd name="connsiteX54" fmla="*/ 4238 w 10000"/>
                    <a:gd name="connsiteY54" fmla="*/ 477 h 9960"/>
                    <a:gd name="connsiteX55" fmla="*/ 4311 w 10000"/>
                    <a:gd name="connsiteY55" fmla="*/ 330 h 9960"/>
                    <a:gd name="connsiteX56" fmla="*/ 4098 w 10000"/>
                    <a:gd name="connsiteY56" fmla="*/ 246 h 9960"/>
                    <a:gd name="connsiteX57" fmla="*/ 4042 w 10000"/>
                    <a:gd name="connsiteY57" fmla="*/ 95 h 9960"/>
                    <a:gd name="connsiteX58" fmla="*/ 3752 w 10000"/>
                    <a:gd name="connsiteY58" fmla="*/ 1 h 9960"/>
                    <a:gd name="connsiteX59" fmla="*/ 3493 w 10000"/>
                    <a:gd name="connsiteY59" fmla="*/ 163 h 9960"/>
                    <a:gd name="connsiteX60" fmla="*/ 3269 w 10000"/>
                    <a:gd name="connsiteY60" fmla="*/ 258 h 9960"/>
                    <a:gd name="connsiteX61" fmla="*/ 3128 w 10000"/>
                    <a:gd name="connsiteY61" fmla="*/ 280 h 9960"/>
                    <a:gd name="connsiteX62" fmla="*/ 2903 w 10000"/>
                    <a:gd name="connsiteY62" fmla="*/ 155 h 9960"/>
                    <a:gd name="connsiteX63" fmla="*/ 2816 w 10000"/>
                    <a:gd name="connsiteY63" fmla="*/ 355 h 9960"/>
                    <a:gd name="connsiteX64" fmla="*/ 2800 w 10000"/>
                    <a:gd name="connsiteY64" fmla="*/ 631 h 9960"/>
                    <a:gd name="connsiteX65" fmla="*/ 2647 w 10000"/>
                    <a:gd name="connsiteY65" fmla="*/ 808 h 9960"/>
                    <a:gd name="connsiteX66" fmla="*/ 2620 w 10000"/>
                    <a:gd name="connsiteY66" fmla="*/ 1020 h 9960"/>
                    <a:gd name="connsiteX67" fmla="*/ 2487 w 10000"/>
                    <a:gd name="connsiteY67" fmla="*/ 977 h 9960"/>
                    <a:gd name="connsiteX68" fmla="*/ 2195 w 10000"/>
                    <a:gd name="connsiteY68" fmla="*/ 1159 h 9960"/>
                    <a:gd name="connsiteX69" fmla="*/ 2074 w 10000"/>
                    <a:gd name="connsiteY69" fmla="*/ 1331 h 9960"/>
                    <a:gd name="connsiteX70" fmla="*/ 2013 w 10000"/>
                    <a:gd name="connsiteY70" fmla="*/ 1540 h 9960"/>
                    <a:gd name="connsiteX71" fmla="*/ 1943 w 10000"/>
                    <a:gd name="connsiteY71" fmla="*/ 1721 h 9960"/>
                    <a:gd name="connsiteX72" fmla="*/ 1801 w 10000"/>
                    <a:gd name="connsiteY72" fmla="*/ 1783 h 9960"/>
                    <a:gd name="connsiteX73" fmla="*/ 1574 w 10000"/>
                    <a:gd name="connsiteY73" fmla="*/ 1729 h 9960"/>
                    <a:gd name="connsiteX74" fmla="*/ 1429 w 10000"/>
                    <a:gd name="connsiteY74" fmla="*/ 1929 h 9960"/>
                    <a:gd name="connsiteX75" fmla="*/ 1254 w 10000"/>
                    <a:gd name="connsiteY75" fmla="*/ 1921 h 9960"/>
                    <a:gd name="connsiteX76" fmla="*/ 1326 w 10000"/>
                    <a:gd name="connsiteY76" fmla="*/ 2070 h 9960"/>
                    <a:gd name="connsiteX77" fmla="*/ 1118 w 10000"/>
                    <a:gd name="connsiteY77" fmla="*/ 2142 h 9960"/>
                    <a:gd name="connsiteX78" fmla="*/ 1065 w 10000"/>
                    <a:gd name="connsiteY78" fmla="*/ 2272 h 9960"/>
                    <a:gd name="connsiteX79" fmla="*/ 847 w 10000"/>
                    <a:gd name="connsiteY79" fmla="*/ 2252 h 9960"/>
                    <a:gd name="connsiteX80" fmla="*/ 545 w 10000"/>
                    <a:gd name="connsiteY80" fmla="*/ 2450 h 9960"/>
                    <a:gd name="connsiteX81" fmla="*/ 382 w 10000"/>
                    <a:gd name="connsiteY81" fmla="*/ 2670 h 9960"/>
                    <a:gd name="connsiteX82" fmla="*/ 309 w 10000"/>
                    <a:gd name="connsiteY82" fmla="*/ 2836 h 9960"/>
                    <a:gd name="connsiteX83" fmla="*/ 360 w 10000"/>
                    <a:gd name="connsiteY83" fmla="*/ 2971 h 9960"/>
                    <a:gd name="connsiteX84" fmla="*/ 205 w 10000"/>
                    <a:gd name="connsiteY84" fmla="*/ 2971 h 9960"/>
                    <a:gd name="connsiteX85" fmla="*/ 135 w 10000"/>
                    <a:gd name="connsiteY85" fmla="*/ 3117 h 9960"/>
                    <a:gd name="connsiteX86" fmla="*/ 50 w 10000"/>
                    <a:gd name="connsiteY86" fmla="*/ 3208 h 9960"/>
                    <a:gd name="connsiteX87" fmla="*/ 143 w 10000"/>
                    <a:gd name="connsiteY87" fmla="*/ 3289 h 9960"/>
                    <a:gd name="connsiteX88" fmla="*/ 1 w 10000"/>
                    <a:gd name="connsiteY88" fmla="*/ 3357 h 9960"/>
                    <a:gd name="connsiteX89" fmla="*/ 140 w 10000"/>
                    <a:gd name="connsiteY89" fmla="*/ 3509 h 9960"/>
                    <a:gd name="connsiteX90" fmla="*/ 155 w 10000"/>
                    <a:gd name="connsiteY90" fmla="*/ 3666 h 9960"/>
                    <a:gd name="connsiteX91" fmla="*/ 65 w 10000"/>
                    <a:gd name="connsiteY91" fmla="*/ 3832 h 9960"/>
                    <a:gd name="connsiteX92" fmla="*/ 133 w 10000"/>
                    <a:gd name="connsiteY92" fmla="*/ 3920 h 9960"/>
                    <a:gd name="connsiteX93" fmla="*/ 247 w 10000"/>
                    <a:gd name="connsiteY93" fmla="*/ 4022 h 9960"/>
                    <a:gd name="connsiteX94" fmla="*/ 253 w 10000"/>
                    <a:gd name="connsiteY94" fmla="*/ 4170 h 9960"/>
                    <a:gd name="connsiteX95" fmla="*/ 155 w 10000"/>
                    <a:gd name="connsiteY95" fmla="*/ 4194 h 9960"/>
                    <a:gd name="connsiteX96" fmla="*/ 180 w 10000"/>
                    <a:gd name="connsiteY96" fmla="*/ 4324 h 9960"/>
                    <a:gd name="connsiteX97" fmla="*/ 37 w 10000"/>
                    <a:gd name="connsiteY97" fmla="*/ 4371 h 9960"/>
                    <a:gd name="connsiteX98" fmla="*/ 234 w 10000"/>
                    <a:gd name="connsiteY98" fmla="*/ 4500 h 9960"/>
                    <a:gd name="connsiteX99" fmla="*/ 227 w 10000"/>
                    <a:gd name="connsiteY99" fmla="*/ 4639 h 9960"/>
                    <a:gd name="connsiteX100" fmla="*/ 45 w 10000"/>
                    <a:gd name="connsiteY100" fmla="*/ 4726 h 9960"/>
                    <a:gd name="connsiteX101" fmla="*/ 146 w 10000"/>
                    <a:gd name="connsiteY101" fmla="*/ 5012 h 9960"/>
                    <a:gd name="connsiteX102" fmla="*/ 425 w 10000"/>
                    <a:gd name="connsiteY102" fmla="*/ 5057 h 9960"/>
                    <a:gd name="connsiteX103" fmla="*/ 675 w 10000"/>
                    <a:gd name="connsiteY103" fmla="*/ 5014 h 9960"/>
                    <a:gd name="connsiteX104" fmla="*/ 722 w 10000"/>
                    <a:gd name="connsiteY104" fmla="*/ 5201 h 9960"/>
                    <a:gd name="connsiteX105" fmla="*/ 624 w 10000"/>
                    <a:gd name="connsiteY105" fmla="*/ 5280 h 9960"/>
                    <a:gd name="connsiteX106" fmla="*/ 422 w 10000"/>
                    <a:gd name="connsiteY106" fmla="*/ 5318 h 9960"/>
                    <a:gd name="connsiteX107" fmla="*/ 450 w 10000"/>
                    <a:gd name="connsiteY107" fmla="*/ 5506 h 9960"/>
                    <a:gd name="connsiteX108" fmla="*/ 597 w 10000"/>
                    <a:gd name="connsiteY108" fmla="*/ 5544 h 9960"/>
                    <a:gd name="connsiteX109" fmla="*/ 762 w 10000"/>
                    <a:gd name="connsiteY109" fmla="*/ 5465 h 9960"/>
                    <a:gd name="connsiteX110" fmla="*/ 931 w 10000"/>
                    <a:gd name="connsiteY110" fmla="*/ 5581 h 9960"/>
                    <a:gd name="connsiteX111" fmla="*/ 872 w 10000"/>
                    <a:gd name="connsiteY111" fmla="*/ 5750 h 9960"/>
                    <a:gd name="connsiteX112" fmla="*/ 658 w 10000"/>
                    <a:gd name="connsiteY112" fmla="*/ 5750 h 9960"/>
                    <a:gd name="connsiteX113" fmla="*/ 545 w 10000"/>
                    <a:gd name="connsiteY113" fmla="*/ 5867 h 9960"/>
                    <a:gd name="connsiteX114" fmla="*/ 554 w 10000"/>
                    <a:gd name="connsiteY114" fmla="*/ 6008 h 9960"/>
                    <a:gd name="connsiteX115" fmla="*/ 855 w 10000"/>
                    <a:gd name="connsiteY115" fmla="*/ 6099 h 9960"/>
                    <a:gd name="connsiteX116" fmla="*/ 922 w 10000"/>
                    <a:gd name="connsiteY116" fmla="*/ 6331 h 9960"/>
                    <a:gd name="connsiteX117" fmla="*/ 1012 w 10000"/>
                    <a:gd name="connsiteY117" fmla="*/ 6593 h 9960"/>
                    <a:gd name="connsiteX118" fmla="*/ 1091 w 10000"/>
                    <a:gd name="connsiteY118" fmla="*/ 6714 h 9960"/>
                    <a:gd name="connsiteX119" fmla="*/ 878 w 10000"/>
                    <a:gd name="connsiteY119" fmla="*/ 6914 h 9960"/>
                    <a:gd name="connsiteX120" fmla="*/ 1115 w 10000"/>
                    <a:gd name="connsiteY120" fmla="*/ 6996 h 9960"/>
                    <a:gd name="connsiteX121" fmla="*/ 1102 w 10000"/>
                    <a:gd name="connsiteY121" fmla="*/ 7115 h 9960"/>
                    <a:gd name="connsiteX122" fmla="*/ 1042 w 10000"/>
                    <a:gd name="connsiteY122" fmla="*/ 7207 h 9960"/>
                    <a:gd name="connsiteX123" fmla="*/ 1318 w 10000"/>
                    <a:gd name="connsiteY123" fmla="*/ 7419 h 9960"/>
                    <a:gd name="connsiteX124" fmla="*/ 1289 w 10000"/>
                    <a:gd name="connsiteY124" fmla="*/ 7496 h 9960"/>
                    <a:gd name="connsiteX125" fmla="*/ 1175 w 10000"/>
                    <a:gd name="connsiteY125" fmla="*/ 7770 h 9960"/>
                    <a:gd name="connsiteX126" fmla="*/ 1403 w 10000"/>
                    <a:gd name="connsiteY126" fmla="*/ 7901 h 9960"/>
                    <a:gd name="connsiteX127" fmla="*/ 1633 w 10000"/>
                    <a:gd name="connsiteY127" fmla="*/ 7799 h 9960"/>
                    <a:gd name="connsiteX128" fmla="*/ 1774 w 10000"/>
                    <a:gd name="connsiteY128" fmla="*/ 7830 h 9960"/>
                    <a:gd name="connsiteX129" fmla="*/ 2007 w 10000"/>
                    <a:gd name="connsiteY129" fmla="*/ 7750 h 9960"/>
                    <a:gd name="connsiteX130" fmla="*/ 2144 w 10000"/>
                    <a:gd name="connsiteY130" fmla="*/ 7764 h 9960"/>
                    <a:gd name="connsiteX131" fmla="*/ 2225 w 10000"/>
                    <a:gd name="connsiteY131" fmla="*/ 7702 h 9960"/>
                    <a:gd name="connsiteX132" fmla="*/ 2409 w 10000"/>
                    <a:gd name="connsiteY132" fmla="*/ 7859 h 9960"/>
                    <a:gd name="connsiteX133" fmla="*/ 2603 w 10000"/>
                    <a:gd name="connsiteY133" fmla="*/ 7859 h 9960"/>
                    <a:gd name="connsiteX134" fmla="*/ 2777 w 10000"/>
                    <a:gd name="connsiteY134" fmla="*/ 7959 h 9960"/>
                    <a:gd name="connsiteX135" fmla="*/ 2821 w 10000"/>
                    <a:gd name="connsiteY135" fmla="*/ 8116 h 9960"/>
                    <a:gd name="connsiteX136" fmla="*/ 3027 w 10000"/>
                    <a:gd name="connsiteY136" fmla="*/ 7949 h 9960"/>
                    <a:gd name="connsiteX137" fmla="*/ 3131 w 10000"/>
                    <a:gd name="connsiteY137" fmla="*/ 7949 h 9960"/>
                    <a:gd name="connsiteX138" fmla="*/ 3199 w 10000"/>
                    <a:gd name="connsiteY138" fmla="*/ 8044 h 9960"/>
                    <a:gd name="connsiteX139" fmla="*/ 3365 w 10000"/>
                    <a:gd name="connsiteY139" fmla="*/ 8056 h 9960"/>
                    <a:gd name="connsiteX140" fmla="*/ 3528 w 10000"/>
                    <a:gd name="connsiteY140" fmla="*/ 8159 h 9960"/>
                    <a:gd name="connsiteX141" fmla="*/ 3749 w 10000"/>
                    <a:gd name="connsiteY141" fmla="*/ 8159 h 9960"/>
                    <a:gd name="connsiteX142" fmla="*/ 3789 w 10000"/>
                    <a:gd name="connsiteY142" fmla="*/ 8368 h 9960"/>
                    <a:gd name="connsiteX143" fmla="*/ 4004 w 10000"/>
                    <a:gd name="connsiteY143" fmla="*/ 8448 h 9960"/>
                    <a:gd name="connsiteX144" fmla="*/ 4021 w 10000"/>
                    <a:gd name="connsiteY144" fmla="*/ 8758 h 9960"/>
                    <a:gd name="connsiteX145" fmla="*/ 4295 w 10000"/>
                    <a:gd name="connsiteY145" fmla="*/ 8832 h 9960"/>
                    <a:gd name="connsiteX146" fmla="*/ 4592 w 10000"/>
                    <a:gd name="connsiteY146" fmla="*/ 8929 h 9960"/>
                    <a:gd name="connsiteX147" fmla="*/ 4812 w 10000"/>
                    <a:gd name="connsiteY147" fmla="*/ 8997 h 9960"/>
                    <a:gd name="connsiteX148" fmla="*/ 4885 w 10000"/>
                    <a:gd name="connsiteY148" fmla="*/ 9149 h 9960"/>
                    <a:gd name="connsiteX149" fmla="*/ 5130 w 10000"/>
                    <a:gd name="connsiteY149" fmla="*/ 9166 h 9960"/>
                    <a:gd name="connsiteX150" fmla="*/ 5310 w 10000"/>
                    <a:gd name="connsiteY150" fmla="*/ 9226 h 9960"/>
                    <a:gd name="connsiteX151" fmla="*/ 5431 w 10000"/>
                    <a:gd name="connsiteY151" fmla="*/ 9141 h 9960"/>
                    <a:gd name="connsiteX152" fmla="*/ 5694 w 10000"/>
                    <a:gd name="connsiteY152" fmla="*/ 9398 h 9960"/>
                    <a:gd name="connsiteX153" fmla="*/ 5815 w 10000"/>
                    <a:gd name="connsiteY153" fmla="*/ 9350 h 9960"/>
                    <a:gd name="connsiteX154" fmla="*/ 5905 w 10000"/>
                    <a:gd name="connsiteY154" fmla="*/ 9413 h 9960"/>
                    <a:gd name="connsiteX155" fmla="*/ 6200 w 10000"/>
                    <a:gd name="connsiteY155" fmla="*/ 9390 h 9960"/>
                    <a:gd name="connsiteX156" fmla="*/ 6430 w 10000"/>
                    <a:gd name="connsiteY156" fmla="*/ 9398 h 9960"/>
                    <a:gd name="connsiteX157" fmla="*/ 6607 w 10000"/>
                    <a:gd name="connsiteY157" fmla="*/ 9691 h 9960"/>
                    <a:gd name="connsiteX158" fmla="*/ 6778 w 10000"/>
                    <a:gd name="connsiteY158" fmla="*/ 9801 h 9960"/>
                    <a:gd name="connsiteX159" fmla="*/ 7008 w 10000"/>
                    <a:gd name="connsiteY159" fmla="*/ 9734 h 9960"/>
                    <a:gd name="connsiteX160" fmla="*/ 7240 w 10000"/>
                    <a:gd name="connsiteY160" fmla="*/ 9748 h 9960"/>
                    <a:gd name="connsiteX161" fmla="*/ 7299 w 10000"/>
                    <a:gd name="connsiteY161" fmla="*/ 9883 h 9960"/>
                    <a:gd name="connsiteX162" fmla="*/ 7481 w 10000"/>
                    <a:gd name="connsiteY162" fmla="*/ 9865 h 9960"/>
                    <a:gd name="connsiteX163" fmla="*/ 4809 w 10000"/>
                    <a:gd name="connsiteY163" fmla="*/ 8732 h 9960"/>
                    <a:gd name="connsiteX164" fmla="*/ 4786 w 10000"/>
                    <a:gd name="connsiteY164" fmla="*/ 9093 h 9960"/>
                    <a:gd name="connsiteX165" fmla="*/ 5711 w 10000"/>
                    <a:gd name="connsiteY165" fmla="*/ 8820 h 9960"/>
                    <a:gd name="connsiteX166" fmla="*/ 7586 w 10000"/>
                    <a:gd name="connsiteY166" fmla="*/ 9545 h 9960"/>
                    <a:gd name="connsiteX167" fmla="*/ 5934 w 10000"/>
                    <a:gd name="connsiteY167" fmla="*/ 8674 h 9960"/>
                    <a:gd name="connsiteX168" fmla="*/ 7526 w 10000"/>
                    <a:gd name="connsiteY168" fmla="*/ 9377 h 9960"/>
                    <a:gd name="connsiteX169" fmla="*/ 7398 w 10000"/>
                    <a:gd name="connsiteY169" fmla="*/ 9368 h 9960"/>
                    <a:gd name="connsiteX170" fmla="*/ 7207 w 10000"/>
                    <a:gd name="connsiteY170" fmla="*/ 9186 h 9960"/>
                    <a:gd name="connsiteX171" fmla="*/ 6981 w 10000"/>
                    <a:gd name="connsiteY171" fmla="*/ 9163 h 9960"/>
                    <a:gd name="connsiteX172" fmla="*/ 7022 w 10000"/>
                    <a:gd name="connsiteY172" fmla="*/ 9069 h 9960"/>
                    <a:gd name="connsiteX173" fmla="*/ 7019 w 10000"/>
                    <a:gd name="connsiteY173" fmla="*/ 8994 h 9960"/>
                    <a:gd name="connsiteX174" fmla="*/ 6887 w 10000"/>
                    <a:gd name="connsiteY174" fmla="*/ 9069 h 9960"/>
                    <a:gd name="connsiteX175" fmla="*/ 6847 w 10000"/>
                    <a:gd name="connsiteY175" fmla="*/ 8968 h 9960"/>
                    <a:gd name="connsiteX176" fmla="*/ 6967 w 10000"/>
                    <a:gd name="connsiteY176" fmla="*/ 8880 h 9960"/>
                    <a:gd name="connsiteX177" fmla="*/ 7007 w 10000"/>
                    <a:gd name="connsiteY177" fmla="*/ 8794 h 9960"/>
                    <a:gd name="connsiteX178" fmla="*/ 6895 w 10000"/>
                    <a:gd name="connsiteY178" fmla="*/ 8710 h 9960"/>
                    <a:gd name="connsiteX179" fmla="*/ 6971 w 10000"/>
                    <a:gd name="connsiteY179" fmla="*/ 8609 h 9960"/>
                    <a:gd name="connsiteX180" fmla="*/ 6979 w 10000"/>
                    <a:gd name="connsiteY180" fmla="*/ 8357 h 9960"/>
                    <a:gd name="connsiteX181" fmla="*/ 6918 w 10000"/>
                    <a:gd name="connsiteY181" fmla="*/ 8033 h 9960"/>
                    <a:gd name="connsiteX182" fmla="*/ 6862 w 10000"/>
                    <a:gd name="connsiteY182" fmla="*/ 7690 h 9960"/>
                    <a:gd name="connsiteX183" fmla="*/ 6723 w 10000"/>
                    <a:gd name="connsiteY183" fmla="*/ 7355 h 9960"/>
                    <a:gd name="connsiteX184" fmla="*/ 6577 w 10000"/>
                    <a:gd name="connsiteY184" fmla="*/ 7260 h 9960"/>
                    <a:gd name="connsiteX185" fmla="*/ 6493 w 10000"/>
                    <a:gd name="connsiteY185" fmla="*/ 7123 h 9960"/>
                    <a:gd name="connsiteX186" fmla="*/ 6583 w 10000"/>
                    <a:gd name="connsiteY186" fmla="*/ 6904 h 9960"/>
                    <a:gd name="connsiteX187" fmla="*/ 6819 w 10000"/>
                    <a:gd name="connsiteY187" fmla="*/ 6707 h 9960"/>
                    <a:gd name="connsiteX188" fmla="*/ 6898 w 10000"/>
                    <a:gd name="connsiteY188" fmla="*/ 6441 h 9960"/>
                    <a:gd name="connsiteX189" fmla="*/ 7066 w 10000"/>
                    <a:gd name="connsiteY189" fmla="*/ 6199 h 9960"/>
                    <a:gd name="connsiteX190" fmla="*/ 7310 w 10000"/>
                    <a:gd name="connsiteY190" fmla="*/ 6095 h 9960"/>
                    <a:gd name="connsiteX191" fmla="*/ 7304 w 10000"/>
                    <a:gd name="connsiteY191" fmla="*/ 5905 h 9960"/>
                    <a:gd name="connsiteX192" fmla="*/ 7546 w 10000"/>
                    <a:gd name="connsiteY192" fmla="*/ 5702 h 9960"/>
                    <a:gd name="connsiteX193" fmla="*/ 7732 w 10000"/>
                    <a:gd name="connsiteY193" fmla="*/ 5457 h 9960"/>
                    <a:gd name="connsiteX194" fmla="*/ 7771 w 10000"/>
                    <a:gd name="connsiteY194" fmla="*/ 5338 h 9960"/>
                    <a:gd name="connsiteX195" fmla="*/ 7968 w 10000"/>
                    <a:gd name="connsiteY195" fmla="*/ 5197 h 9960"/>
                    <a:gd name="connsiteX196" fmla="*/ 8235 w 10000"/>
                    <a:gd name="connsiteY196" fmla="*/ 4836 h 9960"/>
                    <a:gd name="connsiteX197" fmla="*/ 8373 w 10000"/>
                    <a:gd name="connsiteY197" fmla="*/ 4611 h 9960"/>
                    <a:gd name="connsiteX198" fmla="*/ 8710 w 10000"/>
                    <a:gd name="connsiteY198" fmla="*/ 4250 h 9960"/>
                    <a:gd name="connsiteX199" fmla="*/ 8773 w 10000"/>
                    <a:gd name="connsiteY199" fmla="*/ 4106 h 9960"/>
                    <a:gd name="connsiteX200" fmla="*/ 9081 w 10000"/>
                    <a:gd name="connsiteY200" fmla="*/ 3800 h 9960"/>
                    <a:gd name="connsiteX201" fmla="*/ 9710 w 10000"/>
                    <a:gd name="connsiteY201" fmla="*/ 3175 h 9960"/>
                    <a:gd name="connsiteX202" fmla="*/ 9953 w 10000"/>
                    <a:gd name="connsiteY202" fmla="*/ 3020 h 9960"/>
                    <a:gd name="connsiteX203" fmla="*/ 10000 w 10000"/>
                    <a:gd name="connsiteY203" fmla="*/ 2899 h 9960"/>
                    <a:gd name="connsiteX0" fmla="*/ 10000 w 10000"/>
                    <a:gd name="connsiteY0" fmla="*/ 2911 h 9923"/>
                    <a:gd name="connsiteX1" fmla="*/ 9961 w 10000"/>
                    <a:gd name="connsiteY1" fmla="*/ 2850 h 9923"/>
                    <a:gd name="connsiteX2" fmla="*/ 9842 w 10000"/>
                    <a:gd name="connsiteY2" fmla="*/ 2813 h 9923"/>
                    <a:gd name="connsiteX3" fmla="*/ 9800 w 10000"/>
                    <a:gd name="connsiteY3" fmla="*/ 2677 h 9923"/>
                    <a:gd name="connsiteX4" fmla="*/ 9691 w 10000"/>
                    <a:gd name="connsiteY4" fmla="*/ 2670 h 9923"/>
                    <a:gd name="connsiteX5" fmla="*/ 9533 w 10000"/>
                    <a:gd name="connsiteY5" fmla="*/ 2641 h 9923"/>
                    <a:gd name="connsiteX6" fmla="*/ 9413 w 10000"/>
                    <a:gd name="connsiteY6" fmla="*/ 2636 h 9923"/>
                    <a:gd name="connsiteX7" fmla="*/ 9531 w 10000"/>
                    <a:gd name="connsiteY7" fmla="*/ 2426 h 9923"/>
                    <a:gd name="connsiteX8" fmla="*/ 9359 w 10000"/>
                    <a:gd name="connsiteY8" fmla="*/ 2325 h 9923"/>
                    <a:gd name="connsiteX9" fmla="*/ 9225 w 10000"/>
                    <a:gd name="connsiteY9" fmla="*/ 2285 h 9923"/>
                    <a:gd name="connsiteX10" fmla="*/ 9246 w 10000"/>
                    <a:gd name="connsiteY10" fmla="*/ 2118 h 9923"/>
                    <a:gd name="connsiteX11" fmla="*/ 9241 w 10000"/>
                    <a:gd name="connsiteY11" fmla="*/ 2038 h 9923"/>
                    <a:gd name="connsiteX12" fmla="*/ 8735 w 10000"/>
                    <a:gd name="connsiteY12" fmla="*/ 2358 h 9923"/>
                    <a:gd name="connsiteX13" fmla="*/ 8513 w 10000"/>
                    <a:gd name="connsiteY13" fmla="*/ 2191 h 9923"/>
                    <a:gd name="connsiteX14" fmla="*/ 8173 w 10000"/>
                    <a:gd name="connsiteY14" fmla="*/ 2451 h 9923"/>
                    <a:gd name="connsiteX15" fmla="*/ 7971 w 10000"/>
                    <a:gd name="connsiteY15" fmla="*/ 2741 h 9923"/>
                    <a:gd name="connsiteX16" fmla="*/ 7828 w 10000"/>
                    <a:gd name="connsiteY16" fmla="*/ 2818 h 9923"/>
                    <a:gd name="connsiteX17" fmla="*/ 7366 w 10000"/>
                    <a:gd name="connsiteY17" fmla="*/ 2781 h 9923"/>
                    <a:gd name="connsiteX18" fmla="*/ 6929 w 10000"/>
                    <a:gd name="connsiteY18" fmla="*/ 2778 h 9923"/>
                    <a:gd name="connsiteX19" fmla="*/ 6647 w 10000"/>
                    <a:gd name="connsiteY19" fmla="*/ 2745 h 9923"/>
                    <a:gd name="connsiteX20" fmla="*/ 6414 w 10000"/>
                    <a:gd name="connsiteY20" fmla="*/ 2838 h 9923"/>
                    <a:gd name="connsiteX21" fmla="*/ 6206 w 10000"/>
                    <a:gd name="connsiteY21" fmla="*/ 2755 h 9923"/>
                    <a:gd name="connsiteX22" fmla="*/ 6103 w 10000"/>
                    <a:gd name="connsiteY22" fmla="*/ 2684 h 9923"/>
                    <a:gd name="connsiteX23" fmla="*/ 6214 w 10000"/>
                    <a:gd name="connsiteY23" fmla="*/ 2626 h 9923"/>
                    <a:gd name="connsiteX24" fmla="*/ 6433 w 10000"/>
                    <a:gd name="connsiteY24" fmla="*/ 2617 h 9923"/>
                    <a:gd name="connsiteX25" fmla="*/ 6434 w 10000"/>
                    <a:gd name="connsiteY25" fmla="*/ 2498 h 9923"/>
                    <a:gd name="connsiteX26" fmla="*/ 6234 w 10000"/>
                    <a:gd name="connsiteY26" fmla="*/ 2506 h 9923"/>
                    <a:gd name="connsiteX27" fmla="*/ 6026 w 10000"/>
                    <a:gd name="connsiteY27" fmla="*/ 2575 h 9923"/>
                    <a:gd name="connsiteX28" fmla="*/ 5719 w 10000"/>
                    <a:gd name="connsiteY28" fmla="*/ 2535 h 9923"/>
                    <a:gd name="connsiteX29" fmla="*/ 5498 w 10000"/>
                    <a:gd name="connsiteY29" fmla="*/ 2535 h 9923"/>
                    <a:gd name="connsiteX30" fmla="*/ 5438 w 10000"/>
                    <a:gd name="connsiteY30" fmla="*/ 2373 h 9923"/>
                    <a:gd name="connsiteX31" fmla="*/ 5271 w 10000"/>
                    <a:gd name="connsiteY31" fmla="*/ 2313 h 9923"/>
                    <a:gd name="connsiteX32" fmla="*/ 5441 w 10000"/>
                    <a:gd name="connsiteY32" fmla="*/ 2127 h 9923"/>
                    <a:gd name="connsiteX33" fmla="*/ 5411 w 10000"/>
                    <a:gd name="connsiteY33" fmla="*/ 1957 h 9923"/>
                    <a:gd name="connsiteX34" fmla="*/ 5518 w 10000"/>
                    <a:gd name="connsiteY34" fmla="*/ 1934 h 9923"/>
                    <a:gd name="connsiteX35" fmla="*/ 5711 w 10000"/>
                    <a:gd name="connsiteY35" fmla="*/ 1894 h 9923"/>
                    <a:gd name="connsiteX36" fmla="*/ 5758 w 10000"/>
                    <a:gd name="connsiteY36" fmla="*/ 2055 h 9923"/>
                    <a:gd name="connsiteX37" fmla="*/ 5985 w 10000"/>
                    <a:gd name="connsiteY37" fmla="*/ 1822 h 9923"/>
                    <a:gd name="connsiteX38" fmla="*/ 5795 w 10000"/>
                    <a:gd name="connsiteY38" fmla="*/ 1858 h 9923"/>
                    <a:gd name="connsiteX39" fmla="*/ 5682 w 10000"/>
                    <a:gd name="connsiteY39" fmla="*/ 1790 h 9923"/>
                    <a:gd name="connsiteX40" fmla="*/ 5882 w 10000"/>
                    <a:gd name="connsiteY40" fmla="*/ 1730 h 9923"/>
                    <a:gd name="connsiteX41" fmla="*/ 5882 w 10000"/>
                    <a:gd name="connsiteY41" fmla="*/ 1641 h 9923"/>
                    <a:gd name="connsiteX42" fmla="*/ 5717 w 10000"/>
                    <a:gd name="connsiteY42" fmla="*/ 1633 h 9923"/>
                    <a:gd name="connsiteX43" fmla="*/ 5652 w 10000"/>
                    <a:gd name="connsiteY43" fmla="*/ 1471 h 9923"/>
                    <a:gd name="connsiteX44" fmla="*/ 5772 w 10000"/>
                    <a:gd name="connsiteY44" fmla="*/ 1281 h 9923"/>
                    <a:gd name="connsiteX45" fmla="*/ 5598 w 10000"/>
                    <a:gd name="connsiteY45" fmla="*/ 1231 h 9923"/>
                    <a:gd name="connsiteX46" fmla="*/ 5501 w 10000"/>
                    <a:gd name="connsiteY46" fmla="*/ 1281 h 9923"/>
                    <a:gd name="connsiteX47" fmla="*/ 5348 w 10000"/>
                    <a:gd name="connsiteY47" fmla="*/ 1233 h 9923"/>
                    <a:gd name="connsiteX48" fmla="*/ 5194 w 10000"/>
                    <a:gd name="connsiteY48" fmla="*/ 1247 h 9923"/>
                    <a:gd name="connsiteX49" fmla="*/ 4870 w 10000"/>
                    <a:gd name="connsiteY49" fmla="*/ 1118 h 9923"/>
                    <a:gd name="connsiteX50" fmla="*/ 4612 w 10000"/>
                    <a:gd name="connsiteY50" fmla="*/ 1095 h 9923"/>
                    <a:gd name="connsiteX51" fmla="*/ 4458 w 10000"/>
                    <a:gd name="connsiteY51" fmla="*/ 906 h 9923"/>
                    <a:gd name="connsiteX52" fmla="*/ 4127 w 10000"/>
                    <a:gd name="connsiteY52" fmla="*/ 871 h 9923"/>
                    <a:gd name="connsiteX53" fmla="*/ 4185 w 10000"/>
                    <a:gd name="connsiteY53" fmla="*/ 727 h 9923"/>
                    <a:gd name="connsiteX54" fmla="*/ 4238 w 10000"/>
                    <a:gd name="connsiteY54" fmla="*/ 479 h 9923"/>
                    <a:gd name="connsiteX55" fmla="*/ 4311 w 10000"/>
                    <a:gd name="connsiteY55" fmla="*/ 331 h 9923"/>
                    <a:gd name="connsiteX56" fmla="*/ 4098 w 10000"/>
                    <a:gd name="connsiteY56" fmla="*/ 247 h 9923"/>
                    <a:gd name="connsiteX57" fmla="*/ 4042 w 10000"/>
                    <a:gd name="connsiteY57" fmla="*/ 95 h 9923"/>
                    <a:gd name="connsiteX58" fmla="*/ 3752 w 10000"/>
                    <a:gd name="connsiteY58" fmla="*/ 1 h 9923"/>
                    <a:gd name="connsiteX59" fmla="*/ 3493 w 10000"/>
                    <a:gd name="connsiteY59" fmla="*/ 164 h 9923"/>
                    <a:gd name="connsiteX60" fmla="*/ 3269 w 10000"/>
                    <a:gd name="connsiteY60" fmla="*/ 259 h 9923"/>
                    <a:gd name="connsiteX61" fmla="*/ 3128 w 10000"/>
                    <a:gd name="connsiteY61" fmla="*/ 281 h 9923"/>
                    <a:gd name="connsiteX62" fmla="*/ 2903 w 10000"/>
                    <a:gd name="connsiteY62" fmla="*/ 156 h 9923"/>
                    <a:gd name="connsiteX63" fmla="*/ 2816 w 10000"/>
                    <a:gd name="connsiteY63" fmla="*/ 356 h 9923"/>
                    <a:gd name="connsiteX64" fmla="*/ 2800 w 10000"/>
                    <a:gd name="connsiteY64" fmla="*/ 634 h 9923"/>
                    <a:gd name="connsiteX65" fmla="*/ 2647 w 10000"/>
                    <a:gd name="connsiteY65" fmla="*/ 811 h 9923"/>
                    <a:gd name="connsiteX66" fmla="*/ 2620 w 10000"/>
                    <a:gd name="connsiteY66" fmla="*/ 1024 h 9923"/>
                    <a:gd name="connsiteX67" fmla="*/ 2487 w 10000"/>
                    <a:gd name="connsiteY67" fmla="*/ 981 h 9923"/>
                    <a:gd name="connsiteX68" fmla="*/ 2195 w 10000"/>
                    <a:gd name="connsiteY68" fmla="*/ 1164 h 9923"/>
                    <a:gd name="connsiteX69" fmla="*/ 2074 w 10000"/>
                    <a:gd name="connsiteY69" fmla="*/ 1336 h 9923"/>
                    <a:gd name="connsiteX70" fmla="*/ 2013 w 10000"/>
                    <a:gd name="connsiteY70" fmla="*/ 1546 h 9923"/>
                    <a:gd name="connsiteX71" fmla="*/ 1943 w 10000"/>
                    <a:gd name="connsiteY71" fmla="*/ 1728 h 9923"/>
                    <a:gd name="connsiteX72" fmla="*/ 1801 w 10000"/>
                    <a:gd name="connsiteY72" fmla="*/ 1790 h 9923"/>
                    <a:gd name="connsiteX73" fmla="*/ 1574 w 10000"/>
                    <a:gd name="connsiteY73" fmla="*/ 1736 h 9923"/>
                    <a:gd name="connsiteX74" fmla="*/ 1429 w 10000"/>
                    <a:gd name="connsiteY74" fmla="*/ 1937 h 9923"/>
                    <a:gd name="connsiteX75" fmla="*/ 1254 w 10000"/>
                    <a:gd name="connsiteY75" fmla="*/ 1929 h 9923"/>
                    <a:gd name="connsiteX76" fmla="*/ 1326 w 10000"/>
                    <a:gd name="connsiteY76" fmla="*/ 2078 h 9923"/>
                    <a:gd name="connsiteX77" fmla="*/ 1118 w 10000"/>
                    <a:gd name="connsiteY77" fmla="*/ 2151 h 9923"/>
                    <a:gd name="connsiteX78" fmla="*/ 1065 w 10000"/>
                    <a:gd name="connsiteY78" fmla="*/ 2281 h 9923"/>
                    <a:gd name="connsiteX79" fmla="*/ 847 w 10000"/>
                    <a:gd name="connsiteY79" fmla="*/ 2261 h 9923"/>
                    <a:gd name="connsiteX80" fmla="*/ 545 w 10000"/>
                    <a:gd name="connsiteY80" fmla="*/ 2460 h 9923"/>
                    <a:gd name="connsiteX81" fmla="*/ 382 w 10000"/>
                    <a:gd name="connsiteY81" fmla="*/ 2681 h 9923"/>
                    <a:gd name="connsiteX82" fmla="*/ 309 w 10000"/>
                    <a:gd name="connsiteY82" fmla="*/ 2847 h 9923"/>
                    <a:gd name="connsiteX83" fmla="*/ 360 w 10000"/>
                    <a:gd name="connsiteY83" fmla="*/ 2983 h 9923"/>
                    <a:gd name="connsiteX84" fmla="*/ 205 w 10000"/>
                    <a:gd name="connsiteY84" fmla="*/ 2983 h 9923"/>
                    <a:gd name="connsiteX85" fmla="*/ 135 w 10000"/>
                    <a:gd name="connsiteY85" fmla="*/ 3130 h 9923"/>
                    <a:gd name="connsiteX86" fmla="*/ 50 w 10000"/>
                    <a:gd name="connsiteY86" fmla="*/ 3221 h 9923"/>
                    <a:gd name="connsiteX87" fmla="*/ 143 w 10000"/>
                    <a:gd name="connsiteY87" fmla="*/ 3302 h 9923"/>
                    <a:gd name="connsiteX88" fmla="*/ 1 w 10000"/>
                    <a:gd name="connsiteY88" fmla="*/ 3370 h 9923"/>
                    <a:gd name="connsiteX89" fmla="*/ 140 w 10000"/>
                    <a:gd name="connsiteY89" fmla="*/ 3523 h 9923"/>
                    <a:gd name="connsiteX90" fmla="*/ 155 w 10000"/>
                    <a:gd name="connsiteY90" fmla="*/ 3681 h 9923"/>
                    <a:gd name="connsiteX91" fmla="*/ 65 w 10000"/>
                    <a:gd name="connsiteY91" fmla="*/ 3847 h 9923"/>
                    <a:gd name="connsiteX92" fmla="*/ 133 w 10000"/>
                    <a:gd name="connsiteY92" fmla="*/ 3936 h 9923"/>
                    <a:gd name="connsiteX93" fmla="*/ 247 w 10000"/>
                    <a:gd name="connsiteY93" fmla="*/ 4038 h 9923"/>
                    <a:gd name="connsiteX94" fmla="*/ 253 w 10000"/>
                    <a:gd name="connsiteY94" fmla="*/ 4187 h 9923"/>
                    <a:gd name="connsiteX95" fmla="*/ 155 w 10000"/>
                    <a:gd name="connsiteY95" fmla="*/ 4211 h 9923"/>
                    <a:gd name="connsiteX96" fmla="*/ 180 w 10000"/>
                    <a:gd name="connsiteY96" fmla="*/ 4341 h 9923"/>
                    <a:gd name="connsiteX97" fmla="*/ 37 w 10000"/>
                    <a:gd name="connsiteY97" fmla="*/ 4389 h 9923"/>
                    <a:gd name="connsiteX98" fmla="*/ 234 w 10000"/>
                    <a:gd name="connsiteY98" fmla="*/ 4518 h 9923"/>
                    <a:gd name="connsiteX99" fmla="*/ 227 w 10000"/>
                    <a:gd name="connsiteY99" fmla="*/ 4658 h 9923"/>
                    <a:gd name="connsiteX100" fmla="*/ 45 w 10000"/>
                    <a:gd name="connsiteY100" fmla="*/ 4745 h 9923"/>
                    <a:gd name="connsiteX101" fmla="*/ 146 w 10000"/>
                    <a:gd name="connsiteY101" fmla="*/ 5032 h 9923"/>
                    <a:gd name="connsiteX102" fmla="*/ 425 w 10000"/>
                    <a:gd name="connsiteY102" fmla="*/ 5077 h 9923"/>
                    <a:gd name="connsiteX103" fmla="*/ 675 w 10000"/>
                    <a:gd name="connsiteY103" fmla="*/ 5034 h 9923"/>
                    <a:gd name="connsiteX104" fmla="*/ 722 w 10000"/>
                    <a:gd name="connsiteY104" fmla="*/ 5222 h 9923"/>
                    <a:gd name="connsiteX105" fmla="*/ 624 w 10000"/>
                    <a:gd name="connsiteY105" fmla="*/ 5301 h 9923"/>
                    <a:gd name="connsiteX106" fmla="*/ 422 w 10000"/>
                    <a:gd name="connsiteY106" fmla="*/ 5339 h 9923"/>
                    <a:gd name="connsiteX107" fmla="*/ 450 w 10000"/>
                    <a:gd name="connsiteY107" fmla="*/ 5528 h 9923"/>
                    <a:gd name="connsiteX108" fmla="*/ 597 w 10000"/>
                    <a:gd name="connsiteY108" fmla="*/ 5566 h 9923"/>
                    <a:gd name="connsiteX109" fmla="*/ 762 w 10000"/>
                    <a:gd name="connsiteY109" fmla="*/ 5487 h 9923"/>
                    <a:gd name="connsiteX110" fmla="*/ 931 w 10000"/>
                    <a:gd name="connsiteY110" fmla="*/ 5603 h 9923"/>
                    <a:gd name="connsiteX111" fmla="*/ 872 w 10000"/>
                    <a:gd name="connsiteY111" fmla="*/ 5773 h 9923"/>
                    <a:gd name="connsiteX112" fmla="*/ 658 w 10000"/>
                    <a:gd name="connsiteY112" fmla="*/ 5773 h 9923"/>
                    <a:gd name="connsiteX113" fmla="*/ 545 w 10000"/>
                    <a:gd name="connsiteY113" fmla="*/ 5891 h 9923"/>
                    <a:gd name="connsiteX114" fmla="*/ 554 w 10000"/>
                    <a:gd name="connsiteY114" fmla="*/ 6032 h 9923"/>
                    <a:gd name="connsiteX115" fmla="*/ 855 w 10000"/>
                    <a:gd name="connsiteY115" fmla="*/ 6123 h 9923"/>
                    <a:gd name="connsiteX116" fmla="*/ 922 w 10000"/>
                    <a:gd name="connsiteY116" fmla="*/ 6356 h 9923"/>
                    <a:gd name="connsiteX117" fmla="*/ 1012 w 10000"/>
                    <a:gd name="connsiteY117" fmla="*/ 6619 h 9923"/>
                    <a:gd name="connsiteX118" fmla="*/ 1091 w 10000"/>
                    <a:gd name="connsiteY118" fmla="*/ 6741 h 9923"/>
                    <a:gd name="connsiteX119" fmla="*/ 878 w 10000"/>
                    <a:gd name="connsiteY119" fmla="*/ 6942 h 9923"/>
                    <a:gd name="connsiteX120" fmla="*/ 1115 w 10000"/>
                    <a:gd name="connsiteY120" fmla="*/ 7024 h 9923"/>
                    <a:gd name="connsiteX121" fmla="*/ 1102 w 10000"/>
                    <a:gd name="connsiteY121" fmla="*/ 7144 h 9923"/>
                    <a:gd name="connsiteX122" fmla="*/ 1042 w 10000"/>
                    <a:gd name="connsiteY122" fmla="*/ 7236 h 9923"/>
                    <a:gd name="connsiteX123" fmla="*/ 1318 w 10000"/>
                    <a:gd name="connsiteY123" fmla="*/ 7449 h 9923"/>
                    <a:gd name="connsiteX124" fmla="*/ 1289 w 10000"/>
                    <a:gd name="connsiteY124" fmla="*/ 7526 h 9923"/>
                    <a:gd name="connsiteX125" fmla="*/ 1175 w 10000"/>
                    <a:gd name="connsiteY125" fmla="*/ 7801 h 9923"/>
                    <a:gd name="connsiteX126" fmla="*/ 1403 w 10000"/>
                    <a:gd name="connsiteY126" fmla="*/ 7933 h 9923"/>
                    <a:gd name="connsiteX127" fmla="*/ 1633 w 10000"/>
                    <a:gd name="connsiteY127" fmla="*/ 7830 h 9923"/>
                    <a:gd name="connsiteX128" fmla="*/ 1774 w 10000"/>
                    <a:gd name="connsiteY128" fmla="*/ 7861 h 9923"/>
                    <a:gd name="connsiteX129" fmla="*/ 2007 w 10000"/>
                    <a:gd name="connsiteY129" fmla="*/ 7781 h 9923"/>
                    <a:gd name="connsiteX130" fmla="*/ 2144 w 10000"/>
                    <a:gd name="connsiteY130" fmla="*/ 7795 h 9923"/>
                    <a:gd name="connsiteX131" fmla="*/ 2225 w 10000"/>
                    <a:gd name="connsiteY131" fmla="*/ 7733 h 9923"/>
                    <a:gd name="connsiteX132" fmla="*/ 2409 w 10000"/>
                    <a:gd name="connsiteY132" fmla="*/ 7891 h 9923"/>
                    <a:gd name="connsiteX133" fmla="*/ 2603 w 10000"/>
                    <a:gd name="connsiteY133" fmla="*/ 7891 h 9923"/>
                    <a:gd name="connsiteX134" fmla="*/ 2777 w 10000"/>
                    <a:gd name="connsiteY134" fmla="*/ 7991 h 9923"/>
                    <a:gd name="connsiteX135" fmla="*/ 2821 w 10000"/>
                    <a:gd name="connsiteY135" fmla="*/ 8149 h 9923"/>
                    <a:gd name="connsiteX136" fmla="*/ 3027 w 10000"/>
                    <a:gd name="connsiteY136" fmla="*/ 7981 h 9923"/>
                    <a:gd name="connsiteX137" fmla="*/ 3131 w 10000"/>
                    <a:gd name="connsiteY137" fmla="*/ 7981 h 9923"/>
                    <a:gd name="connsiteX138" fmla="*/ 3199 w 10000"/>
                    <a:gd name="connsiteY138" fmla="*/ 8076 h 9923"/>
                    <a:gd name="connsiteX139" fmla="*/ 3365 w 10000"/>
                    <a:gd name="connsiteY139" fmla="*/ 8088 h 9923"/>
                    <a:gd name="connsiteX140" fmla="*/ 3528 w 10000"/>
                    <a:gd name="connsiteY140" fmla="*/ 8192 h 9923"/>
                    <a:gd name="connsiteX141" fmla="*/ 3749 w 10000"/>
                    <a:gd name="connsiteY141" fmla="*/ 8192 h 9923"/>
                    <a:gd name="connsiteX142" fmla="*/ 3789 w 10000"/>
                    <a:gd name="connsiteY142" fmla="*/ 8402 h 9923"/>
                    <a:gd name="connsiteX143" fmla="*/ 4004 w 10000"/>
                    <a:gd name="connsiteY143" fmla="*/ 8482 h 9923"/>
                    <a:gd name="connsiteX144" fmla="*/ 4021 w 10000"/>
                    <a:gd name="connsiteY144" fmla="*/ 8793 h 9923"/>
                    <a:gd name="connsiteX145" fmla="*/ 4295 w 10000"/>
                    <a:gd name="connsiteY145" fmla="*/ 8867 h 9923"/>
                    <a:gd name="connsiteX146" fmla="*/ 4592 w 10000"/>
                    <a:gd name="connsiteY146" fmla="*/ 8965 h 9923"/>
                    <a:gd name="connsiteX147" fmla="*/ 4812 w 10000"/>
                    <a:gd name="connsiteY147" fmla="*/ 9033 h 9923"/>
                    <a:gd name="connsiteX148" fmla="*/ 4885 w 10000"/>
                    <a:gd name="connsiteY148" fmla="*/ 9186 h 9923"/>
                    <a:gd name="connsiteX149" fmla="*/ 5130 w 10000"/>
                    <a:gd name="connsiteY149" fmla="*/ 9203 h 9923"/>
                    <a:gd name="connsiteX150" fmla="*/ 5310 w 10000"/>
                    <a:gd name="connsiteY150" fmla="*/ 9263 h 9923"/>
                    <a:gd name="connsiteX151" fmla="*/ 5431 w 10000"/>
                    <a:gd name="connsiteY151" fmla="*/ 9178 h 9923"/>
                    <a:gd name="connsiteX152" fmla="*/ 5694 w 10000"/>
                    <a:gd name="connsiteY152" fmla="*/ 9436 h 9923"/>
                    <a:gd name="connsiteX153" fmla="*/ 5815 w 10000"/>
                    <a:gd name="connsiteY153" fmla="*/ 9388 h 9923"/>
                    <a:gd name="connsiteX154" fmla="*/ 5905 w 10000"/>
                    <a:gd name="connsiteY154" fmla="*/ 9451 h 9923"/>
                    <a:gd name="connsiteX155" fmla="*/ 6200 w 10000"/>
                    <a:gd name="connsiteY155" fmla="*/ 9428 h 9923"/>
                    <a:gd name="connsiteX156" fmla="*/ 6430 w 10000"/>
                    <a:gd name="connsiteY156" fmla="*/ 9436 h 9923"/>
                    <a:gd name="connsiteX157" fmla="*/ 6607 w 10000"/>
                    <a:gd name="connsiteY157" fmla="*/ 9730 h 9923"/>
                    <a:gd name="connsiteX158" fmla="*/ 6778 w 10000"/>
                    <a:gd name="connsiteY158" fmla="*/ 9840 h 9923"/>
                    <a:gd name="connsiteX159" fmla="*/ 7008 w 10000"/>
                    <a:gd name="connsiteY159" fmla="*/ 9773 h 9923"/>
                    <a:gd name="connsiteX160" fmla="*/ 7240 w 10000"/>
                    <a:gd name="connsiteY160" fmla="*/ 9787 h 9923"/>
                    <a:gd name="connsiteX161" fmla="*/ 7299 w 10000"/>
                    <a:gd name="connsiteY161" fmla="*/ 9923 h 9923"/>
                    <a:gd name="connsiteX162" fmla="*/ 4811 w 10000"/>
                    <a:gd name="connsiteY162" fmla="*/ 8863 h 9923"/>
                    <a:gd name="connsiteX163" fmla="*/ 4809 w 10000"/>
                    <a:gd name="connsiteY163" fmla="*/ 8767 h 9923"/>
                    <a:gd name="connsiteX164" fmla="*/ 4786 w 10000"/>
                    <a:gd name="connsiteY164" fmla="*/ 9130 h 9923"/>
                    <a:gd name="connsiteX165" fmla="*/ 5711 w 10000"/>
                    <a:gd name="connsiteY165" fmla="*/ 8855 h 9923"/>
                    <a:gd name="connsiteX166" fmla="*/ 7586 w 10000"/>
                    <a:gd name="connsiteY166" fmla="*/ 9583 h 9923"/>
                    <a:gd name="connsiteX167" fmla="*/ 5934 w 10000"/>
                    <a:gd name="connsiteY167" fmla="*/ 8709 h 9923"/>
                    <a:gd name="connsiteX168" fmla="*/ 7526 w 10000"/>
                    <a:gd name="connsiteY168" fmla="*/ 9415 h 9923"/>
                    <a:gd name="connsiteX169" fmla="*/ 7398 w 10000"/>
                    <a:gd name="connsiteY169" fmla="*/ 9406 h 9923"/>
                    <a:gd name="connsiteX170" fmla="*/ 7207 w 10000"/>
                    <a:gd name="connsiteY170" fmla="*/ 9223 h 9923"/>
                    <a:gd name="connsiteX171" fmla="*/ 6981 w 10000"/>
                    <a:gd name="connsiteY171" fmla="*/ 9200 h 9923"/>
                    <a:gd name="connsiteX172" fmla="*/ 7022 w 10000"/>
                    <a:gd name="connsiteY172" fmla="*/ 9105 h 9923"/>
                    <a:gd name="connsiteX173" fmla="*/ 7019 w 10000"/>
                    <a:gd name="connsiteY173" fmla="*/ 9030 h 9923"/>
                    <a:gd name="connsiteX174" fmla="*/ 6887 w 10000"/>
                    <a:gd name="connsiteY174" fmla="*/ 9105 h 9923"/>
                    <a:gd name="connsiteX175" fmla="*/ 6847 w 10000"/>
                    <a:gd name="connsiteY175" fmla="*/ 9004 h 9923"/>
                    <a:gd name="connsiteX176" fmla="*/ 6967 w 10000"/>
                    <a:gd name="connsiteY176" fmla="*/ 8916 h 9923"/>
                    <a:gd name="connsiteX177" fmla="*/ 7007 w 10000"/>
                    <a:gd name="connsiteY177" fmla="*/ 8829 h 9923"/>
                    <a:gd name="connsiteX178" fmla="*/ 6895 w 10000"/>
                    <a:gd name="connsiteY178" fmla="*/ 8745 h 9923"/>
                    <a:gd name="connsiteX179" fmla="*/ 6971 w 10000"/>
                    <a:gd name="connsiteY179" fmla="*/ 8644 h 9923"/>
                    <a:gd name="connsiteX180" fmla="*/ 6979 w 10000"/>
                    <a:gd name="connsiteY180" fmla="*/ 8391 h 9923"/>
                    <a:gd name="connsiteX181" fmla="*/ 6918 w 10000"/>
                    <a:gd name="connsiteY181" fmla="*/ 8065 h 9923"/>
                    <a:gd name="connsiteX182" fmla="*/ 6862 w 10000"/>
                    <a:gd name="connsiteY182" fmla="*/ 7721 h 9923"/>
                    <a:gd name="connsiteX183" fmla="*/ 6723 w 10000"/>
                    <a:gd name="connsiteY183" fmla="*/ 7385 h 9923"/>
                    <a:gd name="connsiteX184" fmla="*/ 6577 w 10000"/>
                    <a:gd name="connsiteY184" fmla="*/ 7289 h 9923"/>
                    <a:gd name="connsiteX185" fmla="*/ 6493 w 10000"/>
                    <a:gd name="connsiteY185" fmla="*/ 7152 h 9923"/>
                    <a:gd name="connsiteX186" fmla="*/ 6583 w 10000"/>
                    <a:gd name="connsiteY186" fmla="*/ 6932 h 9923"/>
                    <a:gd name="connsiteX187" fmla="*/ 6819 w 10000"/>
                    <a:gd name="connsiteY187" fmla="*/ 6734 h 9923"/>
                    <a:gd name="connsiteX188" fmla="*/ 6898 w 10000"/>
                    <a:gd name="connsiteY188" fmla="*/ 6467 h 9923"/>
                    <a:gd name="connsiteX189" fmla="*/ 7066 w 10000"/>
                    <a:gd name="connsiteY189" fmla="*/ 6224 h 9923"/>
                    <a:gd name="connsiteX190" fmla="*/ 7310 w 10000"/>
                    <a:gd name="connsiteY190" fmla="*/ 6119 h 9923"/>
                    <a:gd name="connsiteX191" fmla="*/ 7304 w 10000"/>
                    <a:gd name="connsiteY191" fmla="*/ 5929 h 9923"/>
                    <a:gd name="connsiteX192" fmla="*/ 7546 w 10000"/>
                    <a:gd name="connsiteY192" fmla="*/ 5725 h 9923"/>
                    <a:gd name="connsiteX193" fmla="*/ 7732 w 10000"/>
                    <a:gd name="connsiteY193" fmla="*/ 5479 h 9923"/>
                    <a:gd name="connsiteX194" fmla="*/ 7771 w 10000"/>
                    <a:gd name="connsiteY194" fmla="*/ 5359 h 9923"/>
                    <a:gd name="connsiteX195" fmla="*/ 7968 w 10000"/>
                    <a:gd name="connsiteY195" fmla="*/ 5218 h 9923"/>
                    <a:gd name="connsiteX196" fmla="*/ 8235 w 10000"/>
                    <a:gd name="connsiteY196" fmla="*/ 4855 h 9923"/>
                    <a:gd name="connsiteX197" fmla="*/ 8373 w 10000"/>
                    <a:gd name="connsiteY197" fmla="*/ 4630 h 9923"/>
                    <a:gd name="connsiteX198" fmla="*/ 8710 w 10000"/>
                    <a:gd name="connsiteY198" fmla="*/ 4267 h 9923"/>
                    <a:gd name="connsiteX199" fmla="*/ 8773 w 10000"/>
                    <a:gd name="connsiteY199" fmla="*/ 4122 h 9923"/>
                    <a:gd name="connsiteX200" fmla="*/ 9081 w 10000"/>
                    <a:gd name="connsiteY200" fmla="*/ 3815 h 9923"/>
                    <a:gd name="connsiteX201" fmla="*/ 9710 w 10000"/>
                    <a:gd name="connsiteY201" fmla="*/ 3188 h 9923"/>
                    <a:gd name="connsiteX202" fmla="*/ 9953 w 10000"/>
                    <a:gd name="connsiteY202" fmla="*/ 3032 h 9923"/>
                    <a:gd name="connsiteX203" fmla="*/ 10000 w 10000"/>
                    <a:gd name="connsiteY203" fmla="*/ 2911 h 9923"/>
                    <a:gd name="connsiteX0" fmla="*/ 10000 w 10000"/>
                    <a:gd name="connsiteY0" fmla="*/ 2934 h 10000"/>
                    <a:gd name="connsiteX1" fmla="*/ 9961 w 10000"/>
                    <a:gd name="connsiteY1" fmla="*/ 2872 h 10000"/>
                    <a:gd name="connsiteX2" fmla="*/ 9842 w 10000"/>
                    <a:gd name="connsiteY2" fmla="*/ 2835 h 10000"/>
                    <a:gd name="connsiteX3" fmla="*/ 9800 w 10000"/>
                    <a:gd name="connsiteY3" fmla="*/ 2698 h 10000"/>
                    <a:gd name="connsiteX4" fmla="*/ 9691 w 10000"/>
                    <a:gd name="connsiteY4" fmla="*/ 2691 h 10000"/>
                    <a:gd name="connsiteX5" fmla="*/ 9533 w 10000"/>
                    <a:gd name="connsiteY5" fmla="*/ 2661 h 10000"/>
                    <a:gd name="connsiteX6" fmla="*/ 9413 w 10000"/>
                    <a:gd name="connsiteY6" fmla="*/ 2656 h 10000"/>
                    <a:gd name="connsiteX7" fmla="*/ 9531 w 10000"/>
                    <a:gd name="connsiteY7" fmla="*/ 2445 h 10000"/>
                    <a:gd name="connsiteX8" fmla="*/ 9359 w 10000"/>
                    <a:gd name="connsiteY8" fmla="*/ 2343 h 10000"/>
                    <a:gd name="connsiteX9" fmla="*/ 9225 w 10000"/>
                    <a:gd name="connsiteY9" fmla="*/ 2303 h 10000"/>
                    <a:gd name="connsiteX10" fmla="*/ 9246 w 10000"/>
                    <a:gd name="connsiteY10" fmla="*/ 2134 h 10000"/>
                    <a:gd name="connsiteX11" fmla="*/ 9241 w 10000"/>
                    <a:gd name="connsiteY11" fmla="*/ 2054 h 10000"/>
                    <a:gd name="connsiteX12" fmla="*/ 8735 w 10000"/>
                    <a:gd name="connsiteY12" fmla="*/ 2376 h 10000"/>
                    <a:gd name="connsiteX13" fmla="*/ 8513 w 10000"/>
                    <a:gd name="connsiteY13" fmla="*/ 2208 h 10000"/>
                    <a:gd name="connsiteX14" fmla="*/ 8173 w 10000"/>
                    <a:gd name="connsiteY14" fmla="*/ 2470 h 10000"/>
                    <a:gd name="connsiteX15" fmla="*/ 7971 w 10000"/>
                    <a:gd name="connsiteY15" fmla="*/ 2762 h 10000"/>
                    <a:gd name="connsiteX16" fmla="*/ 7828 w 10000"/>
                    <a:gd name="connsiteY16" fmla="*/ 2840 h 10000"/>
                    <a:gd name="connsiteX17" fmla="*/ 7366 w 10000"/>
                    <a:gd name="connsiteY17" fmla="*/ 2803 h 10000"/>
                    <a:gd name="connsiteX18" fmla="*/ 6929 w 10000"/>
                    <a:gd name="connsiteY18" fmla="*/ 2800 h 10000"/>
                    <a:gd name="connsiteX19" fmla="*/ 6647 w 10000"/>
                    <a:gd name="connsiteY19" fmla="*/ 2766 h 10000"/>
                    <a:gd name="connsiteX20" fmla="*/ 6414 w 10000"/>
                    <a:gd name="connsiteY20" fmla="*/ 2860 h 10000"/>
                    <a:gd name="connsiteX21" fmla="*/ 6206 w 10000"/>
                    <a:gd name="connsiteY21" fmla="*/ 2776 h 10000"/>
                    <a:gd name="connsiteX22" fmla="*/ 6103 w 10000"/>
                    <a:gd name="connsiteY22" fmla="*/ 2705 h 10000"/>
                    <a:gd name="connsiteX23" fmla="*/ 6214 w 10000"/>
                    <a:gd name="connsiteY23" fmla="*/ 2646 h 10000"/>
                    <a:gd name="connsiteX24" fmla="*/ 6433 w 10000"/>
                    <a:gd name="connsiteY24" fmla="*/ 2637 h 10000"/>
                    <a:gd name="connsiteX25" fmla="*/ 6434 w 10000"/>
                    <a:gd name="connsiteY25" fmla="*/ 2517 h 10000"/>
                    <a:gd name="connsiteX26" fmla="*/ 6234 w 10000"/>
                    <a:gd name="connsiteY26" fmla="*/ 2525 h 10000"/>
                    <a:gd name="connsiteX27" fmla="*/ 6026 w 10000"/>
                    <a:gd name="connsiteY27" fmla="*/ 2595 h 10000"/>
                    <a:gd name="connsiteX28" fmla="*/ 5719 w 10000"/>
                    <a:gd name="connsiteY28" fmla="*/ 2555 h 10000"/>
                    <a:gd name="connsiteX29" fmla="*/ 5498 w 10000"/>
                    <a:gd name="connsiteY29" fmla="*/ 2555 h 10000"/>
                    <a:gd name="connsiteX30" fmla="*/ 5438 w 10000"/>
                    <a:gd name="connsiteY30" fmla="*/ 2391 h 10000"/>
                    <a:gd name="connsiteX31" fmla="*/ 5271 w 10000"/>
                    <a:gd name="connsiteY31" fmla="*/ 2331 h 10000"/>
                    <a:gd name="connsiteX32" fmla="*/ 5441 w 10000"/>
                    <a:gd name="connsiteY32" fmla="*/ 2144 h 10000"/>
                    <a:gd name="connsiteX33" fmla="*/ 5411 w 10000"/>
                    <a:gd name="connsiteY33" fmla="*/ 1972 h 10000"/>
                    <a:gd name="connsiteX34" fmla="*/ 5518 w 10000"/>
                    <a:gd name="connsiteY34" fmla="*/ 1949 h 10000"/>
                    <a:gd name="connsiteX35" fmla="*/ 5711 w 10000"/>
                    <a:gd name="connsiteY35" fmla="*/ 1909 h 10000"/>
                    <a:gd name="connsiteX36" fmla="*/ 5758 w 10000"/>
                    <a:gd name="connsiteY36" fmla="*/ 2071 h 10000"/>
                    <a:gd name="connsiteX37" fmla="*/ 5985 w 10000"/>
                    <a:gd name="connsiteY37" fmla="*/ 1836 h 10000"/>
                    <a:gd name="connsiteX38" fmla="*/ 5795 w 10000"/>
                    <a:gd name="connsiteY38" fmla="*/ 1872 h 10000"/>
                    <a:gd name="connsiteX39" fmla="*/ 5682 w 10000"/>
                    <a:gd name="connsiteY39" fmla="*/ 1804 h 10000"/>
                    <a:gd name="connsiteX40" fmla="*/ 5882 w 10000"/>
                    <a:gd name="connsiteY40" fmla="*/ 1743 h 10000"/>
                    <a:gd name="connsiteX41" fmla="*/ 5882 w 10000"/>
                    <a:gd name="connsiteY41" fmla="*/ 1654 h 10000"/>
                    <a:gd name="connsiteX42" fmla="*/ 5717 w 10000"/>
                    <a:gd name="connsiteY42" fmla="*/ 1646 h 10000"/>
                    <a:gd name="connsiteX43" fmla="*/ 5652 w 10000"/>
                    <a:gd name="connsiteY43" fmla="*/ 1482 h 10000"/>
                    <a:gd name="connsiteX44" fmla="*/ 5772 w 10000"/>
                    <a:gd name="connsiteY44" fmla="*/ 1291 h 10000"/>
                    <a:gd name="connsiteX45" fmla="*/ 5598 w 10000"/>
                    <a:gd name="connsiteY45" fmla="*/ 1241 h 10000"/>
                    <a:gd name="connsiteX46" fmla="*/ 5501 w 10000"/>
                    <a:gd name="connsiteY46" fmla="*/ 1291 h 10000"/>
                    <a:gd name="connsiteX47" fmla="*/ 5348 w 10000"/>
                    <a:gd name="connsiteY47" fmla="*/ 1243 h 10000"/>
                    <a:gd name="connsiteX48" fmla="*/ 5194 w 10000"/>
                    <a:gd name="connsiteY48" fmla="*/ 1257 h 10000"/>
                    <a:gd name="connsiteX49" fmla="*/ 4870 w 10000"/>
                    <a:gd name="connsiteY49" fmla="*/ 1127 h 10000"/>
                    <a:gd name="connsiteX50" fmla="*/ 4612 w 10000"/>
                    <a:gd name="connsiteY50" fmla="*/ 1103 h 10000"/>
                    <a:gd name="connsiteX51" fmla="*/ 4458 w 10000"/>
                    <a:gd name="connsiteY51" fmla="*/ 913 h 10000"/>
                    <a:gd name="connsiteX52" fmla="*/ 4127 w 10000"/>
                    <a:gd name="connsiteY52" fmla="*/ 878 h 10000"/>
                    <a:gd name="connsiteX53" fmla="*/ 4185 w 10000"/>
                    <a:gd name="connsiteY53" fmla="*/ 733 h 10000"/>
                    <a:gd name="connsiteX54" fmla="*/ 4238 w 10000"/>
                    <a:gd name="connsiteY54" fmla="*/ 483 h 10000"/>
                    <a:gd name="connsiteX55" fmla="*/ 4311 w 10000"/>
                    <a:gd name="connsiteY55" fmla="*/ 334 h 10000"/>
                    <a:gd name="connsiteX56" fmla="*/ 4098 w 10000"/>
                    <a:gd name="connsiteY56" fmla="*/ 249 h 10000"/>
                    <a:gd name="connsiteX57" fmla="*/ 4042 w 10000"/>
                    <a:gd name="connsiteY57" fmla="*/ 96 h 10000"/>
                    <a:gd name="connsiteX58" fmla="*/ 3752 w 10000"/>
                    <a:gd name="connsiteY58" fmla="*/ 1 h 10000"/>
                    <a:gd name="connsiteX59" fmla="*/ 3493 w 10000"/>
                    <a:gd name="connsiteY59" fmla="*/ 165 h 10000"/>
                    <a:gd name="connsiteX60" fmla="*/ 3269 w 10000"/>
                    <a:gd name="connsiteY60" fmla="*/ 261 h 10000"/>
                    <a:gd name="connsiteX61" fmla="*/ 3128 w 10000"/>
                    <a:gd name="connsiteY61" fmla="*/ 283 h 10000"/>
                    <a:gd name="connsiteX62" fmla="*/ 2903 w 10000"/>
                    <a:gd name="connsiteY62" fmla="*/ 157 h 10000"/>
                    <a:gd name="connsiteX63" fmla="*/ 2816 w 10000"/>
                    <a:gd name="connsiteY63" fmla="*/ 359 h 10000"/>
                    <a:gd name="connsiteX64" fmla="*/ 2800 w 10000"/>
                    <a:gd name="connsiteY64" fmla="*/ 639 h 10000"/>
                    <a:gd name="connsiteX65" fmla="*/ 2647 w 10000"/>
                    <a:gd name="connsiteY65" fmla="*/ 817 h 10000"/>
                    <a:gd name="connsiteX66" fmla="*/ 2620 w 10000"/>
                    <a:gd name="connsiteY66" fmla="*/ 1032 h 10000"/>
                    <a:gd name="connsiteX67" fmla="*/ 2487 w 10000"/>
                    <a:gd name="connsiteY67" fmla="*/ 989 h 10000"/>
                    <a:gd name="connsiteX68" fmla="*/ 2195 w 10000"/>
                    <a:gd name="connsiteY68" fmla="*/ 1173 h 10000"/>
                    <a:gd name="connsiteX69" fmla="*/ 2074 w 10000"/>
                    <a:gd name="connsiteY69" fmla="*/ 1346 h 10000"/>
                    <a:gd name="connsiteX70" fmla="*/ 2013 w 10000"/>
                    <a:gd name="connsiteY70" fmla="*/ 1558 h 10000"/>
                    <a:gd name="connsiteX71" fmla="*/ 1943 w 10000"/>
                    <a:gd name="connsiteY71" fmla="*/ 1741 h 10000"/>
                    <a:gd name="connsiteX72" fmla="*/ 1801 w 10000"/>
                    <a:gd name="connsiteY72" fmla="*/ 1804 h 10000"/>
                    <a:gd name="connsiteX73" fmla="*/ 1574 w 10000"/>
                    <a:gd name="connsiteY73" fmla="*/ 1749 h 10000"/>
                    <a:gd name="connsiteX74" fmla="*/ 1429 w 10000"/>
                    <a:gd name="connsiteY74" fmla="*/ 1952 h 10000"/>
                    <a:gd name="connsiteX75" fmla="*/ 1254 w 10000"/>
                    <a:gd name="connsiteY75" fmla="*/ 1944 h 10000"/>
                    <a:gd name="connsiteX76" fmla="*/ 1326 w 10000"/>
                    <a:gd name="connsiteY76" fmla="*/ 2094 h 10000"/>
                    <a:gd name="connsiteX77" fmla="*/ 1118 w 10000"/>
                    <a:gd name="connsiteY77" fmla="*/ 2168 h 10000"/>
                    <a:gd name="connsiteX78" fmla="*/ 1065 w 10000"/>
                    <a:gd name="connsiteY78" fmla="*/ 2299 h 10000"/>
                    <a:gd name="connsiteX79" fmla="*/ 847 w 10000"/>
                    <a:gd name="connsiteY79" fmla="*/ 2279 h 10000"/>
                    <a:gd name="connsiteX80" fmla="*/ 545 w 10000"/>
                    <a:gd name="connsiteY80" fmla="*/ 2479 h 10000"/>
                    <a:gd name="connsiteX81" fmla="*/ 382 w 10000"/>
                    <a:gd name="connsiteY81" fmla="*/ 2702 h 10000"/>
                    <a:gd name="connsiteX82" fmla="*/ 309 w 10000"/>
                    <a:gd name="connsiteY82" fmla="*/ 2869 h 10000"/>
                    <a:gd name="connsiteX83" fmla="*/ 360 w 10000"/>
                    <a:gd name="connsiteY83" fmla="*/ 3006 h 10000"/>
                    <a:gd name="connsiteX84" fmla="*/ 205 w 10000"/>
                    <a:gd name="connsiteY84" fmla="*/ 3006 h 10000"/>
                    <a:gd name="connsiteX85" fmla="*/ 135 w 10000"/>
                    <a:gd name="connsiteY85" fmla="*/ 3154 h 10000"/>
                    <a:gd name="connsiteX86" fmla="*/ 50 w 10000"/>
                    <a:gd name="connsiteY86" fmla="*/ 3246 h 10000"/>
                    <a:gd name="connsiteX87" fmla="*/ 143 w 10000"/>
                    <a:gd name="connsiteY87" fmla="*/ 3328 h 10000"/>
                    <a:gd name="connsiteX88" fmla="*/ 1 w 10000"/>
                    <a:gd name="connsiteY88" fmla="*/ 3396 h 10000"/>
                    <a:gd name="connsiteX89" fmla="*/ 140 w 10000"/>
                    <a:gd name="connsiteY89" fmla="*/ 3550 h 10000"/>
                    <a:gd name="connsiteX90" fmla="*/ 155 w 10000"/>
                    <a:gd name="connsiteY90" fmla="*/ 3710 h 10000"/>
                    <a:gd name="connsiteX91" fmla="*/ 65 w 10000"/>
                    <a:gd name="connsiteY91" fmla="*/ 3877 h 10000"/>
                    <a:gd name="connsiteX92" fmla="*/ 133 w 10000"/>
                    <a:gd name="connsiteY92" fmla="*/ 3967 h 10000"/>
                    <a:gd name="connsiteX93" fmla="*/ 247 w 10000"/>
                    <a:gd name="connsiteY93" fmla="*/ 4069 h 10000"/>
                    <a:gd name="connsiteX94" fmla="*/ 253 w 10000"/>
                    <a:gd name="connsiteY94" fmla="*/ 4219 h 10000"/>
                    <a:gd name="connsiteX95" fmla="*/ 155 w 10000"/>
                    <a:gd name="connsiteY95" fmla="*/ 4244 h 10000"/>
                    <a:gd name="connsiteX96" fmla="*/ 180 w 10000"/>
                    <a:gd name="connsiteY96" fmla="*/ 4375 h 10000"/>
                    <a:gd name="connsiteX97" fmla="*/ 37 w 10000"/>
                    <a:gd name="connsiteY97" fmla="*/ 4423 h 10000"/>
                    <a:gd name="connsiteX98" fmla="*/ 234 w 10000"/>
                    <a:gd name="connsiteY98" fmla="*/ 4553 h 10000"/>
                    <a:gd name="connsiteX99" fmla="*/ 227 w 10000"/>
                    <a:gd name="connsiteY99" fmla="*/ 4694 h 10000"/>
                    <a:gd name="connsiteX100" fmla="*/ 45 w 10000"/>
                    <a:gd name="connsiteY100" fmla="*/ 4782 h 10000"/>
                    <a:gd name="connsiteX101" fmla="*/ 146 w 10000"/>
                    <a:gd name="connsiteY101" fmla="*/ 5071 h 10000"/>
                    <a:gd name="connsiteX102" fmla="*/ 425 w 10000"/>
                    <a:gd name="connsiteY102" fmla="*/ 5116 h 10000"/>
                    <a:gd name="connsiteX103" fmla="*/ 675 w 10000"/>
                    <a:gd name="connsiteY103" fmla="*/ 5073 h 10000"/>
                    <a:gd name="connsiteX104" fmla="*/ 722 w 10000"/>
                    <a:gd name="connsiteY104" fmla="*/ 5263 h 10000"/>
                    <a:gd name="connsiteX105" fmla="*/ 624 w 10000"/>
                    <a:gd name="connsiteY105" fmla="*/ 5342 h 10000"/>
                    <a:gd name="connsiteX106" fmla="*/ 422 w 10000"/>
                    <a:gd name="connsiteY106" fmla="*/ 5380 h 10000"/>
                    <a:gd name="connsiteX107" fmla="*/ 450 w 10000"/>
                    <a:gd name="connsiteY107" fmla="*/ 5571 h 10000"/>
                    <a:gd name="connsiteX108" fmla="*/ 597 w 10000"/>
                    <a:gd name="connsiteY108" fmla="*/ 5609 h 10000"/>
                    <a:gd name="connsiteX109" fmla="*/ 762 w 10000"/>
                    <a:gd name="connsiteY109" fmla="*/ 5530 h 10000"/>
                    <a:gd name="connsiteX110" fmla="*/ 931 w 10000"/>
                    <a:gd name="connsiteY110" fmla="*/ 5646 h 10000"/>
                    <a:gd name="connsiteX111" fmla="*/ 872 w 10000"/>
                    <a:gd name="connsiteY111" fmla="*/ 5818 h 10000"/>
                    <a:gd name="connsiteX112" fmla="*/ 658 w 10000"/>
                    <a:gd name="connsiteY112" fmla="*/ 5818 h 10000"/>
                    <a:gd name="connsiteX113" fmla="*/ 545 w 10000"/>
                    <a:gd name="connsiteY113" fmla="*/ 5937 h 10000"/>
                    <a:gd name="connsiteX114" fmla="*/ 554 w 10000"/>
                    <a:gd name="connsiteY114" fmla="*/ 6079 h 10000"/>
                    <a:gd name="connsiteX115" fmla="*/ 855 w 10000"/>
                    <a:gd name="connsiteY115" fmla="*/ 6171 h 10000"/>
                    <a:gd name="connsiteX116" fmla="*/ 922 w 10000"/>
                    <a:gd name="connsiteY116" fmla="*/ 6405 h 10000"/>
                    <a:gd name="connsiteX117" fmla="*/ 1012 w 10000"/>
                    <a:gd name="connsiteY117" fmla="*/ 6670 h 10000"/>
                    <a:gd name="connsiteX118" fmla="*/ 1091 w 10000"/>
                    <a:gd name="connsiteY118" fmla="*/ 6793 h 10000"/>
                    <a:gd name="connsiteX119" fmla="*/ 878 w 10000"/>
                    <a:gd name="connsiteY119" fmla="*/ 6996 h 10000"/>
                    <a:gd name="connsiteX120" fmla="*/ 1115 w 10000"/>
                    <a:gd name="connsiteY120" fmla="*/ 7079 h 10000"/>
                    <a:gd name="connsiteX121" fmla="*/ 1102 w 10000"/>
                    <a:gd name="connsiteY121" fmla="*/ 7199 h 10000"/>
                    <a:gd name="connsiteX122" fmla="*/ 1042 w 10000"/>
                    <a:gd name="connsiteY122" fmla="*/ 7292 h 10000"/>
                    <a:gd name="connsiteX123" fmla="*/ 1318 w 10000"/>
                    <a:gd name="connsiteY123" fmla="*/ 7507 h 10000"/>
                    <a:gd name="connsiteX124" fmla="*/ 1289 w 10000"/>
                    <a:gd name="connsiteY124" fmla="*/ 7584 h 10000"/>
                    <a:gd name="connsiteX125" fmla="*/ 1175 w 10000"/>
                    <a:gd name="connsiteY125" fmla="*/ 7862 h 10000"/>
                    <a:gd name="connsiteX126" fmla="*/ 1403 w 10000"/>
                    <a:gd name="connsiteY126" fmla="*/ 7995 h 10000"/>
                    <a:gd name="connsiteX127" fmla="*/ 1633 w 10000"/>
                    <a:gd name="connsiteY127" fmla="*/ 7891 h 10000"/>
                    <a:gd name="connsiteX128" fmla="*/ 1774 w 10000"/>
                    <a:gd name="connsiteY128" fmla="*/ 7922 h 10000"/>
                    <a:gd name="connsiteX129" fmla="*/ 2007 w 10000"/>
                    <a:gd name="connsiteY129" fmla="*/ 7841 h 10000"/>
                    <a:gd name="connsiteX130" fmla="*/ 2144 w 10000"/>
                    <a:gd name="connsiteY130" fmla="*/ 7855 h 10000"/>
                    <a:gd name="connsiteX131" fmla="*/ 2225 w 10000"/>
                    <a:gd name="connsiteY131" fmla="*/ 7793 h 10000"/>
                    <a:gd name="connsiteX132" fmla="*/ 2409 w 10000"/>
                    <a:gd name="connsiteY132" fmla="*/ 7952 h 10000"/>
                    <a:gd name="connsiteX133" fmla="*/ 2603 w 10000"/>
                    <a:gd name="connsiteY133" fmla="*/ 7952 h 10000"/>
                    <a:gd name="connsiteX134" fmla="*/ 2777 w 10000"/>
                    <a:gd name="connsiteY134" fmla="*/ 8053 h 10000"/>
                    <a:gd name="connsiteX135" fmla="*/ 2821 w 10000"/>
                    <a:gd name="connsiteY135" fmla="*/ 8212 h 10000"/>
                    <a:gd name="connsiteX136" fmla="*/ 3027 w 10000"/>
                    <a:gd name="connsiteY136" fmla="*/ 8043 h 10000"/>
                    <a:gd name="connsiteX137" fmla="*/ 3131 w 10000"/>
                    <a:gd name="connsiteY137" fmla="*/ 8043 h 10000"/>
                    <a:gd name="connsiteX138" fmla="*/ 3199 w 10000"/>
                    <a:gd name="connsiteY138" fmla="*/ 8139 h 10000"/>
                    <a:gd name="connsiteX139" fmla="*/ 3365 w 10000"/>
                    <a:gd name="connsiteY139" fmla="*/ 8151 h 10000"/>
                    <a:gd name="connsiteX140" fmla="*/ 3528 w 10000"/>
                    <a:gd name="connsiteY140" fmla="*/ 8256 h 10000"/>
                    <a:gd name="connsiteX141" fmla="*/ 3749 w 10000"/>
                    <a:gd name="connsiteY141" fmla="*/ 8256 h 10000"/>
                    <a:gd name="connsiteX142" fmla="*/ 3789 w 10000"/>
                    <a:gd name="connsiteY142" fmla="*/ 8467 h 10000"/>
                    <a:gd name="connsiteX143" fmla="*/ 4004 w 10000"/>
                    <a:gd name="connsiteY143" fmla="*/ 8548 h 10000"/>
                    <a:gd name="connsiteX144" fmla="*/ 4021 w 10000"/>
                    <a:gd name="connsiteY144" fmla="*/ 8861 h 10000"/>
                    <a:gd name="connsiteX145" fmla="*/ 4295 w 10000"/>
                    <a:gd name="connsiteY145" fmla="*/ 8936 h 10000"/>
                    <a:gd name="connsiteX146" fmla="*/ 4592 w 10000"/>
                    <a:gd name="connsiteY146" fmla="*/ 9035 h 10000"/>
                    <a:gd name="connsiteX147" fmla="*/ 4812 w 10000"/>
                    <a:gd name="connsiteY147" fmla="*/ 9103 h 10000"/>
                    <a:gd name="connsiteX148" fmla="*/ 4885 w 10000"/>
                    <a:gd name="connsiteY148" fmla="*/ 9257 h 10000"/>
                    <a:gd name="connsiteX149" fmla="*/ 5130 w 10000"/>
                    <a:gd name="connsiteY149" fmla="*/ 9274 h 10000"/>
                    <a:gd name="connsiteX150" fmla="*/ 5310 w 10000"/>
                    <a:gd name="connsiteY150" fmla="*/ 9335 h 10000"/>
                    <a:gd name="connsiteX151" fmla="*/ 5431 w 10000"/>
                    <a:gd name="connsiteY151" fmla="*/ 9249 h 10000"/>
                    <a:gd name="connsiteX152" fmla="*/ 5694 w 10000"/>
                    <a:gd name="connsiteY152" fmla="*/ 9509 h 10000"/>
                    <a:gd name="connsiteX153" fmla="*/ 5815 w 10000"/>
                    <a:gd name="connsiteY153" fmla="*/ 9461 h 10000"/>
                    <a:gd name="connsiteX154" fmla="*/ 5905 w 10000"/>
                    <a:gd name="connsiteY154" fmla="*/ 9524 h 10000"/>
                    <a:gd name="connsiteX155" fmla="*/ 4998 w 10000"/>
                    <a:gd name="connsiteY155" fmla="*/ 8451 h 10000"/>
                    <a:gd name="connsiteX156" fmla="*/ 6430 w 10000"/>
                    <a:gd name="connsiteY156" fmla="*/ 9509 h 10000"/>
                    <a:gd name="connsiteX157" fmla="*/ 6607 w 10000"/>
                    <a:gd name="connsiteY157" fmla="*/ 9806 h 10000"/>
                    <a:gd name="connsiteX158" fmla="*/ 6778 w 10000"/>
                    <a:gd name="connsiteY158" fmla="*/ 9916 h 10000"/>
                    <a:gd name="connsiteX159" fmla="*/ 7008 w 10000"/>
                    <a:gd name="connsiteY159" fmla="*/ 9849 h 10000"/>
                    <a:gd name="connsiteX160" fmla="*/ 7240 w 10000"/>
                    <a:gd name="connsiteY160" fmla="*/ 9863 h 10000"/>
                    <a:gd name="connsiteX161" fmla="*/ 7299 w 10000"/>
                    <a:gd name="connsiteY161" fmla="*/ 10000 h 10000"/>
                    <a:gd name="connsiteX162" fmla="*/ 4811 w 10000"/>
                    <a:gd name="connsiteY162" fmla="*/ 8932 h 10000"/>
                    <a:gd name="connsiteX163" fmla="*/ 4809 w 10000"/>
                    <a:gd name="connsiteY163" fmla="*/ 8835 h 10000"/>
                    <a:gd name="connsiteX164" fmla="*/ 4786 w 10000"/>
                    <a:gd name="connsiteY164" fmla="*/ 9201 h 10000"/>
                    <a:gd name="connsiteX165" fmla="*/ 5711 w 10000"/>
                    <a:gd name="connsiteY165" fmla="*/ 8924 h 10000"/>
                    <a:gd name="connsiteX166" fmla="*/ 7586 w 10000"/>
                    <a:gd name="connsiteY166" fmla="*/ 9657 h 10000"/>
                    <a:gd name="connsiteX167" fmla="*/ 5934 w 10000"/>
                    <a:gd name="connsiteY167" fmla="*/ 8777 h 10000"/>
                    <a:gd name="connsiteX168" fmla="*/ 7526 w 10000"/>
                    <a:gd name="connsiteY168" fmla="*/ 9488 h 10000"/>
                    <a:gd name="connsiteX169" fmla="*/ 7398 w 10000"/>
                    <a:gd name="connsiteY169" fmla="*/ 9479 h 10000"/>
                    <a:gd name="connsiteX170" fmla="*/ 7207 w 10000"/>
                    <a:gd name="connsiteY170" fmla="*/ 9295 h 10000"/>
                    <a:gd name="connsiteX171" fmla="*/ 6981 w 10000"/>
                    <a:gd name="connsiteY171" fmla="*/ 9271 h 10000"/>
                    <a:gd name="connsiteX172" fmla="*/ 7022 w 10000"/>
                    <a:gd name="connsiteY172" fmla="*/ 9176 h 10000"/>
                    <a:gd name="connsiteX173" fmla="*/ 7019 w 10000"/>
                    <a:gd name="connsiteY173" fmla="*/ 9100 h 10000"/>
                    <a:gd name="connsiteX174" fmla="*/ 6887 w 10000"/>
                    <a:gd name="connsiteY174" fmla="*/ 9176 h 10000"/>
                    <a:gd name="connsiteX175" fmla="*/ 6847 w 10000"/>
                    <a:gd name="connsiteY175" fmla="*/ 9074 h 10000"/>
                    <a:gd name="connsiteX176" fmla="*/ 6967 w 10000"/>
                    <a:gd name="connsiteY176" fmla="*/ 8985 h 10000"/>
                    <a:gd name="connsiteX177" fmla="*/ 7007 w 10000"/>
                    <a:gd name="connsiteY177" fmla="*/ 8898 h 10000"/>
                    <a:gd name="connsiteX178" fmla="*/ 6895 w 10000"/>
                    <a:gd name="connsiteY178" fmla="*/ 8813 h 10000"/>
                    <a:gd name="connsiteX179" fmla="*/ 6971 w 10000"/>
                    <a:gd name="connsiteY179" fmla="*/ 8711 h 10000"/>
                    <a:gd name="connsiteX180" fmla="*/ 6979 w 10000"/>
                    <a:gd name="connsiteY180" fmla="*/ 8456 h 10000"/>
                    <a:gd name="connsiteX181" fmla="*/ 6918 w 10000"/>
                    <a:gd name="connsiteY181" fmla="*/ 8128 h 10000"/>
                    <a:gd name="connsiteX182" fmla="*/ 6862 w 10000"/>
                    <a:gd name="connsiteY182" fmla="*/ 7781 h 10000"/>
                    <a:gd name="connsiteX183" fmla="*/ 6723 w 10000"/>
                    <a:gd name="connsiteY183" fmla="*/ 7442 h 10000"/>
                    <a:gd name="connsiteX184" fmla="*/ 6577 w 10000"/>
                    <a:gd name="connsiteY184" fmla="*/ 7346 h 10000"/>
                    <a:gd name="connsiteX185" fmla="*/ 6493 w 10000"/>
                    <a:gd name="connsiteY185" fmla="*/ 7207 h 10000"/>
                    <a:gd name="connsiteX186" fmla="*/ 6583 w 10000"/>
                    <a:gd name="connsiteY186" fmla="*/ 6986 h 10000"/>
                    <a:gd name="connsiteX187" fmla="*/ 6819 w 10000"/>
                    <a:gd name="connsiteY187" fmla="*/ 6786 h 10000"/>
                    <a:gd name="connsiteX188" fmla="*/ 6898 w 10000"/>
                    <a:gd name="connsiteY188" fmla="*/ 6517 h 10000"/>
                    <a:gd name="connsiteX189" fmla="*/ 7066 w 10000"/>
                    <a:gd name="connsiteY189" fmla="*/ 6272 h 10000"/>
                    <a:gd name="connsiteX190" fmla="*/ 7310 w 10000"/>
                    <a:gd name="connsiteY190" fmla="*/ 6166 h 10000"/>
                    <a:gd name="connsiteX191" fmla="*/ 7304 w 10000"/>
                    <a:gd name="connsiteY191" fmla="*/ 5975 h 10000"/>
                    <a:gd name="connsiteX192" fmla="*/ 7546 w 10000"/>
                    <a:gd name="connsiteY192" fmla="*/ 5769 h 10000"/>
                    <a:gd name="connsiteX193" fmla="*/ 7732 w 10000"/>
                    <a:gd name="connsiteY193" fmla="*/ 5522 h 10000"/>
                    <a:gd name="connsiteX194" fmla="*/ 7771 w 10000"/>
                    <a:gd name="connsiteY194" fmla="*/ 5401 h 10000"/>
                    <a:gd name="connsiteX195" fmla="*/ 7968 w 10000"/>
                    <a:gd name="connsiteY195" fmla="*/ 5258 h 10000"/>
                    <a:gd name="connsiteX196" fmla="*/ 8235 w 10000"/>
                    <a:gd name="connsiteY196" fmla="*/ 4893 h 10000"/>
                    <a:gd name="connsiteX197" fmla="*/ 8373 w 10000"/>
                    <a:gd name="connsiteY197" fmla="*/ 4666 h 10000"/>
                    <a:gd name="connsiteX198" fmla="*/ 8710 w 10000"/>
                    <a:gd name="connsiteY198" fmla="*/ 4300 h 10000"/>
                    <a:gd name="connsiteX199" fmla="*/ 8773 w 10000"/>
                    <a:gd name="connsiteY199" fmla="*/ 4154 h 10000"/>
                    <a:gd name="connsiteX200" fmla="*/ 9081 w 10000"/>
                    <a:gd name="connsiteY200" fmla="*/ 3845 h 10000"/>
                    <a:gd name="connsiteX201" fmla="*/ 9710 w 10000"/>
                    <a:gd name="connsiteY201" fmla="*/ 3213 h 10000"/>
                    <a:gd name="connsiteX202" fmla="*/ 9953 w 10000"/>
                    <a:gd name="connsiteY202" fmla="*/ 3056 h 10000"/>
                    <a:gd name="connsiteX203" fmla="*/ 10000 w 10000"/>
                    <a:gd name="connsiteY203" fmla="*/ 2934 h 10000"/>
                    <a:gd name="connsiteX0" fmla="*/ 10000 w 10000"/>
                    <a:gd name="connsiteY0" fmla="*/ 2934 h 9916"/>
                    <a:gd name="connsiteX1" fmla="*/ 9961 w 10000"/>
                    <a:gd name="connsiteY1" fmla="*/ 2872 h 9916"/>
                    <a:gd name="connsiteX2" fmla="*/ 9842 w 10000"/>
                    <a:gd name="connsiteY2" fmla="*/ 2835 h 9916"/>
                    <a:gd name="connsiteX3" fmla="*/ 9800 w 10000"/>
                    <a:gd name="connsiteY3" fmla="*/ 2698 h 9916"/>
                    <a:gd name="connsiteX4" fmla="*/ 9691 w 10000"/>
                    <a:gd name="connsiteY4" fmla="*/ 2691 h 9916"/>
                    <a:gd name="connsiteX5" fmla="*/ 9533 w 10000"/>
                    <a:gd name="connsiteY5" fmla="*/ 2661 h 9916"/>
                    <a:gd name="connsiteX6" fmla="*/ 9413 w 10000"/>
                    <a:gd name="connsiteY6" fmla="*/ 2656 h 9916"/>
                    <a:gd name="connsiteX7" fmla="*/ 9531 w 10000"/>
                    <a:gd name="connsiteY7" fmla="*/ 2445 h 9916"/>
                    <a:gd name="connsiteX8" fmla="*/ 9359 w 10000"/>
                    <a:gd name="connsiteY8" fmla="*/ 2343 h 9916"/>
                    <a:gd name="connsiteX9" fmla="*/ 9225 w 10000"/>
                    <a:gd name="connsiteY9" fmla="*/ 2303 h 9916"/>
                    <a:gd name="connsiteX10" fmla="*/ 9246 w 10000"/>
                    <a:gd name="connsiteY10" fmla="*/ 2134 h 9916"/>
                    <a:gd name="connsiteX11" fmla="*/ 9241 w 10000"/>
                    <a:gd name="connsiteY11" fmla="*/ 2054 h 9916"/>
                    <a:gd name="connsiteX12" fmla="*/ 8735 w 10000"/>
                    <a:gd name="connsiteY12" fmla="*/ 2376 h 9916"/>
                    <a:gd name="connsiteX13" fmla="*/ 8513 w 10000"/>
                    <a:gd name="connsiteY13" fmla="*/ 2208 h 9916"/>
                    <a:gd name="connsiteX14" fmla="*/ 8173 w 10000"/>
                    <a:gd name="connsiteY14" fmla="*/ 2470 h 9916"/>
                    <a:gd name="connsiteX15" fmla="*/ 7971 w 10000"/>
                    <a:gd name="connsiteY15" fmla="*/ 2762 h 9916"/>
                    <a:gd name="connsiteX16" fmla="*/ 7828 w 10000"/>
                    <a:gd name="connsiteY16" fmla="*/ 2840 h 9916"/>
                    <a:gd name="connsiteX17" fmla="*/ 7366 w 10000"/>
                    <a:gd name="connsiteY17" fmla="*/ 2803 h 9916"/>
                    <a:gd name="connsiteX18" fmla="*/ 6929 w 10000"/>
                    <a:gd name="connsiteY18" fmla="*/ 2800 h 9916"/>
                    <a:gd name="connsiteX19" fmla="*/ 6647 w 10000"/>
                    <a:gd name="connsiteY19" fmla="*/ 2766 h 9916"/>
                    <a:gd name="connsiteX20" fmla="*/ 6414 w 10000"/>
                    <a:gd name="connsiteY20" fmla="*/ 2860 h 9916"/>
                    <a:gd name="connsiteX21" fmla="*/ 6206 w 10000"/>
                    <a:gd name="connsiteY21" fmla="*/ 2776 h 9916"/>
                    <a:gd name="connsiteX22" fmla="*/ 6103 w 10000"/>
                    <a:gd name="connsiteY22" fmla="*/ 2705 h 9916"/>
                    <a:gd name="connsiteX23" fmla="*/ 6214 w 10000"/>
                    <a:gd name="connsiteY23" fmla="*/ 2646 h 9916"/>
                    <a:gd name="connsiteX24" fmla="*/ 6433 w 10000"/>
                    <a:gd name="connsiteY24" fmla="*/ 2637 h 9916"/>
                    <a:gd name="connsiteX25" fmla="*/ 6434 w 10000"/>
                    <a:gd name="connsiteY25" fmla="*/ 2517 h 9916"/>
                    <a:gd name="connsiteX26" fmla="*/ 6234 w 10000"/>
                    <a:gd name="connsiteY26" fmla="*/ 2525 h 9916"/>
                    <a:gd name="connsiteX27" fmla="*/ 6026 w 10000"/>
                    <a:gd name="connsiteY27" fmla="*/ 2595 h 9916"/>
                    <a:gd name="connsiteX28" fmla="*/ 5719 w 10000"/>
                    <a:gd name="connsiteY28" fmla="*/ 2555 h 9916"/>
                    <a:gd name="connsiteX29" fmla="*/ 5498 w 10000"/>
                    <a:gd name="connsiteY29" fmla="*/ 2555 h 9916"/>
                    <a:gd name="connsiteX30" fmla="*/ 5438 w 10000"/>
                    <a:gd name="connsiteY30" fmla="*/ 2391 h 9916"/>
                    <a:gd name="connsiteX31" fmla="*/ 5271 w 10000"/>
                    <a:gd name="connsiteY31" fmla="*/ 2331 h 9916"/>
                    <a:gd name="connsiteX32" fmla="*/ 5441 w 10000"/>
                    <a:gd name="connsiteY32" fmla="*/ 2144 h 9916"/>
                    <a:gd name="connsiteX33" fmla="*/ 5411 w 10000"/>
                    <a:gd name="connsiteY33" fmla="*/ 1972 h 9916"/>
                    <a:gd name="connsiteX34" fmla="*/ 5518 w 10000"/>
                    <a:gd name="connsiteY34" fmla="*/ 1949 h 9916"/>
                    <a:gd name="connsiteX35" fmla="*/ 5711 w 10000"/>
                    <a:gd name="connsiteY35" fmla="*/ 1909 h 9916"/>
                    <a:gd name="connsiteX36" fmla="*/ 5758 w 10000"/>
                    <a:gd name="connsiteY36" fmla="*/ 2071 h 9916"/>
                    <a:gd name="connsiteX37" fmla="*/ 5985 w 10000"/>
                    <a:gd name="connsiteY37" fmla="*/ 1836 h 9916"/>
                    <a:gd name="connsiteX38" fmla="*/ 5795 w 10000"/>
                    <a:gd name="connsiteY38" fmla="*/ 1872 h 9916"/>
                    <a:gd name="connsiteX39" fmla="*/ 5682 w 10000"/>
                    <a:gd name="connsiteY39" fmla="*/ 1804 h 9916"/>
                    <a:gd name="connsiteX40" fmla="*/ 5882 w 10000"/>
                    <a:gd name="connsiteY40" fmla="*/ 1743 h 9916"/>
                    <a:gd name="connsiteX41" fmla="*/ 5882 w 10000"/>
                    <a:gd name="connsiteY41" fmla="*/ 1654 h 9916"/>
                    <a:gd name="connsiteX42" fmla="*/ 5717 w 10000"/>
                    <a:gd name="connsiteY42" fmla="*/ 1646 h 9916"/>
                    <a:gd name="connsiteX43" fmla="*/ 5652 w 10000"/>
                    <a:gd name="connsiteY43" fmla="*/ 1482 h 9916"/>
                    <a:gd name="connsiteX44" fmla="*/ 5772 w 10000"/>
                    <a:gd name="connsiteY44" fmla="*/ 1291 h 9916"/>
                    <a:gd name="connsiteX45" fmla="*/ 5598 w 10000"/>
                    <a:gd name="connsiteY45" fmla="*/ 1241 h 9916"/>
                    <a:gd name="connsiteX46" fmla="*/ 5501 w 10000"/>
                    <a:gd name="connsiteY46" fmla="*/ 1291 h 9916"/>
                    <a:gd name="connsiteX47" fmla="*/ 5348 w 10000"/>
                    <a:gd name="connsiteY47" fmla="*/ 1243 h 9916"/>
                    <a:gd name="connsiteX48" fmla="*/ 5194 w 10000"/>
                    <a:gd name="connsiteY48" fmla="*/ 1257 h 9916"/>
                    <a:gd name="connsiteX49" fmla="*/ 4870 w 10000"/>
                    <a:gd name="connsiteY49" fmla="*/ 1127 h 9916"/>
                    <a:gd name="connsiteX50" fmla="*/ 4612 w 10000"/>
                    <a:gd name="connsiteY50" fmla="*/ 1103 h 9916"/>
                    <a:gd name="connsiteX51" fmla="*/ 4458 w 10000"/>
                    <a:gd name="connsiteY51" fmla="*/ 913 h 9916"/>
                    <a:gd name="connsiteX52" fmla="*/ 4127 w 10000"/>
                    <a:gd name="connsiteY52" fmla="*/ 878 h 9916"/>
                    <a:gd name="connsiteX53" fmla="*/ 4185 w 10000"/>
                    <a:gd name="connsiteY53" fmla="*/ 733 h 9916"/>
                    <a:gd name="connsiteX54" fmla="*/ 4238 w 10000"/>
                    <a:gd name="connsiteY54" fmla="*/ 483 h 9916"/>
                    <a:gd name="connsiteX55" fmla="*/ 4311 w 10000"/>
                    <a:gd name="connsiteY55" fmla="*/ 334 h 9916"/>
                    <a:gd name="connsiteX56" fmla="*/ 4098 w 10000"/>
                    <a:gd name="connsiteY56" fmla="*/ 249 h 9916"/>
                    <a:gd name="connsiteX57" fmla="*/ 4042 w 10000"/>
                    <a:gd name="connsiteY57" fmla="*/ 96 h 9916"/>
                    <a:gd name="connsiteX58" fmla="*/ 3752 w 10000"/>
                    <a:gd name="connsiteY58" fmla="*/ 1 h 9916"/>
                    <a:gd name="connsiteX59" fmla="*/ 3493 w 10000"/>
                    <a:gd name="connsiteY59" fmla="*/ 165 h 9916"/>
                    <a:gd name="connsiteX60" fmla="*/ 3269 w 10000"/>
                    <a:gd name="connsiteY60" fmla="*/ 261 h 9916"/>
                    <a:gd name="connsiteX61" fmla="*/ 3128 w 10000"/>
                    <a:gd name="connsiteY61" fmla="*/ 283 h 9916"/>
                    <a:gd name="connsiteX62" fmla="*/ 2903 w 10000"/>
                    <a:gd name="connsiteY62" fmla="*/ 157 h 9916"/>
                    <a:gd name="connsiteX63" fmla="*/ 2816 w 10000"/>
                    <a:gd name="connsiteY63" fmla="*/ 359 h 9916"/>
                    <a:gd name="connsiteX64" fmla="*/ 2800 w 10000"/>
                    <a:gd name="connsiteY64" fmla="*/ 639 h 9916"/>
                    <a:gd name="connsiteX65" fmla="*/ 2647 w 10000"/>
                    <a:gd name="connsiteY65" fmla="*/ 817 h 9916"/>
                    <a:gd name="connsiteX66" fmla="*/ 2620 w 10000"/>
                    <a:gd name="connsiteY66" fmla="*/ 1032 h 9916"/>
                    <a:gd name="connsiteX67" fmla="*/ 2487 w 10000"/>
                    <a:gd name="connsiteY67" fmla="*/ 989 h 9916"/>
                    <a:gd name="connsiteX68" fmla="*/ 2195 w 10000"/>
                    <a:gd name="connsiteY68" fmla="*/ 1173 h 9916"/>
                    <a:gd name="connsiteX69" fmla="*/ 2074 w 10000"/>
                    <a:gd name="connsiteY69" fmla="*/ 1346 h 9916"/>
                    <a:gd name="connsiteX70" fmla="*/ 2013 w 10000"/>
                    <a:gd name="connsiteY70" fmla="*/ 1558 h 9916"/>
                    <a:gd name="connsiteX71" fmla="*/ 1943 w 10000"/>
                    <a:gd name="connsiteY71" fmla="*/ 1741 h 9916"/>
                    <a:gd name="connsiteX72" fmla="*/ 1801 w 10000"/>
                    <a:gd name="connsiteY72" fmla="*/ 1804 h 9916"/>
                    <a:gd name="connsiteX73" fmla="*/ 1574 w 10000"/>
                    <a:gd name="connsiteY73" fmla="*/ 1749 h 9916"/>
                    <a:gd name="connsiteX74" fmla="*/ 1429 w 10000"/>
                    <a:gd name="connsiteY74" fmla="*/ 1952 h 9916"/>
                    <a:gd name="connsiteX75" fmla="*/ 1254 w 10000"/>
                    <a:gd name="connsiteY75" fmla="*/ 1944 h 9916"/>
                    <a:gd name="connsiteX76" fmla="*/ 1326 w 10000"/>
                    <a:gd name="connsiteY76" fmla="*/ 2094 h 9916"/>
                    <a:gd name="connsiteX77" fmla="*/ 1118 w 10000"/>
                    <a:gd name="connsiteY77" fmla="*/ 2168 h 9916"/>
                    <a:gd name="connsiteX78" fmla="*/ 1065 w 10000"/>
                    <a:gd name="connsiteY78" fmla="*/ 2299 h 9916"/>
                    <a:gd name="connsiteX79" fmla="*/ 847 w 10000"/>
                    <a:gd name="connsiteY79" fmla="*/ 2279 h 9916"/>
                    <a:gd name="connsiteX80" fmla="*/ 545 w 10000"/>
                    <a:gd name="connsiteY80" fmla="*/ 2479 h 9916"/>
                    <a:gd name="connsiteX81" fmla="*/ 382 w 10000"/>
                    <a:gd name="connsiteY81" fmla="*/ 2702 h 9916"/>
                    <a:gd name="connsiteX82" fmla="*/ 309 w 10000"/>
                    <a:gd name="connsiteY82" fmla="*/ 2869 h 9916"/>
                    <a:gd name="connsiteX83" fmla="*/ 360 w 10000"/>
                    <a:gd name="connsiteY83" fmla="*/ 3006 h 9916"/>
                    <a:gd name="connsiteX84" fmla="*/ 205 w 10000"/>
                    <a:gd name="connsiteY84" fmla="*/ 3006 h 9916"/>
                    <a:gd name="connsiteX85" fmla="*/ 135 w 10000"/>
                    <a:gd name="connsiteY85" fmla="*/ 3154 h 9916"/>
                    <a:gd name="connsiteX86" fmla="*/ 50 w 10000"/>
                    <a:gd name="connsiteY86" fmla="*/ 3246 h 9916"/>
                    <a:gd name="connsiteX87" fmla="*/ 143 w 10000"/>
                    <a:gd name="connsiteY87" fmla="*/ 3328 h 9916"/>
                    <a:gd name="connsiteX88" fmla="*/ 1 w 10000"/>
                    <a:gd name="connsiteY88" fmla="*/ 3396 h 9916"/>
                    <a:gd name="connsiteX89" fmla="*/ 140 w 10000"/>
                    <a:gd name="connsiteY89" fmla="*/ 3550 h 9916"/>
                    <a:gd name="connsiteX90" fmla="*/ 155 w 10000"/>
                    <a:gd name="connsiteY90" fmla="*/ 3710 h 9916"/>
                    <a:gd name="connsiteX91" fmla="*/ 65 w 10000"/>
                    <a:gd name="connsiteY91" fmla="*/ 3877 h 9916"/>
                    <a:gd name="connsiteX92" fmla="*/ 133 w 10000"/>
                    <a:gd name="connsiteY92" fmla="*/ 3967 h 9916"/>
                    <a:gd name="connsiteX93" fmla="*/ 247 w 10000"/>
                    <a:gd name="connsiteY93" fmla="*/ 4069 h 9916"/>
                    <a:gd name="connsiteX94" fmla="*/ 253 w 10000"/>
                    <a:gd name="connsiteY94" fmla="*/ 4219 h 9916"/>
                    <a:gd name="connsiteX95" fmla="*/ 155 w 10000"/>
                    <a:gd name="connsiteY95" fmla="*/ 4244 h 9916"/>
                    <a:gd name="connsiteX96" fmla="*/ 180 w 10000"/>
                    <a:gd name="connsiteY96" fmla="*/ 4375 h 9916"/>
                    <a:gd name="connsiteX97" fmla="*/ 37 w 10000"/>
                    <a:gd name="connsiteY97" fmla="*/ 4423 h 9916"/>
                    <a:gd name="connsiteX98" fmla="*/ 234 w 10000"/>
                    <a:gd name="connsiteY98" fmla="*/ 4553 h 9916"/>
                    <a:gd name="connsiteX99" fmla="*/ 227 w 10000"/>
                    <a:gd name="connsiteY99" fmla="*/ 4694 h 9916"/>
                    <a:gd name="connsiteX100" fmla="*/ 45 w 10000"/>
                    <a:gd name="connsiteY100" fmla="*/ 4782 h 9916"/>
                    <a:gd name="connsiteX101" fmla="*/ 146 w 10000"/>
                    <a:gd name="connsiteY101" fmla="*/ 5071 h 9916"/>
                    <a:gd name="connsiteX102" fmla="*/ 425 w 10000"/>
                    <a:gd name="connsiteY102" fmla="*/ 5116 h 9916"/>
                    <a:gd name="connsiteX103" fmla="*/ 675 w 10000"/>
                    <a:gd name="connsiteY103" fmla="*/ 5073 h 9916"/>
                    <a:gd name="connsiteX104" fmla="*/ 722 w 10000"/>
                    <a:gd name="connsiteY104" fmla="*/ 5263 h 9916"/>
                    <a:gd name="connsiteX105" fmla="*/ 624 w 10000"/>
                    <a:gd name="connsiteY105" fmla="*/ 5342 h 9916"/>
                    <a:gd name="connsiteX106" fmla="*/ 422 w 10000"/>
                    <a:gd name="connsiteY106" fmla="*/ 5380 h 9916"/>
                    <a:gd name="connsiteX107" fmla="*/ 450 w 10000"/>
                    <a:gd name="connsiteY107" fmla="*/ 5571 h 9916"/>
                    <a:gd name="connsiteX108" fmla="*/ 597 w 10000"/>
                    <a:gd name="connsiteY108" fmla="*/ 5609 h 9916"/>
                    <a:gd name="connsiteX109" fmla="*/ 762 w 10000"/>
                    <a:gd name="connsiteY109" fmla="*/ 5530 h 9916"/>
                    <a:gd name="connsiteX110" fmla="*/ 931 w 10000"/>
                    <a:gd name="connsiteY110" fmla="*/ 5646 h 9916"/>
                    <a:gd name="connsiteX111" fmla="*/ 872 w 10000"/>
                    <a:gd name="connsiteY111" fmla="*/ 5818 h 9916"/>
                    <a:gd name="connsiteX112" fmla="*/ 658 w 10000"/>
                    <a:gd name="connsiteY112" fmla="*/ 5818 h 9916"/>
                    <a:gd name="connsiteX113" fmla="*/ 545 w 10000"/>
                    <a:gd name="connsiteY113" fmla="*/ 5937 h 9916"/>
                    <a:gd name="connsiteX114" fmla="*/ 554 w 10000"/>
                    <a:gd name="connsiteY114" fmla="*/ 6079 h 9916"/>
                    <a:gd name="connsiteX115" fmla="*/ 855 w 10000"/>
                    <a:gd name="connsiteY115" fmla="*/ 6171 h 9916"/>
                    <a:gd name="connsiteX116" fmla="*/ 922 w 10000"/>
                    <a:gd name="connsiteY116" fmla="*/ 6405 h 9916"/>
                    <a:gd name="connsiteX117" fmla="*/ 1012 w 10000"/>
                    <a:gd name="connsiteY117" fmla="*/ 6670 h 9916"/>
                    <a:gd name="connsiteX118" fmla="*/ 1091 w 10000"/>
                    <a:gd name="connsiteY118" fmla="*/ 6793 h 9916"/>
                    <a:gd name="connsiteX119" fmla="*/ 878 w 10000"/>
                    <a:gd name="connsiteY119" fmla="*/ 6996 h 9916"/>
                    <a:gd name="connsiteX120" fmla="*/ 1115 w 10000"/>
                    <a:gd name="connsiteY120" fmla="*/ 7079 h 9916"/>
                    <a:gd name="connsiteX121" fmla="*/ 1102 w 10000"/>
                    <a:gd name="connsiteY121" fmla="*/ 7199 h 9916"/>
                    <a:gd name="connsiteX122" fmla="*/ 1042 w 10000"/>
                    <a:gd name="connsiteY122" fmla="*/ 7292 h 9916"/>
                    <a:gd name="connsiteX123" fmla="*/ 1318 w 10000"/>
                    <a:gd name="connsiteY123" fmla="*/ 7507 h 9916"/>
                    <a:gd name="connsiteX124" fmla="*/ 1289 w 10000"/>
                    <a:gd name="connsiteY124" fmla="*/ 7584 h 9916"/>
                    <a:gd name="connsiteX125" fmla="*/ 1175 w 10000"/>
                    <a:gd name="connsiteY125" fmla="*/ 7862 h 9916"/>
                    <a:gd name="connsiteX126" fmla="*/ 1403 w 10000"/>
                    <a:gd name="connsiteY126" fmla="*/ 7995 h 9916"/>
                    <a:gd name="connsiteX127" fmla="*/ 1633 w 10000"/>
                    <a:gd name="connsiteY127" fmla="*/ 7891 h 9916"/>
                    <a:gd name="connsiteX128" fmla="*/ 1774 w 10000"/>
                    <a:gd name="connsiteY128" fmla="*/ 7922 h 9916"/>
                    <a:gd name="connsiteX129" fmla="*/ 2007 w 10000"/>
                    <a:gd name="connsiteY129" fmla="*/ 7841 h 9916"/>
                    <a:gd name="connsiteX130" fmla="*/ 2144 w 10000"/>
                    <a:gd name="connsiteY130" fmla="*/ 7855 h 9916"/>
                    <a:gd name="connsiteX131" fmla="*/ 2225 w 10000"/>
                    <a:gd name="connsiteY131" fmla="*/ 7793 h 9916"/>
                    <a:gd name="connsiteX132" fmla="*/ 2409 w 10000"/>
                    <a:gd name="connsiteY132" fmla="*/ 7952 h 9916"/>
                    <a:gd name="connsiteX133" fmla="*/ 2603 w 10000"/>
                    <a:gd name="connsiteY133" fmla="*/ 7952 h 9916"/>
                    <a:gd name="connsiteX134" fmla="*/ 2777 w 10000"/>
                    <a:gd name="connsiteY134" fmla="*/ 8053 h 9916"/>
                    <a:gd name="connsiteX135" fmla="*/ 2821 w 10000"/>
                    <a:gd name="connsiteY135" fmla="*/ 8212 h 9916"/>
                    <a:gd name="connsiteX136" fmla="*/ 3027 w 10000"/>
                    <a:gd name="connsiteY136" fmla="*/ 8043 h 9916"/>
                    <a:gd name="connsiteX137" fmla="*/ 3131 w 10000"/>
                    <a:gd name="connsiteY137" fmla="*/ 8043 h 9916"/>
                    <a:gd name="connsiteX138" fmla="*/ 3199 w 10000"/>
                    <a:gd name="connsiteY138" fmla="*/ 8139 h 9916"/>
                    <a:gd name="connsiteX139" fmla="*/ 3365 w 10000"/>
                    <a:gd name="connsiteY139" fmla="*/ 8151 h 9916"/>
                    <a:gd name="connsiteX140" fmla="*/ 3528 w 10000"/>
                    <a:gd name="connsiteY140" fmla="*/ 8256 h 9916"/>
                    <a:gd name="connsiteX141" fmla="*/ 3749 w 10000"/>
                    <a:gd name="connsiteY141" fmla="*/ 8256 h 9916"/>
                    <a:gd name="connsiteX142" fmla="*/ 3789 w 10000"/>
                    <a:gd name="connsiteY142" fmla="*/ 8467 h 9916"/>
                    <a:gd name="connsiteX143" fmla="*/ 4004 w 10000"/>
                    <a:gd name="connsiteY143" fmla="*/ 8548 h 9916"/>
                    <a:gd name="connsiteX144" fmla="*/ 4021 w 10000"/>
                    <a:gd name="connsiteY144" fmla="*/ 8861 h 9916"/>
                    <a:gd name="connsiteX145" fmla="*/ 4295 w 10000"/>
                    <a:gd name="connsiteY145" fmla="*/ 8936 h 9916"/>
                    <a:gd name="connsiteX146" fmla="*/ 4592 w 10000"/>
                    <a:gd name="connsiteY146" fmla="*/ 9035 h 9916"/>
                    <a:gd name="connsiteX147" fmla="*/ 4812 w 10000"/>
                    <a:gd name="connsiteY147" fmla="*/ 9103 h 9916"/>
                    <a:gd name="connsiteX148" fmla="*/ 4885 w 10000"/>
                    <a:gd name="connsiteY148" fmla="*/ 9257 h 9916"/>
                    <a:gd name="connsiteX149" fmla="*/ 5130 w 10000"/>
                    <a:gd name="connsiteY149" fmla="*/ 9274 h 9916"/>
                    <a:gd name="connsiteX150" fmla="*/ 5310 w 10000"/>
                    <a:gd name="connsiteY150" fmla="*/ 9335 h 9916"/>
                    <a:gd name="connsiteX151" fmla="*/ 5431 w 10000"/>
                    <a:gd name="connsiteY151" fmla="*/ 9249 h 9916"/>
                    <a:gd name="connsiteX152" fmla="*/ 5694 w 10000"/>
                    <a:gd name="connsiteY152" fmla="*/ 9509 h 9916"/>
                    <a:gd name="connsiteX153" fmla="*/ 5815 w 10000"/>
                    <a:gd name="connsiteY153" fmla="*/ 9461 h 9916"/>
                    <a:gd name="connsiteX154" fmla="*/ 5905 w 10000"/>
                    <a:gd name="connsiteY154" fmla="*/ 9524 h 9916"/>
                    <a:gd name="connsiteX155" fmla="*/ 4998 w 10000"/>
                    <a:gd name="connsiteY155" fmla="*/ 8451 h 9916"/>
                    <a:gd name="connsiteX156" fmla="*/ 6430 w 10000"/>
                    <a:gd name="connsiteY156" fmla="*/ 9509 h 9916"/>
                    <a:gd name="connsiteX157" fmla="*/ 6607 w 10000"/>
                    <a:gd name="connsiteY157" fmla="*/ 9806 h 9916"/>
                    <a:gd name="connsiteX158" fmla="*/ 6778 w 10000"/>
                    <a:gd name="connsiteY158" fmla="*/ 9916 h 9916"/>
                    <a:gd name="connsiteX159" fmla="*/ 7008 w 10000"/>
                    <a:gd name="connsiteY159" fmla="*/ 9849 h 9916"/>
                    <a:gd name="connsiteX160" fmla="*/ 7240 w 10000"/>
                    <a:gd name="connsiteY160" fmla="*/ 9863 h 9916"/>
                    <a:gd name="connsiteX161" fmla="*/ 4629 w 10000"/>
                    <a:gd name="connsiteY161" fmla="*/ 9067 h 9916"/>
                    <a:gd name="connsiteX162" fmla="*/ 4811 w 10000"/>
                    <a:gd name="connsiteY162" fmla="*/ 8932 h 9916"/>
                    <a:gd name="connsiteX163" fmla="*/ 4809 w 10000"/>
                    <a:gd name="connsiteY163" fmla="*/ 8835 h 9916"/>
                    <a:gd name="connsiteX164" fmla="*/ 4786 w 10000"/>
                    <a:gd name="connsiteY164" fmla="*/ 9201 h 9916"/>
                    <a:gd name="connsiteX165" fmla="*/ 5711 w 10000"/>
                    <a:gd name="connsiteY165" fmla="*/ 8924 h 9916"/>
                    <a:gd name="connsiteX166" fmla="*/ 7586 w 10000"/>
                    <a:gd name="connsiteY166" fmla="*/ 9657 h 9916"/>
                    <a:gd name="connsiteX167" fmla="*/ 5934 w 10000"/>
                    <a:gd name="connsiteY167" fmla="*/ 8777 h 9916"/>
                    <a:gd name="connsiteX168" fmla="*/ 7526 w 10000"/>
                    <a:gd name="connsiteY168" fmla="*/ 9488 h 9916"/>
                    <a:gd name="connsiteX169" fmla="*/ 7398 w 10000"/>
                    <a:gd name="connsiteY169" fmla="*/ 9479 h 9916"/>
                    <a:gd name="connsiteX170" fmla="*/ 7207 w 10000"/>
                    <a:gd name="connsiteY170" fmla="*/ 9295 h 9916"/>
                    <a:gd name="connsiteX171" fmla="*/ 6981 w 10000"/>
                    <a:gd name="connsiteY171" fmla="*/ 9271 h 9916"/>
                    <a:gd name="connsiteX172" fmla="*/ 7022 w 10000"/>
                    <a:gd name="connsiteY172" fmla="*/ 9176 h 9916"/>
                    <a:gd name="connsiteX173" fmla="*/ 7019 w 10000"/>
                    <a:gd name="connsiteY173" fmla="*/ 9100 h 9916"/>
                    <a:gd name="connsiteX174" fmla="*/ 6887 w 10000"/>
                    <a:gd name="connsiteY174" fmla="*/ 9176 h 9916"/>
                    <a:gd name="connsiteX175" fmla="*/ 6847 w 10000"/>
                    <a:gd name="connsiteY175" fmla="*/ 9074 h 9916"/>
                    <a:gd name="connsiteX176" fmla="*/ 6967 w 10000"/>
                    <a:gd name="connsiteY176" fmla="*/ 8985 h 9916"/>
                    <a:gd name="connsiteX177" fmla="*/ 7007 w 10000"/>
                    <a:gd name="connsiteY177" fmla="*/ 8898 h 9916"/>
                    <a:gd name="connsiteX178" fmla="*/ 6895 w 10000"/>
                    <a:gd name="connsiteY178" fmla="*/ 8813 h 9916"/>
                    <a:gd name="connsiteX179" fmla="*/ 6971 w 10000"/>
                    <a:gd name="connsiteY179" fmla="*/ 8711 h 9916"/>
                    <a:gd name="connsiteX180" fmla="*/ 6979 w 10000"/>
                    <a:gd name="connsiteY180" fmla="*/ 8456 h 9916"/>
                    <a:gd name="connsiteX181" fmla="*/ 6918 w 10000"/>
                    <a:gd name="connsiteY181" fmla="*/ 8128 h 9916"/>
                    <a:gd name="connsiteX182" fmla="*/ 6862 w 10000"/>
                    <a:gd name="connsiteY182" fmla="*/ 7781 h 9916"/>
                    <a:gd name="connsiteX183" fmla="*/ 6723 w 10000"/>
                    <a:gd name="connsiteY183" fmla="*/ 7442 h 9916"/>
                    <a:gd name="connsiteX184" fmla="*/ 6577 w 10000"/>
                    <a:gd name="connsiteY184" fmla="*/ 7346 h 9916"/>
                    <a:gd name="connsiteX185" fmla="*/ 6493 w 10000"/>
                    <a:gd name="connsiteY185" fmla="*/ 7207 h 9916"/>
                    <a:gd name="connsiteX186" fmla="*/ 6583 w 10000"/>
                    <a:gd name="connsiteY186" fmla="*/ 6986 h 9916"/>
                    <a:gd name="connsiteX187" fmla="*/ 6819 w 10000"/>
                    <a:gd name="connsiteY187" fmla="*/ 6786 h 9916"/>
                    <a:gd name="connsiteX188" fmla="*/ 6898 w 10000"/>
                    <a:gd name="connsiteY188" fmla="*/ 6517 h 9916"/>
                    <a:gd name="connsiteX189" fmla="*/ 7066 w 10000"/>
                    <a:gd name="connsiteY189" fmla="*/ 6272 h 9916"/>
                    <a:gd name="connsiteX190" fmla="*/ 7310 w 10000"/>
                    <a:gd name="connsiteY190" fmla="*/ 6166 h 9916"/>
                    <a:gd name="connsiteX191" fmla="*/ 7304 w 10000"/>
                    <a:gd name="connsiteY191" fmla="*/ 5975 h 9916"/>
                    <a:gd name="connsiteX192" fmla="*/ 7546 w 10000"/>
                    <a:gd name="connsiteY192" fmla="*/ 5769 h 9916"/>
                    <a:gd name="connsiteX193" fmla="*/ 7732 w 10000"/>
                    <a:gd name="connsiteY193" fmla="*/ 5522 h 9916"/>
                    <a:gd name="connsiteX194" fmla="*/ 7771 w 10000"/>
                    <a:gd name="connsiteY194" fmla="*/ 5401 h 9916"/>
                    <a:gd name="connsiteX195" fmla="*/ 7968 w 10000"/>
                    <a:gd name="connsiteY195" fmla="*/ 5258 h 9916"/>
                    <a:gd name="connsiteX196" fmla="*/ 8235 w 10000"/>
                    <a:gd name="connsiteY196" fmla="*/ 4893 h 9916"/>
                    <a:gd name="connsiteX197" fmla="*/ 8373 w 10000"/>
                    <a:gd name="connsiteY197" fmla="*/ 4666 h 9916"/>
                    <a:gd name="connsiteX198" fmla="*/ 8710 w 10000"/>
                    <a:gd name="connsiteY198" fmla="*/ 4300 h 9916"/>
                    <a:gd name="connsiteX199" fmla="*/ 8773 w 10000"/>
                    <a:gd name="connsiteY199" fmla="*/ 4154 h 9916"/>
                    <a:gd name="connsiteX200" fmla="*/ 9081 w 10000"/>
                    <a:gd name="connsiteY200" fmla="*/ 3845 h 9916"/>
                    <a:gd name="connsiteX201" fmla="*/ 9710 w 10000"/>
                    <a:gd name="connsiteY201" fmla="*/ 3213 h 9916"/>
                    <a:gd name="connsiteX202" fmla="*/ 9953 w 10000"/>
                    <a:gd name="connsiteY202" fmla="*/ 3056 h 9916"/>
                    <a:gd name="connsiteX203" fmla="*/ 10000 w 10000"/>
                    <a:gd name="connsiteY203" fmla="*/ 2934 h 9916"/>
                    <a:gd name="connsiteX0" fmla="*/ 10000 w 10000"/>
                    <a:gd name="connsiteY0" fmla="*/ 2959 h 10000"/>
                    <a:gd name="connsiteX1" fmla="*/ 9961 w 10000"/>
                    <a:gd name="connsiteY1" fmla="*/ 2896 h 10000"/>
                    <a:gd name="connsiteX2" fmla="*/ 9842 w 10000"/>
                    <a:gd name="connsiteY2" fmla="*/ 2859 h 10000"/>
                    <a:gd name="connsiteX3" fmla="*/ 9800 w 10000"/>
                    <a:gd name="connsiteY3" fmla="*/ 2721 h 10000"/>
                    <a:gd name="connsiteX4" fmla="*/ 9691 w 10000"/>
                    <a:gd name="connsiteY4" fmla="*/ 2714 h 10000"/>
                    <a:gd name="connsiteX5" fmla="*/ 9533 w 10000"/>
                    <a:gd name="connsiteY5" fmla="*/ 2684 h 10000"/>
                    <a:gd name="connsiteX6" fmla="*/ 9413 w 10000"/>
                    <a:gd name="connsiteY6" fmla="*/ 2678 h 10000"/>
                    <a:gd name="connsiteX7" fmla="*/ 9531 w 10000"/>
                    <a:gd name="connsiteY7" fmla="*/ 2466 h 10000"/>
                    <a:gd name="connsiteX8" fmla="*/ 9359 w 10000"/>
                    <a:gd name="connsiteY8" fmla="*/ 2363 h 10000"/>
                    <a:gd name="connsiteX9" fmla="*/ 9225 w 10000"/>
                    <a:gd name="connsiteY9" fmla="*/ 2323 h 10000"/>
                    <a:gd name="connsiteX10" fmla="*/ 9246 w 10000"/>
                    <a:gd name="connsiteY10" fmla="*/ 2152 h 10000"/>
                    <a:gd name="connsiteX11" fmla="*/ 9241 w 10000"/>
                    <a:gd name="connsiteY11" fmla="*/ 2071 h 10000"/>
                    <a:gd name="connsiteX12" fmla="*/ 8735 w 10000"/>
                    <a:gd name="connsiteY12" fmla="*/ 2396 h 10000"/>
                    <a:gd name="connsiteX13" fmla="*/ 8513 w 10000"/>
                    <a:gd name="connsiteY13" fmla="*/ 2227 h 10000"/>
                    <a:gd name="connsiteX14" fmla="*/ 8173 w 10000"/>
                    <a:gd name="connsiteY14" fmla="*/ 2491 h 10000"/>
                    <a:gd name="connsiteX15" fmla="*/ 7971 w 10000"/>
                    <a:gd name="connsiteY15" fmla="*/ 2785 h 10000"/>
                    <a:gd name="connsiteX16" fmla="*/ 7828 w 10000"/>
                    <a:gd name="connsiteY16" fmla="*/ 2864 h 10000"/>
                    <a:gd name="connsiteX17" fmla="*/ 7366 w 10000"/>
                    <a:gd name="connsiteY17" fmla="*/ 2827 h 10000"/>
                    <a:gd name="connsiteX18" fmla="*/ 6929 w 10000"/>
                    <a:gd name="connsiteY18" fmla="*/ 2824 h 10000"/>
                    <a:gd name="connsiteX19" fmla="*/ 6647 w 10000"/>
                    <a:gd name="connsiteY19" fmla="*/ 2789 h 10000"/>
                    <a:gd name="connsiteX20" fmla="*/ 6414 w 10000"/>
                    <a:gd name="connsiteY20" fmla="*/ 2884 h 10000"/>
                    <a:gd name="connsiteX21" fmla="*/ 6206 w 10000"/>
                    <a:gd name="connsiteY21" fmla="*/ 2800 h 10000"/>
                    <a:gd name="connsiteX22" fmla="*/ 6103 w 10000"/>
                    <a:gd name="connsiteY22" fmla="*/ 2728 h 10000"/>
                    <a:gd name="connsiteX23" fmla="*/ 6214 w 10000"/>
                    <a:gd name="connsiteY23" fmla="*/ 2668 h 10000"/>
                    <a:gd name="connsiteX24" fmla="*/ 6433 w 10000"/>
                    <a:gd name="connsiteY24" fmla="*/ 2659 h 10000"/>
                    <a:gd name="connsiteX25" fmla="*/ 6434 w 10000"/>
                    <a:gd name="connsiteY25" fmla="*/ 2538 h 10000"/>
                    <a:gd name="connsiteX26" fmla="*/ 6234 w 10000"/>
                    <a:gd name="connsiteY26" fmla="*/ 2546 h 10000"/>
                    <a:gd name="connsiteX27" fmla="*/ 6026 w 10000"/>
                    <a:gd name="connsiteY27" fmla="*/ 2617 h 10000"/>
                    <a:gd name="connsiteX28" fmla="*/ 5719 w 10000"/>
                    <a:gd name="connsiteY28" fmla="*/ 2577 h 10000"/>
                    <a:gd name="connsiteX29" fmla="*/ 5498 w 10000"/>
                    <a:gd name="connsiteY29" fmla="*/ 2577 h 10000"/>
                    <a:gd name="connsiteX30" fmla="*/ 5438 w 10000"/>
                    <a:gd name="connsiteY30" fmla="*/ 2411 h 10000"/>
                    <a:gd name="connsiteX31" fmla="*/ 5271 w 10000"/>
                    <a:gd name="connsiteY31" fmla="*/ 2351 h 10000"/>
                    <a:gd name="connsiteX32" fmla="*/ 5441 w 10000"/>
                    <a:gd name="connsiteY32" fmla="*/ 2162 h 10000"/>
                    <a:gd name="connsiteX33" fmla="*/ 5411 w 10000"/>
                    <a:gd name="connsiteY33" fmla="*/ 1989 h 10000"/>
                    <a:gd name="connsiteX34" fmla="*/ 5518 w 10000"/>
                    <a:gd name="connsiteY34" fmla="*/ 1966 h 10000"/>
                    <a:gd name="connsiteX35" fmla="*/ 5711 w 10000"/>
                    <a:gd name="connsiteY35" fmla="*/ 1925 h 10000"/>
                    <a:gd name="connsiteX36" fmla="*/ 5758 w 10000"/>
                    <a:gd name="connsiteY36" fmla="*/ 2089 h 10000"/>
                    <a:gd name="connsiteX37" fmla="*/ 5985 w 10000"/>
                    <a:gd name="connsiteY37" fmla="*/ 1852 h 10000"/>
                    <a:gd name="connsiteX38" fmla="*/ 5795 w 10000"/>
                    <a:gd name="connsiteY38" fmla="*/ 1888 h 10000"/>
                    <a:gd name="connsiteX39" fmla="*/ 5682 w 10000"/>
                    <a:gd name="connsiteY39" fmla="*/ 1819 h 10000"/>
                    <a:gd name="connsiteX40" fmla="*/ 5882 w 10000"/>
                    <a:gd name="connsiteY40" fmla="*/ 1758 h 10000"/>
                    <a:gd name="connsiteX41" fmla="*/ 5882 w 10000"/>
                    <a:gd name="connsiteY41" fmla="*/ 1668 h 10000"/>
                    <a:gd name="connsiteX42" fmla="*/ 5717 w 10000"/>
                    <a:gd name="connsiteY42" fmla="*/ 1660 h 10000"/>
                    <a:gd name="connsiteX43" fmla="*/ 5652 w 10000"/>
                    <a:gd name="connsiteY43" fmla="*/ 1495 h 10000"/>
                    <a:gd name="connsiteX44" fmla="*/ 5772 w 10000"/>
                    <a:gd name="connsiteY44" fmla="*/ 1302 h 10000"/>
                    <a:gd name="connsiteX45" fmla="*/ 5598 w 10000"/>
                    <a:gd name="connsiteY45" fmla="*/ 1252 h 10000"/>
                    <a:gd name="connsiteX46" fmla="*/ 5501 w 10000"/>
                    <a:gd name="connsiteY46" fmla="*/ 1302 h 10000"/>
                    <a:gd name="connsiteX47" fmla="*/ 5348 w 10000"/>
                    <a:gd name="connsiteY47" fmla="*/ 1254 h 10000"/>
                    <a:gd name="connsiteX48" fmla="*/ 5194 w 10000"/>
                    <a:gd name="connsiteY48" fmla="*/ 1268 h 10000"/>
                    <a:gd name="connsiteX49" fmla="*/ 4870 w 10000"/>
                    <a:gd name="connsiteY49" fmla="*/ 1137 h 10000"/>
                    <a:gd name="connsiteX50" fmla="*/ 4612 w 10000"/>
                    <a:gd name="connsiteY50" fmla="*/ 1112 h 10000"/>
                    <a:gd name="connsiteX51" fmla="*/ 4458 w 10000"/>
                    <a:gd name="connsiteY51" fmla="*/ 921 h 10000"/>
                    <a:gd name="connsiteX52" fmla="*/ 4127 w 10000"/>
                    <a:gd name="connsiteY52" fmla="*/ 885 h 10000"/>
                    <a:gd name="connsiteX53" fmla="*/ 4185 w 10000"/>
                    <a:gd name="connsiteY53" fmla="*/ 739 h 10000"/>
                    <a:gd name="connsiteX54" fmla="*/ 4238 w 10000"/>
                    <a:gd name="connsiteY54" fmla="*/ 487 h 10000"/>
                    <a:gd name="connsiteX55" fmla="*/ 4311 w 10000"/>
                    <a:gd name="connsiteY55" fmla="*/ 337 h 10000"/>
                    <a:gd name="connsiteX56" fmla="*/ 4098 w 10000"/>
                    <a:gd name="connsiteY56" fmla="*/ 251 h 10000"/>
                    <a:gd name="connsiteX57" fmla="*/ 4042 w 10000"/>
                    <a:gd name="connsiteY57" fmla="*/ 97 h 10000"/>
                    <a:gd name="connsiteX58" fmla="*/ 3752 w 10000"/>
                    <a:gd name="connsiteY58" fmla="*/ 1 h 10000"/>
                    <a:gd name="connsiteX59" fmla="*/ 3493 w 10000"/>
                    <a:gd name="connsiteY59" fmla="*/ 166 h 10000"/>
                    <a:gd name="connsiteX60" fmla="*/ 3269 w 10000"/>
                    <a:gd name="connsiteY60" fmla="*/ 263 h 10000"/>
                    <a:gd name="connsiteX61" fmla="*/ 3128 w 10000"/>
                    <a:gd name="connsiteY61" fmla="*/ 285 h 10000"/>
                    <a:gd name="connsiteX62" fmla="*/ 2903 w 10000"/>
                    <a:gd name="connsiteY62" fmla="*/ 158 h 10000"/>
                    <a:gd name="connsiteX63" fmla="*/ 2816 w 10000"/>
                    <a:gd name="connsiteY63" fmla="*/ 362 h 10000"/>
                    <a:gd name="connsiteX64" fmla="*/ 2800 w 10000"/>
                    <a:gd name="connsiteY64" fmla="*/ 644 h 10000"/>
                    <a:gd name="connsiteX65" fmla="*/ 2647 w 10000"/>
                    <a:gd name="connsiteY65" fmla="*/ 824 h 10000"/>
                    <a:gd name="connsiteX66" fmla="*/ 2620 w 10000"/>
                    <a:gd name="connsiteY66" fmla="*/ 1041 h 10000"/>
                    <a:gd name="connsiteX67" fmla="*/ 2487 w 10000"/>
                    <a:gd name="connsiteY67" fmla="*/ 997 h 10000"/>
                    <a:gd name="connsiteX68" fmla="*/ 2195 w 10000"/>
                    <a:gd name="connsiteY68" fmla="*/ 1183 h 10000"/>
                    <a:gd name="connsiteX69" fmla="*/ 2074 w 10000"/>
                    <a:gd name="connsiteY69" fmla="*/ 1357 h 10000"/>
                    <a:gd name="connsiteX70" fmla="*/ 2013 w 10000"/>
                    <a:gd name="connsiteY70" fmla="*/ 1571 h 10000"/>
                    <a:gd name="connsiteX71" fmla="*/ 1943 w 10000"/>
                    <a:gd name="connsiteY71" fmla="*/ 1756 h 10000"/>
                    <a:gd name="connsiteX72" fmla="*/ 1801 w 10000"/>
                    <a:gd name="connsiteY72" fmla="*/ 1819 h 10000"/>
                    <a:gd name="connsiteX73" fmla="*/ 1574 w 10000"/>
                    <a:gd name="connsiteY73" fmla="*/ 1764 h 10000"/>
                    <a:gd name="connsiteX74" fmla="*/ 1429 w 10000"/>
                    <a:gd name="connsiteY74" fmla="*/ 1969 h 10000"/>
                    <a:gd name="connsiteX75" fmla="*/ 1254 w 10000"/>
                    <a:gd name="connsiteY75" fmla="*/ 1960 h 10000"/>
                    <a:gd name="connsiteX76" fmla="*/ 1326 w 10000"/>
                    <a:gd name="connsiteY76" fmla="*/ 2112 h 10000"/>
                    <a:gd name="connsiteX77" fmla="*/ 1118 w 10000"/>
                    <a:gd name="connsiteY77" fmla="*/ 2186 h 10000"/>
                    <a:gd name="connsiteX78" fmla="*/ 1065 w 10000"/>
                    <a:gd name="connsiteY78" fmla="*/ 2318 h 10000"/>
                    <a:gd name="connsiteX79" fmla="*/ 847 w 10000"/>
                    <a:gd name="connsiteY79" fmla="*/ 2298 h 10000"/>
                    <a:gd name="connsiteX80" fmla="*/ 545 w 10000"/>
                    <a:gd name="connsiteY80" fmla="*/ 2500 h 10000"/>
                    <a:gd name="connsiteX81" fmla="*/ 382 w 10000"/>
                    <a:gd name="connsiteY81" fmla="*/ 2725 h 10000"/>
                    <a:gd name="connsiteX82" fmla="*/ 309 w 10000"/>
                    <a:gd name="connsiteY82" fmla="*/ 2893 h 10000"/>
                    <a:gd name="connsiteX83" fmla="*/ 360 w 10000"/>
                    <a:gd name="connsiteY83" fmla="*/ 3031 h 10000"/>
                    <a:gd name="connsiteX84" fmla="*/ 205 w 10000"/>
                    <a:gd name="connsiteY84" fmla="*/ 3031 h 10000"/>
                    <a:gd name="connsiteX85" fmla="*/ 135 w 10000"/>
                    <a:gd name="connsiteY85" fmla="*/ 3181 h 10000"/>
                    <a:gd name="connsiteX86" fmla="*/ 50 w 10000"/>
                    <a:gd name="connsiteY86" fmla="*/ 3273 h 10000"/>
                    <a:gd name="connsiteX87" fmla="*/ 143 w 10000"/>
                    <a:gd name="connsiteY87" fmla="*/ 3356 h 10000"/>
                    <a:gd name="connsiteX88" fmla="*/ 1 w 10000"/>
                    <a:gd name="connsiteY88" fmla="*/ 3425 h 10000"/>
                    <a:gd name="connsiteX89" fmla="*/ 140 w 10000"/>
                    <a:gd name="connsiteY89" fmla="*/ 3580 h 10000"/>
                    <a:gd name="connsiteX90" fmla="*/ 155 w 10000"/>
                    <a:gd name="connsiteY90" fmla="*/ 3741 h 10000"/>
                    <a:gd name="connsiteX91" fmla="*/ 65 w 10000"/>
                    <a:gd name="connsiteY91" fmla="*/ 3910 h 10000"/>
                    <a:gd name="connsiteX92" fmla="*/ 133 w 10000"/>
                    <a:gd name="connsiteY92" fmla="*/ 4001 h 10000"/>
                    <a:gd name="connsiteX93" fmla="*/ 247 w 10000"/>
                    <a:gd name="connsiteY93" fmla="*/ 4103 h 10000"/>
                    <a:gd name="connsiteX94" fmla="*/ 253 w 10000"/>
                    <a:gd name="connsiteY94" fmla="*/ 4255 h 10000"/>
                    <a:gd name="connsiteX95" fmla="*/ 155 w 10000"/>
                    <a:gd name="connsiteY95" fmla="*/ 4280 h 10000"/>
                    <a:gd name="connsiteX96" fmla="*/ 180 w 10000"/>
                    <a:gd name="connsiteY96" fmla="*/ 4412 h 10000"/>
                    <a:gd name="connsiteX97" fmla="*/ 37 w 10000"/>
                    <a:gd name="connsiteY97" fmla="*/ 4460 h 10000"/>
                    <a:gd name="connsiteX98" fmla="*/ 234 w 10000"/>
                    <a:gd name="connsiteY98" fmla="*/ 4592 h 10000"/>
                    <a:gd name="connsiteX99" fmla="*/ 227 w 10000"/>
                    <a:gd name="connsiteY99" fmla="*/ 4734 h 10000"/>
                    <a:gd name="connsiteX100" fmla="*/ 45 w 10000"/>
                    <a:gd name="connsiteY100" fmla="*/ 4823 h 10000"/>
                    <a:gd name="connsiteX101" fmla="*/ 146 w 10000"/>
                    <a:gd name="connsiteY101" fmla="*/ 5114 h 10000"/>
                    <a:gd name="connsiteX102" fmla="*/ 425 w 10000"/>
                    <a:gd name="connsiteY102" fmla="*/ 5159 h 10000"/>
                    <a:gd name="connsiteX103" fmla="*/ 675 w 10000"/>
                    <a:gd name="connsiteY103" fmla="*/ 5116 h 10000"/>
                    <a:gd name="connsiteX104" fmla="*/ 722 w 10000"/>
                    <a:gd name="connsiteY104" fmla="*/ 5308 h 10000"/>
                    <a:gd name="connsiteX105" fmla="*/ 624 w 10000"/>
                    <a:gd name="connsiteY105" fmla="*/ 5387 h 10000"/>
                    <a:gd name="connsiteX106" fmla="*/ 422 w 10000"/>
                    <a:gd name="connsiteY106" fmla="*/ 5426 h 10000"/>
                    <a:gd name="connsiteX107" fmla="*/ 450 w 10000"/>
                    <a:gd name="connsiteY107" fmla="*/ 5618 h 10000"/>
                    <a:gd name="connsiteX108" fmla="*/ 597 w 10000"/>
                    <a:gd name="connsiteY108" fmla="*/ 5657 h 10000"/>
                    <a:gd name="connsiteX109" fmla="*/ 762 w 10000"/>
                    <a:gd name="connsiteY109" fmla="*/ 5577 h 10000"/>
                    <a:gd name="connsiteX110" fmla="*/ 931 w 10000"/>
                    <a:gd name="connsiteY110" fmla="*/ 5694 h 10000"/>
                    <a:gd name="connsiteX111" fmla="*/ 872 w 10000"/>
                    <a:gd name="connsiteY111" fmla="*/ 5867 h 10000"/>
                    <a:gd name="connsiteX112" fmla="*/ 658 w 10000"/>
                    <a:gd name="connsiteY112" fmla="*/ 5867 h 10000"/>
                    <a:gd name="connsiteX113" fmla="*/ 545 w 10000"/>
                    <a:gd name="connsiteY113" fmla="*/ 5987 h 10000"/>
                    <a:gd name="connsiteX114" fmla="*/ 554 w 10000"/>
                    <a:gd name="connsiteY114" fmla="*/ 6130 h 10000"/>
                    <a:gd name="connsiteX115" fmla="*/ 855 w 10000"/>
                    <a:gd name="connsiteY115" fmla="*/ 6223 h 10000"/>
                    <a:gd name="connsiteX116" fmla="*/ 922 w 10000"/>
                    <a:gd name="connsiteY116" fmla="*/ 6459 h 10000"/>
                    <a:gd name="connsiteX117" fmla="*/ 1012 w 10000"/>
                    <a:gd name="connsiteY117" fmla="*/ 6727 h 10000"/>
                    <a:gd name="connsiteX118" fmla="*/ 1091 w 10000"/>
                    <a:gd name="connsiteY118" fmla="*/ 6851 h 10000"/>
                    <a:gd name="connsiteX119" fmla="*/ 878 w 10000"/>
                    <a:gd name="connsiteY119" fmla="*/ 7055 h 10000"/>
                    <a:gd name="connsiteX120" fmla="*/ 1115 w 10000"/>
                    <a:gd name="connsiteY120" fmla="*/ 7139 h 10000"/>
                    <a:gd name="connsiteX121" fmla="*/ 1102 w 10000"/>
                    <a:gd name="connsiteY121" fmla="*/ 7260 h 10000"/>
                    <a:gd name="connsiteX122" fmla="*/ 1042 w 10000"/>
                    <a:gd name="connsiteY122" fmla="*/ 7354 h 10000"/>
                    <a:gd name="connsiteX123" fmla="*/ 1318 w 10000"/>
                    <a:gd name="connsiteY123" fmla="*/ 7571 h 10000"/>
                    <a:gd name="connsiteX124" fmla="*/ 1289 w 10000"/>
                    <a:gd name="connsiteY124" fmla="*/ 7648 h 10000"/>
                    <a:gd name="connsiteX125" fmla="*/ 1175 w 10000"/>
                    <a:gd name="connsiteY125" fmla="*/ 7929 h 10000"/>
                    <a:gd name="connsiteX126" fmla="*/ 1403 w 10000"/>
                    <a:gd name="connsiteY126" fmla="*/ 8063 h 10000"/>
                    <a:gd name="connsiteX127" fmla="*/ 1633 w 10000"/>
                    <a:gd name="connsiteY127" fmla="*/ 7958 h 10000"/>
                    <a:gd name="connsiteX128" fmla="*/ 1774 w 10000"/>
                    <a:gd name="connsiteY128" fmla="*/ 7989 h 10000"/>
                    <a:gd name="connsiteX129" fmla="*/ 2007 w 10000"/>
                    <a:gd name="connsiteY129" fmla="*/ 7907 h 10000"/>
                    <a:gd name="connsiteX130" fmla="*/ 2144 w 10000"/>
                    <a:gd name="connsiteY130" fmla="*/ 7922 h 10000"/>
                    <a:gd name="connsiteX131" fmla="*/ 2225 w 10000"/>
                    <a:gd name="connsiteY131" fmla="*/ 7859 h 10000"/>
                    <a:gd name="connsiteX132" fmla="*/ 2409 w 10000"/>
                    <a:gd name="connsiteY132" fmla="*/ 8019 h 10000"/>
                    <a:gd name="connsiteX133" fmla="*/ 2603 w 10000"/>
                    <a:gd name="connsiteY133" fmla="*/ 8019 h 10000"/>
                    <a:gd name="connsiteX134" fmla="*/ 2777 w 10000"/>
                    <a:gd name="connsiteY134" fmla="*/ 8121 h 10000"/>
                    <a:gd name="connsiteX135" fmla="*/ 2821 w 10000"/>
                    <a:gd name="connsiteY135" fmla="*/ 8282 h 10000"/>
                    <a:gd name="connsiteX136" fmla="*/ 3027 w 10000"/>
                    <a:gd name="connsiteY136" fmla="*/ 8111 h 10000"/>
                    <a:gd name="connsiteX137" fmla="*/ 3131 w 10000"/>
                    <a:gd name="connsiteY137" fmla="*/ 8111 h 10000"/>
                    <a:gd name="connsiteX138" fmla="*/ 3199 w 10000"/>
                    <a:gd name="connsiteY138" fmla="*/ 8208 h 10000"/>
                    <a:gd name="connsiteX139" fmla="*/ 3365 w 10000"/>
                    <a:gd name="connsiteY139" fmla="*/ 8220 h 10000"/>
                    <a:gd name="connsiteX140" fmla="*/ 3528 w 10000"/>
                    <a:gd name="connsiteY140" fmla="*/ 8326 h 10000"/>
                    <a:gd name="connsiteX141" fmla="*/ 3749 w 10000"/>
                    <a:gd name="connsiteY141" fmla="*/ 8326 h 10000"/>
                    <a:gd name="connsiteX142" fmla="*/ 3789 w 10000"/>
                    <a:gd name="connsiteY142" fmla="*/ 8539 h 10000"/>
                    <a:gd name="connsiteX143" fmla="*/ 4004 w 10000"/>
                    <a:gd name="connsiteY143" fmla="*/ 8620 h 10000"/>
                    <a:gd name="connsiteX144" fmla="*/ 4021 w 10000"/>
                    <a:gd name="connsiteY144" fmla="*/ 8936 h 10000"/>
                    <a:gd name="connsiteX145" fmla="*/ 4295 w 10000"/>
                    <a:gd name="connsiteY145" fmla="*/ 9012 h 10000"/>
                    <a:gd name="connsiteX146" fmla="*/ 4592 w 10000"/>
                    <a:gd name="connsiteY146" fmla="*/ 9112 h 10000"/>
                    <a:gd name="connsiteX147" fmla="*/ 4812 w 10000"/>
                    <a:gd name="connsiteY147" fmla="*/ 9180 h 10000"/>
                    <a:gd name="connsiteX148" fmla="*/ 4885 w 10000"/>
                    <a:gd name="connsiteY148" fmla="*/ 9335 h 10000"/>
                    <a:gd name="connsiteX149" fmla="*/ 5130 w 10000"/>
                    <a:gd name="connsiteY149" fmla="*/ 9353 h 10000"/>
                    <a:gd name="connsiteX150" fmla="*/ 5310 w 10000"/>
                    <a:gd name="connsiteY150" fmla="*/ 9414 h 10000"/>
                    <a:gd name="connsiteX151" fmla="*/ 5431 w 10000"/>
                    <a:gd name="connsiteY151" fmla="*/ 9327 h 10000"/>
                    <a:gd name="connsiteX152" fmla="*/ 5694 w 10000"/>
                    <a:gd name="connsiteY152" fmla="*/ 9590 h 10000"/>
                    <a:gd name="connsiteX153" fmla="*/ 5815 w 10000"/>
                    <a:gd name="connsiteY153" fmla="*/ 9541 h 10000"/>
                    <a:gd name="connsiteX154" fmla="*/ 5905 w 10000"/>
                    <a:gd name="connsiteY154" fmla="*/ 9605 h 10000"/>
                    <a:gd name="connsiteX155" fmla="*/ 4998 w 10000"/>
                    <a:gd name="connsiteY155" fmla="*/ 8523 h 10000"/>
                    <a:gd name="connsiteX156" fmla="*/ 6430 w 10000"/>
                    <a:gd name="connsiteY156" fmla="*/ 9590 h 10000"/>
                    <a:gd name="connsiteX157" fmla="*/ 6607 w 10000"/>
                    <a:gd name="connsiteY157" fmla="*/ 9889 h 10000"/>
                    <a:gd name="connsiteX158" fmla="*/ 6778 w 10000"/>
                    <a:gd name="connsiteY158" fmla="*/ 10000 h 10000"/>
                    <a:gd name="connsiteX159" fmla="*/ 7008 w 10000"/>
                    <a:gd name="connsiteY159" fmla="*/ 9932 h 10000"/>
                    <a:gd name="connsiteX160" fmla="*/ 7240 w 10000"/>
                    <a:gd name="connsiteY160" fmla="*/ 9947 h 10000"/>
                    <a:gd name="connsiteX161" fmla="*/ 4629 w 10000"/>
                    <a:gd name="connsiteY161" fmla="*/ 9144 h 10000"/>
                    <a:gd name="connsiteX162" fmla="*/ 4811 w 10000"/>
                    <a:gd name="connsiteY162" fmla="*/ 9008 h 10000"/>
                    <a:gd name="connsiteX163" fmla="*/ 4809 w 10000"/>
                    <a:gd name="connsiteY163" fmla="*/ 8910 h 10000"/>
                    <a:gd name="connsiteX164" fmla="*/ 4786 w 10000"/>
                    <a:gd name="connsiteY164" fmla="*/ 9279 h 10000"/>
                    <a:gd name="connsiteX165" fmla="*/ 5711 w 10000"/>
                    <a:gd name="connsiteY165" fmla="*/ 9000 h 10000"/>
                    <a:gd name="connsiteX166" fmla="*/ 4782 w 10000"/>
                    <a:gd name="connsiteY166" fmla="*/ 9033 h 10000"/>
                    <a:gd name="connsiteX167" fmla="*/ 5934 w 10000"/>
                    <a:gd name="connsiteY167" fmla="*/ 8851 h 10000"/>
                    <a:gd name="connsiteX168" fmla="*/ 7526 w 10000"/>
                    <a:gd name="connsiteY168" fmla="*/ 9568 h 10000"/>
                    <a:gd name="connsiteX169" fmla="*/ 7398 w 10000"/>
                    <a:gd name="connsiteY169" fmla="*/ 9559 h 10000"/>
                    <a:gd name="connsiteX170" fmla="*/ 7207 w 10000"/>
                    <a:gd name="connsiteY170" fmla="*/ 9374 h 10000"/>
                    <a:gd name="connsiteX171" fmla="*/ 6981 w 10000"/>
                    <a:gd name="connsiteY171" fmla="*/ 9350 h 10000"/>
                    <a:gd name="connsiteX172" fmla="*/ 7022 w 10000"/>
                    <a:gd name="connsiteY172" fmla="*/ 9254 h 10000"/>
                    <a:gd name="connsiteX173" fmla="*/ 7019 w 10000"/>
                    <a:gd name="connsiteY173" fmla="*/ 9177 h 10000"/>
                    <a:gd name="connsiteX174" fmla="*/ 6887 w 10000"/>
                    <a:gd name="connsiteY174" fmla="*/ 9254 h 10000"/>
                    <a:gd name="connsiteX175" fmla="*/ 6847 w 10000"/>
                    <a:gd name="connsiteY175" fmla="*/ 9151 h 10000"/>
                    <a:gd name="connsiteX176" fmla="*/ 6967 w 10000"/>
                    <a:gd name="connsiteY176" fmla="*/ 9061 h 10000"/>
                    <a:gd name="connsiteX177" fmla="*/ 7007 w 10000"/>
                    <a:gd name="connsiteY177" fmla="*/ 8973 h 10000"/>
                    <a:gd name="connsiteX178" fmla="*/ 6895 w 10000"/>
                    <a:gd name="connsiteY178" fmla="*/ 8888 h 10000"/>
                    <a:gd name="connsiteX179" fmla="*/ 6971 w 10000"/>
                    <a:gd name="connsiteY179" fmla="*/ 8785 h 10000"/>
                    <a:gd name="connsiteX180" fmla="*/ 6979 w 10000"/>
                    <a:gd name="connsiteY180" fmla="*/ 8528 h 10000"/>
                    <a:gd name="connsiteX181" fmla="*/ 6918 w 10000"/>
                    <a:gd name="connsiteY181" fmla="*/ 8197 h 10000"/>
                    <a:gd name="connsiteX182" fmla="*/ 6862 w 10000"/>
                    <a:gd name="connsiteY182" fmla="*/ 7847 h 10000"/>
                    <a:gd name="connsiteX183" fmla="*/ 6723 w 10000"/>
                    <a:gd name="connsiteY183" fmla="*/ 7505 h 10000"/>
                    <a:gd name="connsiteX184" fmla="*/ 6577 w 10000"/>
                    <a:gd name="connsiteY184" fmla="*/ 7408 h 10000"/>
                    <a:gd name="connsiteX185" fmla="*/ 6493 w 10000"/>
                    <a:gd name="connsiteY185" fmla="*/ 7268 h 10000"/>
                    <a:gd name="connsiteX186" fmla="*/ 6583 w 10000"/>
                    <a:gd name="connsiteY186" fmla="*/ 7045 h 10000"/>
                    <a:gd name="connsiteX187" fmla="*/ 6819 w 10000"/>
                    <a:gd name="connsiteY187" fmla="*/ 6843 h 10000"/>
                    <a:gd name="connsiteX188" fmla="*/ 6898 w 10000"/>
                    <a:gd name="connsiteY188" fmla="*/ 6572 h 10000"/>
                    <a:gd name="connsiteX189" fmla="*/ 7066 w 10000"/>
                    <a:gd name="connsiteY189" fmla="*/ 6325 h 10000"/>
                    <a:gd name="connsiteX190" fmla="*/ 7310 w 10000"/>
                    <a:gd name="connsiteY190" fmla="*/ 6218 h 10000"/>
                    <a:gd name="connsiteX191" fmla="*/ 7304 w 10000"/>
                    <a:gd name="connsiteY191" fmla="*/ 6026 h 10000"/>
                    <a:gd name="connsiteX192" fmla="*/ 7546 w 10000"/>
                    <a:gd name="connsiteY192" fmla="*/ 5818 h 10000"/>
                    <a:gd name="connsiteX193" fmla="*/ 7732 w 10000"/>
                    <a:gd name="connsiteY193" fmla="*/ 5569 h 10000"/>
                    <a:gd name="connsiteX194" fmla="*/ 7771 w 10000"/>
                    <a:gd name="connsiteY194" fmla="*/ 5447 h 10000"/>
                    <a:gd name="connsiteX195" fmla="*/ 7968 w 10000"/>
                    <a:gd name="connsiteY195" fmla="*/ 5303 h 10000"/>
                    <a:gd name="connsiteX196" fmla="*/ 8235 w 10000"/>
                    <a:gd name="connsiteY196" fmla="*/ 4934 h 10000"/>
                    <a:gd name="connsiteX197" fmla="*/ 8373 w 10000"/>
                    <a:gd name="connsiteY197" fmla="*/ 4706 h 10000"/>
                    <a:gd name="connsiteX198" fmla="*/ 8710 w 10000"/>
                    <a:gd name="connsiteY198" fmla="*/ 4336 h 10000"/>
                    <a:gd name="connsiteX199" fmla="*/ 8773 w 10000"/>
                    <a:gd name="connsiteY199" fmla="*/ 4189 h 10000"/>
                    <a:gd name="connsiteX200" fmla="*/ 9081 w 10000"/>
                    <a:gd name="connsiteY200" fmla="*/ 3878 h 10000"/>
                    <a:gd name="connsiteX201" fmla="*/ 9710 w 10000"/>
                    <a:gd name="connsiteY201" fmla="*/ 3240 h 10000"/>
                    <a:gd name="connsiteX202" fmla="*/ 9953 w 10000"/>
                    <a:gd name="connsiteY202" fmla="*/ 3082 h 10000"/>
                    <a:gd name="connsiteX203" fmla="*/ 10000 w 10000"/>
                    <a:gd name="connsiteY203" fmla="*/ 2959 h 10000"/>
                    <a:gd name="connsiteX0" fmla="*/ 10000 w 10000"/>
                    <a:gd name="connsiteY0" fmla="*/ 2959 h 10023"/>
                    <a:gd name="connsiteX1" fmla="*/ 9961 w 10000"/>
                    <a:gd name="connsiteY1" fmla="*/ 2896 h 10023"/>
                    <a:gd name="connsiteX2" fmla="*/ 9842 w 10000"/>
                    <a:gd name="connsiteY2" fmla="*/ 2859 h 10023"/>
                    <a:gd name="connsiteX3" fmla="*/ 9800 w 10000"/>
                    <a:gd name="connsiteY3" fmla="*/ 2721 h 10023"/>
                    <a:gd name="connsiteX4" fmla="*/ 9691 w 10000"/>
                    <a:gd name="connsiteY4" fmla="*/ 2714 h 10023"/>
                    <a:gd name="connsiteX5" fmla="*/ 9533 w 10000"/>
                    <a:gd name="connsiteY5" fmla="*/ 2684 h 10023"/>
                    <a:gd name="connsiteX6" fmla="*/ 9413 w 10000"/>
                    <a:gd name="connsiteY6" fmla="*/ 2678 h 10023"/>
                    <a:gd name="connsiteX7" fmla="*/ 9531 w 10000"/>
                    <a:gd name="connsiteY7" fmla="*/ 2466 h 10023"/>
                    <a:gd name="connsiteX8" fmla="*/ 9359 w 10000"/>
                    <a:gd name="connsiteY8" fmla="*/ 2363 h 10023"/>
                    <a:gd name="connsiteX9" fmla="*/ 9225 w 10000"/>
                    <a:gd name="connsiteY9" fmla="*/ 2323 h 10023"/>
                    <a:gd name="connsiteX10" fmla="*/ 9246 w 10000"/>
                    <a:gd name="connsiteY10" fmla="*/ 2152 h 10023"/>
                    <a:gd name="connsiteX11" fmla="*/ 9241 w 10000"/>
                    <a:gd name="connsiteY11" fmla="*/ 2071 h 10023"/>
                    <a:gd name="connsiteX12" fmla="*/ 8735 w 10000"/>
                    <a:gd name="connsiteY12" fmla="*/ 2396 h 10023"/>
                    <a:gd name="connsiteX13" fmla="*/ 8513 w 10000"/>
                    <a:gd name="connsiteY13" fmla="*/ 2227 h 10023"/>
                    <a:gd name="connsiteX14" fmla="*/ 8173 w 10000"/>
                    <a:gd name="connsiteY14" fmla="*/ 2491 h 10023"/>
                    <a:gd name="connsiteX15" fmla="*/ 7971 w 10000"/>
                    <a:gd name="connsiteY15" fmla="*/ 2785 h 10023"/>
                    <a:gd name="connsiteX16" fmla="*/ 7828 w 10000"/>
                    <a:gd name="connsiteY16" fmla="*/ 2864 h 10023"/>
                    <a:gd name="connsiteX17" fmla="*/ 7366 w 10000"/>
                    <a:gd name="connsiteY17" fmla="*/ 2827 h 10023"/>
                    <a:gd name="connsiteX18" fmla="*/ 6929 w 10000"/>
                    <a:gd name="connsiteY18" fmla="*/ 2824 h 10023"/>
                    <a:gd name="connsiteX19" fmla="*/ 6647 w 10000"/>
                    <a:gd name="connsiteY19" fmla="*/ 2789 h 10023"/>
                    <a:gd name="connsiteX20" fmla="*/ 6414 w 10000"/>
                    <a:gd name="connsiteY20" fmla="*/ 2884 h 10023"/>
                    <a:gd name="connsiteX21" fmla="*/ 6206 w 10000"/>
                    <a:gd name="connsiteY21" fmla="*/ 2800 h 10023"/>
                    <a:gd name="connsiteX22" fmla="*/ 6103 w 10000"/>
                    <a:gd name="connsiteY22" fmla="*/ 2728 h 10023"/>
                    <a:gd name="connsiteX23" fmla="*/ 6214 w 10000"/>
                    <a:gd name="connsiteY23" fmla="*/ 2668 h 10023"/>
                    <a:gd name="connsiteX24" fmla="*/ 6433 w 10000"/>
                    <a:gd name="connsiteY24" fmla="*/ 2659 h 10023"/>
                    <a:gd name="connsiteX25" fmla="*/ 6434 w 10000"/>
                    <a:gd name="connsiteY25" fmla="*/ 2538 h 10023"/>
                    <a:gd name="connsiteX26" fmla="*/ 6234 w 10000"/>
                    <a:gd name="connsiteY26" fmla="*/ 2546 h 10023"/>
                    <a:gd name="connsiteX27" fmla="*/ 6026 w 10000"/>
                    <a:gd name="connsiteY27" fmla="*/ 2617 h 10023"/>
                    <a:gd name="connsiteX28" fmla="*/ 5719 w 10000"/>
                    <a:gd name="connsiteY28" fmla="*/ 2577 h 10023"/>
                    <a:gd name="connsiteX29" fmla="*/ 5498 w 10000"/>
                    <a:gd name="connsiteY29" fmla="*/ 2577 h 10023"/>
                    <a:gd name="connsiteX30" fmla="*/ 5438 w 10000"/>
                    <a:gd name="connsiteY30" fmla="*/ 2411 h 10023"/>
                    <a:gd name="connsiteX31" fmla="*/ 5271 w 10000"/>
                    <a:gd name="connsiteY31" fmla="*/ 2351 h 10023"/>
                    <a:gd name="connsiteX32" fmla="*/ 5441 w 10000"/>
                    <a:gd name="connsiteY32" fmla="*/ 2162 h 10023"/>
                    <a:gd name="connsiteX33" fmla="*/ 5411 w 10000"/>
                    <a:gd name="connsiteY33" fmla="*/ 1989 h 10023"/>
                    <a:gd name="connsiteX34" fmla="*/ 5518 w 10000"/>
                    <a:gd name="connsiteY34" fmla="*/ 1966 h 10023"/>
                    <a:gd name="connsiteX35" fmla="*/ 5711 w 10000"/>
                    <a:gd name="connsiteY35" fmla="*/ 1925 h 10023"/>
                    <a:gd name="connsiteX36" fmla="*/ 5758 w 10000"/>
                    <a:gd name="connsiteY36" fmla="*/ 2089 h 10023"/>
                    <a:gd name="connsiteX37" fmla="*/ 5985 w 10000"/>
                    <a:gd name="connsiteY37" fmla="*/ 1852 h 10023"/>
                    <a:gd name="connsiteX38" fmla="*/ 5795 w 10000"/>
                    <a:gd name="connsiteY38" fmla="*/ 1888 h 10023"/>
                    <a:gd name="connsiteX39" fmla="*/ 5682 w 10000"/>
                    <a:gd name="connsiteY39" fmla="*/ 1819 h 10023"/>
                    <a:gd name="connsiteX40" fmla="*/ 5882 w 10000"/>
                    <a:gd name="connsiteY40" fmla="*/ 1758 h 10023"/>
                    <a:gd name="connsiteX41" fmla="*/ 5882 w 10000"/>
                    <a:gd name="connsiteY41" fmla="*/ 1668 h 10023"/>
                    <a:gd name="connsiteX42" fmla="*/ 5717 w 10000"/>
                    <a:gd name="connsiteY42" fmla="*/ 1660 h 10023"/>
                    <a:gd name="connsiteX43" fmla="*/ 5652 w 10000"/>
                    <a:gd name="connsiteY43" fmla="*/ 1495 h 10023"/>
                    <a:gd name="connsiteX44" fmla="*/ 5772 w 10000"/>
                    <a:gd name="connsiteY44" fmla="*/ 1302 h 10023"/>
                    <a:gd name="connsiteX45" fmla="*/ 5598 w 10000"/>
                    <a:gd name="connsiteY45" fmla="*/ 1252 h 10023"/>
                    <a:gd name="connsiteX46" fmla="*/ 5501 w 10000"/>
                    <a:gd name="connsiteY46" fmla="*/ 1302 h 10023"/>
                    <a:gd name="connsiteX47" fmla="*/ 5348 w 10000"/>
                    <a:gd name="connsiteY47" fmla="*/ 1254 h 10023"/>
                    <a:gd name="connsiteX48" fmla="*/ 5194 w 10000"/>
                    <a:gd name="connsiteY48" fmla="*/ 1268 h 10023"/>
                    <a:gd name="connsiteX49" fmla="*/ 4870 w 10000"/>
                    <a:gd name="connsiteY49" fmla="*/ 1137 h 10023"/>
                    <a:gd name="connsiteX50" fmla="*/ 4612 w 10000"/>
                    <a:gd name="connsiteY50" fmla="*/ 1112 h 10023"/>
                    <a:gd name="connsiteX51" fmla="*/ 4458 w 10000"/>
                    <a:gd name="connsiteY51" fmla="*/ 921 h 10023"/>
                    <a:gd name="connsiteX52" fmla="*/ 4127 w 10000"/>
                    <a:gd name="connsiteY52" fmla="*/ 885 h 10023"/>
                    <a:gd name="connsiteX53" fmla="*/ 4185 w 10000"/>
                    <a:gd name="connsiteY53" fmla="*/ 739 h 10023"/>
                    <a:gd name="connsiteX54" fmla="*/ 4238 w 10000"/>
                    <a:gd name="connsiteY54" fmla="*/ 487 h 10023"/>
                    <a:gd name="connsiteX55" fmla="*/ 4311 w 10000"/>
                    <a:gd name="connsiteY55" fmla="*/ 337 h 10023"/>
                    <a:gd name="connsiteX56" fmla="*/ 4098 w 10000"/>
                    <a:gd name="connsiteY56" fmla="*/ 251 h 10023"/>
                    <a:gd name="connsiteX57" fmla="*/ 4042 w 10000"/>
                    <a:gd name="connsiteY57" fmla="*/ 97 h 10023"/>
                    <a:gd name="connsiteX58" fmla="*/ 3752 w 10000"/>
                    <a:gd name="connsiteY58" fmla="*/ 1 h 10023"/>
                    <a:gd name="connsiteX59" fmla="*/ 3493 w 10000"/>
                    <a:gd name="connsiteY59" fmla="*/ 166 h 10023"/>
                    <a:gd name="connsiteX60" fmla="*/ 3269 w 10000"/>
                    <a:gd name="connsiteY60" fmla="*/ 263 h 10023"/>
                    <a:gd name="connsiteX61" fmla="*/ 3128 w 10000"/>
                    <a:gd name="connsiteY61" fmla="*/ 285 h 10023"/>
                    <a:gd name="connsiteX62" fmla="*/ 2903 w 10000"/>
                    <a:gd name="connsiteY62" fmla="*/ 158 h 10023"/>
                    <a:gd name="connsiteX63" fmla="*/ 2816 w 10000"/>
                    <a:gd name="connsiteY63" fmla="*/ 362 h 10023"/>
                    <a:gd name="connsiteX64" fmla="*/ 2800 w 10000"/>
                    <a:gd name="connsiteY64" fmla="*/ 644 h 10023"/>
                    <a:gd name="connsiteX65" fmla="*/ 2647 w 10000"/>
                    <a:gd name="connsiteY65" fmla="*/ 824 h 10023"/>
                    <a:gd name="connsiteX66" fmla="*/ 2620 w 10000"/>
                    <a:gd name="connsiteY66" fmla="*/ 1041 h 10023"/>
                    <a:gd name="connsiteX67" fmla="*/ 2487 w 10000"/>
                    <a:gd name="connsiteY67" fmla="*/ 997 h 10023"/>
                    <a:gd name="connsiteX68" fmla="*/ 2195 w 10000"/>
                    <a:gd name="connsiteY68" fmla="*/ 1183 h 10023"/>
                    <a:gd name="connsiteX69" fmla="*/ 2074 w 10000"/>
                    <a:gd name="connsiteY69" fmla="*/ 1357 h 10023"/>
                    <a:gd name="connsiteX70" fmla="*/ 2013 w 10000"/>
                    <a:gd name="connsiteY70" fmla="*/ 1571 h 10023"/>
                    <a:gd name="connsiteX71" fmla="*/ 1943 w 10000"/>
                    <a:gd name="connsiteY71" fmla="*/ 1756 h 10023"/>
                    <a:gd name="connsiteX72" fmla="*/ 1801 w 10000"/>
                    <a:gd name="connsiteY72" fmla="*/ 1819 h 10023"/>
                    <a:gd name="connsiteX73" fmla="*/ 1574 w 10000"/>
                    <a:gd name="connsiteY73" fmla="*/ 1764 h 10023"/>
                    <a:gd name="connsiteX74" fmla="*/ 1429 w 10000"/>
                    <a:gd name="connsiteY74" fmla="*/ 1969 h 10023"/>
                    <a:gd name="connsiteX75" fmla="*/ 1254 w 10000"/>
                    <a:gd name="connsiteY75" fmla="*/ 1960 h 10023"/>
                    <a:gd name="connsiteX76" fmla="*/ 1326 w 10000"/>
                    <a:gd name="connsiteY76" fmla="*/ 2112 h 10023"/>
                    <a:gd name="connsiteX77" fmla="*/ 1118 w 10000"/>
                    <a:gd name="connsiteY77" fmla="*/ 2186 h 10023"/>
                    <a:gd name="connsiteX78" fmla="*/ 1065 w 10000"/>
                    <a:gd name="connsiteY78" fmla="*/ 2318 h 10023"/>
                    <a:gd name="connsiteX79" fmla="*/ 847 w 10000"/>
                    <a:gd name="connsiteY79" fmla="*/ 2298 h 10023"/>
                    <a:gd name="connsiteX80" fmla="*/ 545 w 10000"/>
                    <a:gd name="connsiteY80" fmla="*/ 2500 h 10023"/>
                    <a:gd name="connsiteX81" fmla="*/ 382 w 10000"/>
                    <a:gd name="connsiteY81" fmla="*/ 2725 h 10023"/>
                    <a:gd name="connsiteX82" fmla="*/ 309 w 10000"/>
                    <a:gd name="connsiteY82" fmla="*/ 2893 h 10023"/>
                    <a:gd name="connsiteX83" fmla="*/ 360 w 10000"/>
                    <a:gd name="connsiteY83" fmla="*/ 3031 h 10023"/>
                    <a:gd name="connsiteX84" fmla="*/ 205 w 10000"/>
                    <a:gd name="connsiteY84" fmla="*/ 3031 h 10023"/>
                    <a:gd name="connsiteX85" fmla="*/ 135 w 10000"/>
                    <a:gd name="connsiteY85" fmla="*/ 3181 h 10023"/>
                    <a:gd name="connsiteX86" fmla="*/ 50 w 10000"/>
                    <a:gd name="connsiteY86" fmla="*/ 3273 h 10023"/>
                    <a:gd name="connsiteX87" fmla="*/ 143 w 10000"/>
                    <a:gd name="connsiteY87" fmla="*/ 3356 h 10023"/>
                    <a:gd name="connsiteX88" fmla="*/ 1 w 10000"/>
                    <a:gd name="connsiteY88" fmla="*/ 3425 h 10023"/>
                    <a:gd name="connsiteX89" fmla="*/ 140 w 10000"/>
                    <a:gd name="connsiteY89" fmla="*/ 3580 h 10023"/>
                    <a:gd name="connsiteX90" fmla="*/ 155 w 10000"/>
                    <a:gd name="connsiteY90" fmla="*/ 3741 h 10023"/>
                    <a:gd name="connsiteX91" fmla="*/ 65 w 10000"/>
                    <a:gd name="connsiteY91" fmla="*/ 3910 h 10023"/>
                    <a:gd name="connsiteX92" fmla="*/ 133 w 10000"/>
                    <a:gd name="connsiteY92" fmla="*/ 4001 h 10023"/>
                    <a:gd name="connsiteX93" fmla="*/ 247 w 10000"/>
                    <a:gd name="connsiteY93" fmla="*/ 4103 h 10023"/>
                    <a:gd name="connsiteX94" fmla="*/ 253 w 10000"/>
                    <a:gd name="connsiteY94" fmla="*/ 4255 h 10023"/>
                    <a:gd name="connsiteX95" fmla="*/ 155 w 10000"/>
                    <a:gd name="connsiteY95" fmla="*/ 4280 h 10023"/>
                    <a:gd name="connsiteX96" fmla="*/ 180 w 10000"/>
                    <a:gd name="connsiteY96" fmla="*/ 4412 h 10023"/>
                    <a:gd name="connsiteX97" fmla="*/ 37 w 10000"/>
                    <a:gd name="connsiteY97" fmla="*/ 4460 h 10023"/>
                    <a:gd name="connsiteX98" fmla="*/ 234 w 10000"/>
                    <a:gd name="connsiteY98" fmla="*/ 4592 h 10023"/>
                    <a:gd name="connsiteX99" fmla="*/ 227 w 10000"/>
                    <a:gd name="connsiteY99" fmla="*/ 4734 h 10023"/>
                    <a:gd name="connsiteX100" fmla="*/ 45 w 10000"/>
                    <a:gd name="connsiteY100" fmla="*/ 4823 h 10023"/>
                    <a:gd name="connsiteX101" fmla="*/ 146 w 10000"/>
                    <a:gd name="connsiteY101" fmla="*/ 5114 h 10023"/>
                    <a:gd name="connsiteX102" fmla="*/ 425 w 10000"/>
                    <a:gd name="connsiteY102" fmla="*/ 5159 h 10023"/>
                    <a:gd name="connsiteX103" fmla="*/ 675 w 10000"/>
                    <a:gd name="connsiteY103" fmla="*/ 5116 h 10023"/>
                    <a:gd name="connsiteX104" fmla="*/ 722 w 10000"/>
                    <a:gd name="connsiteY104" fmla="*/ 5308 h 10023"/>
                    <a:gd name="connsiteX105" fmla="*/ 624 w 10000"/>
                    <a:gd name="connsiteY105" fmla="*/ 5387 h 10023"/>
                    <a:gd name="connsiteX106" fmla="*/ 422 w 10000"/>
                    <a:gd name="connsiteY106" fmla="*/ 5426 h 10023"/>
                    <a:gd name="connsiteX107" fmla="*/ 450 w 10000"/>
                    <a:gd name="connsiteY107" fmla="*/ 5618 h 10023"/>
                    <a:gd name="connsiteX108" fmla="*/ 597 w 10000"/>
                    <a:gd name="connsiteY108" fmla="*/ 5657 h 10023"/>
                    <a:gd name="connsiteX109" fmla="*/ 762 w 10000"/>
                    <a:gd name="connsiteY109" fmla="*/ 5577 h 10023"/>
                    <a:gd name="connsiteX110" fmla="*/ 931 w 10000"/>
                    <a:gd name="connsiteY110" fmla="*/ 5694 h 10023"/>
                    <a:gd name="connsiteX111" fmla="*/ 872 w 10000"/>
                    <a:gd name="connsiteY111" fmla="*/ 5867 h 10023"/>
                    <a:gd name="connsiteX112" fmla="*/ 658 w 10000"/>
                    <a:gd name="connsiteY112" fmla="*/ 5867 h 10023"/>
                    <a:gd name="connsiteX113" fmla="*/ 545 w 10000"/>
                    <a:gd name="connsiteY113" fmla="*/ 5987 h 10023"/>
                    <a:gd name="connsiteX114" fmla="*/ 554 w 10000"/>
                    <a:gd name="connsiteY114" fmla="*/ 6130 h 10023"/>
                    <a:gd name="connsiteX115" fmla="*/ 855 w 10000"/>
                    <a:gd name="connsiteY115" fmla="*/ 6223 h 10023"/>
                    <a:gd name="connsiteX116" fmla="*/ 922 w 10000"/>
                    <a:gd name="connsiteY116" fmla="*/ 6459 h 10023"/>
                    <a:gd name="connsiteX117" fmla="*/ 1012 w 10000"/>
                    <a:gd name="connsiteY117" fmla="*/ 6727 h 10023"/>
                    <a:gd name="connsiteX118" fmla="*/ 1091 w 10000"/>
                    <a:gd name="connsiteY118" fmla="*/ 6851 h 10023"/>
                    <a:gd name="connsiteX119" fmla="*/ 878 w 10000"/>
                    <a:gd name="connsiteY119" fmla="*/ 7055 h 10023"/>
                    <a:gd name="connsiteX120" fmla="*/ 1115 w 10000"/>
                    <a:gd name="connsiteY120" fmla="*/ 7139 h 10023"/>
                    <a:gd name="connsiteX121" fmla="*/ 1102 w 10000"/>
                    <a:gd name="connsiteY121" fmla="*/ 7260 h 10023"/>
                    <a:gd name="connsiteX122" fmla="*/ 1042 w 10000"/>
                    <a:gd name="connsiteY122" fmla="*/ 7354 h 10023"/>
                    <a:gd name="connsiteX123" fmla="*/ 1318 w 10000"/>
                    <a:gd name="connsiteY123" fmla="*/ 7571 h 10023"/>
                    <a:gd name="connsiteX124" fmla="*/ 1289 w 10000"/>
                    <a:gd name="connsiteY124" fmla="*/ 7648 h 10023"/>
                    <a:gd name="connsiteX125" fmla="*/ 1175 w 10000"/>
                    <a:gd name="connsiteY125" fmla="*/ 7929 h 10023"/>
                    <a:gd name="connsiteX126" fmla="*/ 1403 w 10000"/>
                    <a:gd name="connsiteY126" fmla="*/ 8063 h 10023"/>
                    <a:gd name="connsiteX127" fmla="*/ 1633 w 10000"/>
                    <a:gd name="connsiteY127" fmla="*/ 7958 h 10023"/>
                    <a:gd name="connsiteX128" fmla="*/ 1774 w 10000"/>
                    <a:gd name="connsiteY128" fmla="*/ 7989 h 10023"/>
                    <a:gd name="connsiteX129" fmla="*/ 2007 w 10000"/>
                    <a:gd name="connsiteY129" fmla="*/ 7907 h 10023"/>
                    <a:gd name="connsiteX130" fmla="*/ 2144 w 10000"/>
                    <a:gd name="connsiteY130" fmla="*/ 7922 h 10023"/>
                    <a:gd name="connsiteX131" fmla="*/ 2225 w 10000"/>
                    <a:gd name="connsiteY131" fmla="*/ 7859 h 10023"/>
                    <a:gd name="connsiteX132" fmla="*/ 2409 w 10000"/>
                    <a:gd name="connsiteY132" fmla="*/ 8019 h 10023"/>
                    <a:gd name="connsiteX133" fmla="*/ 2603 w 10000"/>
                    <a:gd name="connsiteY133" fmla="*/ 8019 h 10023"/>
                    <a:gd name="connsiteX134" fmla="*/ 2777 w 10000"/>
                    <a:gd name="connsiteY134" fmla="*/ 8121 h 10023"/>
                    <a:gd name="connsiteX135" fmla="*/ 2821 w 10000"/>
                    <a:gd name="connsiteY135" fmla="*/ 8282 h 10023"/>
                    <a:gd name="connsiteX136" fmla="*/ 3027 w 10000"/>
                    <a:gd name="connsiteY136" fmla="*/ 8111 h 10023"/>
                    <a:gd name="connsiteX137" fmla="*/ 3131 w 10000"/>
                    <a:gd name="connsiteY137" fmla="*/ 8111 h 10023"/>
                    <a:gd name="connsiteX138" fmla="*/ 3199 w 10000"/>
                    <a:gd name="connsiteY138" fmla="*/ 8208 h 10023"/>
                    <a:gd name="connsiteX139" fmla="*/ 3365 w 10000"/>
                    <a:gd name="connsiteY139" fmla="*/ 8220 h 10023"/>
                    <a:gd name="connsiteX140" fmla="*/ 3528 w 10000"/>
                    <a:gd name="connsiteY140" fmla="*/ 8326 h 10023"/>
                    <a:gd name="connsiteX141" fmla="*/ 3749 w 10000"/>
                    <a:gd name="connsiteY141" fmla="*/ 8326 h 10023"/>
                    <a:gd name="connsiteX142" fmla="*/ 3789 w 10000"/>
                    <a:gd name="connsiteY142" fmla="*/ 8539 h 10023"/>
                    <a:gd name="connsiteX143" fmla="*/ 4004 w 10000"/>
                    <a:gd name="connsiteY143" fmla="*/ 8620 h 10023"/>
                    <a:gd name="connsiteX144" fmla="*/ 4021 w 10000"/>
                    <a:gd name="connsiteY144" fmla="*/ 8936 h 10023"/>
                    <a:gd name="connsiteX145" fmla="*/ 4295 w 10000"/>
                    <a:gd name="connsiteY145" fmla="*/ 9012 h 10023"/>
                    <a:gd name="connsiteX146" fmla="*/ 4592 w 10000"/>
                    <a:gd name="connsiteY146" fmla="*/ 9112 h 10023"/>
                    <a:gd name="connsiteX147" fmla="*/ 4812 w 10000"/>
                    <a:gd name="connsiteY147" fmla="*/ 9180 h 10023"/>
                    <a:gd name="connsiteX148" fmla="*/ 4885 w 10000"/>
                    <a:gd name="connsiteY148" fmla="*/ 9335 h 10023"/>
                    <a:gd name="connsiteX149" fmla="*/ 5130 w 10000"/>
                    <a:gd name="connsiteY149" fmla="*/ 9353 h 10023"/>
                    <a:gd name="connsiteX150" fmla="*/ 5310 w 10000"/>
                    <a:gd name="connsiteY150" fmla="*/ 9414 h 10023"/>
                    <a:gd name="connsiteX151" fmla="*/ 5431 w 10000"/>
                    <a:gd name="connsiteY151" fmla="*/ 9327 h 10023"/>
                    <a:gd name="connsiteX152" fmla="*/ 5694 w 10000"/>
                    <a:gd name="connsiteY152" fmla="*/ 9590 h 10023"/>
                    <a:gd name="connsiteX153" fmla="*/ 5815 w 10000"/>
                    <a:gd name="connsiteY153" fmla="*/ 9541 h 10023"/>
                    <a:gd name="connsiteX154" fmla="*/ 5905 w 10000"/>
                    <a:gd name="connsiteY154" fmla="*/ 9605 h 10023"/>
                    <a:gd name="connsiteX155" fmla="*/ 4998 w 10000"/>
                    <a:gd name="connsiteY155" fmla="*/ 8523 h 10023"/>
                    <a:gd name="connsiteX156" fmla="*/ 6430 w 10000"/>
                    <a:gd name="connsiteY156" fmla="*/ 9590 h 10023"/>
                    <a:gd name="connsiteX157" fmla="*/ 6607 w 10000"/>
                    <a:gd name="connsiteY157" fmla="*/ 9889 h 10023"/>
                    <a:gd name="connsiteX158" fmla="*/ 6778 w 10000"/>
                    <a:gd name="connsiteY158" fmla="*/ 10000 h 10023"/>
                    <a:gd name="connsiteX159" fmla="*/ 7008 w 10000"/>
                    <a:gd name="connsiteY159" fmla="*/ 9932 h 10023"/>
                    <a:gd name="connsiteX160" fmla="*/ 3902 w 10000"/>
                    <a:gd name="connsiteY160" fmla="*/ 9124 h 10023"/>
                    <a:gd name="connsiteX161" fmla="*/ 4629 w 10000"/>
                    <a:gd name="connsiteY161" fmla="*/ 9144 h 10023"/>
                    <a:gd name="connsiteX162" fmla="*/ 4811 w 10000"/>
                    <a:gd name="connsiteY162" fmla="*/ 9008 h 10023"/>
                    <a:gd name="connsiteX163" fmla="*/ 4809 w 10000"/>
                    <a:gd name="connsiteY163" fmla="*/ 8910 h 10023"/>
                    <a:gd name="connsiteX164" fmla="*/ 4786 w 10000"/>
                    <a:gd name="connsiteY164" fmla="*/ 9279 h 10023"/>
                    <a:gd name="connsiteX165" fmla="*/ 5711 w 10000"/>
                    <a:gd name="connsiteY165" fmla="*/ 9000 h 10023"/>
                    <a:gd name="connsiteX166" fmla="*/ 4782 w 10000"/>
                    <a:gd name="connsiteY166" fmla="*/ 9033 h 10023"/>
                    <a:gd name="connsiteX167" fmla="*/ 5934 w 10000"/>
                    <a:gd name="connsiteY167" fmla="*/ 8851 h 10023"/>
                    <a:gd name="connsiteX168" fmla="*/ 7526 w 10000"/>
                    <a:gd name="connsiteY168" fmla="*/ 9568 h 10023"/>
                    <a:gd name="connsiteX169" fmla="*/ 7398 w 10000"/>
                    <a:gd name="connsiteY169" fmla="*/ 9559 h 10023"/>
                    <a:gd name="connsiteX170" fmla="*/ 7207 w 10000"/>
                    <a:gd name="connsiteY170" fmla="*/ 9374 h 10023"/>
                    <a:gd name="connsiteX171" fmla="*/ 6981 w 10000"/>
                    <a:gd name="connsiteY171" fmla="*/ 9350 h 10023"/>
                    <a:gd name="connsiteX172" fmla="*/ 7022 w 10000"/>
                    <a:gd name="connsiteY172" fmla="*/ 9254 h 10023"/>
                    <a:gd name="connsiteX173" fmla="*/ 7019 w 10000"/>
                    <a:gd name="connsiteY173" fmla="*/ 9177 h 10023"/>
                    <a:gd name="connsiteX174" fmla="*/ 6887 w 10000"/>
                    <a:gd name="connsiteY174" fmla="*/ 9254 h 10023"/>
                    <a:gd name="connsiteX175" fmla="*/ 6847 w 10000"/>
                    <a:gd name="connsiteY175" fmla="*/ 9151 h 10023"/>
                    <a:gd name="connsiteX176" fmla="*/ 6967 w 10000"/>
                    <a:gd name="connsiteY176" fmla="*/ 9061 h 10023"/>
                    <a:gd name="connsiteX177" fmla="*/ 7007 w 10000"/>
                    <a:gd name="connsiteY177" fmla="*/ 8973 h 10023"/>
                    <a:gd name="connsiteX178" fmla="*/ 6895 w 10000"/>
                    <a:gd name="connsiteY178" fmla="*/ 8888 h 10023"/>
                    <a:gd name="connsiteX179" fmla="*/ 6971 w 10000"/>
                    <a:gd name="connsiteY179" fmla="*/ 8785 h 10023"/>
                    <a:gd name="connsiteX180" fmla="*/ 6979 w 10000"/>
                    <a:gd name="connsiteY180" fmla="*/ 8528 h 10023"/>
                    <a:gd name="connsiteX181" fmla="*/ 6918 w 10000"/>
                    <a:gd name="connsiteY181" fmla="*/ 8197 h 10023"/>
                    <a:gd name="connsiteX182" fmla="*/ 6862 w 10000"/>
                    <a:gd name="connsiteY182" fmla="*/ 7847 h 10023"/>
                    <a:gd name="connsiteX183" fmla="*/ 6723 w 10000"/>
                    <a:gd name="connsiteY183" fmla="*/ 7505 h 10023"/>
                    <a:gd name="connsiteX184" fmla="*/ 6577 w 10000"/>
                    <a:gd name="connsiteY184" fmla="*/ 7408 h 10023"/>
                    <a:gd name="connsiteX185" fmla="*/ 6493 w 10000"/>
                    <a:gd name="connsiteY185" fmla="*/ 7268 h 10023"/>
                    <a:gd name="connsiteX186" fmla="*/ 6583 w 10000"/>
                    <a:gd name="connsiteY186" fmla="*/ 7045 h 10023"/>
                    <a:gd name="connsiteX187" fmla="*/ 6819 w 10000"/>
                    <a:gd name="connsiteY187" fmla="*/ 6843 h 10023"/>
                    <a:gd name="connsiteX188" fmla="*/ 6898 w 10000"/>
                    <a:gd name="connsiteY188" fmla="*/ 6572 h 10023"/>
                    <a:gd name="connsiteX189" fmla="*/ 7066 w 10000"/>
                    <a:gd name="connsiteY189" fmla="*/ 6325 h 10023"/>
                    <a:gd name="connsiteX190" fmla="*/ 7310 w 10000"/>
                    <a:gd name="connsiteY190" fmla="*/ 6218 h 10023"/>
                    <a:gd name="connsiteX191" fmla="*/ 7304 w 10000"/>
                    <a:gd name="connsiteY191" fmla="*/ 6026 h 10023"/>
                    <a:gd name="connsiteX192" fmla="*/ 7546 w 10000"/>
                    <a:gd name="connsiteY192" fmla="*/ 5818 h 10023"/>
                    <a:gd name="connsiteX193" fmla="*/ 7732 w 10000"/>
                    <a:gd name="connsiteY193" fmla="*/ 5569 h 10023"/>
                    <a:gd name="connsiteX194" fmla="*/ 7771 w 10000"/>
                    <a:gd name="connsiteY194" fmla="*/ 5447 h 10023"/>
                    <a:gd name="connsiteX195" fmla="*/ 7968 w 10000"/>
                    <a:gd name="connsiteY195" fmla="*/ 5303 h 10023"/>
                    <a:gd name="connsiteX196" fmla="*/ 8235 w 10000"/>
                    <a:gd name="connsiteY196" fmla="*/ 4934 h 10023"/>
                    <a:gd name="connsiteX197" fmla="*/ 8373 w 10000"/>
                    <a:gd name="connsiteY197" fmla="*/ 4706 h 10023"/>
                    <a:gd name="connsiteX198" fmla="*/ 8710 w 10000"/>
                    <a:gd name="connsiteY198" fmla="*/ 4336 h 10023"/>
                    <a:gd name="connsiteX199" fmla="*/ 8773 w 10000"/>
                    <a:gd name="connsiteY199" fmla="*/ 4189 h 10023"/>
                    <a:gd name="connsiteX200" fmla="*/ 9081 w 10000"/>
                    <a:gd name="connsiteY200" fmla="*/ 3878 h 10023"/>
                    <a:gd name="connsiteX201" fmla="*/ 9710 w 10000"/>
                    <a:gd name="connsiteY201" fmla="*/ 3240 h 10023"/>
                    <a:gd name="connsiteX202" fmla="*/ 9953 w 10000"/>
                    <a:gd name="connsiteY202" fmla="*/ 3082 h 10023"/>
                    <a:gd name="connsiteX203" fmla="*/ 10000 w 10000"/>
                    <a:gd name="connsiteY203" fmla="*/ 2959 h 10023"/>
                    <a:gd name="connsiteX0" fmla="*/ 10000 w 10000"/>
                    <a:gd name="connsiteY0" fmla="*/ 2959 h 10000"/>
                    <a:gd name="connsiteX1" fmla="*/ 9961 w 10000"/>
                    <a:gd name="connsiteY1" fmla="*/ 2896 h 10000"/>
                    <a:gd name="connsiteX2" fmla="*/ 9842 w 10000"/>
                    <a:gd name="connsiteY2" fmla="*/ 2859 h 10000"/>
                    <a:gd name="connsiteX3" fmla="*/ 9800 w 10000"/>
                    <a:gd name="connsiteY3" fmla="*/ 2721 h 10000"/>
                    <a:gd name="connsiteX4" fmla="*/ 9691 w 10000"/>
                    <a:gd name="connsiteY4" fmla="*/ 2714 h 10000"/>
                    <a:gd name="connsiteX5" fmla="*/ 9533 w 10000"/>
                    <a:gd name="connsiteY5" fmla="*/ 2684 h 10000"/>
                    <a:gd name="connsiteX6" fmla="*/ 9413 w 10000"/>
                    <a:gd name="connsiteY6" fmla="*/ 2678 h 10000"/>
                    <a:gd name="connsiteX7" fmla="*/ 9531 w 10000"/>
                    <a:gd name="connsiteY7" fmla="*/ 2466 h 10000"/>
                    <a:gd name="connsiteX8" fmla="*/ 9359 w 10000"/>
                    <a:gd name="connsiteY8" fmla="*/ 2363 h 10000"/>
                    <a:gd name="connsiteX9" fmla="*/ 9225 w 10000"/>
                    <a:gd name="connsiteY9" fmla="*/ 2323 h 10000"/>
                    <a:gd name="connsiteX10" fmla="*/ 9246 w 10000"/>
                    <a:gd name="connsiteY10" fmla="*/ 2152 h 10000"/>
                    <a:gd name="connsiteX11" fmla="*/ 9241 w 10000"/>
                    <a:gd name="connsiteY11" fmla="*/ 2071 h 10000"/>
                    <a:gd name="connsiteX12" fmla="*/ 8735 w 10000"/>
                    <a:gd name="connsiteY12" fmla="*/ 2396 h 10000"/>
                    <a:gd name="connsiteX13" fmla="*/ 8513 w 10000"/>
                    <a:gd name="connsiteY13" fmla="*/ 2227 h 10000"/>
                    <a:gd name="connsiteX14" fmla="*/ 8173 w 10000"/>
                    <a:gd name="connsiteY14" fmla="*/ 2491 h 10000"/>
                    <a:gd name="connsiteX15" fmla="*/ 7971 w 10000"/>
                    <a:gd name="connsiteY15" fmla="*/ 2785 h 10000"/>
                    <a:gd name="connsiteX16" fmla="*/ 7828 w 10000"/>
                    <a:gd name="connsiteY16" fmla="*/ 2864 h 10000"/>
                    <a:gd name="connsiteX17" fmla="*/ 7366 w 10000"/>
                    <a:gd name="connsiteY17" fmla="*/ 2827 h 10000"/>
                    <a:gd name="connsiteX18" fmla="*/ 6929 w 10000"/>
                    <a:gd name="connsiteY18" fmla="*/ 2824 h 10000"/>
                    <a:gd name="connsiteX19" fmla="*/ 6647 w 10000"/>
                    <a:gd name="connsiteY19" fmla="*/ 2789 h 10000"/>
                    <a:gd name="connsiteX20" fmla="*/ 6414 w 10000"/>
                    <a:gd name="connsiteY20" fmla="*/ 2884 h 10000"/>
                    <a:gd name="connsiteX21" fmla="*/ 6206 w 10000"/>
                    <a:gd name="connsiteY21" fmla="*/ 2800 h 10000"/>
                    <a:gd name="connsiteX22" fmla="*/ 6103 w 10000"/>
                    <a:gd name="connsiteY22" fmla="*/ 2728 h 10000"/>
                    <a:gd name="connsiteX23" fmla="*/ 6214 w 10000"/>
                    <a:gd name="connsiteY23" fmla="*/ 2668 h 10000"/>
                    <a:gd name="connsiteX24" fmla="*/ 6433 w 10000"/>
                    <a:gd name="connsiteY24" fmla="*/ 2659 h 10000"/>
                    <a:gd name="connsiteX25" fmla="*/ 6434 w 10000"/>
                    <a:gd name="connsiteY25" fmla="*/ 2538 h 10000"/>
                    <a:gd name="connsiteX26" fmla="*/ 6234 w 10000"/>
                    <a:gd name="connsiteY26" fmla="*/ 2546 h 10000"/>
                    <a:gd name="connsiteX27" fmla="*/ 6026 w 10000"/>
                    <a:gd name="connsiteY27" fmla="*/ 2617 h 10000"/>
                    <a:gd name="connsiteX28" fmla="*/ 5719 w 10000"/>
                    <a:gd name="connsiteY28" fmla="*/ 2577 h 10000"/>
                    <a:gd name="connsiteX29" fmla="*/ 5498 w 10000"/>
                    <a:gd name="connsiteY29" fmla="*/ 2577 h 10000"/>
                    <a:gd name="connsiteX30" fmla="*/ 5438 w 10000"/>
                    <a:gd name="connsiteY30" fmla="*/ 2411 h 10000"/>
                    <a:gd name="connsiteX31" fmla="*/ 5271 w 10000"/>
                    <a:gd name="connsiteY31" fmla="*/ 2351 h 10000"/>
                    <a:gd name="connsiteX32" fmla="*/ 5441 w 10000"/>
                    <a:gd name="connsiteY32" fmla="*/ 2162 h 10000"/>
                    <a:gd name="connsiteX33" fmla="*/ 5411 w 10000"/>
                    <a:gd name="connsiteY33" fmla="*/ 1989 h 10000"/>
                    <a:gd name="connsiteX34" fmla="*/ 5518 w 10000"/>
                    <a:gd name="connsiteY34" fmla="*/ 1966 h 10000"/>
                    <a:gd name="connsiteX35" fmla="*/ 5711 w 10000"/>
                    <a:gd name="connsiteY35" fmla="*/ 1925 h 10000"/>
                    <a:gd name="connsiteX36" fmla="*/ 5758 w 10000"/>
                    <a:gd name="connsiteY36" fmla="*/ 2089 h 10000"/>
                    <a:gd name="connsiteX37" fmla="*/ 5985 w 10000"/>
                    <a:gd name="connsiteY37" fmla="*/ 1852 h 10000"/>
                    <a:gd name="connsiteX38" fmla="*/ 5795 w 10000"/>
                    <a:gd name="connsiteY38" fmla="*/ 1888 h 10000"/>
                    <a:gd name="connsiteX39" fmla="*/ 5682 w 10000"/>
                    <a:gd name="connsiteY39" fmla="*/ 1819 h 10000"/>
                    <a:gd name="connsiteX40" fmla="*/ 5882 w 10000"/>
                    <a:gd name="connsiteY40" fmla="*/ 1758 h 10000"/>
                    <a:gd name="connsiteX41" fmla="*/ 5882 w 10000"/>
                    <a:gd name="connsiteY41" fmla="*/ 1668 h 10000"/>
                    <a:gd name="connsiteX42" fmla="*/ 5717 w 10000"/>
                    <a:gd name="connsiteY42" fmla="*/ 1660 h 10000"/>
                    <a:gd name="connsiteX43" fmla="*/ 5652 w 10000"/>
                    <a:gd name="connsiteY43" fmla="*/ 1495 h 10000"/>
                    <a:gd name="connsiteX44" fmla="*/ 5772 w 10000"/>
                    <a:gd name="connsiteY44" fmla="*/ 1302 h 10000"/>
                    <a:gd name="connsiteX45" fmla="*/ 5598 w 10000"/>
                    <a:gd name="connsiteY45" fmla="*/ 1252 h 10000"/>
                    <a:gd name="connsiteX46" fmla="*/ 5501 w 10000"/>
                    <a:gd name="connsiteY46" fmla="*/ 1302 h 10000"/>
                    <a:gd name="connsiteX47" fmla="*/ 5348 w 10000"/>
                    <a:gd name="connsiteY47" fmla="*/ 1254 h 10000"/>
                    <a:gd name="connsiteX48" fmla="*/ 5194 w 10000"/>
                    <a:gd name="connsiteY48" fmla="*/ 1268 h 10000"/>
                    <a:gd name="connsiteX49" fmla="*/ 4870 w 10000"/>
                    <a:gd name="connsiteY49" fmla="*/ 1137 h 10000"/>
                    <a:gd name="connsiteX50" fmla="*/ 4612 w 10000"/>
                    <a:gd name="connsiteY50" fmla="*/ 1112 h 10000"/>
                    <a:gd name="connsiteX51" fmla="*/ 4458 w 10000"/>
                    <a:gd name="connsiteY51" fmla="*/ 921 h 10000"/>
                    <a:gd name="connsiteX52" fmla="*/ 4127 w 10000"/>
                    <a:gd name="connsiteY52" fmla="*/ 885 h 10000"/>
                    <a:gd name="connsiteX53" fmla="*/ 4185 w 10000"/>
                    <a:gd name="connsiteY53" fmla="*/ 739 h 10000"/>
                    <a:gd name="connsiteX54" fmla="*/ 4238 w 10000"/>
                    <a:gd name="connsiteY54" fmla="*/ 487 h 10000"/>
                    <a:gd name="connsiteX55" fmla="*/ 4311 w 10000"/>
                    <a:gd name="connsiteY55" fmla="*/ 337 h 10000"/>
                    <a:gd name="connsiteX56" fmla="*/ 4098 w 10000"/>
                    <a:gd name="connsiteY56" fmla="*/ 251 h 10000"/>
                    <a:gd name="connsiteX57" fmla="*/ 4042 w 10000"/>
                    <a:gd name="connsiteY57" fmla="*/ 97 h 10000"/>
                    <a:gd name="connsiteX58" fmla="*/ 3752 w 10000"/>
                    <a:gd name="connsiteY58" fmla="*/ 1 h 10000"/>
                    <a:gd name="connsiteX59" fmla="*/ 3493 w 10000"/>
                    <a:gd name="connsiteY59" fmla="*/ 166 h 10000"/>
                    <a:gd name="connsiteX60" fmla="*/ 3269 w 10000"/>
                    <a:gd name="connsiteY60" fmla="*/ 263 h 10000"/>
                    <a:gd name="connsiteX61" fmla="*/ 3128 w 10000"/>
                    <a:gd name="connsiteY61" fmla="*/ 285 h 10000"/>
                    <a:gd name="connsiteX62" fmla="*/ 2903 w 10000"/>
                    <a:gd name="connsiteY62" fmla="*/ 158 h 10000"/>
                    <a:gd name="connsiteX63" fmla="*/ 2816 w 10000"/>
                    <a:gd name="connsiteY63" fmla="*/ 362 h 10000"/>
                    <a:gd name="connsiteX64" fmla="*/ 2800 w 10000"/>
                    <a:gd name="connsiteY64" fmla="*/ 644 h 10000"/>
                    <a:gd name="connsiteX65" fmla="*/ 2647 w 10000"/>
                    <a:gd name="connsiteY65" fmla="*/ 824 h 10000"/>
                    <a:gd name="connsiteX66" fmla="*/ 2620 w 10000"/>
                    <a:gd name="connsiteY66" fmla="*/ 1041 h 10000"/>
                    <a:gd name="connsiteX67" fmla="*/ 2487 w 10000"/>
                    <a:gd name="connsiteY67" fmla="*/ 997 h 10000"/>
                    <a:gd name="connsiteX68" fmla="*/ 2195 w 10000"/>
                    <a:gd name="connsiteY68" fmla="*/ 1183 h 10000"/>
                    <a:gd name="connsiteX69" fmla="*/ 2074 w 10000"/>
                    <a:gd name="connsiteY69" fmla="*/ 1357 h 10000"/>
                    <a:gd name="connsiteX70" fmla="*/ 2013 w 10000"/>
                    <a:gd name="connsiteY70" fmla="*/ 1571 h 10000"/>
                    <a:gd name="connsiteX71" fmla="*/ 1943 w 10000"/>
                    <a:gd name="connsiteY71" fmla="*/ 1756 h 10000"/>
                    <a:gd name="connsiteX72" fmla="*/ 1801 w 10000"/>
                    <a:gd name="connsiteY72" fmla="*/ 1819 h 10000"/>
                    <a:gd name="connsiteX73" fmla="*/ 1574 w 10000"/>
                    <a:gd name="connsiteY73" fmla="*/ 1764 h 10000"/>
                    <a:gd name="connsiteX74" fmla="*/ 1429 w 10000"/>
                    <a:gd name="connsiteY74" fmla="*/ 1969 h 10000"/>
                    <a:gd name="connsiteX75" fmla="*/ 1254 w 10000"/>
                    <a:gd name="connsiteY75" fmla="*/ 1960 h 10000"/>
                    <a:gd name="connsiteX76" fmla="*/ 1326 w 10000"/>
                    <a:gd name="connsiteY76" fmla="*/ 2112 h 10000"/>
                    <a:gd name="connsiteX77" fmla="*/ 1118 w 10000"/>
                    <a:gd name="connsiteY77" fmla="*/ 2186 h 10000"/>
                    <a:gd name="connsiteX78" fmla="*/ 1065 w 10000"/>
                    <a:gd name="connsiteY78" fmla="*/ 2318 h 10000"/>
                    <a:gd name="connsiteX79" fmla="*/ 847 w 10000"/>
                    <a:gd name="connsiteY79" fmla="*/ 2298 h 10000"/>
                    <a:gd name="connsiteX80" fmla="*/ 545 w 10000"/>
                    <a:gd name="connsiteY80" fmla="*/ 2500 h 10000"/>
                    <a:gd name="connsiteX81" fmla="*/ 382 w 10000"/>
                    <a:gd name="connsiteY81" fmla="*/ 2725 h 10000"/>
                    <a:gd name="connsiteX82" fmla="*/ 309 w 10000"/>
                    <a:gd name="connsiteY82" fmla="*/ 2893 h 10000"/>
                    <a:gd name="connsiteX83" fmla="*/ 360 w 10000"/>
                    <a:gd name="connsiteY83" fmla="*/ 3031 h 10000"/>
                    <a:gd name="connsiteX84" fmla="*/ 205 w 10000"/>
                    <a:gd name="connsiteY84" fmla="*/ 3031 h 10000"/>
                    <a:gd name="connsiteX85" fmla="*/ 135 w 10000"/>
                    <a:gd name="connsiteY85" fmla="*/ 3181 h 10000"/>
                    <a:gd name="connsiteX86" fmla="*/ 50 w 10000"/>
                    <a:gd name="connsiteY86" fmla="*/ 3273 h 10000"/>
                    <a:gd name="connsiteX87" fmla="*/ 143 w 10000"/>
                    <a:gd name="connsiteY87" fmla="*/ 3356 h 10000"/>
                    <a:gd name="connsiteX88" fmla="*/ 1 w 10000"/>
                    <a:gd name="connsiteY88" fmla="*/ 3425 h 10000"/>
                    <a:gd name="connsiteX89" fmla="*/ 140 w 10000"/>
                    <a:gd name="connsiteY89" fmla="*/ 3580 h 10000"/>
                    <a:gd name="connsiteX90" fmla="*/ 155 w 10000"/>
                    <a:gd name="connsiteY90" fmla="*/ 3741 h 10000"/>
                    <a:gd name="connsiteX91" fmla="*/ 65 w 10000"/>
                    <a:gd name="connsiteY91" fmla="*/ 3910 h 10000"/>
                    <a:gd name="connsiteX92" fmla="*/ 133 w 10000"/>
                    <a:gd name="connsiteY92" fmla="*/ 4001 h 10000"/>
                    <a:gd name="connsiteX93" fmla="*/ 247 w 10000"/>
                    <a:gd name="connsiteY93" fmla="*/ 4103 h 10000"/>
                    <a:gd name="connsiteX94" fmla="*/ 253 w 10000"/>
                    <a:gd name="connsiteY94" fmla="*/ 4255 h 10000"/>
                    <a:gd name="connsiteX95" fmla="*/ 155 w 10000"/>
                    <a:gd name="connsiteY95" fmla="*/ 4280 h 10000"/>
                    <a:gd name="connsiteX96" fmla="*/ 180 w 10000"/>
                    <a:gd name="connsiteY96" fmla="*/ 4412 h 10000"/>
                    <a:gd name="connsiteX97" fmla="*/ 37 w 10000"/>
                    <a:gd name="connsiteY97" fmla="*/ 4460 h 10000"/>
                    <a:gd name="connsiteX98" fmla="*/ 234 w 10000"/>
                    <a:gd name="connsiteY98" fmla="*/ 4592 h 10000"/>
                    <a:gd name="connsiteX99" fmla="*/ 227 w 10000"/>
                    <a:gd name="connsiteY99" fmla="*/ 4734 h 10000"/>
                    <a:gd name="connsiteX100" fmla="*/ 45 w 10000"/>
                    <a:gd name="connsiteY100" fmla="*/ 4823 h 10000"/>
                    <a:gd name="connsiteX101" fmla="*/ 146 w 10000"/>
                    <a:gd name="connsiteY101" fmla="*/ 5114 h 10000"/>
                    <a:gd name="connsiteX102" fmla="*/ 425 w 10000"/>
                    <a:gd name="connsiteY102" fmla="*/ 5159 h 10000"/>
                    <a:gd name="connsiteX103" fmla="*/ 675 w 10000"/>
                    <a:gd name="connsiteY103" fmla="*/ 5116 h 10000"/>
                    <a:gd name="connsiteX104" fmla="*/ 722 w 10000"/>
                    <a:gd name="connsiteY104" fmla="*/ 5308 h 10000"/>
                    <a:gd name="connsiteX105" fmla="*/ 624 w 10000"/>
                    <a:gd name="connsiteY105" fmla="*/ 5387 h 10000"/>
                    <a:gd name="connsiteX106" fmla="*/ 422 w 10000"/>
                    <a:gd name="connsiteY106" fmla="*/ 5426 h 10000"/>
                    <a:gd name="connsiteX107" fmla="*/ 450 w 10000"/>
                    <a:gd name="connsiteY107" fmla="*/ 5618 h 10000"/>
                    <a:gd name="connsiteX108" fmla="*/ 597 w 10000"/>
                    <a:gd name="connsiteY108" fmla="*/ 5657 h 10000"/>
                    <a:gd name="connsiteX109" fmla="*/ 762 w 10000"/>
                    <a:gd name="connsiteY109" fmla="*/ 5577 h 10000"/>
                    <a:gd name="connsiteX110" fmla="*/ 931 w 10000"/>
                    <a:gd name="connsiteY110" fmla="*/ 5694 h 10000"/>
                    <a:gd name="connsiteX111" fmla="*/ 872 w 10000"/>
                    <a:gd name="connsiteY111" fmla="*/ 5867 h 10000"/>
                    <a:gd name="connsiteX112" fmla="*/ 658 w 10000"/>
                    <a:gd name="connsiteY112" fmla="*/ 5867 h 10000"/>
                    <a:gd name="connsiteX113" fmla="*/ 545 w 10000"/>
                    <a:gd name="connsiteY113" fmla="*/ 5987 h 10000"/>
                    <a:gd name="connsiteX114" fmla="*/ 554 w 10000"/>
                    <a:gd name="connsiteY114" fmla="*/ 6130 h 10000"/>
                    <a:gd name="connsiteX115" fmla="*/ 855 w 10000"/>
                    <a:gd name="connsiteY115" fmla="*/ 6223 h 10000"/>
                    <a:gd name="connsiteX116" fmla="*/ 922 w 10000"/>
                    <a:gd name="connsiteY116" fmla="*/ 6459 h 10000"/>
                    <a:gd name="connsiteX117" fmla="*/ 1012 w 10000"/>
                    <a:gd name="connsiteY117" fmla="*/ 6727 h 10000"/>
                    <a:gd name="connsiteX118" fmla="*/ 1091 w 10000"/>
                    <a:gd name="connsiteY118" fmla="*/ 6851 h 10000"/>
                    <a:gd name="connsiteX119" fmla="*/ 878 w 10000"/>
                    <a:gd name="connsiteY119" fmla="*/ 7055 h 10000"/>
                    <a:gd name="connsiteX120" fmla="*/ 1115 w 10000"/>
                    <a:gd name="connsiteY120" fmla="*/ 7139 h 10000"/>
                    <a:gd name="connsiteX121" fmla="*/ 1102 w 10000"/>
                    <a:gd name="connsiteY121" fmla="*/ 7260 h 10000"/>
                    <a:gd name="connsiteX122" fmla="*/ 1042 w 10000"/>
                    <a:gd name="connsiteY122" fmla="*/ 7354 h 10000"/>
                    <a:gd name="connsiteX123" fmla="*/ 1318 w 10000"/>
                    <a:gd name="connsiteY123" fmla="*/ 7571 h 10000"/>
                    <a:gd name="connsiteX124" fmla="*/ 1289 w 10000"/>
                    <a:gd name="connsiteY124" fmla="*/ 7648 h 10000"/>
                    <a:gd name="connsiteX125" fmla="*/ 1175 w 10000"/>
                    <a:gd name="connsiteY125" fmla="*/ 7929 h 10000"/>
                    <a:gd name="connsiteX126" fmla="*/ 1403 w 10000"/>
                    <a:gd name="connsiteY126" fmla="*/ 8063 h 10000"/>
                    <a:gd name="connsiteX127" fmla="*/ 1633 w 10000"/>
                    <a:gd name="connsiteY127" fmla="*/ 7958 h 10000"/>
                    <a:gd name="connsiteX128" fmla="*/ 1774 w 10000"/>
                    <a:gd name="connsiteY128" fmla="*/ 7989 h 10000"/>
                    <a:gd name="connsiteX129" fmla="*/ 2007 w 10000"/>
                    <a:gd name="connsiteY129" fmla="*/ 7907 h 10000"/>
                    <a:gd name="connsiteX130" fmla="*/ 2144 w 10000"/>
                    <a:gd name="connsiteY130" fmla="*/ 7922 h 10000"/>
                    <a:gd name="connsiteX131" fmla="*/ 2225 w 10000"/>
                    <a:gd name="connsiteY131" fmla="*/ 7859 h 10000"/>
                    <a:gd name="connsiteX132" fmla="*/ 2409 w 10000"/>
                    <a:gd name="connsiteY132" fmla="*/ 8019 h 10000"/>
                    <a:gd name="connsiteX133" fmla="*/ 2603 w 10000"/>
                    <a:gd name="connsiteY133" fmla="*/ 8019 h 10000"/>
                    <a:gd name="connsiteX134" fmla="*/ 2777 w 10000"/>
                    <a:gd name="connsiteY134" fmla="*/ 8121 h 10000"/>
                    <a:gd name="connsiteX135" fmla="*/ 2821 w 10000"/>
                    <a:gd name="connsiteY135" fmla="*/ 8282 h 10000"/>
                    <a:gd name="connsiteX136" fmla="*/ 3027 w 10000"/>
                    <a:gd name="connsiteY136" fmla="*/ 8111 h 10000"/>
                    <a:gd name="connsiteX137" fmla="*/ 3131 w 10000"/>
                    <a:gd name="connsiteY137" fmla="*/ 8111 h 10000"/>
                    <a:gd name="connsiteX138" fmla="*/ 3199 w 10000"/>
                    <a:gd name="connsiteY138" fmla="*/ 8208 h 10000"/>
                    <a:gd name="connsiteX139" fmla="*/ 3365 w 10000"/>
                    <a:gd name="connsiteY139" fmla="*/ 8220 h 10000"/>
                    <a:gd name="connsiteX140" fmla="*/ 3528 w 10000"/>
                    <a:gd name="connsiteY140" fmla="*/ 8326 h 10000"/>
                    <a:gd name="connsiteX141" fmla="*/ 3749 w 10000"/>
                    <a:gd name="connsiteY141" fmla="*/ 8326 h 10000"/>
                    <a:gd name="connsiteX142" fmla="*/ 3789 w 10000"/>
                    <a:gd name="connsiteY142" fmla="*/ 8539 h 10000"/>
                    <a:gd name="connsiteX143" fmla="*/ 4004 w 10000"/>
                    <a:gd name="connsiteY143" fmla="*/ 8620 h 10000"/>
                    <a:gd name="connsiteX144" fmla="*/ 4021 w 10000"/>
                    <a:gd name="connsiteY144" fmla="*/ 8936 h 10000"/>
                    <a:gd name="connsiteX145" fmla="*/ 4295 w 10000"/>
                    <a:gd name="connsiteY145" fmla="*/ 9012 h 10000"/>
                    <a:gd name="connsiteX146" fmla="*/ 4592 w 10000"/>
                    <a:gd name="connsiteY146" fmla="*/ 9112 h 10000"/>
                    <a:gd name="connsiteX147" fmla="*/ 4812 w 10000"/>
                    <a:gd name="connsiteY147" fmla="*/ 9180 h 10000"/>
                    <a:gd name="connsiteX148" fmla="*/ 4885 w 10000"/>
                    <a:gd name="connsiteY148" fmla="*/ 9335 h 10000"/>
                    <a:gd name="connsiteX149" fmla="*/ 5130 w 10000"/>
                    <a:gd name="connsiteY149" fmla="*/ 9353 h 10000"/>
                    <a:gd name="connsiteX150" fmla="*/ 5310 w 10000"/>
                    <a:gd name="connsiteY150" fmla="*/ 9414 h 10000"/>
                    <a:gd name="connsiteX151" fmla="*/ 5431 w 10000"/>
                    <a:gd name="connsiteY151" fmla="*/ 9327 h 10000"/>
                    <a:gd name="connsiteX152" fmla="*/ 5694 w 10000"/>
                    <a:gd name="connsiteY152" fmla="*/ 9590 h 10000"/>
                    <a:gd name="connsiteX153" fmla="*/ 5815 w 10000"/>
                    <a:gd name="connsiteY153" fmla="*/ 9541 h 10000"/>
                    <a:gd name="connsiteX154" fmla="*/ 5905 w 10000"/>
                    <a:gd name="connsiteY154" fmla="*/ 9605 h 10000"/>
                    <a:gd name="connsiteX155" fmla="*/ 4998 w 10000"/>
                    <a:gd name="connsiteY155" fmla="*/ 8523 h 10000"/>
                    <a:gd name="connsiteX156" fmla="*/ 6430 w 10000"/>
                    <a:gd name="connsiteY156" fmla="*/ 9590 h 10000"/>
                    <a:gd name="connsiteX157" fmla="*/ 6607 w 10000"/>
                    <a:gd name="connsiteY157" fmla="*/ 9889 h 10000"/>
                    <a:gd name="connsiteX158" fmla="*/ 6778 w 10000"/>
                    <a:gd name="connsiteY158" fmla="*/ 10000 h 10000"/>
                    <a:gd name="connsiteX159" fmla="*/ 6207 w 10000"/>
                    <a:gd name="connsiteY159" fmla="*/ 8520 h 10000"/>
                    <a:gd name="connsiteX160" fmla="*/ 3902 w 10000"/>
                    <a:gd name="connsiteY160" fmla="*/ 9124 h 10000"/>
                    <a:gd name="connsiteX161" fmla="*/ 4629 w 10000"/>
                    <a:gd name="connsiteY161" fmla="*/ 9144 h 10000"/>
                    <a:gd name="connsiteX162" fmla="*/ 4811 w 10000"/>
                    <a:gd name="connsiteY162" fmla="*/ 9008 h 10000"/>
                    <a:gd name="connsiteX163" fmla="*/ 4809 w 10000"/>
                    <a:gd name="connsiteY163" fmla="*/ 8910 h 10000"/>
                    <a:gd name="connsiteX164" fmla="*/ 4786 w 10000"/>
                    <a:gd name="connsiteY164" fmla="*/ 9279 h 10000"/>
                    <a:gd name="connsiteX165" fmla="*/ 5711 w 10000"/>
                    <a:gd name="connsiteY165" fmla="*/ 9000 h 10000"/>
                    <a:gd name="connsiteX166" fmla="*/ 4782 w 10000"/>
                    <a:gd name="connsiteY166" fmla="*/ 9033 h 10000"/>
                    <a:gd name="connsiteX167" fmla="*/ 5934 w 10000"/>
                    <a:gd name="connsiteY167" fmla="*/ 8851 h 10000"/>
                    <a:gd name="connsiteX168" fmla="*/ 7526 w 10000"/>
                    <a:gd name="connsiteY168" fmla="*/ 9568 h 10000"/>
                    <a:gd name="connsiteX169" fmla="*/ 7398 w 10000"/>
                    <a:gd name="connsiteY169" fmla="*/ 9559 h 10000"/>
                    <a:gd name="connsiteX170" fmla="*/ 7207 w 10000"/>
                    <a:gd name="connsiteY170" fmla="*/ 9374 h 10000"/>
                    <a:gd name="connsiteX171" fmla="*/ 6981 w 10000"/>
                    <a:gd name="connsiteY171" fmla="*/ 9350 h 10000"/>
                    <a:gd name="connsiteX172" fmla="*/ 7022 w 10000"/>
                    <a:gd name="connsiteY172" fmla="*/ 9254 h 10000"/>
                    <a:gd name="connsiteX173" fmla="*/ 7019 w 10000"/>
                    <a:gd name="connsiteY173" fmla="*/ 9177 h 10000"/>
                    <a:gd name="connsiteX174" fmla="*/ 6887 w 10000"/>
                    <a:gd name="connsiteY174" fmla="*/ 9254 h 10000"/>
                    <a:gd name="connsiteX175" fmla="*/ 6847 w 10000"/>
                    <a:gd name="connsiteY175" fmla="*/ 9151 h 10000"/>
                    <a:gd name="connsiteX176" fmla="*/ 6967 w 10000"/>
                    <a:gd name="connsiteY176" fmla="*/ 9061 h 10000"/>
                    <a:gd name="connsiteX177" fmla="*/ 7007 w 10000"/>
                    <a:gd name="connsiteY177" fmla="*/ 8973 h 10000"/>
                    <a:gd name="connsiteX178" fmla="*/ 6895 w 10000"/>
                    <a:gd name="connsiteY178" fmla="*/ 8888 h 10000"/>
                    <a:gd name="connsiteX179" fmla="*/ 6971 w 10000"/>
                    <a:gd name="connsiteY179" fmla="*/ 8785 h 10000"/>
                    <a:gd name="connsiteX180" fmla="*/ 6979 w 10000"/>
                    <a:gd name="connsiteY180" fmla="*/ 8528 h 10000"/>
                    <a:gd name="connsiteX181" fmla="*/ 6918 w 10000"/>
                    <a:gd name="connsiteY181" fmla="*/ 8197 h 10000"/>
                    <a:gd name="connsiteX182" fmla="*/ 6862 w 10000"/>
                    <a:gd name="connsiteY182" fmla="*/ 7847 h 10000"/>
                    <a:gd name="connsiteX183" fmla="*/ 6723 w 10000"/>
                    <a:gd name="connsiteY183" fmla="*/ 7505 h 10000"/>
                    <a:gd name="connsiteX184" fmla="*/ 6577 w 10000"/>
                    <a:gd name="connsiteY184" fmla="*/ 7408 h 10000"/>
                    <a:gd name="connsiteX185" fmla="*/ 6493 w 10000"/>
                    <a:gd name="connsiteY185" fmla="*/ 7268 h 10000"/>
                    <a:gd name="connsiteX186" fmla="*/ 6583 w 10000"/>
                    <a:gd name="connsiteY186" fmla="*/ 7045 h 10000"/>
                    <a:gd name="connsiteX187" fmla="*/ 6819 w 10000"/>
                    <a:gd name="connsiteY187" fmla="*/ 6843 h 10000"/>
                    <a:gd name="connsiteX188" fmla="*/ 6898 w 10000"/>
                    <a:gd name="connsiteY188" fmla="*/ 6572 h 10000"/>
                    <a:gd name="connsiteX189" fmla="*/ 7066 w 10000"/>
                    <a:gd name="connsiteY189" fmla="*/ 6325 h 10000"/>
                    <a:gd name="connsiteX190" fmla="*/ 7310 w 10000"/>
                    <a:gd name="connsiteY190" fmla="*/ 6218 h 10000"/>
                    <a:gd name="connsiteX191" fmla="*/ 7304 w 10000"/>
                    <a:gd name="connsiteY191" fmla="*/ 6026 h 10000"/>
                    <a:gd name="connsiteX192" fmla="*/ 7546 w 10000"/>
                    <a:gd name="connsiteY192" fmla="*/ 5818 h 10000"/>
                    <a:gd name="connsiteX193" fmla="*/ 7732 w 10000"/>
                    <a:gd name="connsiteY193" fmla="*/ 5569 h 10000"/>
                    <a:gd name="connsiteX194" fmla="*/ 7771 w 10000"/>
                    <a:gd name="connsiteY194" fmla="*/ 5447 h 10000"/>
                    <a:gd name="connsiteX195" fmla="*/ 7968 w 10000"/>
                    <a:gd name="connsiteY195" fmla="*/ 5303 h 10000"/>
                    <a:gd name="connsiteX196" fmla="*/ 8235 w 10000"/>
                    <a:gd name="connsiteY196" fmla="*/ 4934 h 10000"/>
                    <a:gd name="connsiteX197" fmla="*/ 8373 w 10000"/>
                    <a:gd name="connsiteY197" fmla="*/ 4706 h 10000"/>
                    <a:gd name="connsiteX198" fmla="*/ 8710 w 10000"/>
                    <a:gd name="connsiteY198" fmla="*/ 4336 h 10000"/>
                    <a:gd name="connsiteX199" fmla="*/ 8773 w 10000"/>
                    <a:gd name="connsiteY199" fmla="*/ 4189 h 10000"/>
                    <a:gd name="connsiteX200" fmla="*/ 9081 w 10000"/>
                    <a:gd name="connsiteY200" fmla="*/ 3878 h 10000"/>
                    <a:gd name="connsiteX201" fmla="*/ 9710 w 10000"/>
                    <a:gd name="connsiteY201" fmla="*/ 3240 h 10000"/>
                    <a:gd name="connsiteX202" fmla="*/ 9953 w 10000"/>
                    <a:gd name="connsiteY202" fmla="*/ 3082 h 10000"/>
                    <a:gd name="connsiteX203" fmla="*/ 10000 w 10000"/>
                    <a:gd name="connsiteY203" fmla="*/ 2959 h 10000"/>
                    <a:gd name="connsiteX0" fmla="*/ 10000 w 10000"/>
                    <a:gd name="connsiteY0" fmla="*/ 2959 h 9889"/>
                    <a:gd name="connsiteX1" fmla="*/ 9961 w 10000"/>
                    <a:gd name="connsiteY1" fmla="*/ 2896 h 9889"/>
                    <a:gd name="connsiteX2" fmla="*/ 9842 w 10000"/>
                    <a:gd name="connsiteY2" fmla="*/ 2859 h 9889"/>
                    <a:gd name="connsiteX3" fmla="*/ 9800 w 10000"/>
                    <a:gd name="connsiteY3" fmla="*/ 2721 h 9889"/>
                    <a:gd name="connsiteX4" fmla="*/ 9691 w 10000"/>
                    <a:gd name="connsiteY4" fmla="*/ 2714 h 9889"/>
                    <a:gd name="connsiteX5" fmla="*/ 9533 w 10000"/>
                    <a:gd name="connsiteY5" fmla="*/ 2684 h 9889"/>
                    <a:gd name="connsiteX6" fmla="*/ 9413 w 10000"/>
                    <a:gd name="connsiteY6" fmla="*/ 2678 h 9889"/>
                    <a:gd name="connsiteX7" fmla="*/ 9531 w 10000"/>
                    <a:gd name="connsiteY7" fmla="*/ 2466 h 9889"/>
                    <a:gd name="connsiteX8" fmla="*/ 9359 w 10000"/>
                    <a:gd name="connsiteY8" fmla="*/ 2363 h 9889"/>
                    <a:gd name="connsiteX9" fmla="*/ 9225 w 10000"/>
                    <a:gd name="connsiteY9" fmla="*/ 2323 h 9889"/>
                    <a:gd name="connsiteX10" fmla="*/ 9246 w 10000"/>
                    <a:gd name="connsiteY10" fmla="*/ 2152 h 9889"/>
                    <a:gd name="connsiteX11" fmla="*/ 9241 w 10000"/>
                    <a:gd name="connsiteY11" fmla="*/ 2071 h 9889"/>
                    <a:gd name="connsiteX12" fmla="*/ 8735 w 10000"/>
                    <a:gd name="connsiteY12" fmla="*/ 2396 h 9889"/>
                    <a:gd name="connsiteX13" fmla="*/ 8513 w 10000"/>
                    <a:gd name="connsiteY13" fmla="*/ 2227 h 9889"/>
                    <a:gd name="connsiteX14" fmla="*/ 8173 w 10000"/>
                    <a:gd name="connsiteY14" fmla="*/ 2491 h 9889"/>
                    <a:gd name="connsiteX15" fmla="*/ 7971 w 10000"/>
                    <a:gd name="connsiteY15" fmla="*/ 2785 h 9889"/>
                    <a:gd name="connsiteX16" fmla="*/ 7828 w 10000"/>
                    <a:gd name="connsiteY16" fmla="*/ 2864 h 9889"/>
                    <a:gd name="connsiteX17" fmla="*/ 7366 w 10000"/>
                    <a:gd name="connsiteY17" fmla="*/ 2827 h 9889"/>
                    <a:gd name="connsiteX18" fmla="*/ 6929 w 10000"/>
                    <a:gd name="connsiteY18" fmla="*/ 2824 h 9889"/>
                    <a:gd name="connsiteX19" fmla="*/ 6647 w 10000"/>
                    <a:gd name="connsiteY19" fmla="*/ 2789 h 9889"/>
                    <a:gd name="connsiteX20" fmla="*/ 6414 w 10000"/>
                    <a:gd name="connsiteY20" fmla="*/ 2884 h 9889"/>
                    <a:gd name="connsiteX21" fmla="*/ 6206 w 10000"/>
                    <a:gd name="connsiteY21" fmla="*/ 2800 h 9889"/>
                    <a:gd name="connsiteX22" fmla="*/ 6103 w 10000"/>
                    <a:gd name="connsiteY22" fmla="*/ 2728 h 9889"/>
                    <a:gd name="connsiteX23" fmla="*/ 6214 w 10000"/>
                    <a:gd name="connsiteY23" fmla="*/ 2668 h 9889"/>
                    <a:gd name="connsiteX24" fmla="*/ 6433 w 10000"/>
                    <a:gd name="connsiteY24" fmla="*/ 2659 h 9889"/>
                    <a:gd name="connsiteX25" fmla="*/ 6434 w 10000"/>
                    <a:gd name="connsiteY25" fmla="*/ 2538 h 9889"/>
                    <a:gd name="connsiteX26" fmla="*/ 6234 w 10000"/>
                    <a:gd name="connsiteY26" fmla="*/ 2546 h 9889"/>
                    <a:gd name="connsiteX27" fmla="*/ 6026 w 10000"/>
                    <a:gd name="connsiteY27" fmla="*/ 2617 h 9889"/>
                    <a:gd name="connsiteX28" fmla="*/ 5719 w 10000"/>
                    <a:gd name="connsiteY28" fmla="*/ 2577 h 9889"/>
                    <a:gd name="connsiteX29" fmla="*/ 5498 w 10000"/>
                    <a:gd name="connsiteY29" fmla="*/ 2577 h 9889"/>
                    <a:gd name="connsiteX30" fmla="*/ 5438 w 10000"/>
                    <a:gd name="connsiteY30" fmla="*/ 2411 h 9889"/>
                    <a:gd name="connsiteX31" fmla="*/ 5271 w 10000"/>
                    <a:gd name="connsiteY31" fmla="*/ 2351 h 9889"/>
                    <a:gd name="connsiteX32" fmla="*/ 5441 w 10000"/>
                    <a:gd name="connsiteY32" fmla="*/ 2162 h 9889"/>
                    <a:gd name="connsiteX33" fmla="*/ 5411 w 10000"/>
                    <a:gd name="connsiteY33" fmla="*/ 1989 h 9889"/>
                    <a:gd name="connsiteX34" fmla="*/ 5518 w 10000"/>
                    <a:gd name="connsiteY34" fmla="*/ 1966 h 9889"/>
                    <a:gd name="connsiteX35" fmla="*/ 5711 w 10000"/>
                    <a:gd name="connsiteY35" fmla="*/ 1925 h 9889"/>
                    <a:gd name="connsiteX36" fmla="*/ 5758 w 10000"/>
                    <a:gd name="connsiteY36" fmla="*/ 2089 h 9889"/>
                    <a:gd name="connsiteX37" fmla="*/ 5985 w 10000"/>
                    <a:gd name="connsiteY37" fmla="*/ 1852 h 9889"/>
                    <a:gd name="connsiteX38" fmla="*/ 5795 w 10000"/>
                    <a:gd name="connsiteY38" fmla="*/ 1888 h 9889"/>
                    <a:gd name="connsiteX39" fmla="*/ 5682 w 10000"/>
                    <a:gd name="connsiteY39" fmla="*/ 1819 h 9889"/>
                    <a:gd name="connsiteX40" fmla="*/ 5882 w 10000"/>
                    <a:gd name="connsiteY40" fmla="*/ 1758 h 9889"/>
                    <a:gd name="connsiteX41" fmla="*/ 5882 w 10000"/>
                    <a:gd name="connsiteY41" fmla="*/ 1668 h 9889"/>
                    <a:gd name="connsiteX42" fmla="*/ 5717 w 10000"/>
                    <a:gd name="connsiteY42" fmla="*/ 1660 h 9889"/>
                    <a:gd name="connsiteX43" fmla="*/ 5652 w 10000"/>
                    <a:gd name="connsiteY43" fmla="*/ 1495 h 9889"/>
                    <a:gd name="connsiteX44" fmla="*/ 5772 w 10000"/>
                    <a:gd name="connsiteY44" fmla="*/ 1302 h 9889"/>
                    <a:gd name="connsiteX45" fmla="*/ 5598 w 10000"/>
                    <a:gd name="connsiteY45" fmla="*/ 1252 h 9889"/>
                    <a:gd name="connsiteX46" fmla="*/ 5501 w 10000"/>
                    <a:gd name="connsiteY46" fmla="*/ 1302 h 9889"/>
                    <a:gd name="connsiteX47" fmla="*/ 5348 w 10000"/>
                    <a:gd name="connsiteY47" fmla="*/ 1254 h 9889"/>
                    <a:gd name="connsiteX48" fmla="*/ 5194 w 10000"/>
                    <a:gd name="connsiteY48" fmla="*/ 1268 h 9889"/>
                    <a:gd name="connsiteX49" fmla="*/ 4870 w 10000"/>
                    <a:gd name="connsiteY49" fmla="*/ 1137 h 9889"/>
                    <a:gd name="connsiteX50" fmla="*/ 4612 w 10000"/>
                    <a:gd name="connsiteY50" fmla="*/ 1112 h 9889"/>
                    <a:gd name="connsiteX51" fmla="*/ 4458 w 10000"/>
                    <a:gd name="connsiteY51" fmla="*/ 921 h 9889"/>
                    <a:gd name="connsiteX52" fmla="*/ 4127 w 10000"/>
                    <a:gd name="connsiteY52" fmla="*/ 885 h 9889"/>
                    <a:gd name="connsiteX53" fmla="*/ 4185 w 10000"/>
                    <a:gd name="connsiteY53" fmla="*/ 739 h 9889"/>
                    <a:gd name="connsiteX54" fmla="*/ 4238 w 10000"/>
                    <a:gd name="connsiteY54" fmla="*/ 487 h 9889"/>
                    <a:gd name="connsiteX55" fmla="*/ 4311 w 10000"/>
                    <a:gd name="connsiteY55" fmla="*/ 337 h 9889"/>
                    <a:gd name="connsiteX56" fmla="*/ 4098 w 10000"/>
                    <a:gd name="connsiteY56" fmla="*/ 251 h 9889"/>
                    <a:gd name="connsiteX57" fmla="*/ 4042 w 10000"/>
                    <a:gd name="connsiteY57" fmla="*/ 97 h 9889"/>
                    <a:gd name="connsiteX58" fmla="*/ 3752 w 10000"/>
                    <a:gd name="connsiteY58" fmla="*/ 1 h 9889"/>
                    <a:gd name="connsiteX59" fmla="*/ 3493 w 10000"/>
                    <a:gd name="connsiteY59" fmla="*/ 166 h 9889"/>
                    <a:gd name="connsiteX60" fmla="*/ 3269 w 10000"/>
                    <a:gd name="connsiteY60" fmla="*/ 263 h 9889"/>
                    <a:gd name="connsiteX61" fmla="*/ 3128 w 10000"/>
                    <a:gd name="connsiteY61" fmla="*/ 285 h 9889"/>
                    <a:gd name="connsiteX62" fmla="*/ 2903 w 10000"/>
                    <a:gd name="connsiteY62" fmla="*/ 158 h 9889"/>
                    <a:gd name="connsiteX63" fmla="*/ 2816 w 10000"/>
                    <a:gd name="connsiteY63" fmla="*/ 362 h 9889"/>
                    <a:gd name="connsiteX64" fmla="*/ 2800 w 10000"/>
                    <a:gd name="connsiteY64" fmla="*/ 644 h 9889"/>
                    <a:gd name="connsiteX65" fmla="*/ 2647 w 10000"/>
                    <a:gd name="connsiteY65" fmla="*/ 824 h 9889"/>
                    <a:gd name="connsiteX66" fmla="*/ 2620 w 10000"/>
                    <a:gd name="connsiteY66" fmla="*/ 1041 h 9889"/>
                    <a:gd name="connsiteX67" fmla="*/ 2487 w 10000"/>
                    <a:gd name="connsiteY67" fmla="*/ 997 h 9889"/>
                    <a:gd name="connsiteX68" fmla="*/ 2195 w 10000"/>
                    <a:gd name="connsiteY68" fmla="*/ 1183 h 9889"/>
                    <a:gd name="connsiteX69" fmla="*/ 2074 w 10000"/>
                    <a:gd name="connsiteY69" fmla="*/ 1357 h 9889"/>
                    <a:gd name="connsiteX70" fmla="*/ 2013 w 10000"/>
                    <a:gd name="connsiteY70" fmla="*/ 1571 h 9889"/>
                    <a:gd name="connsiteX71" fmla="*/ 1943 w 10000"/>
                    <a:gd name="connsiteY71" fmla="*/ 1756 h 9889"/>
                    <a:gd name="connsiteX72" fmla="*/ 1801 w 10000"/>
                    <a:gd name="connsiteY72" fmla="*/ 1819 h 9889"/>
                    <a:gd name="connsiteX73" fmla="*/ 1574 w 10000"/>
                    <a:gd name="connsiteY73" fmla="*/ 1764 h 9889"/>
                    <a:gd name="connsiteX74" fmla="*/ 1429 w 10000"/>
                    <a:gd name="connsiteY74" fmla="*/ 1969 h 9889"/>
                    <a:gd name="connsiteX75" fmla="*/ 1254 w 10000"/>
                    <a:gd name="connsiteY75" fmla="*/ 1960 h 9889"/>
                    <a:gd name="connsiteX76" fmla="*/ 1326 w 10000"/>
                    <a:gd name="connsiteY76" fmla="*/ 2112 h 9889"/>
                    <a:gd name="connsiteX77" fmla="*/ 1118 w 10000"/>
                    <a:gd name="connsiteY77" fmla="*/ 2186 h 9889"/>
                    <a:gd name="connsiteX78" fmla="*/ 1065 w 10000"/>
                    <a:gd name="connsiteY78" fmla="*/ 2318 h 9889"/>
                    <a:gd name="connsiteX79" fmla="*/ 847 w 10000"/>
                    <a:gd name="connsiteY79" fmla="*/ 2298 h 9889"/>
                    <a:gd name="connsiteX80" fmla="*/ 545 w 10000"/>
                    <a:gd name="connsiteY80" fmla="*/ 2500 h 9889"/>
                    <a:gd name="connsiteX81" fmla="*/ 382 w 10000"/>
                    <a:gd name="connsiteY81" fmla="*/ 2725 h 9889"/>
                    <a:gd name="connsiteX82" fmla="*/ 309 w 10000"/>
                    <a:gd name="connsiteY82" fmla="*/ 2893 h 9889"/>
                    <a:gd name="connsiteX83" fmla="*/ 360 w 10000"/>
                    <a:gd name="connsiteY83" fmla="*/ 3031 h 9889"/>
                    <a:gd name="connsiteX84" fmla="*/ 205 w 10000"/>
                    <a:gd name="connsiteY84" fmla="*/ 3031 h 9889"/>
                    <a:gd name="connsiteX85" fmla="*/ 135 w 10000"/>
                    <a:gd name="connsiteY85" fmla="*/ 3181 h 9889"/>
                    <a:gd name="connsiteX86" fmla="*/ 50 w 10000"/>
                    <a:gd name="connsiteY86" fmla="*/ 3273 h 9889"/>
                    <a:gd name="connsiteX87" fmla="*/ 143 w 10000"/>
                    <a:gd name="connsiteY87" fmla="*/ 3356 h 9889"/>
                    <a:gd name="connsiteX88" fmla="*/ 1 w 10000"/>
                    <a:gd name="connsiteY88" fmla="*/ 3425 h 9889"/>
                    <a:gd name="connsiteX89" fmla="*/ 140 w 10000"/>
                    <a:gd name="connsiteY89" fmla="*/ 3580 h 9889"/>
                    <a:gd name="connsiteX90" fmla="*/ 155 w 10000"/>
                    <a:gd name="connsiteY90" fmla="*/ 3741 h 9889"/>
                    <a:gd name="connsiteX91" fmla="*/ 65 w 10000"/>
                    <a:gd name="connsiteY91" fmla="*/ 3910 h 9889"/>
                    <a:gd name="connsiteX92" fmla="*/ 133 w 10000"/>
                    <a:gd name="connsiteY92" fmla="*/ 4001 h 9889"/>
                    <a:gd name="connsiteX93" fmla="*/ 247 w 10000"/>
                    <a:gd name="connsiteY93" fmla="*/ 4103 h 9889"/>
                    <a:gd name="connsiteX94" fmla="*/ 253 w 10000"/>
                    <a:gd name="connsiteY94" fmla="*/ 4255 h 9889"/>
                    <a:gd name="connsiteX95" fmla="*/ 155 w 10000"/>
                    <a:gd name="connsiteY95" fmla="*/ 4280 h 9889"/>
                    <a:gd name="connsiteX96" fmla="*/ 180 w 10000"/>
                    <a:gd name="connsiteY96" fmla="*/ 4412 h 9889"/>
                    <a:gd name="connsiteX97" fmla="*/ 37 w 10000"/>
                    <a:gd name="connsiteY97" fmla="*/ 4460 h 9889"/>
                    <a:gd name="connsiteX98" fmla="*/ 234 w 10000"/>
                    <a:gd name="connsiteY98" fmla="*/ 4592 h 9889"/>
                    <a:gd name="connsiteX99" fmla="*/ 227 w 10000"/>
                    <a:gd name="connsiteY99" fmla="*/ 4734 h 9889"/>
                    <a:gd name="connsiteX100" fmla="*/ 45 w 10000"/>
                    <a:gd name="connsiteY100" fmla="*/ 4823 h 9889"/>
                    <a:gd name="connsiteX101" fmla="*/ 146 w 10000"/>
                    <a:gd name="connsiteY101" fmla="*/ 5114 h 9889"/>
                    <a:gd name="connsiteX102" fmla="*/ 425 w 10000"/>
                    <a:gd name="connsiteY102" fmla="*/ 5159 h 9889"/>
                    <a:gd name="connsiteX103" fmla="*/ 675 w 10000"/>
                    <a:gd name="connsiteY103" fmla="*/ 5116 h 9889"/>
                    <a:gd name="connsiteX104" fmla="*/ 722 w 10000"/>
                    <a:gd name="connsiteY104" fmla="*/ 5308 h 9889"/>
                    <a:gd name="connsiteX105" fmla="*/ 624 w 10000"/>
                    <a:gd name="connsiteY105" fmla="*/ 5387 h 9889"/>
                    <a:gd name="connsiteX106" fmla="*/ 422 w 10000"/>
                    <a:gd name="connsiteY106" fmla="*/ 5426 h 9889"/>
                    <a:gd name="connsiteX107" fmla="*/ 450 w 10000"/>
                    <a:gd name="connsiteY107" fmla="*/ 5618 h 9889"/>
                    <a:gd name="connsiteX108" fmla="*/ 597 w 10000"/>
                    <a:gd name="connsiteY108" fmla="*/ 5657 h 9889"/>
                    <a:gd name="connsiteX109" fmla="*/ 762 w 10000"/>
                    <a:gd name="connsiteY109" fmla="*/ 5577 h 9889"/>
                    <a:gd name="connsiteX110" fmla="*/ 931 w 10000"/>
                    <a:gd name="connsiteY110" fmla="*/ 5694 h 9889"/>
                    <a:gd name="connsiteX111" fmla="*/ 872 w 10000"/>
                    <a:gd name="connsiteY111" fmla="*/ 5867 h 9889"/>
                    <a:gd name="connsiteX112" fmla="*/ 658 w 10000"/>
                    <a:gd name="connsiteY112" fmla="*/ 5867 h 9889"/>
                    <a:gd name="connsiteX113" fmla="*/ 545 w 10000"/>
                    <a:gd name="connsiteY113" fmla="*/ 5987 h 9889"/>
                    <a:gd name="connsiteX114" fmla="*/ 554 w 10000"/>
                    <a:gd name="connsiteY114" fmla="*/ 6130 h 9889"/>
                    <a:gd name="connsiteX115" fmla="*/ 855 w 10000"/>
                    <a:gd name="connsiteY115" fmla="*/ 6223 h 9889"/>
                    <a:gd name="connsiteX116" fmla="*/ 922 w 10000"/>
                    <a:gd name="connsiteY116" fmla="*/ 6459 h 9889"/>
                    <a:gd name="connsiteX117" fmla="*/ 1012 w 10000"/>
                    <a:gd name="connsiteY117" fmla="*/ 6727 h 9889"/>
                    <a:gd name="connsiteX118" fmla="*/ 1091 w 10000"/>
                    <a:gd name="connsiteY118" fmla="*/ 6851 h 9889"/>
                    <a:gd name="connsiteX119" fmla="*/ 878 w 10000"/>
                    <a:gd name="connsiteY119" fmla="*/ 7055 h 9889"/>
                    <a:gd name="connsiteX120" fmla="*/ 1115 w 10000"/>
                    <a:gd name="connsiteY120" fmla="*/ 7139 h 9889"/>
                    <a:gd name="connsiteX121" fmla="*/ 1102 w 10000"/>
                    <a:gd name="connsiteY121" fmla="*/ 7260 h 9889"/>
                    <a:gd name="connsiteX122" fmla="*/ 1042 w 10000"/>
                    <a:gd name="connsiteY122" fmla="*/ 7354 h 9889"/>
                    <a:gd name="connsiteX123" fmla="*/ 1318 w 10000"/>
                    <a:gd name="connsiteY123" fmla="*/ 7571 h 9889"/>
                    <a:gd name="connsiteX124" fmla="*/ 1289 w 10000"/>
                    <a:gd name="connsiteY124" fmla="*/ 7648 h 9889"/>
                    <a:gd name="connsiteX125" fmla="*/ 1175 w 10000"/>
                    <a:gd name="connsiteY125" fmla="*/ 7929 h 9889"/>
                    <a:gd name="connsiteX126" fmla="*/ 1403 w 10000"/>
                    <a:gd name="connsiteY126" fmla="*/ 8063 h 9889"/>
                    <a:gd name="connsiteX127" fmla="*/ 1633 w 10000"/>
                    <a:gd name="connsiteY127" fmla="*/ 7958 h 9889"/>
                    <a:gd name="connsiteX128" fmla="*/ 1774 w 10000"/>
                    <a:gd name="connsiteY128" fmla="*/ 7989 h 9889"/>
                    <a:gd name="connsiteX129" fmla="*/ 2007 w 10000"/>
                    <a:gd name="connsiteY129" fmla="*/ 7907 h 9889"/>
                    <a:gd name="connsiteX130" fmla="*/ 2144 w 10000"/>
                    <a:gd name="connsiteY130" fmla="*/ 7922 h 9889"/>
                    <a:gd name="connsiteX131" fmla="*/ 2225 w 10000"/>
                    <a:gd name="connsiteY131" fmla="*/ 7859 h 9889"/>
                    <a:gd name="connsiteX132" fmla="*/ 2409 w 10000"/>
                    <a:gd name="connsiteY132" fmla="*/ 8019 h 9889"/>
                    <a:gd name="connsiteX133" fmla="*/ 2603 w 10000"/>
                    <a:gd name="connsiteY133" fmla="*/ 8019 h 9889"/>
                    <a:gd name="connsiteX134" fmla="*/ 2777 w 10000"/>
                    <a:gd name="connsiteY134" fmla="*/ 8121 h 9889"/>
                    <a:gd name="connsiteX135" fmla="*/ 2821 w 10000"/>
                    <a:gd name="connsiteY135" fmla="*/ 8282 h 9889"/>
                    <a:gd name="connsiteX136" fmla="*/ 3027 w 10000"/>
                    <a:gd name="connsiteY136" fmla="*/ 8111 h 9889"/>
                    <a:gd name="connsiteX137" fmla="*/ 3131 w 10000"/>
                    <a:gd name="connsiteY137" fmla="*/ 8111 h 9889"/>
                    <a:gd name="connsiteX138" fmla="*/ 3199 w 10000"/>
                    <a:gd name="connsiteY138" fmla="*/ 8208 h 9889"/>
                    <a:gd name="connsiteX139" fmla="*/ 3365 w 10000"/>
                    <a:gd name="connsiteY139" fmla="*/ 8220 h 9889"/>
                    <a:gd name="connsiteX140" fmla="*/ 3528 w 10000"/>
                    <a:gd name="connsiteY140" fmla="*/ 8326 h 9889"/>
                    <a:gd name="connsiteX141" fmla="*/ 3749 w 10000"/>
                    <a:gd name="connsiteY141" fmla="*/ 8326 h 9889"/>
                    <a:gd name="connsiteX142" fmla="*/ 3789 w 10000"/>
                    <a:gd name="connsiteY142" fmla="*/ 8539 h 9889"/>
                    <a:gd name="connsiteX143" fmla="*/ 4004 w 10000"/>
                    <a:gd name="connsiteY143" fmla="*/ 8620 h 9889"/>
                    <a:gd name="connsiteX144" fmla="*/ 4021 w 10000"/>
                    <a:gd name="connsiteY144" fmla="*/ 8936 h 9889"/>
                    <a:gd name="connsiteX145" fmla="*/ 4295 w 10000"/>
                    <a:gd name="connsiteY145" fmla="*/ 9012 h 9889"/>
                    <a:gd name="connsiteX146" fmla="*/ 4592 w 10000"/>
                    <a:gd name="connsiteY146" fmla="*/ 9112 h 9889"/>
                    <a:gd name="connsiteX147" fmla="*/ 4812 w 10000"/>
                    <a:gd name="connsiteY147" fmla="*/ 9180 h 9889"/>
                    <a:gd name="connsiteX148" fmla="*/ 4885 w 10000"/>
                    <a:gd name="connsiteY148" fmla="*/ 9335 h 9889"/>
                    <a:gd name="connsiteX149" fmla="*/ 5130 w 10000"/>
                    <a:gd name="connsiteY149" fmla="*/ 9353 h 9889"/>
                    <a:gd name="connsiteX150" fmla="*/ 5310 w 10000"/>
                    <a:gd name="connsiteY150" fmla="*/ 9414 h 9889"/>
                    <a:gd name="connsiteX151" fmla="*/ 5431 w 10000"/>
                    <a:gd name="connsiteY151" fmla="*/ 9327 h 9889"/>
                    <a:gd name="connsiteX152" fmla="*/ 5694 w 10000"/>
                    <a:gd name="connsiteY152" fmla="*/ 9590 h 9889"/>
                    <a:gd name="connsiteX153" fmla="*/ 5815 w 10000"/>
                    <a:gd name="connsiteY153" fmla="*/ 9541 h 9889"/>
                    <a:gd name="connsiteX154" fmla="*/ 5905 w 10000"/>
                    <a:gd name="connsiteY154" fmla="*/ 9605 h 9889"/>
                    <a:gd name="connsiteX155" fmla="*/ 4998 w 10000"/>
                    <a:gd name="connsiteY155" fmla="*/ 8523 h 9889"/>
                    <a:gd name="connsiteX156" fmla="*/ 6430 w 10000"/>
                    <a:gd name="connsiteY156" fmla="*/ 9590 h 9889"/>
                    <a:gd name="connsiteX157" fmla="*/ 6607 w 10000"/>
                    <a:gd name="connsiteY157" fmla="*/ 9889 h 9889"/>
                    <a:gd name="connsiteX158" fmla="*/ 6244 w 10000"/>
                    <a:gd name="connsiteY158" fmla="*/ 8824 h 9889"/>
                    <a:gd name="connsiteX159" fmla="*/ 6207 w 10000"/>
                    <a:gd name="connsiteY159" fmla="*/ 8520 h 9889"/>
                    <a:gd name="connsiteX160" fmla="*/ 3902 w 10000"/>
                    <a:gd name="connsiteY160" fmla="*/ 9124 h 9889"/>
                    <a:gd name="connsiteX161" fmla="*/ 4629 w 10000"/>
                    <a:gd name="connsiteY161" fmla="*/ 9144 h 9889"/>
                    <a:gd name="connsiteX162" fmla="*/ 4811 w 10000"/>
                    <a:gd name="connsiteY162" fmla="*/ 9008 h 9889"/>
                    <a:gd name="connsiteX163" fmla="*/ 4809 w 10000"/>
                    <a:gd name="connsiteY163" fmla="*/ 8910 h 9889"/>
                    <a:gd name="connsiteX164" fmla="*/ 4786 w 10000"/>
                    <a:gd name="connsiteY164" fmla="*/ 9279 h 9889"/>
                    <a:gd name="connsiteX165" fmla="*/ 5711 w 10000"/>
                    <a:gd name="connsiteY165" fmla="*/ 9000 h 9889"/>
                    <a:gd name="connsiteX166" fmla="*/ 4782 w 10000"/>
                    <a:gd name="connsiteY166" fmla="*/ 9033 h 9889"/>
                    <a:gd name="connsiteX167" fmla="*/ 5934 w 10000"/>
                    <a:gd name="connsiteY167" fmla="*/ 8851 h 9889"/>
                    <a:gd name="connsiteX168" fmla="*/ 7526 w 10000"/>
                    <a:gd name="connsiteY168" fmla="*/ 9568 h 9889"/>
                    <a:gd name="connsiteX169" fmla="*/ 7398 w 10000"/>
                    <a:gd name="connsiteY169" fmla="*/ 9559 h 9889"/>
                    <a:gd name="connsiteX170" fmla="*/ 7207 w 10000"/>
                    <a:gd name="connsiteY170" fmla="*/ 9374 h 9889"/>
                    <a:gd name="connsiteX171" fmla="*/ 6981 w 10000"/>
                    <a:gd name="connsiteY171" fmla="*/ 9350 h 9889"/>
                    <a:gd name="connsiteX172" fmla="*/ 7022 w 10000"/>
                    <a:gd name="connsiteY172" fmla="*/ 9254 h 9889"/>
                    <a:gd name="connsiteX173" fmla="*/ 7019 w 10000"/>
                    <a:gd name="connsiteY173" fmla="*/ 9177 h 9889"/>
                    <a:gd name="connsiteX174" fmla="*/ 6887 w 10000"/>
                    <a:gd name="connsiteY174" fmla="*/ 9254 h 9889"/>
                    <a:gd name="connsiteX175" fmla="*/ 6847 w 10000"/>
                    <a:gd name="connsiteY175" fmla="*/ 9151 h 9889"/>
                    <a:gd name="connsiteX176" fmla="*/ 6967 w 10000"/>
                    <a:gd name="connsiteY176" fmla="*/ 9061 h 9889"/>
                    <a:gd name="connsiteX177" fmla="*/ 7007 w 10000"/>
                    <a:gd name="connsiteY177" fmla="*/ 8973 h 9889"/>
                    <a:gd name="connsiteX178" fmla="*/ 6895 w 10000"/>
                    <a:gd name="connsiteY178" fmla="*/ 8888 h 9889"/>
                    <a:gd name="connsiteX179" fmla="*/ 6971 w 10000"/>
                    <a:gd name="connsiteY179" fmla="*/ 8785 h 9889"/>
                    <a:gd name="connsiteX180" fmla="*/ 6979 w 10000"/>
                    <a:gd name="connsiteY180" fmla="*/ 8528 h 9889"/>
                    <a:gd name="connsiteX181" fmla="*/ 6918 w 10000"/>
                    <a:gd name="connsiteY181" fmla="*/ 8197 h 9889"/>
                    <a:gd name="connsiteX182" fmla="*/ 6862 w 10000"/>
                    <a:gd name="connsiteY182" fmla="*/ 7847 h 9889"/>
                    <a:gd name="connsiteX183" fmla="*/ 6723 w 10000"/>
                    <a:gd name="connsiteY183" fmla="*/ 7505 h 9889"/>
                    <a:gd name="connsiteX184" fmla="*/ 6577 w 10000"/>
                    <a:gd name="connsiteY184" fmla="*/ 7408 h 9889"/>
                    <a:gd name="connsiteX185" fmla="*/ 6493 w 10000"/>
                    <a:gd name="connsiteY185" fmla="*/ 7268 h 9889"/>
                    <a:gd name="connsiteX186" fmla="*/ 6583 w 10000"/>
                    <a:gd name="connsiteY186" fmla="*/ 7045 h 9889"/>
                    <a:gd name="connsiteX187" fmla="*/ 6819 w 10000"/>
                    <a:gd name="connsiteY187" fmla="*/ 6843 h 9889"/>
                    <a:gd name="connsiteX188" fmla="*/ 6898 w 10000"/>
                    <a:gd name="connsiteY188" fmla="*/ 6572 h 9889"/>
                    <a:gd name="connsiteX189" fmla="*/ 7066 w 10000"/>
                    <a:gd name="connsiteY189" fmla="*/ 6325 h 9889"/>
                    <a:gd name="connsiteX190" fmla="*/ 7310 w 10000"/>
                    <a:gd name="connsiteY190" fmla="*/ 6218 h 9889"/>
                    <a:gd name="connsiteX191" fmla="*/ 7304 w 10000"/>
                    <a:gd name="connsiteY191" fmla="*/ 6026 h 9889"/>
                    <a:gd name="connsiteX192" fmla="*/ 7546 w 10000"/>
                    <a:gd name="connsiteY192" fmla="*/ 5818 h 9889"/>
                    <a:gd name="connsiteX193" fmla="*/ 7732 w 10000"/>
                    <a:gd name="connsiteY193" fmla="*/ 5569 h 9889"/>
                    <a:gd name="connsiteX194" fmla="*/ 7771 w 10000"/>
                    <a:gd name="connsiteY194" fmla="*/ 5447 h 9889"/>
                    <a:gd name="connsiteX195" fmla="*/ 7968 w 10000"/>
                    <a:gd name="connsiteY195" fmla="*/ 5303 h 9889"/>
                    <a:gd name="connsiteX196" fmla="*/ 8235 w 10000"/>
                    <a:gd name="connsiteY196" fmla="*/ 4934 h 9889"/>
                    <a:gd name="connsiteX197" fmla="*/ 8373 w 10000"/>
                    <a:gd name="connsiteY197" fmla="*/ 4706 h 9889"/>
                    <a:gd name="connsiteX198" fmla="*/ 8710 w 10000"/>
                    <a:gd name="connsiteY198" fmla="*/ 4336 h 9889"/>
                    <a:gd name="connsiteX199" fmla="*/ 8773 w 10000"/>
                    <a:gd name="connsiteY199" fmla="*/ 4189 h 9889"/>
                    <a:gd name="connsiteX200" fmla="*/ 9081 w 10000"/>
                    <a:gd name="connsiteY200" fmla="*/ 3878 h 9889"/>
                    <a:gd name="connsiteX201" fmla="*/ 9710 w 10000"/>
                    <a:gd name="connsiteY201" fmla="*/ 3240 h 9889"/>
                    <a:gd name="connsiteX202" fmla="*/ 9953 w 10000"/>
                    <a:gd name="connsiteY202" fmla="*/ 3082 h 9889"/>
                    <a:gd name="connsiteX203" fmla="*/ 10000 w 10000"/>
                    <a:gd name="connsiteY203" fmla="*/ 2959 h 9889"/>
                    <a:gd name="connsiteX0" fmla="*/ 10000 w 10000"/>
                    <a:gd name="connsiteY0" fmla="*/ 2992 h 9775"/>
                    <a:gd name="connsiteX1" fmla="*/ 9961 w 10000"/>
                    <a:gd name="connsiteY1" fmla="*/ 2929 h 9775"/>
                    <a:gd name="connsiteX2" fmla="*/ 9842 w 10000"/>
                    <a:gd name="connsiteY2" fmla="*/ 2891 h 9775"/>
                    <a:gd name="connsiteX3" fmla="*/ 9800 w 10000"/>
                    <a:gd name="connsiteY3" fmla="*/ 2752 h 9775"/>
                    <a:gd name="connsiteX4" fmla="*/ 9691 w 10000"/>
                    <a:gd name="connsiteY4" fmla="*/ 2744 h 9775"/>
                    <a:gd name="connsiteX5" fmla="*/ 9533 w 10000"/>
                    <a:gd name="connsiteY5" fmla="*/ 2714 h 9775"/>
                    <a:gd name="connsiteX6" fmla="*/ 9413 w 10000"/>
                    <a:gd name="connsiteY6" fmla="*/ 2708 h 9775"/>
                    <a:gd name="connsiteX7" fmla="*/ 9531 w 10000"/>
                    <a:gd name="connsiteY7" fmla="*/ 2494 h 9775"/>
                    <a:gd name="connsiteX8" fmla="*/ 9359 w 10000"/>
                    <a:gd name="connsiteY8" fmla="*/ 2390 h 9775"/>
                    <a:gd name="connsiteX9" fmla="*/ 9225 w 10000"/>
                    <a:gd name="connsiteY9" fmla="*/ 2349 h 9775"/>
                    <a:gd name="connsiteX10" fmla="*/ 9246 w 10000"/>
                    <a:gd name="connsiteY10" fmla="*/ 2176 h 9775"/>
                    <a:gd name="connsiteX11" fmla="*/ 9241 w 10000"/>
                    <a:gd name="connsiteY11" fmla="*/ 2094 h 9775"/>
                    <a:gd name="connsiteX12" fmla="*/ 8735 w 10000"/>
                    <a:gd name="connsiteY12" fmla="*/ 2423 h 9775"/>
                    <a:gd name="connsiteX13" fmla="*/ 8513 w 10000"/>
                    <a:gd name="connsiteY13" fmla="*/ 2252 h 9775"/>
                    <a:gd name="connsiteX14" fmla="*/ 8173 w 10000"/>
                    <a:gd name="connsiteY14" fmla="*/ 2519 h 9775"/>
                    <a:gd name="connsiteX15" fmla="*/ 7971 w 10000"/>
                    <a:gd name="connsiteY15" fmla="*/ 2816 h 9775"/>
                    <a:gd name="connsiteX16" fmla="*/ 7828 w 10000"/>
                    <a:gd name="connsiteY16" fmla="*/ 2896 h 9775"/>
                    <a:gd name="connsiteX17" fmla="*/ 7366 w 10000"/>
                    <a:gd name="connsiteY17" fmla="*/ 2859 h 9775"/>
                    <a:gd name="connsiteX18" fmla="*/ 6929 w 10000"/>
                    <a:gd name="connsiteY18" fmla="*/ 2856 h 9775"/>
                    <a:gd name="connsiteX19" fmla="*/ 6647 w 10000"/>
                    <a:gd name="connsiteY19" fmla="*/ 2820 h 9775"/>
                    <a:gd name="connsiteX20" fmla="*/ 6414 w 10000"/>
                    <a:gd name="connsiteY20" fmla="*/ 2916 h 9775"/>
                    <a:gd name="connsiteX21" fmla="*/ 6206 w 10000"/>
                    <a:gd name="connsiteY21" fmla="*/ 2831 h 9775"/>
                    <a:gd name="connsiteX22" fmla="*/ 6103 w 10000"/>
                    <a:gd name="connsiteY22" fmla="*/ 2759 h 9775"/>
                    <a:gd name="connsiteX23" fmla="*/ 6214 w 10000"/>
                    <a:gd name="connsiteY23" fmla="*/ 2698 h 9775"/>
                    <a:gd name="connsiteX24" fmla="*/ 6433 w 10000"/>
                    <a:gd name="connsiteY24" fmla="*/ 2689 h 9775"/>
                    <a:gd name="connsiteX25" fmla="*/ 6434 w 10000"/>
                    <a:gd name="connsiteY25" fmla="*/ 2566 h 9775"/>
                    <a:gd name="connsiteX26" fmla="*/ 6234 w 10000"/>
                    <a:gd name="connsiteY26" fmla="*/ 2575 h 9775"/>
                    <a:gd name="connsiteX27" fmla="*/ 6026 w 10000"/>
                    <a:gd name="connsiteY27" fmla="*/ 2646 h 9775"/>
                    <a:gd name="connsiteX28" fmla="*/ 5719 w 10000"/>
                    <a:gd name="connsiteY28" fmla="*/ 2606 h 9775"/>
                    <a:gd name="connsiteX29" fmla="*/ 5498 w 10000"/>
                    <a:gd name="connsiteY29" fmla="*/ 2606 h 9775"/>
                    <a:gd name="connsiteX30" fmla="*/ 5438 w 10000"/>
                    <a:gd name="connsiteY30" fmla="*/ 2438 h 9775"/>
                    <a:gd name="connsiteX31" fmla="*/ 5271 w 10000"/>
                    <a:gd name="connsiteY31" fmla="*/ 2377 h 9775"/>
                    <a:gd name="connsiteX32" fmla="*/ 5441 w 10000"/>
                    <a:gd name="connsiteY32" fmla="*/ 2186 h 9775"/>
                    <a:gd name="connsiteX33" fmla="*/ 5411 w 10000"/>
                    <a:gd name="connsiteY33" fmla="*/ 2011 h 9775"/>
                    <a:gd name="connsiteX34" fmla="*/ 5518 w 10000"/>
                    <a:gd name="connsiteY34" fmla="*/ 1988 h 9775"/>
                    <a:gd name="connsiteX35" fmla="*/ 5711 w 10000"/>
                    <a:gd name="connsiteY35" fmla="*/ 1947 h 9775"/>
                    <a:gd name="connsiteX36" fmla="*/ 5758 w 10000"/>
                    <a:gd name="connsiteY36" fmla="*/ 2112 h 9775"/>
                    <a:gd name="connsiteX37" fmla="*/ 5985 w 10000"/>
                    <a:gd name="connsiteY37" fmla="*/ 1873 h 9775"/>
                    <a:gd name="connsiteX38" fmla="*/ 5795 w 10000"/>
                    <a:gd name="connsiteY38" fmla="*/ 1909 h 9775"/>
                    <a:gd name="connsiteX39" fmla="*/ 5682 w 10000"/>
                    <a:gd name="connsiteY39" fmla="*/ 1839 h 9775"/>
                    <a:gd name="connsiteX40" fmla="*/ 5882 w 10000"/>
                    <a:gd name="connsiteY40" fmla="*/ 1778 h 9775"/>
                    <a:gd name="connsiteX41" fmla="*/ 5882 w 10000"/>
                    <a:gd name="connsiteY41" fmla="*/ 1687 h 9775"/>
                    <a:gd name="connsiteX42" fmla="*/ 5717 w 10000"/>
                    <a:gd name="connsiteY42" fmla="*/ 1679 h 9775"/>
                    <a:gd name="connsiteX43" fmla="*/ 5652 w 10000"/>
                    <a:gd name="connsiteY43" fmla="*/ 1512 h 9775"/>
                    <a:gd name="connsiteX44" fmla="*/ 5772 w 10000"/>
                    <a:gd name="connsiteY44" fmla="*/ 1317 h 9775"/>
                    <a:gd name="connsiteX45" fmla="*/ 5598 w 10000"/>
                    <a:gd name="connsiteY45" fmla="*/ 1266 h 9775"/>
                    <a:gd name="connsiteX46" fmla="*/ 5501 w 10000"/>
                    <a:gd name="connsiteY46" fmla="*/ 1317 h 9775"/>
                    <a:gd name="connsiteX47" fmla="*/ 5348 w 10000"/>
                    <a:gd name="connsiteY47" fmla="*/ 1268 h 9775"/>
                    <a:gd name="connsiteX48" fmla="*/ 5194 w 10000"/>
                    <a:gd name="connsiteY48" fmla="*/ 1282 h 9775"/>
                    <a:gd name="connsiteX49" fmla="*/ 4870 w 10000"/>
                    <a:gd name="connsiteY49" fmla="*/ 1150 h 9775"/>
                    <a:gd name="connsiteX50" fmla="*/ 4612 w 10000"/>
                    <a:gd name="connsiteY50" fmla="*/ 1124 h 9775"/>
                    <a:gd name="connsiteX51" fmla="*/ 4458 w 10000"/>
                    <a:gd name="connsiteY51" fmla="*/ 931 h 9775"/>
                    <a:gd name="connsiteX52" fmla="*/ 4127 w 10000"/>
                    <a:gd name="connsiteY52" fmla="*/ 895 h 9775"/>
                    <a:gd name="connsiteX53" fmla="*/ 4185 w 10000"/>
                    <a:gd name="connsiteY53" fmla="*/ 747 h 9775"/>
                    <a:gd name="connsiteX54" fmla="*/ 4238 w 10000"/>
                    <a:gd name="connsiteY54" fmla="*/ 492 h 9775"/>
                    <a:gd name="connsiteX55" fmla="*/ 4311 w 10000"/>
                    <a:gd name="connsiteY55" fmla="*/ 341 h 9775"/>
                    <a:gd name="connsiteX56" fmla="*/ 4098 w 10000"/>
                    <a:gd name="connsiteY56" fmla="*/ 254 h 9775"/>
                    <a:gd name="connsiteX57" fmla="*/ 4042 w 10000"/>
                    <a:gd name="connsiteY57" fmla="*/ 98 h 9775"/>
                    <a:gd name="connsiteX58" fmla="*/ 3752 w 10000"/>
                    <a:gd name="connsiteY58" fmla="*/ 1 h 9775"/>
                    <a:gd name="connsiteX59" fmla="*/ 3493 w 10000"/>
                    <a:gd name="connsiteY59" fmla="*/ 168 h 9775"/>
                    <a:gd name="connsiteX60" fmla="*/ 3269 w 10000"/>
                    <a:gd name="connsiteY60" fmla="*/ 266 h 9775"/>
                    <a:gd name="connsiteX61" fmla="*/ 3128 w 10000"/>
                    <a:gd name="connsiteY61" fmla="*/ 288 h 9775"/>
                    <a:gd name="connsiteX62" fmla="*/ 2903 w 10000"/>
                    <a:gd name="connsiteY62" fmla="*/ 160 h 9775"/>
                    <a:gd name="connsiteX63" fmla="*/ 2816 w 10000"/>
                    <a:gd name="connsiteY63" fmla="*/ 366 h 9775"/>
                    <a:gd name="connsiteX64" fmla="*/ 2800 w 10000"/>
                    <a:gd name="connsiteY64" fmla="*/ 651 h 9775"/>
                    <a:gd name="connsiteX65" fmla="*/ 2647 w 10000"/>
                    <a:gd name="connsiteY65" fmla="*/ 833 h 9775"/>
                    <a:gd name="connsiteX66" fmla="*/ 2620 w 10000"/>
                    <a:gd name="connsiteY66" fmla="*/ 1053 h 9775"/>
                    <a:gd name="connsiteX67" fmla="*/ 2487 w 10000"/>
                    <a:gd name="connsiteY67" fmla="*/ 1008 h 9775"/>
                    <a:gd name="connsiteX68" fmla="*/ 2195 w 10000"/>
                    <a:gd name="connsiteY68" fmla="*/ 1196 h 9775"/>
                    <a:gd name="connsiteX69" fmla="*/ 2074 w 10000"/>
                    <a:gd name="connsiteY69" fmla="*/ 1372 h 9775"/>
                    <a:gd name="connsiteX70" fmla="*/ 2013 w 10000"/>
                    <a:gd name="connsiteY70" fmla="*/ 1589 h 9775"/>
                    <a:gd name="connsiteX71" fmla="*/ 1943 w 10000"/>
                    <a:gd name="connsiteY71" fmla="*/ 1776 h 9775"/>
                    <a:gd name="connsiteX72" fmla="*/ 1801 w 10000"/>
                    <a:gd name="connsiteY72" fmla="*/ 1839 h 9775"/>
                    <a:gd name="connsiteX73" fmla="*/ 1574 w 10000"/>
                    <a:gd name="connsiteY73" fmla="*/ 1784 h 9775"/>
                    <a:gd name="connsiteX74" fmla="*/ 1429 w 10000"/>
                    <a:gd name="connsiteY74" fmla="*/ 1991 h 9775"/>
                    <a:gd name="connsiteX75" fmla="*/ 1254 w 10000"/>
                    <a:gd name="connsiteY75" fmla="*/ 1982 h 9775"/>
                    <a:gd name="connsiteX76" fmla="*/ 1326 w 10000"/>
                    <a:gd name="connsiteY76" fmla="*/ 2136 h 9775"/>
                    <a:gd name="connsiteX77" fmla="*/ 1118 w 10000"/>
                    <a:gd name="connsiteY77" fmla="*/ 2211 h 9775"/>
                    <a:gd name="connsiteX78" fmla="*/ 1065 w 10000"/>
                    <a:gd name="connsiteY78" fmla="*/ 2344 h 9775"/>
                    <a:gd name="connsiteX79" fmla="*/ 847 w 10000"/>
                    <a:gd name="connsiteY79" fmla="*/ 2324 h 9775"/>
                    <a:gd name="connsiteX80" fmla="*/ 545 w 10000"/>
                    <a:gd name="connsiteY80" fmla="*/ 2528 h 9775"/>
                    <a:gd name="connsiteX81" fmla="*/ 382 w 10000"/>
                    <a:gd name="connsiteY81" fmla="*/ 2756 h 9775"/>
                    <a:gd name="connsiteX82" fmla="*/ 309 w 10000"/>
                    <a:gd name="connsiteY82" fmla="*/ 2925 h 9775"/>
                    <a:gd name="connsiteX83" fmla="*/ 360 w 10000"/>
                    <a:gd name="connsiteY83" fmla="*/ 3065 h 9775"/>
                    <a:gd name="connsiteX84" fmla="*/ 205 w 10000"/>
                    <a:gd name="connsiteY84" fmla="*/ 3065 h 9775"/>
                    <a:gd name="connsiteX85" fmla="*/ 135 w 10000"/>
                    <a:gd name="connsiteY85" fmla="*/ 3217 h 9775"/>
                    <a:gd name="connsiteX86" fmla="*/ 50 w 10000"/>
                    <a:gd name="connsiteY86" fmla="*/ 3310 h 9775"/>
                    <a:gd name="connsiteX87" fmla="*/ 143 w 10000"/>
                    <a:gd name="connsiteY87" fmla="*/ 3394 h 9775"/>
                    <a:gd name="connsiteX88" fmla="*/ 1 w 10000"/>
                    <a:gd name="connsiteY88" fmla="*/ 3463 h 9775"/>
                    <a:gd name="connsiteX89" fmla="*/ 140 w 10000"/>
                    <a:gd name="connsiteY89" fmla="*/ 3620 h 9775"/>
                    <a:gd name="connsiteX90" fmla="*/ 155 w 10000"/>
                    <a:gd name="connsiteY90" fmla="*/ 3783 h 9775"/>
                    <a:gd name="connsiteX91" fmla="*/ 65 w 10000"/>
                    <a:gd name="connsiteY91" fmla="*/ 3954 h 9775"/>
                    <a:gd name="connsiteX92" fmla="*/ 133 w 10000"/>
                    <a:gd name="connsiteY92" fmla="*/ 4046 h 9775"/>
                    <a:gd name="connsiteX93" fmla="*/ 247 w 10000"/>
                    <a:gd name="connsiteY93" fmla="*/ 4149 h 9775"/>
                    <a:gd name="connsiteX94" fmla="*/ 253 w 10000"/>
                    <a:gd name="connsiteY94" fmla="*/ 4303 h 9775"/>
                    <a:gd name="connsiteX95" fmla="*/ 155 w 10000"/>
                    <a:gd name="connsiteY95" fmla="*/ 4328 h 9775"/>
                    <a:gd name="connsiteX96" fmla="*/ 180 w 10000"/>
                    <a:gd name="connsiteY96" fmla="*/ 4462 h 9775"/>
                    <a:gd name="connsiteX97" fmla="*/ 37 w 10000"/>
                    <a:gd name="connsiteY97" fmla="*/ 4510 h 9775"/>
                    <a:gd name="connsiteX98" fmla="*/ 234 w 10000"/>
                    <a:gd name="connsiteY98" fmla="*/ 4644 h 9775"/>
                    <a:gd name="connsiteX99" fmla="*/ 227 w 10000"/>
                    <a:gd name="connsiteY99" fmla="*/ 4787 h 9775"/>
                    <a:gd name="connsiteX100" fmla="*/ 45 w 10000"/>
                    <a:gd name="connsiteY100" fmla="*/ 4877 h 9775"/>
                    <a:gd name="connsiteX101" fmla="*/ 146 w 10000"/>
                    <a:gd name="connsiteY101" fmla="*/ 5171 h 9775"/>
                    <a:gd name="connsiteX102" fmla="*/ 425 w 10000"/>
                    <a:gd name="connsiteY102" fmla="*/ 5217 h 9775"/>
                    <a:gd name="connsiteX103" fmla="*/ 675 w 10000"/>
                    <a:gd name="connsiteY103" fmla="*/ 5173 h 9775"/>
                    <a:gd name="connsiteX104" fmla="*/ 722 w 10000"/>
                    <a:gd name="connsiteY104" fmla="*/ 5368 h 9775"/>
                    <a:gd name="connsiteX105" fmla="*/ 624 w 10000"/>
                    <a:gd name="connsiteY105" fmla="*/ 5447 h 9775"/>
                    <a:gd name="connsiteX106" fmla="*/ 422 w 10000"/>
                    <a:gd name="connsiteY106" fmla="*/ 5487 h 9775"/>
                    <a:gd name="connsiteX107" fmla="*/ 450 w 10000"/>
                    <a:gd name="connsiteY107" fmla="*/ 5681 h 9775"/>
                    <a:gd name="connsiteX108" fmla="*/ 597 w 10000"/>
                    <a:gd name="connsiteY108" fmla="*/ 5720 h 9775"/>
                    <a:gd name="connsiteX109" fmla="*/ 762 w 10000"/>
                    <a:gd name="connsiteY109" fmla="*/ 5640 h 9775"/>
                    <a:gd name="connsiteX110" fmla="*/ 931 w 10000"/>
                    <a:gd name="connsiteY110" fmla="*/ 5758 h 9775"/>
                    <a:gd name="connsiteX111" fmla="*/ 872 w 10000"/>
                    <a:gd name="connsiteY111" fmla="*/ 5933 h 9775"/>
                    <a:gd name="connsiteX112" fmla="*/ 658 w 10000"/>
                    <a:gd name="connsiteY112" fmla="*/ 5933 h 9775"/>
                    <a:gd name="connsiteX113" fmla="*/ 545 w 10000"/>
                    <a:gd name="connsiteY113" fmla="*/ 6054 h 9775"/>
                    <a:gd name="connsiteX114" fmla="*/ 554 w 10000"/>
                    <a:gd name="connsiteY114" fmla="*/ 6199 h 9775"/>
                    <a:gd name="connsiteX115" fmla="*/ 855 w 10000"/>
                    <a:gd name="connsiteY115" fmla="*/ 6293 h 9775"/>
                    <a:gd name="connsiteX116" fmla="*/ 922 w 10000"/>
                    <a:gd name="connsiteY116" fmla="*/ 6531 h 9775"/>
                    <a:gd name="connsiteX117" fmla="*/ 1012 w 10000"/>
                    <a:gd name="connsiteY117" fmla="*/ 6803 h 9775"/>
                    <a:gd name="connsiteX118" fmla="*/ 1091 w 10000"/>
                    <a:gd name="connsiteY118" fmla="*/ 6928 h 9775"/>
                    <a:gd name="connsiteX119" fmla="*/ 878 w 10000"/>
                    <a:gd name="connsiteY119" fmla="*/ 7134 h 9775"/>
                    <a:gd name="connsiteX120" fmla="*/ 1115 w 10000"/>
                    <a:gd name="connsiteY120" fmla="*/ 7219 h 9775"/>
                    <a:gd name="connsiteX121" fmla="*/ 1102 w 10000"/>
                    <a:gd name="connsiteY121" fmla="*/ 7341 h 9775"/>
                    <a:gd name="connsiteX122" fmla="*/ 1042 w 10000"/>
                    <a:gd name="connsiteY122" fmla="*/ 7437 h 9775"/>
                    <a:gd name="connsiteX123" fmla="*/ 1318 w 10000"/>
                    <a:gd name="connsiteY123" fmla="*/ 7656 h 9775"/>
                    <a:gd name="connsiteX124" fmla="*/ 1289 w 10000"/>
                    <a:gd name="connsiteY124" fmla="*/ 7734 h 9775"/>
                    <a:gd name="connsiteX125" fmla="*/ 1175 w 10000"/>
                    <a:gd name="connsiteY125" fmla="*/ 8018 h 9775"/>
                    <a:gd name="connsiteX126" fmla="*/ 1403 w 10000"/>
                    <a:gd name="connsiteY126" fmla="*/ 8154 h 9775"/>
                    <a:gd name="connsiteX127" fmla="*/ 1633 w 10000"/>
                    <a:gd name="connsiteY127" fmla="*/ 8047 h 9775"/>
                    <a:gd name="connsiteX128" fmla="*/ 1774 w 10000"/>
                    <a:gd name="connsiteY128" fmla="*/ 8079 h 9775"/>
                    <a:gd name="connsiteX129" fmla="*/ 2007 w 10000"/>
                    <a:gd name="connsiteY129" fmla="*/ 7996 h 9775"/>
                    <a:gd name="connsiteX130" fmla="*/ 2144 w 10000"/>
                    <a:gd name="connsiteY130" fmla="*/ 8011 h 9775"/>
                    <a:gd name="connsiteX131" fmla="*/ 2225 w 10000"/>
                    <a:gd name="connsiteY131" fmla="*/ 7947 h 9775"/>
                    <a:gd name="connsiteX132" fmla="*/ 2409 w 10000"/>
                    <a:gd name="connsiteY132" fmla="*/ 8109 h 9775"/>
                    <a:gd name="connsiteX133" fmla="*/ 2603 w 10000"/>
                    <a:gd name="connsiteY133" fmla="*/ 8109 h 9775"/>
                    <a:gd name="connsiteX134" fmla="*/ 2777 w 10000"/>
                    <a:gd name="connsiteY134" fmla="*/ 8212 h 9775"/>
                    <a:gd name="connsiteX135" fmla="*/ 2821 w 10000"/>
                    <a:gd name="connsiteY135" fmla="*/ 8375 h 9775"/>
                    <a:gd name="connsiteX136" fmla="*/ 3027 w 10000"/>
                    <a:gd name="connsiteY136" fmla="*/ 8202 h 9775"/>
                    <a:gd name="connsiteX137" fmla="*/ 3131 w 10000"/>
                    <a:gd name="connsiteY137" fmla="*/ 8202 h 9775"/>
                    <a:gd name="connsiteX138" fmla="*/ 3199 w 10000"/>
                    <a:gd name="connsiteY138" fmla="*/ 8300 h 9775"/>
                    <a:gd name="connsiteX139" fmla="*/ 3365 w 10000"/>
                    <a:gd name="connsiteY139" fmla="*/ 8312 h 9775"/>
                    <a:gd name="connsiteX140" fmla="*/ 3528 w 10000"/>
                    <a:gd name="connsiteY140" fmla="*/ 8419 h 9775"/>
                    <a:gd name="connsiteX141" fmla="*/ 3749 w 10000"/>
                    <a:gd name="connsiteY141" fmla="*/ 8419 h 9775"/>
                    <a:gd name="connsiteX142" fmla="*/ 3789 w 10000"/>
                    <a:gd name="connsiteY142" fmla="*/ 8635 h 9775"/>
                    <a:gd name="connsiteX143" fmla="*/ 4004 w 10000"/>
                    <a:gd name="connsiteY143" fmla="*/ 8717 h 9775"/>
                    <a:gd name="connsiteX144" fmla="*/ 4021 w 10000"/>
                    <a:gd name="connsiteY144" fmla="*/ 9036 h 9775"/>
                    <a:gd name="connsiteX145" fmla="*/ 4295 w 10000"/>
                    <a:gd name="connsiteY145" fmla="*/ 9113 h 9775"/>
                    <a:gd name="connsiteX146" fmla="*/ 4592 w 10000"/>
                    <a:gd name="connsiteY146" fmla="*/ 9214 h 9775"/>
                    <a:gd name="connsiteX147" fmla="*/ 4812 w 10000"/>
                    <a:gd name="connsiteY147" fmla="*/ 9283 h 9775"/>
                    <a:gd name="connsiteX148" fmla="*/ 4885 w 10000"/>
                    <a:gd name="connsiteY148" fmla="*/ 9440 h 9775"/>
                    <a:gd name="connsiteX149" fmla="*/ 5130 w 10000"/>
                    <a:gd name="connsiteY149" fmla="*/ 9458 h 9775"/>
                    <a:gd name="connsiteX150" fmla="*/ 5310 w 10000"/>
                    <a:gd name="connsiteY150" fmla="*/ 9520 h 9775"/>
                    <a:gd name="connsiteX151" fmla="*/ 5431 w 10000"/>
                    <a:gd name="connsiteY151" fmla="*/ 9432 h 9775"/>
                    <a:gd name="connsiteX152" fmla="*/ 5694 w 10000"/>
                    <a:gd name="connsiteY152" fmla="*/ 9698 h 9775"/>
                    <a:gd name="connsiteX153" fmla="*/ 5815 w 10000"/>
                    <a:gd name="connsiteY153" fmla="*/ 9648 h 9775"/>
                    <a:gd name="connsiteX154" fmla="*/ 5905 w 10000"/>
                    <a:gd name="connsiteY154" fmla="*/ 9713 h 9775"/>
                    <a:gd name="connsiteX155" fmla="*/ 4998 w 10000"/>
                    <a:gd name="connsiteY155" fmla="*/ 8619 h 9775"/>
                    <a:gd name="connsiteX156" fmla="*/ 6430 w 10000"/>
                    <a:gd name="connsiteY156" fmla="*/ 9698 h 9775"/>
                    <a:gd name="connsiteX157" fmla="*/ 6607 w 10000"/>
                    <a:gd name="connsiteY157" fmla="*/ 8691 h 9775"/>
                    <a:gd name="connsiteX158" fmla="*/ 6244 w 10000"/>
                    <a:gd name="connsiteY158" fmla="*/ 8923 h 9775"/>
                    <a:gd name="connsiteX159" fmla="*/ 6207 w 10000"/>
                    <a:gd name="connsiteY159" fmla="*/ 8616 h 9775"/>
                    <a:gd name="connsiteX160" fmla="*/ 3902 w 10000"/>
                    <a:gd name="connsiteY160" fmla="*/ 9226 h 9775"/>
                    <a:gd name="connsiteX161" fmla="*/ 4629 w 10000"/>
                    <a:gd name="connsiteY161" fmla="*/ 9247 h 9775"/>
                    <a:gd name="connsiteX162" fmla="*/ 4811 w 10000"/>
                    <a:gd name="connsiteY162" fmla="*/ 9109 h 9775"/>
                    <a:gd name="connsiteX163" fmla="*/ 4809 w 10000"/>
                    <a:gd name="connsiteY163" fmla="*/ 9010 h 9775"/>
                    <a:gd name="connsiteX164" fmla="*/ 4786 w 10000"/>
                    <a:gd name="connsiteY164" fmla="*/ 9383 h 9775"/>
                    <a:gd name="connsiteX165" fmla="*/ 5711 w 10000"/>
                    <a:gd name="connsiteY165" fmla="*/ 9101 h 9775"/>
                    <a:gd name="connsiteX166" fmla="*/ 4782 w 10000"/>
                    <a:gd name="connsiteY166" fmla="*/ 9134 h 9775"/>
                    <a:gd name="connsiteX167" fmla="*/ 5934 w 10000"/>
                    <a:gd name="connsiteY167" fmla="*/ 8950 h 9775"/>
                    <a:gd name="connsiteX168" fmla="*/ 7526 w 10000"/>
                    <a:gd name="connsiteY168" fmla="*/ 9675 h 9775"/>
                    <a:gd name="connsiteX169" fmla="*/ 7398 w 10000"/>
                    <a:gd name="connsiteY169" fmla="*/ 9666 h 9775"/>
                    <a:gd name="connsiteX170" fmla="*/ 7207 w 10000"/>
                    <a:gd name="connsiteY170" fmla="*/ 9479 h 9775"/>
                    <a:gd name="connsiteX171" fmla="*/ 6981 w 10000"/>
                    <a:gd name="connsiteY171" fmla="*/ 9455 h 9775"/>
                    <a:gd name="connsiteX172" fmla="*/ 7022 w 10000"/>
                    <a:gd name="connsiteY172" fmla="*/ 9358 h 9775"/>
                    <a:gd name="connsiteX173" fmla="*/ 7019 w 10000"/>
                    <a:gd name="connsiteY173" fmla="*/ 9280 h 9775"/>
                    <a:gd name="connsiteX174" fmla="*/ 6887 w 10000"/>
                    <a:gd name="connsiteY174" fmla="*/ 9358 h 9775"/>
                    <a:gd name="connsiteX175" fmla="*/ 6847 w 10000"/>
                    <a:gd name="connsiteY175" fmla="*/ 9254 h 9775"/>
                    <a:gd name="connsiteX176" fmla="*/ 6967 w 10000"/>
                    <a:gd name="connsiteY176" fmla="*/ 9163 h 9775"/>
                    <a:gd name="connsiteX177" fmla="*/ 7007 w 10000"/>
                    <a:gd name="connsiteY177" fmla="*/ 9074 h 9775"/>
                    <a:gd name="connsiteX178" fmla="*/ 6895 w 10000"/>
                    <a:gd name="connsiteY178" fmla="*/ 8988 h 9775"/>
                    <a:gd name="connsiteX179" fmla="*/ 6971 w 10000"/>
                    <a:gd name="connsiteY179" fmla="*/ 8884 h 9775"/>
                    <a:gd name="connsiteX180" fmla="*/ 6979 w 10000"/>
                    <a:gd name="connsiteY180" fmla="*/ 8624 h 9775"/>
                    <a:gd name="connsiteX181" fmla="*/ 6918 w 10000"/>
                    <a:gd name="connsiteY181" fmla="*/ 8289 h 9775"/>
                    <a:gd name="connsiteX182" fmla="*/ 6862 w 10000"/>
                    <a:gd name="connsiteY182" fmla="*/ 7935 h 9775"/>
                    <a:gd name="connsiteX183" fmla="*/ 6723 w 10000"/>
                    <a:gd name="connsiteY183" fmla="*/ 7589 h 9775"/>
                    <a:gd name="connsiteX184" fmla="*/ 6577 w 10000"/>
                    <a:gd name="connsiteY184" fmla="*/ 7491 h 9775"/>
                    <a:gd name="connsiteX185" fmla="*/ 6493 w 10000"/>
                    <a:gd name="connsiteY185" fmla="*/ 7350 h 9775"/>
                    <a:gd name="connsiteX186" fmla="*/ 6583 w 10000"/>
                    <a:gd name="connsiteY186" fmla="*/ 7124 h 9775"/>
                    <a:gd name="connsiteX187" fmla="*/ 6819 w 10000"/>
                    <a:gd name="connsiteY187" fmla="*/ 6920 h 9775"/>
                    <a:gd name="connsiteX188" fmla="*/ 6898 w 10000"/>
                    <a:gd name="connsiteY188" fmla="*/ 6646 h 9775"/>
                    <a:gd name="connsiteX189" fmla="*/ 7066 w 10000"/>
                    <a:gd name="connsiteY189" fmla="*/ 6396 h 9775"/>
                    <a:gd name="connsiteX190" fmla="*/ 7310 w 10000"/>
                    <a:gd name="connsiteY190" fmla="*/ 6288 h 9775"/>
                    <a:gd name="connsiteX191" fmla="*/ 7304 w 10000"/>
                    <a:gd name="connsiteY191" fmla="*/ 6094 h 9775"/>
                    <a:gd name="connsiteX192" fmla="*/ 7546 w 10000"/>
                    <a:gd name="connsiteY192" fmla="*/ 5883 h 9775"/>
                    <a:gd name="connsiteX193" fmla="*/ 7732 w 10000"/>
                    <a:gd name="connsiteY193" fmla="*/ 5632 h 9775"/>
                    <a:gd name="connsiteX194" fmla="*/ 7771 w 10000"/>
                    <a:gd name="connsiteY194" fmla="*/ 5508 h 9775"/>
                    <a:gd name="connsiteX195" fmla="*/ 7968 w 10000"/>
                    <a:gd name="connsiteY195" fmla="*/ 5363 h 9775"/>
                    <a:gd name="connsiteX196" fmla="*/ 8235 w 10000"/>
                    <a:gd name="connsiteY196" fmla="*/ 4989 h 9775"/>
                    <a:gd name="connsiteX197" fmla="*/ 8373 w 10000"/>
                    <a:gd name="connsiteY197" fmla="*/ 4759 h 9775"/>
                    <a:gd name="connsiteX198" fmla="*/ 8710 w 10000"/>
                    <a:gd name="connsiteY198" fmla="*/ 4385 h 9775"/>
                    <a:gd name="connsiteX199" fmla="*/ 8773 w 10000"/>
                    <a:gd name="connsiteY199" fmla="*/ 4236 h 9775"/>
                    <a:gd name="connsiteX200" fmla="*/ 9081 w 10000"/>
                    <a:gd name="connsiteY200" fmla="*/ 3922 h 9775"/>
                    <a:gd name="connsiteX201" fmla="*/ 9710 w 10000"/>
                    <a:gd name="connsiteY201" fmla="*/ 3276 h 9775"/>
                    <a:gd name="connsiteX202" fmla="*/ 9953 w 10000"/>
                    <a:gd name="connsiteY202" fmla="*/ 3117 h 9775"/>
                    <a:gd name="connsiteX203" fmla="*/ 10000 w 10000"/>
                    <a:gd name="connsiteY203" fmla="*/ 2992 h 9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</a:cxnLst>
                  <a:rect l="l" t="t" r="r" b="b"/>
                  <a:pathLst>
                    <a:path w="10000" h="9775">
                      <a:moveTo>
                        <a:pt x="10000" y="2992"/>
                      </a:moveTo>
                      <a:cubicBezTo>
                        <a:pt x="10000" y="2992"/>
                        <a:pt x="9977" y="2939"/>
                        <a:pt x="9961" y="2929"/>
                      </a:cubicBezTo>
                      <a:cubicBezTo>
                        <a:pt x="9936" y="2911"/>
                        <a:pt x="9863" y="2911"/>
                        <a:pt x="9842" y="2891"/>
                      </a:cubicBezTo>
                      <a:cubicBezTo>
                        <a:pt x="9814" y="2864"/>
                        <a:pt x="9832" y="2773"/>
                        <a:pt x="9800" y="2752"/>
                      </a:cubicBezTo>
                      <a:cubicBezTo>
                        <a:pt x="9779" y="2735"/>
                        <a:pt x="9717" y="2749"/>
                        <a:pt x="9691" y="2744"/>
                      </a:cubicBezTo>
                      <a:cubicBezTo>
                        <a:pt x="9651" y="2740"/>
                        <a:pt x="9574" y="2719"/>
                        <a:pt x="9533" y="2714"/>
                      </a:cubicBezTo>
                      <a:cubicBezTo>
                        <a:pt x="9504" y="2710"/>
                        <a:pt x="9429" y="2731"/>
                        <a:pt x="9413" y="2708"/>
                      </a:cubicBezTo>
                      <a:cubicBezTo>
                        <a:pt x="9379" y="2655"/>
                        <a:pt x="9550" y="2550"/>
                        <a:pt x="9531" y="2494"/>
                      </a:cubicBezTo>
                      <a:cubicBezTo>
                        <a:pt x="9517" y="2448"/>
                        <a:pt x="9406" y="2410"/>
                        <a:pt x="9359" y="2390"/>
                      </a:cubicBezTo>
                      <a:cubicBezTo>
                        <a:pt x="9328" y="2376"/>
                        <a:pt x="9246" y="2376"/>
                        <a:pt x="9225" y="2349"/>
                      </a:cubicBezTo>
                      <a:cubicBezTo>
                        <a:pt x="9199" y="2313"/>
                        <a:pt x="9246" y="2221"/>
                        <a:pt x="9246" y="2176"/>
                      </a:cubicBezTo>
                      <a:cubicBezTo>
                        <a:pt x="9247" y="2156"/>
                        <a:pt x="9261" y="2103"/>
                        <a:pt x="9241" y="2094"/>
                      </a:cubicBezTo>
                      <a:cubicBezTo>
                        <a:pt x="9098" y="2037"/>
                        <a:pt x="8892" y="2429"/>
                        <a:pt x="8735" y="2423"/>
                      </a:cubicBezTo>
                      <a:cubicBezTo>
                        <a:pt x="8662" y="2419"/>
                        <a:pt x="8588" y="2252"/>
                        <a:pt x="8513" y="2252"/>
                      </a:cubicBezTo>
                      <a:cubicBezTo>
                        <a:pt x="8400" y="2252"/>
                        <a:pt x="8246" y="2439"/>
                        <a:pt x="8173" y="2519"/>
                      </a:cubicBezTo>
                      <a:cubicBezTo>
                        <a:pt x="8111" y="2585"/>
                        <a:pt x="8039" y="2755"/>
                        <a:pt x="7971" y="2816"/>
                      </a:cubicBezTo>
                      <a:cubicBezTo>
                        <a:pt x="7941" y="2843"/>
                        <a:pt x="7868" y="2887"/>
                        <a:pt x="7828" y="2896"/>
                      </a:cubicBezTo>
                      <a:cubicBezTo>
                        <a:pt x="7714" y="2919"/>
                        <a:pt x="7481" y="2863"/>
                        <a:pt x="7366" y="2859"/>
                      </a:cubicBezTo>
                      <a:cubicBezTo>
                        <a:pt x="7257" y="2853"/>
                        <a:pt x="7038" y="2863"/>
                        <a:pt x="6929" y="2856"/>
                      </a:cubicBezTo>
                      <a:cubicBezTo>
                        <a:pt x="6859" y="2852"/>
                        <a:pt x="6717" y="2812"/>
                        <a:pt x="6647" y="2820"/>
                      </a:cubicBezTo>
                      <a:cubicBezTo>
                        <a:pt x="6583" y="2830"/>
                        <a:pt x="6478" y="2915"/>
                        <a:pt x="6414" y="2916"/>
                      </a:cubicBezTo>
                      <a:cubicBezTo>
                        <a:pt x="6357" y="2916"/>
                        <a:pt x="6254" y="2860"/>
                        <a:pt x="6206" y="2831"/>
                      </a:cubicBezTo>
                      <a:cubicBezTo>
                        <a:pt x="6178" y="2816"/>
                        <a:pt x="6102" y="2787"/>
                        <a:pt x="6103" y="2759"/>
                      </a:cubicBezTo>
                      <a:cubicBezTo>
                        <a:pt x="6107" y="2730"/>
                        <a:pt x="6183" y="2706"/>
                        <a:pt x="6214" y="2698"/>
                      </a:cubicBezTo>
                      <a:cubicBezTo>
                        <a:pt x="6267" y="2684"/>
                        <a:pt x="6394" y="2726"/>
                        <a:pt x="6433" y="2689"/>
                      </a:cubicBezTo>
                      <a:cubicBezTo>
                        <a:pt x="6456" y="2668"/>
                        <a:pt x="6459" y="2590"/>
                        <a:pt x="6434" y="2566"/>
                      </a:cubicBezTo>
                      <a:cubicBezTo>
                        <a:pt x="6399" y="2536"/>
                        <a:pt x="6284" y="2564"/>
                        <a:pt x="6234" y="2575"/>
                      </a:cubicBezTo>
                      <a:cubicBezTo>
                        <a:pt x="6180" y="2585"/>
                        <a:pt x="6082" y="2641"/>
                        <a:pt x="6026" y="2646"/>
                      </a:cubicBezTo>
                      <a:cubicBezTo>
                        <a:pt x="5948" y="2654"/>
                        <a:pt x="5796" y="2611"/>
                        <a:pt x="5719" y="2606"/>
                      </a:cubicBezTo>
                      <a:cubicBezTo>
                        <a:pt x="5664" y="2603"/>
                        <a:pt x="5543" y="2634"/>
                        <a:pt x="5498" y="2606"/>
                      </a:cubicBezTo>
                      <a:cubicBezTo>
                        <a:pt x="5459" y="2580"/>
                        <a:pt x="5472" y="2472"/>
                        <a:pt x="5438" y="2438"/>
                      </a:cubicBezTo>
                      <a:cubicBezTo>
                        <a:pt x="5408" y="2410"/>
                        <a:pt x="5284" y="2415"/>
                        <a:pt x="5271" y="2377"/>
                      </a:cubicBezTo>
                      <a:cubicBezTo>
                        <a:pt x="5254" y="2319"/>
                        <a:pt x="5424" y="2245"/>
                        <a:pt x="5441" y="2186"/>
                      </a:cubicBezTo>
                      <a:cubicBezTo>
                        <a:pt x="5453" y="2143"/>
                        <a:pt x="5383" y="2047"/>
                        <a:pt x="5411" y="2011"/>
                      </a:cubicBezTo>
                      <a:cubicBezTo>
                        <a:pt x="5427" y="1991"/>
                        <a:pt x="5492" y="1994"/>
                        <a:pt x="5518" y="1988"/>
                      </a:cubicBezTo>
                      <a:cubicBezTo>
                        <a:pt x="5567" y="1977"/>
                        <a:pt x="5669" y="1922"/>
                        <a:pt x="5711" y="1947"/>
                      </a:cubicBezTo>
                      <a:cubicBezTo>
                        <a:pt x="5753" y="1969"/>
                        <a:pt x="5710" y="2102"/>
                        <a:pt x="5758" y="2112"/>
                      </a:cubicBezTo>
                      <a:cubicBezTo>
                        <a:pt x="5843" y="2131"/>
                        <a:pt x="6030" y="1942"/>
                        <a:pt x="5985" y="1873"/>
                      </a:cubicBezTo>
                      <a:cubicBezTo>
                        <a:pt x="5961" y="1836"/>
                        <a:pt x="5843" y="1917"/>
                        <a:pt x="5795" y="1909"/>
                      </a:cubicBezTo>
                      <a:cubicBezTo>
                        <a:pt x="5761" y="1902"/>
                        <a:pt x="5677" y="1870"/>
                        <a:pt x="5682" y="1839"/>
                      </a:cubicBezTo>
                      <a:cubicBezTo>
                        <a:pt x="5689" y="1794"/>
                        <a:pt x="5851" y="1816"/>
                        <a:pt x="5882" y="1778"/>
                      </a:cubicBezTo>
                      <a:cubicBezTo>
                        <a:pt x="5897" y="1761"/>
                        <a:pt x="5901" y="1703"/>
                        <a:pt x="5882" y="1687"/>
                      </a:cubicBezTo>
                      <a:cubicBezTo>
                        <a:pt x="5854" y="1660"/>
                        <a:pt x="5750" y="1700"/>
                        <a:pt x="5717" y="1679"/>
                      </a:cubicBezTo>
                      <a:cubicBezTo>
                        <a:pt x="5677" y="1651"/>
                        <a:pt x="5649" y="1556"/>
                        <a:pt x="5652" y="1512"/>
                      </a:cubicBezTo>
                      <a:cubicBezTo>
                        <a:pt x="5658" y="1457"/>
                        <a:pt x="5795" y="1366"/>
                        <a:pt x="5772" y="1317"/>
                      </a:cubicBezTo>
                      <a:cubicBezTo>
                        <a:pt x="5755" y="1279"/>
                        <a:pt x="5643" y="1261"/>
                        <a:pt x="5598" y="1266"/>
                      </a:cubicBezTo>
                      <a:cubicBezTo>
                        <a:pt x="5570" y="1268"/>
                        <a:pt x="5529" y="1315"/>
                        <a:pt x="5501" y="1317"/>
                      </a:cubicBezTo>
                      <a:cubicBezTo>
                        <a:pt x="5461" y="1320"/>
                        <a:pt x="5388" y="1274"/>
                        <a:pt x="5348" y="1268"/>
                      </a:cubicBezTo>
                      <a:cubicBezTo>
                        <a:pt x="5309" y="1263"/>
                        <a:pt x="5233" y="1287"/>
                        <a:pt x="5194" y="1282"/>
                      </a:cubicBezTo>
                      <a:cubicBezTo>
                        <a:pt x="5107" y="1268"/>
                        <a:pt x="4957" y="1171"/>
                        <a:pt x="4870" y="1150"/>
                      </a:cubicBezTo>
                      <a:cubicBezTo>
                        <a:pt x="4808" y="1134"/>
                        <a:pt x="4668" y="1158"/>
                        <a:pt x="4612" y="1124"/>
                      </a:cubicBezTo>
                      <a:cubicBezTo>
                        <a:pt x="4554" y="1095"/>
                        <a:pt x="4516" y="963"/>
                        <a:pt x="4458" y="931"/>
                      </a:cubicBezTo>
                      <a:cubicBezTo>
                        <a:pt x="4387" y="894"/>
                        <a:pt x="4171" y="959"/>
                        <a:pt x="4127" y="895"/>
                      </a:cubicBezTo>
                      <a:cubicBezTo>
                        <a:pt x="4104" y="863"/>
                        <a:pt x="4174" y="785"/>
                        <a:pt x="4185" y="747"/>
                      </a:cubicBezTo>
                      <a:cubicBezTo>
                        <a:pt x="4203" y="685"/>
                        <a:pt x="4216" y="554"/>
                        <a:pt x="4238" y="492"/>
                      </a:cubicBezTo>
                      <a:cubicBezTo>
                        <a:pt x="4250" y="453"/>
                        <a:pt x="4326" y="378"/>
                        <a:pt x="4311" y="341"/>
                      </a:cubicBezTo>
                      <a:cubicBezTo>
                        <a:pt x="4289" y="291"/>
                        <a:pt x="4137" y="291"/>
                        <a:pt x="4098" y="254"/>
                      </a:cubicBezTo>
                      <a:cubicBezTo>
                        <a:pt x="4067" y="223"/>
                        <a:pt x="4073" y="129"/>
                        <a:pt x="4042" y="98"/>
                      </a:cubicBezTo>
                      <a:cubicBezTo>
                        <a:pt x="3988" y="49"/>
                        <a:pt x="3828" y="-7"/>
                        <a:pt x="3752" y="1"/>
                      </a:cubicBezTo>
                      <a:cubicBezTo>
                        <a:pt x="3673" y="10"/>
                        <a:pt x="3561" y="131"/>
                        <a:pt x="3493" y="168"/>
                      </a:cubicBezTo>
                      <a:cubicBezTo>
                        <a:pt x="3440" y="197"/>
                        <a:pt x="3328" y="248"/>
                        <a:pt x="3269" y="266"/>
                      </a:cubicBezTo>
                      <a:cubicBezTo>
                        <a:pt x="3236" y="275"/>
                        <a:pt x="3164" y="294"/>
                        <a:pt x="3128" y="288"/>
                      </a:cubicBezTo>
                      <a:cubicBezTo>
                        <a:pt x="3063" y="278"/>
                        <a:pt x="2967" y="143"/>
                        <a:pt x="2903" y="160"/>
                      </a:cubicBezTo>
                      <a:cubicBezTo>
                        <a:pt x="2844" y="178"/>
                        <a:pt x="2828" y="312"/>
                        <a:pt x="2816" y="366"/>
                      </a:cubicBezTo>
                      <a:cubicBezTo>
                        <a:pt x="2799" y="437"/>
                        <a:pt x="2828" y="583"/>
                        <a:pt x="2800" y="651"/>
                      </a:cubicBezTo>
                      <a:cubicBezTo>
                        <a:pt x="2779" y="705"/>
                        <a:pt x="2670" y="782"/>
                        <a:pt x="2647" y="833"/>
                      </a:cubicBezTo>
                      <a:cubicBezTo>
                        <a:pt x="2625" y="884"/>
                        <a:pt x="2673" y="1024"/>
                        <a:pt x="2620" y="1053"/>
                      </a:cubicBezTo>
                      <a:cubicBezTo>
                        <a:pt x="2591" y="1069"/>
                        <a:pt x="2522" y="1004"/>
                        <a:pt x="2487" y="1008"/>
                      </a:cubicBezTo>
                      <a:cubicBezTo>
                        <a:pt x="2398" y="1019"/>
                        <a:pt x="2256" y="1137"/>
                        <a:pt x="2195" y="1196"/>
                      </a:cubicBezTo>
                      <a:cubicBezTo>
                        <a:pt x="2156" y="1234"/>
                        <a:pt x="2096" y="1325"/>
                        <a:pt x="2074" y="1372"/>
                      </a:cubicBezTo>
                      <a:cubicBezTo>
                        <a:pt x="2049" y="1425"/>
                        <a:pt x="2030" y="1536"/>
                        <a:pt x="2013" y="1589"/>
                      </a:cubicBezTo>
                      <a:cubicBezTo>
                        <a:pt x="1998" y="1635"/>
                        <a:pt x="1979" y="1738"/>
                        <a:pt x="1943" y="1776"/>
                      </a:cubicBezTo>
                      <a:cubicBezTo>
                        <a:pt x="1917" y="1803"/>
                        <a:pt x="1841" y="1836"/>
                        <a:pt x="1801" y="1839"/>
                      </a:cubicBezTo>
                      <a:cubicBezTo>
                        <a:pt x="1742" y="1844"/>
                        <a:pt x="1630" y="1765"/>
                        <a:pt x="1574" y="1784"/>
                      </a:cubicBezTo>
                      <a:cubicBezTo>
                        <a:pt x="1510" y="1806"/>
                        <a:pt x="1490" y="1962"/>
                        <a:pt x="1429" y="1991"/>
                      </a:cubicBezTo>
                      <a:cubicBezTo>
                        <a:pt x="1391" y="2008"/>
                        <a:pt x="1279" y="1951"/>
                        <a:pt x="1254" y="1982"/>
                      </a:cubicBezTo>
                      <a:cubicBezTo>
                        <a:pt x="1226" y="2016"/>
                        <a:pt x="1344" y="2097"/>
                        <a:pt x="1326" y="2136"/>
                      </a:cubicBezTo>
                      <a:cubicBezTo>
                        <a:pt x="1304" y="2181"/>
                        <a:pt x="1157" y="2173"/>
                        <a:pt x="1118" y="2211"/>
                      </a:cubicBezTo>
                      <a:cubicBezTo>
                        <a:pt x="1090" y="2237"/>
                        <a:pt x="1099" y="2326"/>
                        <a:pt x="1065" y="2344"/>
                      </a:cubicBezTo>
                      <a:cubicBezTo>
                        <a:pt x="1018" y="2370"/>
                        <a:pt x="900" y="2310"/>
                        <a:pt x="847" y="2324"/>
                      </a:cubicBezTo>
                      <a:cubicBezTo>
                        <a:pt x="756" y="2346"/>
                        <a:pt x="610" y="2468"/>
                        <a:pt x="545" y="2528"/>
                      </a:cubicBezTo>
                      <a:cubicBezTo>
                        <a:pt x="493" y="2577"/>
                        <a:pt x="415" y="2693"/>
                        <a:pt x="382" y="2756"/>
                      </a:cubicBezTo>
                      <a:cubicBezTo>
                        <a:pt x="359" y="2796"/>
                        <a:pt x="309" y="2881"/>
                        <a:pt x="309" y="2925"/>
                      </a:cubicBezTo>
                      <a:cubicBezTo>
                        <a:pt x="307" y="2964"/>
                        <a:pt x="385" y="3035"/>
                        <a:pt x="360" y="3065"/>
                      </a:cubicBezTo>
                      <a:cubicBezTo>
                        <a:pt x="338" y="3092"/>
                        <a:pt x="236" y="3046"/>
                        <a:pt x="205" y="3065"/>
                      </a:cubicBezTo>
                      <a:cubicBezTo>
                        <a:pt x="166" y="3088"/>
                        <a:pt x="158" y="3181"/>
                        <a:pt x="135" y="3217"/>
                      </a:cubicBezTo>
                      <a:cubicBezTo>
                        <a:pt x="118" y="3243"/>
                        <a:pt x="48" y="3280"/>
                        <a:pt x="50" y="3310"/>
                      </a:cubicBezTo>
                      <a:cubicBezTo>
                        <a:pt x="51" y="3339"/>
                        <a:pt x="147" y="3364"/>
                        <a:pt x="143" y="3394"/>
                      </a:cubicBezTo>
                      <a:cubicBezTo>
                        <a:pt x="137" y="3429"/>
                        <a:pt x="9" y="3428"/>
                        <a:pt x="1" y="3463"/>
                      </a:cubicBezTo>
                      <a:cubicBezTo>
                        <a:pt x="-11" y="3513"/>
                        <a:pt x="119" y="3575"/>
                        <a:pt x="140" y="3620"/>
                      </a:cubicBezTo>
                      <a:cubicBezTo>
                        <a:pt x="157" y="3658"/>
                        <a:pt x="163" y="3743"/>
                        <a:pt x="155" y="3783"/>
                      </a:cubicBezTo>
                      <a:cubicBezTo>
                        <a:pt x="146" y="3830"/>
                        <a:pt x="60" y="3907"/>
                        <a:pt x="65" y="3954"/>
                      </a:cubicBezTo>
                      <a:cubicBezTo>
                        <a:pt x="67" y="3981"/>
                        <a:pt x="113" y="4024"/>
                        <a:pt x="133" y="4046"/>
                      </a:cubicBezTo>
                      <a:cubicBezTo>
                        <a:pt x="158" y="4074"/>
                        <a:pt x="230" y="4117"/>
                        <a:pt x="247" y="4149"/>
                      </a:cubicBezTo>
                      <a:cubicBezTo>
                        <a:pt x="262" y="4186"/>
                        <a:pt x="279" y="4272"/>
                        <a:pt x="253" y="4303"/>
                      </a:cubicBezTo>
                      <a:cubicBezTo>
                        <a:pt x="239" y="4323"/>
                        <a:pt x="169" y="4309"/>
                        <a:pt x="155" y="4328"/>
                      </a:cubicBezTo>
                      <a:cubicBezTo>
                        <a:pt x="133" y="4356"/>
                        <a:pt x="199" y="4432"/>
                        <a:pt x="180" y="4462"/>
                      </a:cubicBezTo>
                      <a:cubicBezTo>
                        <a:pt x="160" y="4490"/>
                        <a:pt x="42" y="4477"/>
                        <a:pt x="37" y="4510"/>
                      </a:cubicBezTo>
                      <a:cubicBezTo>
                        <a:pt x="28" y="4565"/>
                        <a:pt x="208" y="4594"/>
                        <a:pt x="234" y="4644"/>
                      </a:cubicBezTo>
                      <a:cubicBezTo>
                        <a:pt x="252" y="4675"/>
                        <a:pt x="248" y="4758"/>
                        <a:pt x="227" y="4787"/>
                      </a:cubicBezTo>
                      <a:cubicBezTo>
                        <a:pt x="200" y="4825"/>
                        <a:pt x="64" y="4833"/>
                        <a:pt x="45" y="4877"/>
                      </a:cubicBezTo>
                      <a:cubicBezTo>
                        <a:pt x="12" y="4947"/>
                        <a:pt x="81" y="5121"/>
                        <a:pt x="146" y="5171"/>
                      </a:cubicBezTo>
                      <a:cubicBezTo>
                        <a:pt x="199" y="5213"/>
                        <a:pt x="354" y="5217"/>
                        <a:pt x="425" y="5217"/>
                      </a:cubicBezTo>
                      <a:cubicBezTo>
                        <a:pt x="490" y="5217"/>
                        <a:pt x="622" y="5144"/>
                        <a:pt x="675" y="5173"/>
                      </a:cubicBezTo>
                      <a:cubicBezTo>
                        <a:pt x="722" y="5201"/>
                        <a:pt x="739" y="5319"/>
                        <a:pt x="722" y="5368"/>
                      </a:cubicBezTo>
                      <a:cubicBezTo>
                        <a:pt x="712" y="5395"/>
                        <a:pt x="653" y="5434"/>
                        <a:pt x="624" y="5447"/>
                      </a:cubicBezTo>
                      <a:cubicBezTo>
                        <a:pt x="579" y="5470"/>
                        <a:pt x="452" y="5449"/>
                        <a:pt x="422" y="5487"/>
                      </a:cubicBezTo>
                      <a:cubicBezTo>
                        <a:pt x="390" y="5528"/>
                        <a:pt x="415" y="5646"/>
                        <a:pt x="450" y="5681"/>
                      </a:cubicBezTo>
                      <a:cubicBezTo>
                        <a:pt x="476" y="5707"/>
                        <a:pt x="560" y="5725"/>
                        <a:pt x="597" y="5720"/>
                      </a:cubicBezTo>
                      <a:cubicBezTo>
                        <a:pt x="644" y="5715"/>
                        <a:pt x="715" y="5636"/>
                        <a:pt x="762" y="5640"/>
                      </a:cubicBezTo>
                      <a:cubicBezTo>
                        <a:pt x="816" y="5644"/>
                        <a:pt x="916" y="5712"/>
                        <a:pt x="931" y="5758"/>
                      </a:cubicBezTo>
                      <a:cubicBezTo>
                        <a:pt x="947" y="5802"/>
                        <a:pt x="914" y="5906"/>
                        <a:pt x="872" y="5933"/>
                      </a:cubicBezTo>
                      <a:cubicBezTo>
                        <a:pt x="830" y="5960"/>
                        <a:pt x="706" y="5913"/>
                        <a:pt x="658" y="5933"/>
                      </a:cubicBezTo>
                      <a:cubicBezTo>
                        <a:pt x="618" y="5948"/>
                        <a:pt x="560" y="6016"/>
                        <a:pt x="545" y="6054"/>
                      </a:cubicBezTo>
                      <a:cubicBezTo>
                        <a:pt x="531" y="6089"/>
                        <a:pt x="545" y="6199"/>
                        <a:pt x="554" y="6199"/>
                      </a:cubicBezTo>
                      <a:cubicBezTo>
                        <a:pt x="562" y="6199"/>
                        <a:pt x="802" y="6241"/>
                        <a:pt x="855" y="6293"/>
                      </a:cubicBezTo>
                      <a:cubicBezTo>
                        <a:pt x="902" y="6341"/>
                        <a:pt x="905" y="6474"/>
                        <a:pt x="922" y="6531"/>
                      </a:cubicBezTo>
                      <a:cubicBezTo>
                        <a:pt x="944" y="6601"/>
                        <a:pt x="983" y="6737"/>
                        <a:pt x="1012" y="6803"/>
                      </a:cubicBezTo>
                      <a:cubicBezTo>
                        <a:pt x="1028" y="6837"/>
                        <a:pt x="1096" y="6891"/>
                        <a:pt x="1091" y="6928"/>
                      </a:cubicBezTo>
                      <a:cubicBezTo>
                        <a:pt x="1082" y="6996"/>
                        <a:pt x="861" y="7064"/>
                        <a:pt x="878" y="7134"/>
                      </a:cubicBezTo>
                      <a:cubicBezTo>
                        <a:pt x="892" y="7190"/>
                        <a:pt x="1080" y="7172"/>
                        <a:pt x="1115" y="7219"/>
                      </a:cubicBezTo>
                      <a:cubicBezTo>
                        <a:pt x="1132" y="7245"/>
                        <a:pt x="1113" y="7312"/>
                        <a:pt x="1102" y="7341"/>
                      </a:cubicBezTo>
                      <a:cubicBezTo>
                        <a:pt x="1093" y="7369"/>
                        <a:pt x="1037" y="7411"/>
                        <a:pt x="1042" y="7437"/>
                      </a:cubicBezTo>
                      <a:cubicBezTo>
                        <a:pt x="1057" y="7517"/>
                        <a:pt x="1293" y="7576"/>
                        <a:pt x="1318" y="7656"/>
                      </a:cubicBezTo>
                      <a:cubicBezTo>
                        <a:pt x="1324" y="7675"/>
                        <a:pt x="1296" y="7715"/>
                        <a:pt x="1289" y="7734"/>
                      </a:cubicBezTo>
                      <a:cubicBezTo>
                        <a:pt x="1261" y="7806"/>
                        <a:pt x="1175" y="8018"/>
                        <a:pt x="1175" y="8018"/>
                      </a:cubicBezTo>
                      <a:cubicBezTo>
                        <a:pt x="1175" y="8018"/>
                        <a:pt x="1334" y="8149"/>
                        <a:pt x="1403" y="8154"/>
                      </a:cubicBezTo>
                      <a:cubicBezTo>
                        <a:pt x="1467" y="8158"/>
                        <a:pt x="1568" y="8054"/>
                        <a:pt x="1633" y="8047"/>
                      </a:cubicBezTo>
                      <a:cubicBezTo>
                        <a:pt x="1669" y="8044"/>
                        <a:pt x="1738" y="8080"/>
                        <a:pt x="1774" y="8079"/>
                      </a:cubicBezTo>
                      <a:cubicBezTo>
                        <a:pt x="1836" y="8075"/>
                        <a:pt x="1945" y="8002"/>
                        <a:pt x="2007" y="7996"/>
                      </a:cubicBezTo>
                      <a:cubicBezTo>
                        <a:pt x="2041" y="7992"/>
                        <a:pt x="2110" y="8022"/>
                        <a:pt x="2144" y="8011"/>
                      </a:cubicBezTo>
                      <a:cubicBezTo>
                        <a:pt x="2169" y="8004"/>
                        <a:pt x="2197" y="7947"/>
                        <a:pt x="2225" y="7947"/>
                      </a:cubicBezTo>
                      <a:cubicBezTo>
                        <a:pt x="2291" y="7950"/>
                        <a:pt x="2348" y="8087"/>
                        <a:pt x="2409" y="8109"/>
                      </a:cubicBezTo>
                      <a:cubicBezTo>
                        <a:pt x="2454" y="8125"/>
                        <a:pt x="2556" y="8097"/>
                        <a:pt x="2603" y="8109"/>
                      </a:cubicBezTo>
                      <a:cubicBezTo>
                        <a:pt x="2653" y="8122"/>
                        <a:pt x="2748" y="8174"/>
                        <a:pt x="2777" y="8212"/>
                      </a:cubicBezTo>
                      <a:cubicBezTo>
                        <a:pt x="2805" y="8246"/>
                        <a:pt x="2775" y="8362"/>
                        <a:pt x="2821" y="8375"/>
                      </a:cubicBezTo>
                      <a:cubicBezTo>
                        <a:pt x="2889" y="8393"/>
                        <a:pt x="2962" y="8224"/>
                        <a:pt x="3027" y="8202"/>
                      </a:cubicBezTo>
                      <a:cubicBezTo>
                        <a:pt x="3052" y="8193"/>
                        <a:pt x="3109" y="8190"/>
                        <a:pt x="3131" y="8202"/>
                      </a:cubicBezTo>
                      <a:cubicBezTo>
                        <a:pt x="3159" y="8216"/>
                        <a:pt x="3172" y="8285"/>
                        <a:pt x="3199" y="8300"/>
                      </a:cubicBezTo>
                      <a:cubicBezTo>
                        <a:pt x="3235" y="8318"/>
                        <a:pt x="3326" y="8300"/>
                        <a:pt x="3365" y="8312"/>
                      </a:cubicBezTo>
                      <a:cubicBezTo>
                        <a:pt x="3412" y="8326"/>
                        <a:pt x="3480" y="8405"/>
                        <a:pt x="3528" y="8419"/>
                      </a:cubicBezTo>
                      <a:cubicBezTo>
                        <a:pt x="3580" y="8435"/>
                        <a:pt x="3707" y="8387"/>
                        <a:pt x="3749" y="8419"/>
                      </a:cubicBezTo>
                      <a:cubicBezTo>
                        <a:pt x="3795" y="8453"/>
                        <a:pt x="3750" y="8589"/>
                        <a:pt x="3789" y="8635"/>
                      </a:cubicBezTo>
                      <a:cubicBezTo>
                        <a:pt x="3825" y="8673"/>
                        <a:pt x="3971" y="8673"/>
                        <a:pt x="4004" y="8717"/>
                      </a:cubicBezTo>
                      <a:cubicBezTo>
                        <a:pt x="4056" y="8782"/>
                        <a:pt x="3966" y="8974"/>
                        <a:pt x="4021" y="9036"/>
                      </a:cubicBezTo>
                      <a:cubicBezTo>
                        <a:pt x="4066" y="9087"/>
                        <a:pt x="4228" y="9093"/>
                        <a:pt x="4295" y="9113"/>
                      </a:cubicBezTo>
                      <a:cubicBezTo>
                        <a:pt x="4370" y="9137"/>
                        <a:pt x="4517" y="9190"/>
                        <a:pt x="4592" y="9214"/>
                      </a:cubicBezTo>
                      <a:cubicBezTo>
                        <a:pt x="4646" y="9232"/>
                        <a:pt x="4770" y="9248"/>
                        <a:pt x="4812" y="9283"/>
                      </a:cubicBezTo>
                      <a:cubicBezTo>
                        <a:pt x="4846" y="9311"/>
                        <a:pt x="4846" y="9416"/>
                        <a:pt x="4885" y="9440"/>
                      </a:cubicBezTo>
                      <a:cubicBezTo>
                        <a:pt x="4935" y="9472"/>
                        <a:pt x="5070" y="9445"/>
                        <a:pt x="5130" y="9458"/>
                      </a:cubicBezTo>
                      <a:cubicBezTo>
                        <a:pt x="5177" y="9467"/>
                        <a:pt x="5262" y="9527"/>
                        <a:pt x="5310" y="9520"/>
                      </a:cubicBezTo>
                      <a:cubicBezTo>
                        <a:pt x="5349" y="9515"/>
                        <a:pt x="5393" y="9429"/>
                        <a:pt x="5431" y="9432"/>
                      </a:cubicBezTo>
                      <a:cubicBezTo>
                        <a:pt x="5531" y="9440"/>
                        <a:pt x="5596" y="9678"/>
                        <a:pt x="5694" y="9698"/>
                      </a:cubicBezTo>
                      <a:cubicBezTo>
                        <a:pt x="5727" y="9704"/>
                        <a:pt x="5783" y="9645"/>
                        <a:pt x="5815" y="9648"/>
                      </a:cubicBezTo>
                      <a:cubicBezTo>
                        <a:pt x="5845" y="9652"/>
                        <a:pt x="6041" y="9884"/>
                        <a:pt x="5905" y="9713"/>
                      </a:cubicBezTo>
                      <a:cubicBezTo>
                        <a:pt x="5769" y="9541"/>
                        <a:pt x="4925" y="8621"/>
                        <a:pt x="4998" y="8619"/>
                      </a:cubicBezTo>
                      <a:cubicBezTo>
                        <a:pt x="5055" y="8618"/>
                        <a:pt x="6162" y="9686"/>
                        <a:pt x="6430" y="9698"/>
                      </a:cubicBezTo>
                      <a:cubicBezTo>
                        <a:pt x="6698" y="9710"/>
                        <a:pt x="6543" y="8627"/>
                        <a:pt x="6607" y="8691"/>
                      </a:cubicBezTo>
                      <a:cubicBezTo>
                        <a:pt x="6641" y="8727"/>
                        <a:pt x="6191" y="8915"/>
                        <a:pt x="6244" y="8923"/>
                      </a:cubicBezTo>
                      <a:cubicBezTo>
                        <a:pt x="6305" y="8931"/>
                        <a:pt x="6597" y="8565"/>
                        <a:pt x="6207" y="8616"/>
                      </a:cubicBezTo>
                      <a:cubicBezTo>
                        <a:pt x="5817" y="8666"/>
                        <a:pt x="3855" y="9196"/>
                        <a:pt x="3902" y="9226"/>
                      </a:cubicBezTo>
                      <a:cubicBezTo>
                        <a:pt x="3936" y="9250"/>
                        <a:pt x="4593" y="9227"/>
                        <a:pt x="4629" y="9247"/>
                      </a:cubicBezTo>
                      <a:cubicBezTo>
                        <a:pt x="4668" y="9268"/>
                        <a:pt x="4781" y="9149"/>
                        <a:pt x="4811" y="9109"/>
                      </a:cubicBezTo>
                      <a:cubicBezTo>
                        <a:pt x="4841" y="9069"/>
                        <a:pt x="4813" y="8965"/>
                        <a:pt x="4809" y="9010"/>
                      </a:cubicBezTo>
                      <a:cubicBezTo>
                        <a:pt x="4805" y="9055"/>
                        <a:pt x="4783" y="9418"/>
                        <a:pt x="4786" y="9383"/>
                      </a:cubicBezTo>
                      <a:cubicBezTo>
                        <a:pt x="4789" y="9332"/>
                        <a:pt x="5730" y="9151"/>
                        <a:pt x="5711" y="9101"/>
                      </a:cubicBezTo>
                      <a:cubicBezTo>
                        <a:pt x="5694" y="9051"/>
                        <a:pt x="4757" y="9182"/>
                        <a:pt x="4782" y="9134"/>
                      </a:cubicBezTo>
                      <a:cubicBezTo>
                        <a:pt x="4793" y="9112"/>
                        <a:pt x="5477" y="8860"/>
                        <a:pt x="5934" y="8950"/>
                      </a:cubicBezTo>
                      <a:cubicBezTo>
                        <a:pt x="6391" y="9040"/>
                        <a:pt x="7569" y="9692"/>
                        <a:pt x="7526" y="9675"/>
                      </a:cubicBezTo>
                      <a:cubicBezTo>
                        <a:pt x="7496" y="9664"/>
                        <a:pt x="7426" y="9679"/>
                        <a:pt x="7398" y="9666"/>
                      </a:cubicBezTo>
                      <a:cubicBezTo>
                        <a:pt x="7335" y="9640"/>
                        <a:pt x="7271" y="9508"/>
                        <a:pt x="7207" y="9479"/>
                      </a:cubicBezTo>
                      <a:cubicBezTo>
                        <a:pt x="7156" y="9455"/>
                        <a:pt x="7010" y="9498"/>
                        <a:pt x="6981" y="9455"/>
                      </a:cubicBezTo>
                      <a:cubicBezTo>
                        <a:pt x="6965" y="9433"/>
                        <a:pt x="7018" y="9384"/>
                        <a:pt x="7022" y="9358"/>
                      </a:cubicBezTo>
                      <a:cubicBezTo>
                        <a:pt x="7027" y="9339"/>
                        <a:pt x="7040" y="9288"/>
                        <a:pt x="7019" y="9280"/>
                      </a:cubicBezTo>
                      <a:cubicBezTo>
                        <a:pt x="6984" y="9264"/>
                        <a:pt x="6925" y="9369"/>
                        <a:pt x="6887" y="9358"/>
                      </a:cubicBezTo>
                      <a:cubicBezTo>
                        <a:pt x="6858" y="9350"/>
                        <a:pt x="6838" y="9279"/>
                        <a:pt x="6847" y="9254"/>
                      </a:cubicBezTo>
                      <a:cubicBezTo>
                        <a:pt x="6856" y="9220"/>
                        <a:pt x="6943" y="9190"/>
                        <a:pt x="6967" y="9163"/>
                      </a:cubicBezTo>
                      <a:cubicBezTo>
                        <a:pt x="6982" y="9143"/>
                        <a:pt x="7013" y="9097"/>
                        <a:pt x="7007" y="9074"/>
                      </a:cubicBezTo>
                      <a:cubicBezTo>
                        <a:pt x="6998" y="9040"/>
                        <a:pt x="6900" y="9018"/>
                        <a:pt x="6895" y="8988"/>
                      </a:cubicBezTo>
                      <a:cubicBezTo>
                        <a:pt x="6890" y="8955"/>
                        <a:pt x="6962" y="8913"/>
                        <a:pt x="6971" y="8884"/>
                      </a:cubicBezTo>
                      <a:cubicBezTo>
                        <a:pt x="6993" y="8821"/>
                        <a:pt x="6984" y="8688"/>
                        <a:pt x="6979" y="8624"/>
                      </a:cubicBezTo>
                      <a:cubicBezTo>
                        <a:pt x="6971" y="8539"/>
                        <a:pt x="6932" y="8373"/>
                        <a:pt x="6918" y="8289"/>
                      </a:cubicBezTo>
                      <a:cubicBezTo>
                        <a:pt x="6903" y="8201"/>
                        <a:pt x="6887" y="8022"/>
                        <a:pt x="6862" y="7935"/>
                      </a:cubicBezTo>
                      <a:cubicBezTo>
                        <a:pt x="6838" y="7845"/>
                        <a:pt x="6784" y="7664"/>
                        <a:pt x="6723" y="7589"/>
                      </a:cubicBezTo>
                      <a:cubicBezTo>
                        <a:pt x="6695" y="7556"/>
                        <a:pt x="6607" y="7521"/>
                        <a:pt x="6577" y="7491"/>
                      </a:cubicBezTo>
                      <a:cubicBezTo>
                        <a:pt x="6548" y="7460"/>
                        <a:pt x="6496" y="7390"/>
                        <a:pt x="6493" y="7350"/>
                      </a:cubicBezTo>
                      <a:cubicBezTo>
                        <a:pt x="6489" y="7290"/>
                        <a:pt x="6546" y="7175"/>
                        <a:pt x="6583" y="7124"/>
                      </a:cubicBezTo>
                      <a:cubicBezTo>
                        <a:pt x="6627" y="7061"/>
                        <a:pt x="6778" y="6983"/>
                        <a:pt x="6819" y="6920"/>
                      </a:cubicBezTo>
                      <a:cubicBezTo>
                        <a:pt x="6859" y="6859"/>
                        <a:pt x="6867" y="6711"/>
                        <a:pt x="6898" y="6646"/>
                      </a:cubicBezTo>
                      <a:cubicBezTo>
                        <a:pt x="6929" y="6580"/>
                        <a:pt x="7005" y="6447"/>
                        <a:pt x="7066" y="6396"/>
                      </a:cubicBezTo>
                      <a:cubicBezTo>
                        <a:pt x="7116" y="6356"/>
                        <a:pt x="7276" y="6341"/>
                        <a:pt x="7310" y="6288"/>
                      </a:cubicBezTo>
                      <a:cubicBezTo>
                        <a:pt x="7338" y="6246"/>
                        <a:pt x="7283" y="6138"/>
                        <a:pt x="7304" y="6094"/>
                      </a:cubicBezTo>
                      <a:cubicBezTo>
                        <a:pt x="7336" y="6024"/>
                        <a:pt x="7492" y="5941"/>
                        <a:pt x="7546" y="5883"/>
                      </a:cubicBezTo>
                      <a:cubicBezTo>
                        <a:pt x="7599" y="5826"/>
                        <a:pt x="7697" y="5699"/>
                        <a:pt x="7732" y="5632"/>
                      </a:cubicBezTo>
                      <a:cubicBezTo>
                        <a:pt x="7747" y="5602"/>
                        <a:pt x="7750" y="5535"/>
                        <a:pt x="7771" y="5508"/>
                      </a:cubicBezTo>
                      <a:cubicBezTo>
                        <a:pt x="7805" y="5459"/>
                        <a:pt x="7924" y="5405"/>
                        <a:pt x="7968" y="5363"/>
                      </a:cubicBezTo>
                      <a:cubicBezTo>
                        <a:pt x="8050" y="5279"/>
                        <a:pt x="8171" y="5084"/>
                        <a:pt x="8235" y="4989"/>
                      </a:cubicBezTo>
                      <a:cubicBezTo>
                        <a:pt x="8272" y="4932"/>
                        <a:pt x="8333" y="4812"/>
                        <a:pt x="8373" y="4759"/>
                      </a:cubicBezTo>
                      <a:cubicBezTo>
                        <a:pt x="8448" y="4659"/>
                        <a:pt x="8643" y="4488"/>
                        <a:pt x="8710" y="4385"/>
                      </a:cubicBezTo>
                      <a:cubicBezTo>
                        <a:pt x="8732" y="4351"/>
                        <a:pt x="8750" y="4270"/>
                        <a:pt x="8773" y="4236"/>
                      </a:cubicBezTo>
                      <a:cubicBezTo>
                        <a:pt x="8834" y="4145"/>
                        <a:pt x="9003" y="3999"/>
                        <a:pt x="9081" y="3922"/>
                      </a:cubicBezTo>
                      <a:cubicBezTo>
                        <a:pt x="9238" y="3759"/>
                        <a:pt x="9531" y="3421"/>
                        <a:pt x="9710" y="3276"/>
                      </a:cubicBezTo>
                      <a:cubicBezTo>
                        <a:pt x="9765" y="3231"/>
                        <a:pt x="9908" y="3170"/>
                        <a:pt x="9953" y="3117"/>
                      </a:cubicBezTo>
                      <a:cubicBezTo>
                        <a:pt x="9975" y="3089"/>
                        <a:pt x="10000" y="2992"/>
                        <a:pt x="10000" y="2992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Freeform 7"/>
                <p:cNvSpPr>
                  <a:spLocks/>
                </p:cNvSpPr>
                <p:nvPr/>
              </p:nvSpPr>
              <p:spPr bwMode="auto">
                <a:xfrm>
                  <a:off x="3223" y="2531"/>
                  <a:ext cx="820" cy="686"/>
                </a:xfrm>
                <a:custGeom>
                  <a:avLst/>
                  <a:gdLst>
                    <a:gd name="T0" fmla="*/ 5647 w 5758"/>
                    <a:gd name="T1" fmla="*/ 1826 h 4813"/>
                    <a:gd name="T2" fmla="*/ 5524 w 5758"/>
                    <a:gd name="T3" fmla="*/ 1312 h 4813"/>
                    <a:gd name="T4" fmla="*/ 5570 w 5758"/>
                    <a:gd name="T5" fmla="*/ 991 h 4813"/>
                    <a:gd name="T6" fmla="*/ 5123 w 5758"/>
                    <a:gd name="T7" fmla="*/ 1011 h 4813"/>
                    <a:gd name="T8" fmla="*/ 4617 w 5758"/>
                    <a:gd name="T9" fmla="*/ 1237 h 4813"/>
                    <a:gd name="T10" fmla="*/ 4347 w 5758"/>
                    <a:gd name="T11" fmla="*/ 1013 h 4813"/>
                    <a:gd name="T12" fmla="*/ 3697 w 5758"/>
                    <a:gd name="T13" fmla="*/ 723 h 4813"/>
                    <a:gd name="T14" fmla="*/ 3611 w 5758"/>
                    <a:gd name="T15" fmla="*/ 602 h 4813"/>
                    <a:gd name="T16" fmla="*/ 3235 w 5758"/>
                    <a:gd name="T17" fmla="*/ 589 h 4813"/>
                    <a:gd name="T18" fmla="*/ 2926 w 5758"/>
                    <a:gd name="T19" fmla="*/ 774 h 4813"/>
                    <a:gd name="T20" fmla="*/ 2680 w 5758"/>
                    <a:gd name="T21" fmla="*/ 787 h 4813"/>
                    <a:gd name="T22" fmla="*/ 2498 w 5758"/>
                    <a:gd name="T23" fmla="*/ 523 h 4813"/>
                    <a:gd name="T24" fmla="*/ 2208 w 5758"/>
                    <a:gd name="T25" fmla="*/ 240 h 4813"/>
                    <a:gd name="T26" fmla="*/ 2126 w 5758"/>
                    <a:gd name="T27" fmla="*/ 30 h 4813"/>
                    <a:gd name="T28" fmla="*/ 1780 w 5758"/>
                    <a:gd name="T29" fmla="*/ 192 h 4813"/>
                    <a:gd name="T30" fmla="*/ 1691 w 5758"/>
                    <a:gd name="T31" fmla="*/ 351 h 4813"/>
                    <a:gd name="T32" fmla="*/ 1474 w 5758"/>
                    <a:gd name="T33" fmla="*/ 428 h 4813"/>
                    <a:gd name="T34" fmla="*/ 1163 w 5758"/>
                    <a:gd name="T35" fmla="*/ 604 h 4813"/>
                    <a:gd name="T36" fmla="*/ 789 w 5758"/>
                    <a:gd name="T37" fmla="*/ 695 h 4813"/>
                    <a:gd name="T38" fmla="*/ 765 w 5758"/>
                    <a:gd name="T39" fmla="*/ 961 h 4813"/>
                    <a:gd name="T40" fmla="*/ 892 w 5758"/>
                    <a:gd name="T41" fmla="*/ 1393 h 4813"/>
                    <a:gd name="T42" fmla="*/ 715 w 5758"/>
                    <a:gd name="T43" fmla="*/ 1426 h 4813"/>
                    <a:gd name="T44" fmla="*/ 466 w 5758"/>
                    <a:gd name="T45" fmla="*/ 1226 h 4813"/>
                    <a:gd name="T46" fmla="*/ 365 w 5758"/>
                    <a:gd name="T47" fmla="*/ 1619 h 4813"/>
                    <a:gd name="T48" fmla="*/ 155 w 5758"/>
                    <a:gd name="T49" fmla="*/ 1995 h 4813"/>
                    <a:gd name="T50" fmla="*/ 399 w 5758"/>
                    <a:gd name="T51" fmla="*/ 2129 h 4813"/>
                    <a:gd name="T52" fmla="*/ 326 w 5758"/>
                    <a:gd name="T53" fmla="*/ 2359 h 4813"/>
                    <a:gd name="T54" fmla="*/ 23 w 5758"/>
                    <a:gd name="T55" fmla="*/ 2410 h 4813"/>
                    <a:gd name="T56" fmla="*/ 311 w 5758"/>
                    <a:gd name="T57" fmla="*/ 2651 h 4813"/>
                    <a:gd name="T58" fmla="*/ 404 w 5758"/>
                    <a:gd name="T59" fmla="*/ 2849 h 4813"/>
                    <a:gd name="T60" fmla="*/ 548 w 5758"/>
                    <a:gd name="T61" fmla="*/ 3059 h 4813"/>
                    <a:gd name="T62" fmla="*/ 270 w 5758"/>
                    <a:gd name="T63" fmla="*/ 3317 h 4813"/>
                    <a:gd name="T64" fmla="*/ 697 w 5758"/>
                    <a:gd name="T65" fmla="*/ 3509 h 4813"/>
                    <a:gd name="T66" fmla="*/ 1090 w 5758"/>
                    <a:gd name="T67" fmla="*/ 3593 h 4813"/>
                    <a:gd name="T68" fmla="*/ 1571 w 5758"/>
                    <a:gd name="T69" fmla="*/ 3659 h 4813"/>
                    <a:gd name="T70" fmla="*/ 1748 w 5758"/>
                    <a:gd name="T71" fmla="*/ 4061 h 4813"/>
                    <a:gd name="T72" fmla="*/ 1713 w 5758"/>
                    <a:gd name="T73" fmla="*/ 4269 h 4813"/>
                    <a:gd name="T74" fmla="*/ 1822 w 5758"/>
                    <a:gd name="T75" fmla="*/ 4555 h 4813"/>
                    <a:gd name="T76" fmla="*/ 1953 w 5758"/>
                    <a:gd name="T77" fmla="*/ 4723 h 4813"/>
                    <a:gd name="T78" fmla="*/ 2345 w 5758"/>
                    <a:gd name="T79" fmla="*/ 4755 h 4813"/>
                    <a:gd name="T80" fmla="*/ 2675 w 5758"/>
                    <a:gd name="T81" fmla="*/ 4677 h 4813"/>
                    <a:gd name="T82" fmla="*/ 3007 w 5758"/>
                    <a:gd name="T83" fmla="*/ 4401 h 4813"/>
                    <a:gd name="T84" fmla="*/ 3481 w 5758"/>
                    <a:gd name="T85" fmla="*/ 4197 h 4813"/>
                    <a:gd name="T86" fmla="*/ 3959 w 5758"/>
                    <a:gd name="T87" fmla="*/ 4112 h 4813"/>
                    <a:gd name="T88" fmla="*/ 4430 w 5758"/>
                    <a:gd name="T89" fmla="*/ 3717 h 4813"/>
                    <a:gd name="T90" fmla="*/ 4692 w 5758"/>
                    <a:gd name="T91" fmla="*/ 3468 h 4813"/>
                    <a:gd name="T92" fmla="*/ 5135 w 5758"/>
                    <a:gd name="T93" fmla="*/ 3318 h 4813"/>
                    <a:gd name="T94" fmla="*/ 5484 w 5758"/>
                    <a:gd name="T95" fmla="*/ 2759 h 4813"/>
                    <a:gd name="T96" fmla="*/ 5696 w 5758"/>
                    <a:gd name="T97" fmla="*/ 2292 h 4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758" h="4813">
                      <a:moveTo>
                        <a:pt x="5752" y="2142"/>
                      </a:moveTo>
                      <a:cubicBezTo>
                        <a:pt x="5754" y="2133"/>
                        <a:pt x="5757" y="2114"/>
                        <a:pt x="5757" y="2105"/>
                      </a:cubicBezTo>
                      <a:cubicBezTo>
                        <a:pt x="5758" y="2084"/>
                        <a:pt x="5757" y="2041"/>
                        <a:pt x="5752" y="2021"/>
                      </a:cubicBezTo>
                      <a:cubicBezTo>
                        <a:pt x="5736" y="1968"/>
                        <a:pt x="5659" y="1880"/>
                        <a:pt x="5647" y="1826"/>
                      </a:cubicBezTo>
                      <a:cubicBezTo>
                        <a:pt x="5638" y="1785"/>
                        <a:pt x="5673" y="1696"/>
                        <a:pt x="5654" y="1658"/>
                      </a:cubicBezTo>
                      <a:cubicBezTo>
                        <a:pt x="5643" y="1636"/>
                        <a:pt x="5585" y="1625"/>
                        <a:pt x="5574" y="1604"/>
                      </a:cubicBezTo>
                      <a:cubicBezTo>
                        <a:pt x="5554" y="1564"/>
                        <a:pt x="5589" y="1468"/>
                        <a:pt x="5580" y="1424"/>
                      </a:cubicBezTo>
                      <a:cubicBezTo>
                        <a:pt x="5573" y="1394"/>
                        <a:pt x="5530" y="1343"/>
                        <a:pt x="5524" y="1312"/>
                      </a:cubicBezTo>
                      <a:cubicBezTo>
                        <a:pt x="5518" y="1288"/>
                        <a:pt x="5517" y="1237"/>
                        <a:pt x="5527" y="1215"/>
                      </a:cubicBezTo>
                      <a:cubicBezTo>
                        <a:pt x="5539" y="1190"/>
                        <a:pt x="5596" y="1166"/>
                        <a:pt x="5609" y="1142"/>
                      </a:cubicBezTo>
                      <a:cubicBezTo>
                        <a:pt x="5620" y="1124"/>
                        <a:pt x="5631" y="1080"/>
                        <a:pt x="5626" y="1060"/>
                      </a:cubicBezTo>
                      <a:cubicBezTo>
                        <a:pt x="5621" y="1038"/>
                        <a:pt x="5582" y="1009"/>
                        <a:pt x="5570" y="991"/>
                      </a:cubicBezTo>
                      <a:cubicBezTo>
                        <a:pt x="5563" y="979"/>
                        <a:pt x="5561" y="941"/>
                        <a:pt x="5548" y="942"/>
                      </a:cubicBezTo>
                      <a:cubicBezTo>
                        <a:pt x="5493" y="946"/>
                        <a:pt x="5528" y="1118"/>
                        <a:pt x="5486" y="1153"/>
                      </a:cubicBezTo>
                      <a:cubicBezTo>
                        <a:pt x="5449" y="1185"/>
                        <a:pt x="5339" y="1191"/>
                        <a:pt x="5293" y="1176"/>
                      </a:cubicBezTo>
                      <a:cubicBezTo>
                        <a:pt x="5237" y="1157"/>
                        <a:pt x="5183" y="1011"/>
                        <a:pt x="5123" y="1011"/>
                      </a:cubicBezTo>
                      <a:cubicBezTo>
                        <a:pt x="5093" y="1011"/>
                        <a:pt x="5064" y="1085"/>
                        <a:pt x="5035" y="1097"/>
                      </a:cubicBezTo>
                      <a:cubicBezTo>
                        <a:pt x="4985" y="1119"/>
                        <a:pt x="4866" y="1078"/>
                        <a:pt x="4817" y="1103"/>
                      </a:cubicBezTo>
                      <a:cubicBezTo>
                        <a:pt x="4762" y="1130"/>
                        <a:pt x="4728" y="1294"/>
                        <a:pt x="4667" y="1295"/>
                      </a:cubicBezTo>
                      <a:cubicBezTo>
                        <a:pt x="4648" y="1296"/>
                        <a:pt x="4633" y="1247"/>
                        <a:pt x="4617" y="1237"/>
                      </a:cubicBezTo>
                      <a:cubicBezTo>
                        <a:pt x="4584" y="1217"/>
                        <a:pt x="4496" y="1226"/>
                        <a:pt x="4467" y="1200"/>
                      </a:cubicBezTo>
                      <a:cubicBezTo>
                        <a:pt x="4448" y="1182"/>
                        <a:pt x="4452" y="1117"/>
                        <a:pt x="4432" y="1101"/>
                      </a:cubicBezTo>
                      <a:cubicBezTo>
                        <a:pt x="4419" y="1091"/>
                        <a:pt x="4380" y="1106"/>
                        <a:pt x="4368" y="1095"/>
                      </a:cubicBezTo>
                      <a:cubicBezTo>
                        <a:pt x="4352" y="1082"/>
                        <a:pt x="4364" y="1027"/>
                        <a:pt x="4347" y="1013"/>
                      </a:cubicBezTo>
                      <a:cubicBezTo>
                        <a:pt x="4315" y="986"/>
                        <a:pt x="4220" y="1002"/>
                        <a:pt x="4177" y="1002"/>
                      </a:cubicBezTo>
                      <a:cubicBezTo>
                        <a:pt x="4091" y="1002"/>
                        <a:pt x="3897" y="1085"/>
                        <a:pt x="3833" y="1026"/>
                      </a:cubicBezTo>
                      <a:cubicBezTo>
                        <a:pt x="3797" y="992"/>
                        <a:pt x="3854" y="871"/>
                        <a:pt x="3831" y="826"/>
                      </a:cubicBezTo>
                      <a:cubicBezTo>
                        <a:pt x="3812" y="788"/>
                        <a:pt x="3705" y="765"/>
                        <a:pt x="3697" y="723"/>
                      </a:cubicBezTo>
                      <a:cubicBezTo>
                        <a:pt x="3690" y="688"/>
                        <a:pt x="3767" y="634"/>
                        <a:pt x="3770" y="598"/>
                      </a:cubicBezTo>
                      <a:cubicBezTo>
                        <a:pt x="3772" y="568"/>
                        <a:pt x="3753" y="499"/>
                        <a:pt x="3727" y="484"/>
                      </a:cubicBezTo>
                      <a:cubicBezTo>
                        <a:pt x="3702" y="469"/>
                        <a:pt x="3632" y="481"/>
                        <a:pt x="3613" y="503"/>
                      </a:cubicBezTo>
                      <a:cubicBezTo>
                        <a:pt x="3596" y="521"/>
                        <a:pt x="3615" y="577"/>
                        <a:pt x="3611" y="602"/>
                      </a:cubicBezTo>
                      <a:cubicBezTo>
                        <a:pt x="3604" y="640"/>
                        <a:pt x="3591" y="723"/>
                        <a:pt x="3562" y="749"/>
                      </a:cubicBezTo>
                      <a:cubicBezTo>
                        <a:pt x="3539" y="770"/>
                        <a:pt x="3470" y="789"/>
                        <a:pt x="3441" y="777"/>
                      </a:cubicBezTo>
                      <a:cubicBezTo>
                        <a:pt x="3404" y="763"/>
                        <a:pt x="3379" y="674"/>
                        <a:pt x="3349" y="648"/>
                      </a:cubicBezTo>
                      <a:cubicBezTo>
                        <a:pt x="3325" y="627"/>
                        <a:pt x="3267" y="584"/>
                        <a:pt x="3235" y="589"/>
                      </a:cubicBezTo>
                      <a:cubicBezTo>
                        <a:pt x="3183" y="596"/>
                        <a:pt x="3139" y="736"/>
                        <a:pt x="3087" y="736"/>
                      </a:cubicBezTo>
                      <a:cubicBezTo>
                        <a:pt x="3066" y="736"/>
                        <a:pt x="3047" y="685"/>
                        <a:pt x="3027" y="676"/>
                      </a:cubicBezTo>
                      <a:cubicBezTo>
                        <a:pt x="3008" y="669"/>
                        <a:pt x="2961" y="663"/>
                        <a:pt x="2945" y="676"/>
                      </a:cubicBezTo>
                      <a:cubicBezTo>
                        <a:pt x="2926" y="692"/>
                        <a:pt x="2942" y="754"/>
                        <a:pt x="2926" y="774"/>
                      </a:cubicBezTo>
                      <a:cubicBezTo>
                        <a:pt x="2914" y="790"/>
                        <a:pt x="2872" y="814"/>
                        <a:pt x="2852" y="809"/>
                      </a:cubicBezTo>
                      <a:cubicBezTo>
                        <a:pt x="2832" y="804"/>
                        <a:pt x="2819" y="759"/>
                        <a:pt x="2805" y="746"/>
                      </a:cubicBezTo>
                      <a:cubicBezTo>
                        <a:pt x="2788" y="729"/>
                        <a:pt x="2749" y="687"/>
                        <a:pt x="2726" y="693"/>
                      </a:cubicBezTo>
                      <a:cubicBezTo>
                        <a:pt x="2701" y="700"/>
                        <a:pt x="2705" y="779"/>
                        <a:pt x="2680" y="787"/>
                      </a:cubicBezTo>
                      <a:cubicBezTo>
                        <a:pt x="2649" y="796"/>
                        <a:pt x="2577" y="754"/>
                        <a:pt x="2569" y="723"/>
                      </a:cubicBezTo>
                      <a:cubicBezTo>
                        <a:pt x="2563" y="697"/>
                        <a:pt x="2621" y="658"/>
                        <a:pt x="2627" y="632"/>
                      </a:cubicBezTo>
                      <a:cubicBezTo>
                        <a:pt x="2632" y="614"/>
                        <a:pt x="2633" y="573"/>
                        <a:pt x="2622" y="559"/>
                      </a:cubicBezTo>
                      <a:cubicBezTo>
                        <a:pt x="2601" y="534"/>
                        <a:pt x="2523" y="544"/>
                        <a:pt x="2498" y="523"/>
                      </a:cubicBezTo>
                      <a:cubicBezTo>
                        <a:pt x="2469" y="498"/>
                        <a:pt x="2469" y="402"/>
                        <a:pt x="2435" y="385"/>
                      </a:cubicBezTo>
                      <a:cubicBezTo>
                        <a:pt x="2389" y="361"/>
                        <a:pt x="2281" y="437"/>
                        <a:pt x="2231" y="424"/>
                      </a:cubicBezTo>
                      <a:cubicBezTo>
                        <a:pt x="2209" y="418"/>
                        <a:pt x="2167" y="388"/>
                        <a:pt x="2162" y="366"/>
                      </a:cubicBezTo>
                      <a:cubicBezTo>
                        <a:pt x="2153" y="334"/>
                        <a:pt x="2223" y="270"/>
                        <a:pt x="2208" y="240"/>
                      </a:cubicBezTo>
                      <a:cubicBezTo>
                        <a:pt x="2202" y="227"/>
                        <a:pt x="2165" y="230"/>
                        <a:pt x="2152" y="222"/>
                      </a:cubicBezTo>
                      <a:cubicBezTo>
                        <a:pt x="2130" y="209"/>
                        <a:pt x="2077" y="176"/>
                        <a:pt x="2077" y="150"/>
                      </a:cubicBezTo>
                      <a:cubicBezTo>
                        <a:pt x="2076" y="132"/>
                        <a:pt x="2122" y="114"/>
                        <a:pt x="2129" y="97"/>
                      </a:cubicBezTo>
                      <a:cubicBezTo>
                        <a:pt x="2135" y="81"/>
                        <a:pt x="2138" y="42"/>
                        <a:pt x="2126" y="30"/>
                      </a:cubicBezTo>
                      <a:cubicBezTo>
                        <a:pt x="2096" y="0"/>
                        <a:pt x="1997" y="20"/>
                        <a:pt x="1954" y="20"/>
                      </a:cubicBezTo>
                      <a:cubicBezTo>
                        <a:pt x="1946" y="20"/>
                        <a:pt x="1930" y="20"/>
                        <a:pt x="1922" y="22"/>
                      </a:cubicBezTo>
                      <a:cubicBezTo>
                        <a:pt x="1879" y="35"/>
                        <a:pt x="1782" y="70"/>
                        <a:pt x="1763" y="112"/>
                      </a:cubicBezTo>
                      <a:cubicBezTo>
                        <a:pt x="1755" y="130"/>
                        <a:pt x="1773" y="173"/>
                        <a:pt x="1780" y="192"/>
                      </a:cubicBezTo>
                      <a:cubicBezTo>
                        <a:pt x="1787" y="210"/>
                        <a:pt x="1817" y="240"/>
                        <a:pt x="1818" y="260"/>
                      </a:cubicBezTo>
                      <a:cubicBezTo>
                        <a:pt x="1818" y="274"/>
                        <a:pt x="1792" y="297"/>
                        <a:pt x="1790" y="312"/>
                      </a:cubicBezTo>
                      <a:cubicBezTo>
                        <a:pt x="1785" y="335"/>
                        <a:pt x="1821" y="394"/>
                        <a:pt x="1801" y="407"/>
                      </a:cubicBezTo>
                      <a:cubicBezTo>
                        <a:pt x="1775" y="425"/>
                        <a:pt x="1721" y="345"/>
                        <a:pt x="1691" y="351"/>
                      </a:cubicBezTo>
                      <a:cubicBezTo>
                        <a:pt x="1677" y="354"/>
                        <a:pt x="1668" y="388"/>
                        <a:pt x="1655" y="392"/>
                      </a:cubicBezTo>
                      <a:cubicBezTo>
                        <a:pt x="1626" y="402"/>
                        <a:pt x="1566" y="368"/>
                        <a:pt x="1535" y="364"/>
                      </a:cubicBezTo>
                      <a:cubicBezTo>
                        <a:pt x="1512" y="362"/>
                        <a:pt x="1454" y="344"/>
                        <a:pt x="1442" y="364"/>
                      </a:cubicBezTo>
                      <a:cubicBezTo>
                        <a:pt x="1432" y="379"/>
                        <a:pt x="1470" y="410"/>
                        <a:pt x="1474" y="428"/>
                      </a:cubicBezTo>
                      <a:cubicBezTo>
                        <a:pt x="1479" y="451"/>
                        <a:pt x="1480" y="501"/>
                        <a:pt x="1472" y="523"/>
                      </a:cubicBezTo>
                      <a:cubicBezTo>
                        <a:pt x="1461" y="553"/>
                        <a:pt x="1426" y="615"/>
                        <a:pt x="1395" y="624"/>
                      </a:cubicBezTo>
                      <a:cubicBezTo>
                        <a:pt x="1369" y="632"/>
                        <a:pt x="1321" y="590"/>
                        <a:pt x="1294" y="587"/>
                      </a:cubicBezTo>
                      <a:cubicBezTo>
                        <a:pt x="1261" y="583"/>
                        <a:pt x="1195" y="596"/>
                        <a:pt x="1163" y="604"/>
                      </a:cubicBezTo>
                      <a:cubicBezTo>
                        <a:pt x="1132" y="611"/>
                        <a:pt x="1074" y="649"/>
                        <a:pt x="1042" y="648"/>
                      </a:cubicBezTo>
                      <a:cubicBezTo>
                        <a:pt x="1007" y="648"/>
                        <a:pt x="949" y="593"/>
                        <a:pt x="915" y="594"/>
                      </a:cubicBezTo>
                      <a:cubicBezTo>
                        <a:pt x="890" y="595"/>
                        <a:pt x="845" y="624"/>
                        <a:pt x="827" y="641"/>
                      </a:cubicBezTo>
                      <a:cubicBezTo>
                        <a:pt x="814" y="652"/>
                        <a:pt x="785" y="679"/>
                        <a:pt x="789" y="695"/>
                      </a:cubicBezTo>
                      <a:cubicBezTo>
                        <a:pt x="797" y="722"/>
                        <a:pt x="882" y="712"/>
                        <a:pt x="892" y="738"/>
                      </a:cubicBezTo>
                      <a:cubicBezTo>
                        <a:pt x="899" y="757"/>
                        <a:pt x="871" y="796"/>
                        <a:pt x="857" y="811"/>
                      </a:cubicBezTo>
                      <a:cubicBezTo>
                        <a:pt x="839" y="830"/>
                        <a:pt x="780" y="839"/>
                        <a:pt x="767" y="862"/>
                      </a:cubicBezTo>
                      <a:cubicBezTo>
                        <a:pt x="754" y="883"/>
                        <a:pt x="765" y="936"/>
                        <a:pt x="765" y="961"/>
                      </a:cubicBezTo>
                      <a:cubicBezTo>
                        <a:pt x="764" y="1005"/>
                        <a:pt x="732" y="1105"/>
                        <a:pt x="763" y="1136"/>
                      </a:cubicBezTo>
                      <a:cubicBezTo>
                        <a:pt x="791" y="1164"/>
                        <a:pt x="887" y="1112"/>
                        <a:pt x="918" y="1135"/>
                      </a:cubicBezTo>
                      <a:cubicBezTo>
                        <a:pt x="943" y="1153"/>
                        <a:pt x="956" y="1222"/>
                        <a:pt x="954" y="1252"/>
                      </a:cubicBezTo>
                      <a:cubicBezTo>
                        <a:pt x="951" y="1291"/>
                        <a:pt x="900" y="1355"/>
                        <a:pt x="892" y="1393"/>
                      </a:cubicBezTo>
                      <a:cubicBezTo>
                        <a:pt x="887" y="1414"/>
                        <a:pt x="891" y="1460"/>
                        <a:pt x="890" y="1482"/>
                      </a:cubicBezTo>
                      <a:cubicBezTo>
                        <a:pt x="890" y="1509"/>
                        <a:pt x="913" y="1575"/>
                        <a:pt x="890" y="1589"/>
                      </a:cubicBezTo>
                      <a:cubicBezTo>
                        <a:pt x="865" y="1605"/>
                        <a:pt x="804" y="1557"/>
                        <a:pt x="782" y="1537"/>
                      </a:cubicBezTo>
                      <a:cubicBezTo>
                        <a:pt x="758" y="1515"/>
                        <a:pt x="738" y="1448"/>
                        <a:pt x="715" y="1426"/>
                      </a:cubicBezTo>
                      <a:cubicBezTo>
                        <a:pt x="695" y="1408"/>
                        <a:pt x="640" y="1394"/>
                        <a:pt x="619" y="1378"/>
                      </a:cubicBezTo>
                      <a:cubicBezTo>
                        <a:pt x="605" y="1366"/>
                        <a:pt x="588" y="1331"/>
                        <a:pt x="572" y="1321"/>
                      </a:cubicBezTo>
                      <a:cubicBezTo>
                        <a:pt x="555" y="1311"/>
                        <a:pt x="509" y="1316"/>
                        <a:pt x="494" y="1303"/>
                      </a:cubicBezTo>
                      <a:cubicBezTo>
                        <a:pt x="479" y="1289"/>
                        <a:pt x="486" y="1227"/>
                        <a:pt x="466" y="1226"/>
                      </a:cubicBezTo>
                      <a:cubicBezTo>
                        <a:pt x="440" y="1225"/>
                        <a:pt x="427" y="1293"/>
                        <a:pt x="421" y="1318"/>
                      </a:cubicBezTo>
                      <a:cubicBezTo>
                        <a:pt x="414" y="1349"/>
                        <a:pt x="435" y="1417"/>
                        <a:pt x="423" y="1447"/>
                      </a:cubicBezTo>
                      <a:cubicBezTo>
                        <a:pt x="415" y="1464"/>
                        <a:pt x="375" y="1482"/>
                        <a:pt x="367" y="1499"/>
                      </a:cubicBezTo>
                      <a:cubicBezTo>
                        <a:pt x="355" y="1526"/>
                        <a:pt x="361" y="1589"/>
                        <a:pt x="365" y="1619"/>
                      </a:cubicBezTo>
                      <a:cubicBezTo>
                        <a:pt x="370" y="1651"/>
                        <a:pt x="409" y="1712"/>
                        <a:pt x="404" y="1744"/>
                      </a:cubicBezTo>
                      <a:cubicBezTo>
                        <a:pt x="400" y="1770"/>
                        <a:pt x="366" y="1815"/>
                        <a:pt x="344" y="1828"/>
                      </a:cubicBezTo>
                      <a:cubicBezTo>
                        <a:pt x="329" y="1838"/>
                        <a:pt x="287" y="1830"/>
                        <a:pt x="271" y="1839"/>
                      </a:cubicBezTo>
                      <a:cubicBezTo>
                        <a:pt x="230" y="1864"/>
                        <a:pt x="149" y="1947"/>
                        <a:pt x="155" y="1995"/>
                      </a:cubicBezTo>
                      <a:cubicBezTo>
                        <a:pt x="158" y="2012"/>
                        <a:pt x="195" y="2032"/>
                        <a:pt x="212" y="2039"/>
                      </a:cubicBezTo>
                      <a:cubicBezTo>
                        <a:pt x="256" y="2059"/>
                        <a:pt x="359" y="2047"/>
                        <a:pt x="402" y="2068"/>
                      </a:cubicBezTo>
                      <a:cubicBezTo>
                        <a:pt x="419" y="2076"/>
                        <a:pt x="462" y="2100"/>
                        <a:pt x="457" y="2118"/>
                      </a:cubicBezTo>
                      <a:cubicBezTo>
                        <a:pt x="452" y="2132"/>
                        <a:pt x="410" y="2119"/>
                        <a:pt x="399" y="2129"/>
                      </a:cubicBezTo>
                      <a:cubicBezTo>
                        <a:pt x="379" y="2146"/>
                        <a:pt x="390" y="2216"/>
                        <a:pt x="367" y="2226"/>
                      </a:cubicBezTo>
                      <a:cubicBezTo>
                        <a:pt x="340" y="2239"/>
                        <a:pt x="283" y="2165"/>
                        <a:pt x="256" y="2180"/>
                      </a:cubicBezTo>
                      <a:cubicBezTo>
                        <a:pt x="242" y="2188"/>
                        <a:pt x="242" y="2229"/>
                        <a:pt x="245" y="2245"/>
                      </a:cubicBezTo>
                      <a:cubicBezTo>
                        <a:pt x="253" y="2279"/>
                        <a:pt x="341" y="2328"/>
                        <a:pt x="326" y="2359"/>
                      </a:cubicBezTo>
                      <a:cubicBezTo>
                        <a:pt x="318" y="2375"/>
                        <a:pt x="272" y="2356"/>
                        <a:pt x="256" y="2363"/>
                      </a:cubicBezTo>
                      <a:cubicBezTo>
                        <a:pt x="221" y="2380"/>
                        <a:pt x="191" y="2481"/>
                        <a:pt x="152" y="2479"/>
                      </a:cubicBezTo>
                      <a:cubicBezTo>
                        <a:pt x="128" y="2477"/>
                        <a:pt x="119" y="2410"/>
                        <a:pt x="98" y="2400"/>
                      </a:cubicBezTo>
                      <a:cubicBezTo>
                        <a:pt x="80" y="2393"/>
                        <a:pt x="33" y="2394"/>
                        <a:pt x="23" y="2410"/>
                      </a:cubicBezTo>
                      <a:cubicBezTo>
                        <a:pt x="0" y="2443"/>
                        <a:pt x="64" y="2561"/>
                        <a:pt x="64" y="2567"/>
                      </a:cubicBezTo>
                      <a:cubicBezTo>
                        <a:pt x="64" y="2572"/>
                        <a:pt x="144" y="2635"/>
                        <a:pt x="178" y="2638"/>
                      </a:cubicBezTo>
                      <a:cubicBezTo>
                        <a:pt x="215" y="2640"/>
                        <a:pt x="285" y="2562"/>
                        <a:pt x="314" y="2584"/>
                      </a:cubicBezTo>
                      <a:cubicBezTo>
                        <a:pt x="328" y="2593"/>
                        <a:pt x="298" y="2640"/>
                        <a:pt x="311" y="2651"/>
                      </a:cubicBezTo>
                      <a:cubicBezTo>
                        <a:pt x="332" y="2670"/>
                        <a:pt x="400" y="2616"/>
                        <a:pt x="423" y="2632"/>
                      </a:cubicBezTo>
                      <a:cubicBezTo>
                        <a:pt x="439" y="2644"/>
                        <a:pt x="426" y="2695"/>
                        <a:pt x="436" y="2713"/>
                      </a:cubicBezTo>
                      <a:cubicBezTo>
                        <a:pt x="448" y="2733"/>
                        <a:pt x="510" y="2749"/>
                        <a:pt x="509" y="2772"/>
                      </a:cubicBezTo>
                      <a:cubicBezTo>
                        <a:pt x="508" y="2805"/>
                        <a:pt x="413" y="2818"/>
                        <a:pt x="404" y="2849"/>
                      </a:cubicBezTo>
                      <a:cubicBezTo>
                        <a:pt x="398" y="2870"/>
                        <a:pt x="417" y="2916"/>
                        <a:pt x="434" y="2930"/>
                      </a:cubicBezTo>
                      <a:cubicBezTo>
                        <a:pt x="461" y="2951"/>
                        <a:pt x="540" y="2928"/>
                        <a:pt x="571" y="2944"/>
                      </a:cubicBezTo>
                      <a:cubicBezTo>
                        <a:pt x="587" y="2953"/>
                        <a:pt x="619" y="2984"/>
                        <a:pt x="617" y="3002"/>
                      </a:cubicBezTo>
                      <a:cubicBezTo>
                        <a:pt x="615" y="3025"/>
                        <a:pt x="570" y="3054"/>
                        <a:pt x="548" y="3059"/>
                      </a:cubicBezTo>
                      <a:cubicBezTo>
                        <a:pt x="516" y="3065"/>
                        <a:pt x="449" y="3003"/>
                        <a:pt x="421" y="3021"/>
                      </a:cubicBezTo>
                      <a:cubicBezTo>
                        <a:pt x="394" y="3039"/>
                        <a:pt x="423" y="3124"/>
                        <a:pt x="404" y="3150"/>
                      </a:cubicBezTo>
                      <a:cubicBezTo>
                        <a:pt x="397" y="3161"/>
                        <a:pt x="367" y="3165"/>
                        <a:pt x="357" y="3174"/>
                      </a:cubicBezTo>
                      <a:cubicBezTo>
                        <a:pt x="327" y="3203"/>
                        <a:pt x="249" y="3280"/>
                        <a:pt x="270" y="3317"/>
                      </a:cubicBezTo>
                      <a:cubicBezTo>
                        <a:pt x="288" y="3350"/>
                        <a:pt x="386" y="3310"/>
                        <a:pt x="423" y="3318"/>
                      </a:cubicBezTo>
                      <a:cubicBezTo>
                        <a:pt x="471" y="3330"/>
                        <a:pt x="573" y="3363"/>
                        <a:pt x="602" y="3403"/>
                      </a:cubicBezTo>
                      <a:cubicBezTo>
                        <a:pt x="619" y="3424"/>
                        <a:pt x="599" y="3492"/>
                        <a:pt x="619" y="3509"/>
                      </a:cubicBezTo>
                      <a:cubicBezTo>
                        <a:pt x="634" y="3522"/>
                        <a:pt x="678" y="3510"/>
                        <a:pt x="697" y="3509"/>
                      </a:cubicBezTo>
                      <a:cubicBezTo>
                        <a:pt x="734" y="3506"/>
                        <a:pt x="807" y="3485"/>
                        <a:pt x="844" y="3490"/>
                      </a:cubicBezTo>
                      <a:cubicBezTo>
                        <a:pt x="861" y="3493"/>
                        <a:pt x="890" y="3519"/>
                        <a:pt x="908" y="3521"/>
                      </a:cubicBezTo>
                      <a:cubicBezTo>
                        <a:pt x="945" y="3527"/>
                        <a:pt x="1023" y="3481"/>
                        <a:pt x="1055" y="3500"/>
                      </a:cubicBezTo>
                      <a:cubicBezTo>
                        <a:pt x="1077" y="3513"/>
                        <a:pt x="1070" y="3578"/>
                        <a:pt x="1090" y="3593"/>
                      </a:cubicBezTo>
                      <a:cubicBezTo>
                        <a:pt x="1126" y="3620"/>
                        <a:pt x="1226" y="3615"/>
                        <a:pt x="1270" y="3605"/>
                      </a:cubicBezTo>
                      <a:cubicBezTo>
                        <a:pt x="1297" y="3600"/>
                        <a:pt x="1341" y="3550"/>
                        <a:pt x="1369" y="3552"/>
                      </a:cubicBezTo>
                      <a:cubicBezTo>
                        <a:pt x="1397" y="3555"/>
                        <a:pt x="1433" y="3608"/>
                        <a:pt x="1458" y="3621"/>
                      </a:cubicBezTo>
                      <a:cubicBezTo>
                        <a:pt x="1484" y="3635"/>
                        <a:pt x="1554" y="3634"/>
                        <a:pt x="1571" y="3659"/>
                      </a:cubicBezTo>
                      <a:cubicBezTo>
                        <a:pt x="1582" y="3673"/>
                        <a:pt x="1573" y="3712"/>
                        <a:pt x="1571" y="3730"/>
                      </a:cubicBezTo>
                      <a:cubicBezTo>
                        <a:pt x="1569" y="3748"/>
                        <a:pt x="1551" y="3782"/>
                        <a:pt x="1554" y="3799"/>
                      </a:cubicBezTo>
                      <a:cubicBezTo>
                        <a:pt x="1559" y="3820"/>
                        <a:pt x="1595" y="3850"/>
                        <a:pt x="1608" y="3868"/>
                      </a:cubicBezTo>
                      <a:cubicBezTo>
                        <a:pt x="1644" y="3915"/>
                        <a:pt x="1737" y="4002"/>
                        <a:pt x="1748" y="4061"/>
                      </a:cubicBezTo>
                      <a:cubicBezTo>
                        <a:pt x="1752" y="4083"/>
                        <a:pt x="1743" y="4135"/>
                        <a:pt x="1724" y="4148"/>
                      </a:cubicBezTo>
                      <a:cubicBezTo>
                        <a:pt x="1710" y="4158"/>
                        <a:pt x="1668" y="4133"/>
                        <a:pt x="1653" y="4143"/>
                      </a:cubicBezTo>
                      <a:cubicBezTo>
                        <a:pt x="1625" y="4160"/>
                        <a:pt x="1585" y="4235"/>
                        <a:pt x="1602" y="4263"/>
                      </a:cubicBezTo>
                      <a:cubicBezTo>
                        <a:pt x="1617" y="4287"/>
                        <a:pt x="1692" y="4251"/>
                        <a:pt x="1713" y="4269"/>
                      </a:cubicBezTo>
                      <a:cubicBezTo>
                        <a:pt x="1731" y="4284"/>
                        <a:pt x="1718" y="4344"/>
                        <a:pt x="1734" y="4361"/>
                      </a:cubicBezTo>
                      <a:cubicBezTo>
                        <a:pt x="1747" y="4375"/>
                        <a:pt x="1799" y="4368"/>
                        <a:pt x="1806" y="4385"/>
                      </a:cubicBezTo>
                      <a:cubicBezTo>
                        <a:pt x="1816" y="4412"/>
                        <a:pt x="1745" y="4458"/>
                        <a:pt x="1749" y="4486"/>
                      </a:cubicBezTo>
                      <a:cubicBezTo>
                        <a:pt x="1753" y="4511"/>
                        <a:pt x="1803" y="4539"/>
                        <a:pt x="1822" y="4555"/>
                      </a:cubicBezTo>
                      <a:cubicBezTo>
                        <a:pt x="1839" y="4568"/>
                        <a:pt x="1888" y="4582"/>
                        <a:pt x="1892" y="4602"/>
                      </a:cubicBezTo>
                      <a:cubicBezTo>
                        <a:pt x="1898" y="4628"/>
                        <a:pt x="1844" y="4668"/>
                        <a:pt x="1841" y="4694"/>
                      </a:cubicBezTo>
                      <a:cubicBezTo>
                        <a:pt x="1838" y="4714"/>
                        <a:pt x="1840" y="4764"/>
                        <a:pt x="1859" y="4772"/>
                      </a:cubicBezTo>
                      <a:cubicBezTo>
                        <a:pt x="1883" y="4783"/>
                        <a:pt x="1928" y="4714"/>
                        <a:pt x="1953" y="4723"/>
                      </a:cubicBezTo>
                      <a:cubicBezTo>
                        <a:pt x="1970" y="4729"/>
                        <a:pt x="1966" y="4782"/>
                        <a:pt x="1982" y="4792"/>
                      </a:cubicBezTo>
                      <a:cubicBezTo>
                        <a:pt x="2017" y="4813"/>
                        <a:pt x="2104" y="4773"/>
                        <a:pt x="2145" y="4775"/>
                      </a:cubicBezTo>
                      <a:cubicBezTo>
                        <a:pt x="2162" y="4776"/>
                        <a:pt x="2196" y="4791"/>
                        <a:pt x="2214" y="4790"/>
                      </a:cubicBezTo>
                      <a:cubicBezTo>
                        <a:pt x="2248" y="4790"/>
                        <a:pt x="2312" y="4749"/>
                        <a:pt x="2345" y="4755"/>
                      </a:cubicBezTo>
                      <a:cubicBezTo>
                        <a:pt x="2357" y="4758"/>
                        <a:pt x="2372" y="4781"/>
                        <a:pt x="2383" y="4783"/>
                      </a:cubicBezTo>
                      <a:cubicBezTo>
                        <a:pt x="2424" y="4791"/>
                        <a:pt x="2503" y="4743"/>
                        <a:pt x="2545" y="4740"/>
                      </a:cubicBezTo>
                      <a:cubicBezTo>
                        <a:pt x="2575" y="4737"/>
                        <a:pt x="2641" y="4770"/>
                        <a:pt x="2665" y="4751"/>
                      </a:cubicBezTo>
                      <a:cubicBezTo>
                        <a:pt x="2680" y="4739"/>
                        <a:pt x="2665" y="4692"/>
                        <a:pt x="2675" y="4677"/>
                      </a:cubicBezTo>
                      <a:cubicBezTo>
                        <a:pt x="2691" y="4652"/>
                        <a:pt x="2760" y="4642"/>
                        <a:pt x="2775" y="4616"/>
                      </a:cubicBezTo>
                      <a:cubicBezTo>
                        <a:pt x="2787" y="4595"/>
                        <a:pt x="2765" y="4539"/>
                        <a:pt x="2775" y="4516"/>
                      </a:cubicBezTo>
                      <a:cubicBezTo>
                        <a:pt x="2795" y="4469"/>
                        <a:pt x="2872" y="4387"/>
                        <a:pt x="2922" y="4375"/>
                      </a:cubicBezTo>
                      <a:cubicBezTo>
                        <a:pt x="2943" y="4370"/>
                        <a:pt x="2985" y="4400"/>
                        <a:pt x="3007" y="4401"/>
                      </a:cubicBezTo>
                      <a:cubicBezTo>
                        <a:pt x="3037" y="4402"/>
                        <a:pt x="3105" y="4398"/>
                        <a:pt x="3125" y="4375"/>
                      </a:cubicBezTo>
                      <a:cubicBezTo>
                        <a:pt x="3139" y="4359"/>
                        <a:pt x="3115" y="4305"/>
                        <a:pt x="3131" y="4290"/>
                      </a:cubicBezTo>
                      <a:cubicBezTo>
                        <a:pt x="3167" y="4254"/>
                        <a:pt x="3286" y="4294"/>
                        <a:pt x="3335" y="4280"/>
                      </a:cubicBezTo>
                      <a:cubicBezTo>
                        <a:pt x="3376" y="4268"/>
                        <a:pt x="3441" y="4208"/>
                        <a:pt x="3481" y="4197"/>
                      </a:cubicBezTo>
                      <a:cubicBezTo>
                        <a:pt x="3531" y="4183"/>
                        <a:pt x="3639" y="4212"/>
                        <a:pt x="3686" y="4192"/>
                      </a:cubicBezTo>
                      <a:cubicBezTo>
                        <a:pt x="3728" y="4173"/>
                        <a:pt x="3774" y="4082"/>
                        <a:pt x="3814" y="4058"/>
                      </a:cubicBezTo>
                      <a:cubicBezTo>
                        <a:pt x="3836" y="4045"/>
                        <a:pt x="3892" y="4021"/>
                        <a:pt x="3916" y="4032"/>
                      </a:cubicBezTo>
                      <a:cubicBezTo>
                        <a:pt x="3937" y="4041"/>
                        <a:pt x="3937" y="4108"/>
                        <a:pt x="3959" y="4112"/>
                      </a:cubicBezTo>
                      <a:cubicBezTo>
                        <a:pt x="3987" y="4116"/>
                        <a:pt x="4017" y="4050"/>
                        <a:pt x="4042" y="4039"/>
                      </a:cubicBezTo>
                      <a:cubicBezTo>
                        <a:pt x="4063" y="4030"/>
                        <a:pt x="4112" y="4042"/>
                        <a:pt x="4131" y="4031"/>
                      </a:cubicBezTo>
                      <a:cubicBezTo>
                        <a:pt x="4172" y="4005"/>
                        <a:pt x="4202" y="3902"/>
                        <a:pt x="4235" y="3866"/>
                      </a:cubicBezTo>
                      <a:cubicBezTo>
                        <a:pt x="4277" y="3821"/>
                        <a:pt x="4371" y="3733"/>
                        <a:pt x="4430" y="3717"/>
                      </a:cubicBezTo>
                      <a:cubicBezTo>
                        <a:pt x="4464" y="3707"/>
                        <a:pt x="4540" y="3751"/>
                        <a:pt x="4570" y="3732"/>
                      </a:cubicBezTo>
                      <a:cubicBezTo>
                        <a:pt x="4592" y="3718"/>
                        <a:pt x="4586" y="3653"/>
                        <a:pt x="4604" y="3634"/>
                      </a:cubicBezTo>
                      <a:cubicBezTo>
                        <a:pt x="4629" y="3608"/>
                        <a:pt x="4724" y="3614"/>
                        <a:pt x="4738" y="3580"/>
                      </a:cubicBezTo>
                      <a:cubicBezTo>
                        <a:pt x="4750" y="3552"/>
                        <a:pt x="4674" y="3493"/>
                        <a:pt x="4692" y="3468"/>
                      </a:cubicBezTo>
                      <a:cubicBezTo>
                        <a:pt x="4708" y="3445"/>
                        <a:pt x="4779" y="3487"/>
                        <a:pt x="4804" y="3474"/>
                      </a:cubicBezTo>
                      <a:cubicBezTo>
                        <a:pt x="4843" y="3453"/>
                        <a:pt x="4856" y="3340"/>
                        <a:pt x="4897" y="3324"/>
                      </a:cubicBezTo>
                      <a:cubicBezTo>
                        <a:pt x="4933" y="3310"/>
                        <a:pt x="5005" y="3369"/>
                        <a:pt x="5043" y="3365"/>
                      </a:cubicBezTo>
                      <a:cubicBezTo>
                        <a:pt x="5069" y="3363"/>
                        <a:pt x="5118" y="3338"/>
                        <a:pt x="5135" y="3318"/>
                      </a:cubicBezTo>
                      <a:cubicBezTo>
                        <a:pt x="5158" y="3291"/>
                        <a:pt x="5170" y="3216"/>
                        <a:pt x="5180" y="3182"/>
                      </a:cubicBezTo>
                      <a:cubicBezTo>
                        <a:pt x="5191" y="3143"/>
                        <a:pt x="5203" y="3062"/>
                        <a:pt x="5219" y="3025"/>
                      </a:cubicBezTo>
                      <a:cubicBezTo>
                        <a:pt x="5233" y="2990"/>
                        <a:pt x="5272" y="2924"/>
                        <a:pt x="5297" y="2896"/>
                      </a:cubicBezTo>
                      <a:cubicBezTo>
                        <a:pt x="5336" y="2853"/>
                        <a:pt x="5427" y="2767"/>
                        <a:pt x="5484" y="2759"/>
                      </a:cubicBezTo>
                      <a:cubicBezTo>
                        <a:pt x="5507" y="2756"/>
                        <a:pt x="5551" y="2803"/>
                        <a:pt x="5570" y="2791"/>
                      </a:cubicBezTo>
                      <a:cubicBezTo>
                        <a:pt x="5604" y="2770"/>
                        <a:pt x="5573" y="2669"/>
                        <a:pt x="5587" y="2632"/>
                      </a:cubicBezTo>
                      <a:cubicBezTo>
                        <a:pt x="5602" y="2594"/>
                        <a:pt x="5672" y="2538"/>
                        <a:pt x="5686" y="2499"/>
                      </a:cubicBezTo>
                      <a:cubicBezTo>
                        <a:pt x="5704" y="2451"/>
                        <a:pt x="5685" y="2343"/>
                        <a:pt x="5696" y="2292"/>
                      </a:cubicBezTo>
                      <a:cubicBezTo>
                        <a:pt x="5704" y="2253"/>
                        <a:pt x="5742" y="2181"/>
                        <a:pt x="5752" y="2142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Freeform 8"/>
                <p:cNvSpPr>
                  <a:spLocks/>
                </p:cNvSpPr>
                <p:nvPr/>
              </p:nvSpPr>
              <p:spPr bwMode="auto">
                <a:xfrm>
                  <a:off x="2591" y="2680"/>
                  <a:ext cx="744" cy="1017"/>
                </a:xfrm>
                <a:custGeom>
                  <a:avLst/>
                  <a:gdLst>
                    <a:gd name="T0" fmla="*/ 3875 w 5227"/>
                    <a:gd name="T1" fmla="*/ 6029 h 7139"/>
                    <a:gd name="T2" fmla="*/ 3718 w 5227"/>
                    <a:gd name="T3" fmla="*/ 5782 h 7139"/>
                    <a:gd name="T4" fmla="*/ 3625 w 5227"/>
                    <a:gd name="T5" fmla="*/ 5583 h 7139"/>
                    <a:gd name="T6" fmla="*/ 3375 w 5227"/>
                    <a:gd name="T7" fmla="*/ 5315 h 7139"/>
                    <a:gd name="T8" fmla="*/ 3053 w 5227"/>
                    <a:gd name="T9" fmla="*/ 5205 h 7139"/>
                    <a:gd name="T10" fmla="*/ 3102 w 5227"/>
                    <a:gd name="T11" fmla="*/ 4975 h 7139"/>
                    <a:gd name="T12" fmla="*/ 2814 w 5227"/>
                    <a:gd name="T13" fmla="*/ 4801 h 7139"/>
                    <a:gd name="T14" fmla="*/ 3100 w 5227"/>
                    <a:gd name="T15" fmla="*/ 4354 h 7139"/>
                    <a:gd name="T16" fmla="*/ 3464 w 5227"/>
                    <a:gd name="T17" fmla="*/ 3980 h 7139"/>
                    <a:gd name="T18" fmla="*/ 3747 w 5227"/>
                    <a:gd name="T19" fmla="*/ 3683 h 7139"/>
                    <a:gd name="T20" fmla="*/ 3679 w 5227"/>
                    <a:gd name="T21" fmla="*/ 3388 h 7139"/>
                    <a:gd name="T22" fmla="*/ 3935 w 5227"/>
                    <a:gd name="T23" fmla="*/ 3205 h 7139"/>
                    <a:gd name="T24" fmla="*/ 4173 w 5227"/>
                    <a:gd name="T25" fmla="*/ 2915 h 7139"/>
                    <a:gd name="T26" fmla="*/ 4646 w 5227"/>
                    <a:gd name="T27" fmla="*/ 2732 h 7139"/>
                    <a:gd name="T28" fmla="*/ 5042 w 5227"/>
                    <a:gd name="T29" fmla="*/ 2606 h 7139"/>
                    <a:gd name="T30" fmla="*/ 5042 w 5227"/>
                    <a:gd name="T31" fmla="*/ 2358 h 7139"/>
                    <a:gd name="T32" fmla="*/ 4844 w 5227"/>
                    <a:gd name="T33" fmla="*/ 2105 h 7139"/>
                    <a:gd name="T34" fmla="*/ 5011 w 5227"/>
                    <a:gd name="T35" fmla="*/ 1899 h 7139"/>
                    <a:gd name="T36" fmla="*/ 4876 w 5227"/>
                    <a:gd name="T37" fmla="*/ 1668 h 7139"/>
                    <a:gd name="T38" fmla="*/ 4618 w 5227"/>
                    <a:gd name="T39" fmla="*/ 1593 h 7139"/>
                    <a:gd name="T40" fmla="*/ 4592 w 5227"/>
                    <a:gd name="T41" fmla="*/ 1434 h 7139"/>
                    <a:gd name="T42" fmla="*/ 4696 w 5227"/>
                    <a:gd name="T43" fmla="*/ 1135 h 7139"/>
                    <a:gd name="T44" fmla="*/ 4842 w 5227"/>
                    <a:gd name="T45" fmla="*/ 1023 h 7139"/>
                    <a:gd name="T46" fmla="*/ 4403 w 5227"/>
                    <a:gd name="T47" fmla="*/ 1060 h 7139"/>
                    <a:gd name="T48" fmla="*/ 3984 w 5227"/>
                    <a:gd name="T49" fmla="*/ 925 h 7139"/>
                    <a:gd name="T50" fmla="*/ 3646 w 5227"/>
                    <a:gd name="T51" fmla="*/ 426 h 7139"/>
                    <a:gd name="T52" fmla="*/ 3459 w 5227"/>
                    <a:gd name="T53" fmla="*/ 213 h 7139"/>
                    <a:gd name="T54" fmla="*/ 3320 w 5227"/>
                    <a:gd name="T55" fmla="*/ 406 h 7139"/>
                    <a:gd name="T56" fmla="*/ 2963 w 5227"/>
                    <a:gd name="T57" fmla="*/ 435 h 7139"/>
                    <a:gd name="T58" fmla="*/ 2711 w 5227"/>
                    <a:gd name="T59" fmla="*/ 243 h 7139"/>
                    <a:gd name="T60" fmla="*/ 2296 w 5227"/>
                    <a:gd name="T61" fmla="*/ 200 h 7139"/>
                    <a:gd name="T62" fmla="*/ 1924 w 5227"/>
                    <a:gd name="T63" fmla="*/ 168 h 7139"/>
                    <a:gd name="T64" fmla="*/ 1811 w 5227"/>
                    <a:gd name="T65" fmla="*/ 411 h 7139"/>
                    <a:gd name="T66" fmla="*/ 1608 w 5227"/>
                    <a:gd name="T67" fmla="*/ 677 h 7139"/>
                    <a:gd name="T68" fmla="*/ 1471 w 5227"/>
                    <a:gd name="T69" fmla="*/ 1105 h 7139"/>
                    <a:gd name="T70" fmla="*/ 1535 w 5227"/>
                    <a:gd name="T71" fmla="*/ 1469 h 7139"/>
                    <a:gd name="T72" fmla="*/ 1337 w 5227"/>
                    <a:gd name="T73" fmla="*/ 1980 h 7139"/>
                    <a:gd name="T74" fmla="*/ 1252 w 5227"/>
                    <a:gd name="T75" fmla="*/ 2331 h 7139"/>
                    <a:gd name="T76" fmla="*/ 1222 w 5227"/>
                    <a:gd name="T77" fmla="*/ 2722 h 7139"/>
                    <a:gd name="T78" fmla="*/ 921 w 5227"/>
                    <a:gd name="T79" fmla="*/ 2754 h 7139"/>
                    <a:gd name="T80" fmla="*/ 877 w 5227"/>
                    <a:gd name="T81" fmla="*/ 3085 h 7139"/>
                    <a:gd name="T82" fmla="*/ 961 w 5227"/>
                    <a:gd name="T83" fmla="*/ 3341 h 7139"/>
                    <a:gd name="T84" fmla="*/ 875 w 5227"/>
                    <a:gd name="T85" fmla="*/ 3545 h 7139"/>
                    <a:gd name="T86" fmla="*/ 317 w 5227"/>
                    <a:gd name="T87" fmla="*/ 3904 h 7139"/>
                    <a:gd name="T88" fmla="*/ 144 w 5227"/>
                    <a:gd name="T89" fmla="*/ 4160 h 7139"/>
                    <a:gd name="T90" fmla="*/ 147 w 5227"/>
                    <a:gd name="T91" fmla="*/ 4538 h 7139"/>
                    <a:gd name="T92" fmla="*/ 467 w 5227"/>
                    <a:gd name="T93" fmla="*/ 4745 h 7139"/>
                    <a:gd name="T94" fmla="*/ 787 w 5227"/>
                    <a:gd name="T95" fmla="*/ 4841 h 7139"/>
                    <a:gd name="T96" fmla="*/ 1351 w 5227"/>
                    <a:gd name="T97" fmla="*/ 4999 h 7139"/>
                    <a:gd name="T98" fmla="*/ 1518 w 5227"/>
                    <a:gd name="T99" fmla="*/ 5196 h 7139"/>
                    <a:gd name="T100" fmla="*/ 1563 w 5227"/>
                    <a:gd name="T101" fmla="*/ 5783 h 7139"/>
                    <a:gd name="T102" fmla="*/ 2094 w 5227"/>
                    <a:gd name="T103" fmla="*/ 6114 h 7139"/>
                    <a:gd name="T104" fmla="*/ 2139 w 5227"/>
                    <a:gd name="T105" fmla="*/ 6590 h 7139"/>
                    <a:gd name="T106" fmla="*/ 2522 w 5227"/>
                    <a:gd name="T107" fmla="*/ 6950 h 7139"/>
                    <a:gd name="T108" fmla="*/ 2756 w 5227"/>
                    <a:gd name="T109" fmla="*/ 6959 h 7139"/>
                    <a:gd name="T110" fmla="*/ 3118 w 5227"/>
                    <a:gd name="T111" fmla="*/ 7038 h 7139"/>
                    <a:gd name="T112" fmla="*/ 3287 w 5227"/>
                    <a:gd name="T113" fmla="*/ 6538 h 7139"/>
                    <a:gd name="T114" fmla="*/ 3760 w 5227"/>
                    <a:gd name="T115" fmla="*/ 6204 h 7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227" h="7139">
                      <a:moveTo>
                        <a:pt x="3849" y="6190"/>
                      </a:moveTo>
                      <a:cubicBezTo>
                        <a:pt x="3863" y="6182"/>
                        <a:pt x="3889" y="6157"/>
                        <a:pt x="3888" y="6142"/>
                      </a:cubicBezTo>
                      <a:cubicBezTo>
                        <a:pt x="3886" y="6123"/>
                        <a:pt x="3831" y="6111"/>
                        <a:pt x="3829" y="6092"/>
                      </a:cubicBezTo>
                      <a:cubicBezTo>
                        <a:pt x="3826" y="6073"/>
                        <a:pt x="3873" y="6048"/>
                        <a:pt x="3875" y="6029"/>
                      </a:cubicBezTo>
                      <a:cubicBezTo>
                        <a:pt x="3877" y="5999"/>
                        <a:pt x="3850" y="5931"/>
                        <a:pt x="3821" y="5920"/>
                      </a:cubicBezTo>
                      <a:cubicBezTo>
                        <a:pt x="3790" y="5908"/>
                        <a:pt x="3730" y="5974"/>
                        <a:pt x="3697" y="5971"/>
                      </a:cubicBezTo>
                      <a:cubicBezTo>
                        <a:pt x="3658" y="5967"/>
                        <a:pt x="3567" y="5925"/>
                        <a:pt x="3566" y="5886"/>
                      </a:cubicBezTo>
                      <a:cubicBezTo>
                        <a:pt x="3566" y="5840"/>
                        <a:pt x="3684" y="5813"/>
                        <a:pt x="3718" y="5782"/>
                      </a:cubicBezTo>
                      <a:cubicBezTo>
                        <a:pt x="3737" y="5764"/>
                        <a:pt x="3779" y="5727"/>
                        <a:pt x="3782" y="5702"/>
                      </a:cubicBezTo>
                      <a:cubicBezTo>
                        <a:pt x="3785" y="5675"/>
                        <a:pt x="3749" y="5628"/>
                        <a:pt x="3736" y="5604"/>
                      </a:cubicBezTo>
                      <a:cubicBezTo>
                        <a:pt x="3727" y="5586"/>
                        <a:pt x="3715" y="5537"/>
                        <a:pt x="3694" y="5532"/>
                      </a:cubicBezTo>
                      <a:cubicBezTo>
                        <a:pt x="3673" y="5528"/>
                        <a:pt x="3646" y="5583"/>
                        <a:pt x="3625" y="5583"/>
                      </a:cubicBezTo>
                      <a:cubicBezTo>
                        <a:pt x="3600" y="5583"/>
                        <a:pt x="3568" y="5530"/>
                        <a:pt x="3544" y="5525"/>
                      </a:cubicBezTo>
                      <a:cubicBezTo>
                        <a:pt x="3527" y="5521"/>
                        <a:pt x="3493" y="5543"/>
                        <a:pt x="3476" y="5540"/>
                      </a:cubicBezTo>
                      <a:cubicBezTo>
                        <a:pt x="3449" y="5535"/>
                        <a:pt x="3398" y="5504"/>
                        <a:pt x="3384" y="5480"/>
                      </a:cubicBezTo>
                      <a:cubicBezTo>
                        <a:pt x="3363" y="5444"/>
                        <a:pt x="3384" y="5356"/>
                        <a:pt x="3375" y="5315"/>
                      </a:cubicBezTo>
                      <a:cubicBezTo>
                        <a:pt x="3367" y="5285"/>
                        <a:pt x="3348" y="5222"/>
                        <a:pt x="3326" y="5200"/>
                      </a:cubicBezTo>
                      <a:cubicBezTo>
                        <a:pt x="3311" y="5184"/>
                        <a:pt x="3268" y="5171"/>
                        <a:pt x="3247" y="5164"/>
                      </a:cubicBezTo>
                      <a:cubicBezTo>
                        <a:pt x="3218" y="5154"/>
                        <a:pt x="3156" y="5128"/>
                        <a:pt x="3126" y="5136"/>
                      </a:cubicBezTo>
                      <a:cubicBezTo>
                        <a:pt x="3102" y="5143"/>
                        <a:pt x="3078" y="5208"/>
                        <a:pt x="3053" y="5205"/>
                      </a:cubicBezTo>
                      <a:cubicBezTo>
                        <a:pt x="3026" y="5203"/>
                        <a:pt x="2986" y="5144"/>
                        <a:pt x="2989" y="5117"/>
                      </a:cubicBezTo>
                      <a:cubicBezTo>
                        <a:pt x="2992" y="5099"/>
                        <a:pt x="3028" y="5077"/>
                        <a:pt x="3045" y="5071"/>
                      </a:cubicBezTo>
                      <a:cubicBezTo>
                        <a:pt x="3061" y="5065"/>
                        <a:pt x="3102" y="5083"/>
                        <a:pt x="3113" y="5071"/>
                      </a:cubicBezTo>
                      <a:cubicBezTo>
                        <a:pt x="3129" y="5053"/>
                        <a:pt x="3113" y="4996"/>
                        <a:pt x="3102" y="4975"/>
                      </a:cubicBezTo>
                      <a:cubicBezTo>
                        <a:pt x="3094" y="4962"/>
                        <a:pt x="3061" y="4953"/>
                        <a:pt x="3055" y="4940"/>
                      </a:cubicBezTo>
                      <a:cubicBezTo>
                        <a:pt x="3038" y="4902"/>
                        <a:pt x="3103" y="4798"/>
                        <a:pt x="3068" y="4775"/>
                      </a:cubicBezTo>
                      <a:cubicBezTo>
                        <a:pt x="3034" y="4753"/>
                        <a:pt x="2968" y="4850"/>
                        <a:pt x="2928" y="4852"/>
                      </a:cubicBezTo>
                      <a:cubicBezTo>
                        <a:pt x="2897" y="4853"/>
                        <a:pt x="2817" y="4832"/>
                        <a:pt x="2814" y="4801"/>
                      </a:cubicBezTo>
                      <a:cubicBezTo>
                        <a:pt x="2811" y="4774"/>
                        <a:pt x="2891" y="4761"/>
                        <a:pt x="2902" y="4736"/>
                      </a:cubicBezTo>
                      <a:cubicBezTo>
                        <a:pt x="2917" y="4700"/>
                        <a:pt x="2875" y="4618"/>
                        <a:pt x="2883" y="4579"/>
                      </a:cubicBezTo>
                      <a:cubicBezTo>
                        <a:pt x="2890" y="4542"/>
                        <a:pt x="2930" y="4475"/>
                        <a:pt x="2956" y="4448"/>
                      </a:cubicBezTo>
                      <a:cubicBezTo>
                        <a:pt x="2985" y="4417"/>
                        <a:pt x="3070" y="4386"/>
                        <a:pt x="3100" y="4354"/>
                      </a:cubicBezTo>
                      <a:cubicBezTo>
                        <a:pt x="3120" y="4334"/>
                        <a:pt x="3145" y="4281"/>
                        <a:pt x="3158" y="4255"/>
                      </a:cubicBezTo>
                      <a:cubicBezTo>
                        <a:pt x="3177" y="4216"/>
                        <a:pt x="3186" y="4119"/>
                        <a:pt x="3219" y="4091"/>
                      </a:cubicBezTo>
                      <a:cubicBezTo>
                        <a:pt x="3237" y="4076"/>
                        <a:pt x="3289" y="4081"/>
                        <a:pt x="3311" y="4072"/>
                      </a:cubicBezTo>
                      <a:cubicBezTo>
                        <a:pt x="3353" y="4056"/>
                        <a:pt x="3432" y="4012"/>
                        <a:pt x="3464" y="3980"/>
                      </a:cubicBezTo>
                      <a:cubicBezTo>
                        <a:pt x="3491" y="3955"/>
                        <a:pt x="3541" y="3894"/>
                        <a:pt x="3543" y="3857"/>
                      </a:cubicBezTo>
                      <a:cubicBezTo>
                        <a:pt x="3544" y="3831"/>
                        <a:pt x="3485" y="3787"/>
                        <a:pt x="3496" y="3764"/>
                      </a:cubicBezTo>
                      <a:cubicBezTo>
                        <a:pt x="3511" y="3731"/>
                        <a:pt x="3602" y="3738"/>
                        <a:pt x="3636" y="3726"/>
                      </a:cubicBezTo>
                      <a:cubicBezTo>
                        <a:pt x="3664" y="3717"/>
                        <a:pt x="3730" y="3708"/>
                        <a:pt x="3747" y="3683"/>
                      </a:cubicBezTo>
                      <a:cubicBezTo>
                        <a:pt x="3758" y="3667"/>
                        <a:pt x="3758" y="3620"/>
                        <a:pt x="3747" y="3605"/>
                      </a:cubicBezTo>
                      <a:cubicBezTo>
                        <a:pt x="3716" y="3563"/>
                        <a:pt x="3593" y="3572"/>
                        <a:pt x="3548" y="3547"/>
                      </a:cubicBezTo>
                      <a:cubicBezTo>
                        <a:pt x="3530" y="3536"/>
                        <a:pt x="3482" y="3510"/>
                        <a:pt x="3485" y="3489"/>
                      </a:cubicBezTo>
                      <a:cubicBezTo>
                        <a:pt x="3492" y="3434"/>
                        <a:pt x="3652" y="3435"/>
                        <a:pt x="3679" y="3388"/>
                      </a:cubicBezTo>
                      <a:cubicBezTo>
                        <a:pt x="3692" y="3366"/>
                        <a:pt x="3670" y="3311"/>
                        <a:pt x="3676" y="3287"/>
                      </a:cubicBezTo>
                      <a:cubicBezTo>
                        <a:pt x="3682" y="3260"/>
                        <a:pt x="3699" y="3195"/>
                        <a:pt x="3726" y="3190"/>
                      </a:cubicBezTo>
                      <a:cubicBezTo>
                        <a:pt x="3752" y="3185"/>
                        <a:pt x="3779" y="3254"/>
                        <a:pt x="3805" y="3259"/>
                      </a:cubicBezTo>
                      <a:cubicBezTo>
                        <a:pt x="3840" y="3265"/>
                        <a:pt x="3923" y="3238"/>
                        <a:pt x="3935" y="3205"/>
                      </a:cubicBezTo>
                      <a:cubicBezTo>
                        <a:pt x="3947" y="3173"/>
                        <a:pt x="3878" y="3118"/>
                        <a:pt x="3877" y="3085"/>
                      </a:cubicBezTo>
                      <a:cubicBezTo>
                        <a:pt x="3877" y="3058"/>
                        <a:pt x="3908" y="3010"/>
                        <a:pt x="3919" y="2986"/>
                      </a:cubicBezTo>
                      <a:cubicBezTo>
                        <a:pt x="3937" y="2946"/>
                        <a:pt x="3954" y="2845"/>
                        <a:pt x="3995" y="2831"/>
                      </a:cubicBezTo>
                      <a:cubicBezTo>
                        <a:pt x="4042" y="2814"/>
                        <a:pt x="4124" y="2912"/>
                        <a:pt x="4173" y="2915"/>
                      </a:cubicBezTo>
                      <a:cubicBezTo>
                        <a:pt x="4218" y="2917"/>
                        <a:pt x="4306" y="2882"/>
                        <a:pt x="4341" y="2855"/>
                      </a:cubicBezTo>
                      <a:cubicBezTo>
                        <a:pt x="4376" y="2828"/>
                        <a:pt x="4398" y="2721"/>
                        <a:pt x="4440" y="2711"/>
                      </a:cubicBezTo>
                      <a:cubicBezTo>
                        <a:pt x="4476" y="2703"/>
                        <a:pt x="4529" y="2785"/>
                        <a:pt x="4566" y="2784"/>
                      </a:cubicBezTo>
                      <a:cubicBezTo>
                        <a:pt x="4590" y="2783"/>
                        <a:pt x="4622" y="2736"/>
                        <a:pt x="4646" y="2732"/>
                      </a:cubicBezTo>
                      <a:cubicBezTo>
                        <a:pt x="4692" y="2723"/>
                        <a:pt x="4783" y="2786"/>
                        <a:pt x="4827" y="2773"/>
                      </a:cubicBezTo>
                      <a:cubicBezTo>
                        <a:pt x="4853" y="2765"/>
                        <a:pt x="4878" y="2708"/>
                        <a:pt x="4902" y="2698"/>
                      </a:cubicBezTo>
                      <a:cubicBezTo>
                        <a:pt x="4933" y="2685"/>
                        <a:pt x="5010" y="2722"/>
                        <a:pt x="5035" y="2700"/>
                      </a:cubicBezTo>
                      <a:cubicBezTo>
                        <a:pt x="5052" y="2684"/>
                        <a:pt x="5025" y="2622"/>
                        <a:pt x="5042" y="2606"/>
                      </a:cubicBezTo>
                      <a:cubicBezTo>
                        <a:pt x="5072" y="2577"/>
                        <a:pt x="5190" y="2638"/>
                        <a:pt x="5209" y="2601"/>
                      </a:cubicBezTo>
                      <a:cubicBezTo>
                        <a:pt x="5227" y="2564"/>
                        <a:pt x="5152" y="2483"/>
                        <a:pt x="5115" y="2464"/>
                      </a:cubicBezTo>
                      <a:cubicBezTo>
                        <a:pt x="5103" y="2458"/>
                        <a:pt x="5070" y="2473"/>
                        <a:pt x="5059" y="2464"/>
                      </a:cubicBezTo>
                      <a:cubicBezTo>
                        <a:pt x="5039" y="2447"/>
                        <a:pt x="5059" y="2379"/>
                        <a:pt x="5042" y="2358"/>
                      </a:cubicBezTo>
                      <a:cubicBezTo>
                        <a:pt x="5013" y="2318"/>
                        <a:pt x="4911" y="2285"/>
                        <a:pt x="4863" y="2273"/>
                      </a:cubicBezTo>
                      <a:cubicBezTo>
                        <a:pt x="4826" y="2265"/>
                        <a:pt x="4728" y="2305"/>
                        <a:pt x="4710" y="2272"/>
                      </a:cubicBezTo>
                      <a:cubicBezTo>
                        <a:pt x="4689" y="2235"/>
                        <a:pt x="4767" y="2158"/>
                        <a:pt x="4797" y="2129"/>
                      </a:cubicBezTo>
                      <a:cubicBezTo>
                        <a:pt x="4807" y="2120"/>
                        <a:pt x="4837" y="2116"/>
                        <a:pt x="4844" y="2105"/>
                      </a:cubicBezTo>
                      <a:cubicBezTo>
                        <a:pt x="4863" y="2079"/>
                        <a:pt x="4834" y="1994"/>
                        <a:pt x="4861" y="1976"/>
                      </a:cubicBezTo>
                      <a:cubicBezTo>
                        <a:pt x="4889" y="1958"/>
                        <a:pt x="4956" y="2020"/>
                        <a:pt x="4988" y="2014"/>
                      </a:cubicBezTo>
                      <a:cubicBezTo>
                        <a:pt x="5010" y="2009"/>
                        <a:pt x="5055" y="1980"/>
                        <a:pt x="5057" y="1957"/>
                      </a:cubicBezTo>
                      <a:cubicBezTo>
                        <a:pt x="5059" y="1939"/>
                        <a:pt x="5027" y="1908"/>
                        <a:pt x="5011" y="1899"/>
                      </a:cubicBezTo>
                      <a:cubicBezTo>
                        <a:pt x="4980" y="1883"/>
                        <a:pt x="4901" y="1906"/>
                        <a:pt x="4874" y="1885"/>
                      </a:cubicBezTo>
                      <a:cubicBezTo>
                        <a:pt x="4857" y="1871"/>
                        <a:pt x="4838" y="1825"/>
                        <a:pt x="4844" y="1804"/>
                      </a:cubicBezTo>
                      <a:cubicBezTo>
                        <a:pt x="4853" y="1773"/>
                        <a:pt x="4948" y="1760"/>
                        <a:pt x="4949" y="1727"/>
                      </a:cubicBezTo>
                      <a:cubicBezTo>
                        <a:pt x="4950" y="1704"/>
                        <a:pt x="4888" y="1688"/>
                        <a:pt x="4876" y="1668"/>
                      </a:cubicBezTo>
                      <a:cubicBezTo>
                        <a:pt x="4866" y="1650"/>
                        <a:pt x="4879" y="1599"/>
                        <a:pt x="4863" y="1587"/>
                      </a:cubicBezTo>
                      <a:cubicBezTo>
                        <a:pt x="4840" y="1571"/>
                        <a:pt x="4772" y="1625"/>
                        <a:pt x="4751" y="1606"/>
                      </a:cubicBezTo>
                      <a:cubicBezTo>
                        <a:pt x="4738" y="1595"/>
                        <a:pt x="4768" y="1548"/>
                        <a:pt x="4754" y="1539"/>
                      </a:cubicBezTo>
                      <a:cubicBezTo>
                        <a:pt x="4725" y="1517"/>
                        <a:pt x="4655" y="1595"/>
                        <a:pt x="4618" y="1593"/>
                      </a:cubicBezTo>
                      <a:cubicBezTo>
                        <a:pt x="4584" y="1590"/>
                        <a:pt x="4504" y="1527"/>
                        <a:pt x="4504" y="1522"/>
                      </a:cubicBezTo>
                      <a:cubicBezTo>
                        <a:pt x="4504" y="1516"/>
                        <a:pt x="4440" y="1398"/>
                        <a:pt x="4463" y="1365"/>
                      </a:cubicBezTo>
                      <a:cubicBezTo>
                        <a:pt x="4473" y="1349"/>
                        <a:pt x="4520" y="1348"/>
                        <a:pt x="4538" y="1355"/>
                      </a:cubicBezTo>
                      <a:cubicBezTo>
                        <a:pt x="4559" y="1365"/>
                        <a:pt x="4568" y="1432"/>
                        <a:pt x="4592" y="1434"/>
                      </a:cubicBezTo>
                      <a:cubicBezTo>
                        <a:pt x="4631" y="1436"/>
                        <a:pt x="4661" y="1335"/>
                        <a:pt x="4696" y="1318"/>
                      </a:cubicBezTo>
                      <a:cubicBezTo>
                        <a:pt x="4712" y="1311"/>
                        <a:pt x="4758" y="1330"/>
                        <a:pt x="4766" y="1314"/>
                      </a:cubicBezTo>
                      <a:cubicBezTo>
                        <a:pt x="4781" y="1283"/>
                        <a:pt x="4693" y="1234"/>
                        <a:pt x="4685" y="1200"/>
                      </a:cubicBezTo>
                      <a:cubicBezTo>
                        <a:pt x="4682" y="1184"/>
                        <a:pt x="4682" y="1143"/>
                        <a:pt x="4696" y="1135"/>
                      </a:cubicBezTo>
                      <a:cubicBezTo>
                        <a:pt x="4723" y="1120"/>
                        <a:pt x="4780" y="1194"/>
                        <a:pt x="4807" y="1181"/>
                      </a:cubicBezTo>
                      <a:cubicBezTo>
                        <a:pt x="4830" y="1171"/>
                        <a:pt x="4819" y="1101"/>
                        <a:pt x="4839" y="1084"/>
                      </a:cubicBezTo>
                      <a:cubicBezTo>
                        <a:pt x="4850" y="1074"/>
                        <a:pt x="4892" y="1087"/>
                        <a:pt x="4897" y="1073"/>
                      </a:cubicBezTo>
                      <a:cubicBezTo>
                        <a:pt x="4902" y="1055"/>
                        <a:pt x="4859" y="1031"/>
                        <a:pt x="4842" y="1023"/>
                      </a:cubicBezTo>
                      <a:cubicBezTo>
                        <a:pt x="4799" y="1002"/>
                        <a:pt x="4696" y="1014"/>
                        <a:pt x="4652" y="994"/>
                      </a:cubicBezTo>
                      <a:cubicBezTo>
                        <a:pt x="4635" y="987"/>
                        <a:pt x="4613" y="948"/>
                        <a:pt x="4595" y="950"/>
                      </a:cubicBezTo>
                      <a:cubicBezTo>
                        <a:pt x="4560" y="954"/>
                        <a:pt x="4539" y="1045"/>
                        <a:pt x="4508" y="1060"/>
                      </a:cubicBezTo>
                      <a:cubicBezTo>
                        <a:pt x="4484" y="1071"/>
                        <a:pt x="4424" y="1076"/>
                        <a:pt x="4403" y="1060"/>
                      </a:cubicBezTo>
                      <a:cubicBezTo>
                        <a:pt x="4378" y="1041"/>
                        <a:pt x="4391" y="960"/>
                        <a:pt x="4367" y="940"/>
                      </a:cubicBezTo>
                      <a:cubicBezTo>
                        <a:pt x="4344" y="921"/>
                        <a:pt x="4273" y="942"/>
                        <a:pt x="4246" y="927"/>
                      </a:cubicBezTo>
                      <a:cubicBezTo>
                        <a:pt x="4213" y="910"/>
                        <a:pt x="4189" y="819"/>
                        <a:pt x="4152" y="813"/>
                      </a:cubicBezTo>
                      <a:cubicBezTo>
                        <a:pt x="4102" y="806"/>
                        <a:pt x="4033" y="912"/>
                        <a:pt x="3984" y="925"/>
                      </a:cubicBezTo>
                      <a:cubicBezTo>
                        <a:pt x="3956" y="933"/>
                        <a:pt x="3887" y="940"/>
                        <a:pt x="3866" y="920"/>
                      </a:cubicBezTo>
                      <a:cubicBezTo>
                        <a:pt x="3833" y="888"/>
                        <a:pt x="3869" y="780"/>
                        <a:pt x="3853" y="736"/>
                      </a:cubicBezTo>
                      <a:cubicBezTo>
                        <a:pt x="3840" y="700"/>
                        <a:pt x="3787" y="643"/>
                        <a:pt x="3765" y="611"/>
                      </a:cubicBezTo>
                      <a:cubicBezTo>
                        <a:pt x="3735" y="566"/>
                        <a:pt x="3695" y="451"/>
                        <a:pt x="3646" y="426"/>
                      </a:cubicBezTo>
                      <a:cubicBezTo>
                        <a:pt x="3628" y="417"/>
                        <a:pt x="3585" y="441"/>
                        <a:pt x="3567" y="432"/>
                      </a:cubicBezTo>
                      <a:cubicBezTo>
                        <a:pt x="3550" y="423"/>
                        <a:pt x="3540" y="379"/>
                        <a:pt x="3528" y="364"/>
                      </a:cubicBezTo>
                      <a:cubicBezTo>
                        <a:pt x="3517" y="351"/>
                        <a:pt x="3484" y="333"/>
                        <a:pt x="3476" y="318"/>
                      </a:cubicBezTo>
                      <a:cubicBezTo>
                        <a:pt x="3463" y="294"/>
                        <a:pt x="3482" y="226"/>
                        <a:pt x="3459" y="213"/>
                      </a:cubicBezTo>
                      <a:cubicBezTo>
                        <a:pt x="3433" y="199"/>
                        <a:pt x="3381" y="254"/>
                        <a:pt x="3352" y="260"/>
                      </a:cubicBezTo>
                      <a:cubicBezTo>
                        <a:pt x="3333" y="263"/>
                        <a:pt x="3290" y="245"/>
                        <a:pt x="3275" y="258"/>
                      </a:cubicBezTo>
                      <a:cubicBezTo>
                        <a:pt x="3256" y="275"/>
                        <a:pt x="3251" y="337"/>
                        <a:pt x="3260" y="361"/>
                      </a:cubicBezTo>
                      <a:cubicBezTo>
                        <a:pt x="3268" y="378"/>
                        <a:pt x="3316" y="387"/>
                        <a:pt x="3320" y="406"/>
                      </a:cubicBezTo>
                      <a:cubicBezTo>
                        <a:pt x="3328" y="438"/>
                        <a:pt x="3289" y="511"/>
                        <a:pt x="3259" y="525"/>
                      </a:cubicBezTo>
                      <a:cubicBezTo>
                        <a:pt x="3237" y="535"/>
                        <a:pt x="3188" y="515"/>
                        <a:pt x="3167" y="505"/>
                      </a:cubicBezTo>
                      <a:cubicBezTo>
                        <a:pt x="3129" y="487"/>
                        <a:pt x="3075" y="406"/>
                        <a:pt x="3032" y="402"/>
                      </a:cubicBezTo>
                      <a:cubicBezTo>
                        <a:pt x="3013" y="400"/>
                        <a:pt x="2981" y="442"/>
                        <a:pt x="2963" y="435"/>
                      </a:cubicBezTo>
                      <a:cubicBezTo>
                        <a:pt x="2937" y="426"/>
                        <a:pt x="2934" y="356"/>
                        <a:pt x="2915" y="336"/>
                      </a:cubicBezTo>
                      <a:cubicBezTo>
                        <a:pt x="2891" y="312"/>
                        <a:pt x="2827" y="274"/>
                        <a:pt x="2793" y="277"/>
                      </a:cubicBezTo>
                      <a:cubicBezTo>
                        <a:pt x="2771" y="278"/>
                        <a:pt x="2742" y="338"/>
                        <a:pt x="2722" y="329"/>
                      </a:cubicBezTo>
                      <a:cubicBezTo>
                        <a:pt x="2702" y="320"/>
                        <a:pt x="2721" y="262"/>
                        <a:pt x="2711" y="243"/>
                      </a:cubicBezTo>
                      <a:cubicBezTo>
                        <a:pt x="2684" y="194"/>
                        <a:pt x="2587" y="130"/>
                        <a:pt x="2543" y="97"/>
                      </a:cubicBezTo>
                      <a:cubicBezTo>
                        <a:pt x="2512" y="74"/>
                        <a:pt x="2450" y="0"/>
                        <a:pt x="2415" y="15"/>
                      </a:cubicBezTo>
                      <a:cubicBezTo>
                        <a:pt x="2374" y="32"/>
                        <a:pt x="2411" y="158"/>
                        <a:pt x="2378" y="189"/>
                      </a:cubicBezTo>
                      <a:cubicBezTo>
                        <a:pt x="2363" y="203"/>
                        <a:pt x="2315" y="208"/>
                        <a:pt x="2296" y="200"/>
                      </a:cubicBezTo>
                      <a:cubicBezTo>
                        <a:pt x="2270" y="190"/>
                        <a:pt x="2254" y="123"/>
                        <a:pt x="2228" y="114"/>
                      </a:cubicBezTo>
                      <a:cubicBezTo>
                        <a:pt x="2200" y="104"/>
                        <a:pt x="2140" y="131"/>
                        <a:pt x="2112" y="144"/>
                      </a:cubicBezTo>
                      <a:cubicBezTo>
                        <a:pt x="2091" y="154"/>
                        <a:pt x="2059" y="194"/>
                        <a:pt x="2036" y="198"/>
                      </a:cubicBezTo>
                      <a:cubicBezTo>
                        <a:pt x="2007" y="203"/>
                        <a:pt x="1953" y="169"/>
                        <a:pt x="1924" y="168"/>
                      </a:cubicBezTo>
                      <a:cubicBezTo>
                        <a:pt x="1889" y="167"/>
                        <a:pt x="1817" y="177"/>
                        <a:pt x="1787" y="196"/>
                      </a:cubicBezTo>
                      <a:cubicBezTo>
                        <a:pt x="1773" y="205"/>
                        <a:pt x="1747" y="232"/>
                        <a:pt x="1748" y="248"/>
                      </a:cubicBezTo>
                      <a:cubicBezTo>
                        <a:pt x="1749" y="284"/>
                        <a:pt x="1836" y="322"/>
                        <a:pt x="1839" y="357"/>
                      </a:cubicBezTo>
                      <a:cubicBezTo>
                        <a:pt x="1841" y="372"/>
                        <a:pt x="1823" y="401"/>
                        <a:pt x="1811" y="411"/>
                      </a:cubicBezTo>
                      <a:cubicBezTo>
                        <a:pt x="1795" y="425"/>
                        <a:pt x="1742" y="419"/>
                        <a:pt x="1729" y="435"/>
                      </a:cubicBezTo>
                      <a:cubicBezTo>
                        <a:pt x="1709" y="461"/>
                        <a:pt x="1741" y="539"/>
                        <a:pt x="1722" y="564"/>
                      </a:cubicBezTo>
                      <a:cubicBezTo>
                        <a:pt x="1709" y="581"/>
                        <a:pt x="1657" y="576"/>
                        <a:pt x="1641" y="591"/>
                      </a:cubicBezTo>
                      <a:cubicBezTo>
                        <a:pt x="1624" y="607"/>
                        <a:pt x="1597" y="656"/>
                        <a:pt x="1608" y="677"/>
                      </a:cubicBezTo>
                      <a:cubicBezTo>
                        <a:pt x="1620" y="700"/>
                        <a:pt x="1696" y="681"/>
                        <a:pt x="1710" y="703"/>
                      </a:cubicBezTo>
                      <a:cubicBezTo>
                        <a:pt x="1747" y="757"/>
                        <a:pt x="1713" y="909"/>
                        <a:pt x="1675" y="963"/>
                      </a:cubicBezTo>
                      <a:cubicBezTo>
                        <a:pt x="1657" y="988"/>
                        <a:pt x="1590" y="1001"/>
                        <a:pt x="1565" y="1019"/>
                      </a:cubicBezTo>
                      <a:cubicBezTo>
                        <a:pt x="1539" y="1037"/>
                        <a:pt x="1486" y="1077"/>
                        <a:pt x="1471" y="1105"/>
                      </a:cubicBezTo>
                      <a:cubicBezTo>
                        <a:pt x="1454" y="1138"/>
                        <a:pt x="1482" y="1229"/>
                        <a:pt x="1454" y="1254"/>
                      </a:cubicBezTo>
                      <a:cubicBezTo>
                        <a:pt x="1430" y="1276"/>
                        <a:pt x="1342" y="1227"/>
                        <a:pt x="1323" y="1254"/>
                      </a:cubicBezTo>
                      <a:cubicBezTo>
                        <a:pt x="1304" y="1284"/>
                        <a:pt x="1354" y="1359"/>
                        <a:pt x="1378" y="1385"/>
                      </a:cubicBezTo>
                      <a:cubicBezTo>
                        <a:pt x="1408" y="1418"/>
                        <a:pt x="1531" y="1425"/>
                        <a:pt x="1535" y="1469"/>
                      </a:cubicBezTo>
                      <a:cubicBezTo>
                        <a:pt x="1538" y="1511"/>
                        <a:pt x="1439" y="1550"/>
                        <a:pt x="1404" y="1572"/>
                      </a:cubicBezTo>
                      <a:cubicBezTo>
                        <a:pt x="1367" y="1596"/>
                        <a:pt x="1268" y="1615"/>
                        <a:pt x="1251" y="1655"/>
                      </a:cubicBezTo>
                      <a:cubicBezTo>
                        <a:pt x="1237" y="1686"/>
                        <a:pt x="1274" y="1754"/>
                        <a:pt x="1282" y="1787"/>
                      </a:cubicBezTo>
                      <a:cubicBezTo>
                        <a:pt x="1295" y="1836"/>
                        <a:pt x="1303" y="1943"/>
                        <a:pt x="1337" y="1980"/>
                      </a:cubicBezTo>
                      <a:cubicBezTo>
                        <a:pt x="1368" y="2015"/>
                        <a:pt x="1480" y="2013"/>
                        <a:pt x="1510" y="2049"/>
                      </a:cubicBezTo>
                      <a:cubicBezTo>
                        <a:pt x="1548" y="2093"/>
                        <a:pt x="1575" y="2220"/>
                        <a:pt x="1557" y="2275"/>
                      </a:cubicBezTo>
                      <a:cubicBezTo>
                        <a:pt x="1546" y="2311"/>
                        <a:pt x="1484" y="2367"/>
                        <a:pt x="1449" y="2376"/>
                      </a:cubicBezTo>
                      <a:cubicBezTo>
                        <a:pt x="1400" y="2389"/>
                        <a:pt x="1303" y="2333"/>
                        <a:pt x="1252" y="2331"/>
                      </a:cubicBezTo>
                      <a:cubicBezTo>
                        <a:pt x="1216" y="2330"/>
                        <a:pt x="1130" y="2324"/>
                        <a:pt x="1108" y="2354"/>
                      </a:cubicBezTo>
                      <a:cubicBezTo>
                        <a:pt x="1088" y="2383"/>
                        <a:pt x="1117" y="2461"/>
                        <a:pt x="1131" y="2494"/>
                      </a:cubicBezTo>
                      <a:cubicBezTo>
                        <a:pt x="1148" y="2536"/>
                        <a:pt x="1229" y="2594"/>
                        <a:pt x="1239" y="2638"/>
                      </a:cubicBezTo>
                      <a:cubicBezTo>
                        <a:pt x="1244" y="2659"/>
                        <a:pt x="1242" y="2714"/>
                        <a:pt x="1222" y="2722"/>
                      </a:cubicBezTo>
                      <a:cubicBezTo>
                        <a:pt x="1196" y="2732"/>
                        <a:pt x="1158" y="2665"/>
                        <a:pt x="1131" y="2657"/>
                      </a:cubicBezTo>
                      <a:cubicBezTo>
                        <a:pt x="1108" y="2649"/>
                        <a:pt x="1057" y="2664"/>
                        <a:pt x="1034" y="2657"/>
                      </a:cubicBezTo>
                      <a:cubicBezTo>
                        <a:pt x="1008" y="2649"/>
                        <a:pt x="970" y="2584"/>
                        <a:pt x="946" y="2595"/>
                      </a:cubicBezTo>
                      <a:cubicBezTo>
                        <a:pt x="909" y="2611"/>
                        <a:pt x="916" y="2714"/>
                        <a:pt x="921" y="2754"/>
                      </a:cubicBezTo>
                      <a:cubicBezTo>
                        <a:pt x="924" y="2776"/>
                        <a:pt x="961" y="2814"/>
                        <a:pt x="957" y="2836"/>
                      </a:cubicBezTo>
                      <a:cubicBezTo>
                        <a:pt x="953" y="2858"/>
                        <a:pt x="900" y="2880"/>
                        <a:pt x="897" y="2902"/>
                      </a:cubicBezTo>
                      <a:cubicBezTo>
                        <a:pt x="894" y="2924"/>
                        <a:pt x="937" y="2961"/>
                        <a:pt x="936" y="2984"/>
                      </a:cubicBezTo>
                      <a:cubicBezTo>
                        <a:pt x="935" y="3013"/>
                        <a:pt x="878" y="3056"/>
                        <a:pt x="877" y="3085"/>
                      </a:cubicBezTo>
                      <a:cubicBezTo>
                        <a:pt x="876" y="3111"/>
                        <a:pt x="905" y="3158"/>
                        <a:pt x="923" y="3176"/>
                      </a:cubicBezTo>
                      <a:cubicBezTo>
                        <a:pt x="943" y="3197"/>
                        <a:pt x="1012" y="3203"/>
                        <a:pt x="1024" y="3229"/>
                      </a:cubicBezTo>
                      <a:cubicBezTo>
                        <a:pt x="1034" y="3248"/>
                        <a:pt x="1022" y="3297"/>
                        <a:pt x="1009" y="3315"/>
                      </a:cubicBezTo>
                      <a:cubicBezTo>
                        <a:pt x="1001" y="3326"/>
                        <a:pt x="965" y="3328"/>
                        <a:pt x="961" y="3341"/>
                      </a:cubicBezTo>
                      <a:cubicBezTo>
                        <a:pt x="951" y="3370"/>
                        <a:pt x="996" y="3428"/>
                        <a:pt x="1013" y="3453"/>
                      </a:cubicBezTo>
                      <a:cubicBezTo>
                        <a:pt x="1028" y="3475"/>
                        <a:pt x="1088" y="3505"/>
                        <a:pt x="1086" y="3532"/>
                      </a:cubicBezTo>
                      <a:cubicBezTo>
                        <a:pt x="1085" y="3552"/>
                        <a:pt x="1044" y="3580"/>
                        <a:pt x="1024" y="3584"/>
                      </a:cubicBezTo>
                      <a:cubicBezTo>
                        <a:pt x="987" y="3593"/>
                        <a:pt x="913" y="3538"/>
                        <a:pt x="875" y="3545"/>
                      </a:cubicBezTo>
                      <a:cubicBezTo>
                        <a:pt x="825" y="3554"/>
                        <a:pt x="758" y="3645"/>
                        <a:pt x="710" y="3659"/>
                      </a:cubicBezTo>
                      <a:cubicBezTo>
                        <a:pt x="687" y="3665"/>
                        <a:pt x="636" y="3642"/>
                        <a:pt x="615" y="3653"/>
                      </a:cubicBezTo>
                      <a:cubicBezTo>
                        <a:pt x="578" y="3674"/>
                        <a:pt x="565" y="3772"/>
                        <a:pt x="534" y="3801"/>
                      </a:cubicBezTo>
                      <a:cubicBezTo>
                        <a:pt x="491" y="3842"/>
                        <a:pt x="377" y="3895"/>
                        <a:pt x="317" y="3904"/>
                      </a:cubicBezTo>
                      <a:cubicBezTo>
                        <a:pt x="277" y="3910"/>
                        <a:pt x="197" y="3878"/>
                        <a:pt x="157" y="3880"/>
                      </a:cubicBezTo>
                      <a:cubicBezTo>
                        <a:pt x="130" y="3881"/>
                        <a:pt x="67" y="3883"/>
                        <a:pt x="52" y="3906"/>
                      </a:cubicBezTo>
                      <a:cubicBezTo>
                        <a:pt x="32" y="3935"/>
                        <a:pt x="59" y="4013"/>
                        <a:pt x="71" y="4046"/>
                      </a:cubicBezTo>
                      <a:cubicBezTo>
                        <a:pt x="82" y="4078"/>
                        <a:pt x="144" y="4126"/>
                        <a:pt x="144" y="4160"/>
                      </a:cubicBezTo>
                      <a:cubicBezTo>
                        <a:pt x="144" y="4200"/>
                        <a:pt x="84" y="4265"/>
                        <a:pt x="58" y="4295"/>
                      </a:cubicBezTo>
                      <a:cubicBezTo>
                        <a:pt x="45" y="4309"/>
                        <a:pt x="0" y="4348"/>
                        <a:pt x="0" y="4348"/>
                      </a:cubicBezTo>
                      <a:cubicBezTo>
                        <a:pt x="0" y="4348"/>
                        <a:pt x="140" y="4354"/>
                        <a:pt x="164" y="4390"/>
                      </a:cubicBezTo>
                      <a:cubicBezTo>
                        <a:pt x="185" y="4421"/>
                        <a:pt x="136" y="4502"/>
                        <a:pt x="147" y="4538"/>
                      </a:cubicBezTo>
                      <a:cubicBezTo>
                        <a:pt x="162" y="4582"/>
                        <a:pt x="228" y="4671"/>
                        <a:pt x="275" y="4672"/>
                      </a:cubicBezTo>
                      <a:cubicBezTo>
                        <a:pt x="313" y="4674"/>
                        <a:pt x="351" y="4578"/>
                        <a:pt x="389" y="4568"/>
                      </a:cubicBezTo>
                      <a:cubicBezTo>
                        <a:pt x="410" y="4562"/>
                        <a:pt x="461" y="4567"/>
                        <a:pt x="475" y="4584"/>
                      </a:cubicBezTo>
                      <a:cubicBezTo>
                        <a:pt x="499" y="4616"/>
                        <a:pt x="441" y="4714"/>
                        <a:pt x="467" y="4745"/>
                      </a:cubicBezTo>
                      <a:cubicBezTo>
                        <a:pt x="497" y="4781"/>
                        <a:pt x="617" y="4739"/>
                        <a:pt x="650" y="4771"/>
                      </a:cubicBezTo>
                      <a:cubicBezTo>
                        <a:pt x="669" y="4790"/>
                        <a:pt x="653" y="4854"/>
                        <a:pt x="669" y="4874"/>
                      </a:cubicBezTo>
                      <a:cubicBezTo>
                        <a:pt x="688" y="4898"/>
                        <a:pt x="756" y="4935"/>
                        <a:pt x="781" y="4919"/>
                      </a:cubicBezTo>
                      <a:cubicBezTo>
                        <a:pt x="798" y="4909"/>
                        <a:pt x="773" y="4854"/>
                        <a:pt x="787" y="4841"/>
                      </a:cubicBezTo>
                      <a:cubicBezTo>
                        <a:pt x="821" y="4807"/>
                        <a:pt x="931" y="4817"/>
                        <a:pt x="978" y="4827"/>
                      </a:cubicBezTo>
                      <a:cubicBezTo>
                        <a:pt x="1017" y="4836"/>
                        <a:pt x="1090" y="4877"/>
                        <a:pt x="1120" y="4904"/>
                      </a:cubicBezTo>
                      <a:cubicBezTo>
                        <a:pt x="1143" y="4926"/>
                        <a:pt x="1160" y="4997"/>
                        <a:pt x="1189" y="5011"/>
                      </a:cubicBezTo>
                      <a:cubicBezTo>
                        <a:pt x="1225" y="5029"/>
                        <a:pt x="1320" y="5026"/>
                        <a:pt x="1351" y="4999"/>
                      </a:cubicBezTo>
                      <a:cubicBezTo>
                        <a:pt x="1368" y="4986"/>
                        <a:pt x="1353" y="4925"/>
                        <a:pt x="1372" y="4915"/>
                      </a:cubicBezTo>
                      <a:cubicBezTo>
                        <a:pt x="1402" y="4900"/>
                        <a:pt x="1486" y="4934"/>
                        <a:pt x="1495" y="4966"/>
                      </a:cubicBezTo>
                      <a:cubicBezTo>
                        <a:pt x="1505" y="4998"/>
                        <a:pt x="1419" y="5044"/>
                        <a:pt x="1421" y="5078"/>
                      </a:cubicBezTo>
                      <a:cubicBezTo>
                        <a:pt x="1423" y="5116"/>
                        <a:pt x="1514" y="5158"/>
                        <a:pt x="1518" y="5196"/>
                      </a:cubicBezTo>
                      <a:cubicBezTo>
                        <a:pt x="1522" y="5233"/>
                        <a:pt x="1452" y="5291"/>
                        <a:pt x="1447" y="5329"/>
                      </a:cubicBezTo>
                      <a:cubicBezTo>
                        <a:pt x="1439" y="5386"/>
                        <a:pt x="1472" y="5503"/>
                        <a:pt x="1495" y="5557"/>
                      </a:cubicBezTo>
                      <a:cubicBezTo>
                        <a:pt x="1509" y="5588"/>
                        <a:pt x="1565" y="5637"/>
                        <a:pt x="1574" y="5671"/>
                      </a:cubicBezTo>
                      <a:cubicBezTo>
                        <a:pt x="1581" y="5698"/>
                        <a:pt x="1544" y="5762"/>
                        <a:pt x="1563" y="5783"/>
                      </a:cubicBezTo>
                      <a:cubicBezTo>
                        <a:pt x="1598" y="5821"/>
                        <a:pt x="1730" y="5748"/>
                        <a:pt x="1772" y="5779"/>
                      </a:cubicBezTo>
                      <a:cubicBezTo>
                        <a:pt x="1802" y="5801"/>
                        <a:pt x="1784" y="5900"/>
                        <a:pt x="1813" y="5923"/>
                      </a:cubicBezTo>
                      <a:cubicBezTo>
                        <a:pt x="1847" y="5950"/>
                        <a:pt x="1948" y="5908"/>
                        <a:pt x="1985" y="5931"/>
                      </a:cubicBezTo>
                      <a:cubicBezTo>
                        <a:pt x="2031" y="5958"/>
                        <a:pt x="2079" y="6063"/>
                        <a:pt x="2094" y="6114"/>
                      </a:cubicBezTo>
                      <a:cubicBezTo>
                        <a:pt x="2106" y="6155"/>
                        <a:pt x="2086" y="6244"/>
                        <a:pt x="2099" y="6284"/>
                      </a:cubicBezTo>
                      <a:cubicBezTo>
                        <a:pt x="2110" y="6318"/>
                        <a:pt x="2163" y="6372"/>
                        <a:pt x="2180" y="6404"/>
                      </a:cubicBezTo>
                      <a:cubicBezTo>
                        <a:pt x="2190" y="6425"/>
                        <a:pt x="2215" y="6468"/>
                        <a:pt x="2212" y="6492"/>
                      </a:cubicBezTo>
                      <a:cubicBezTo>
                        <a:pt x="2208" y="6523"/>
                        <a:pt x="2139" y="6590"/>
                        <a:pt x="2139" y="6590"/>
                      </a:cubicBezTo>
                      <a:cubicBezTo>
                        <a:pt x="2139" y="6590"/>
                        <a:pt x="2349" y="6571"/>
                        <a:pt x="2412" y="6598"/>
                      </a:cubicBezTo>
                      <a:cubicBezTo>
                        <a:pt x="2440" y="6610"/>
                        <a:pt x="2492" y="6656"/>
                        <a:pt x="2498" y="6686"/>
                      </a:cubicBezTo>
                      <a:cubicBezTo>
                        <a:pt x="2504" y="6723"/>
                        <a:pt x="2434" y="6787"/>
                        <a:pt x="2438" y="6824"/>
                      </a:cubicBezTo>
                      <a:cubicBezTo>
                        <a:pt x="2441" y="6862"/>
                        <a:pt x="2520" y="6912"/>
                        <a:pt x="2522" y="6950"/>
                      </a:cubicBezTo>
                      <a:cubicBezTo>
                        <a:pt x="2524" y="6985"/>
                        <a:pt x="2445" y="7043"/>
                        <a:pt x="2457" y="7077"/>
                      </a:cubicBezTo>
                      <a:cubicBezTo>
                        <a:pt x="2468" y="7110"/>
                        <a:pt x="2547" y="7139"/>
                        <a:pt x="2582" y="7137"/>
                      </a:cubicBezTo>
                      <a:cubicBezTo>
                        <a:pt x="2623" y="7133"/>
                        <a:pt x="2692" y="7073"/>
                        <a:pt x="2718" y="7041"/>
                      </a:cubicBezTo>
                      <a:cubicBezTo>
                        <a:pt x="2733" y="7024"/>
                        <a:pt x="2733" y="6963"/>
                        <a:pt x="2756" y="6959"/>
                      </a:cubicBezTo>
                      <a:cubicBezTo>
                        <a:pt x="2779" y="6955"/>
                        <a:pt x="2804" y="7010"/>
                        <a:pt x="2821" y="7026"/>
                      </a:cubicBezTo>
                      <a:cubicBezTo>
                        <a:pt x="2847" y="7051"/>
                        <a:pt x="2892" y="7122"/>
                        <a:pt x="2928" y="7122"/>
                      </a:cubicBezTo>
                      <a:cubicBezTo>
                        <a:pt x="2955" y="7121"/>
                        <a:pt x="2983" y="7058"/>
                        <a:pt x="3008" y="7047"/>
                      </a:cubicBezTo>
                      <a:cubicBezTo>
                        <a:pt x="3033" y="7036"/>
                        <a:pt x="3100" y="7058"/>
                        <a:pt x="3118" y="7038"/>
                      </a:cubicBezTo>
                      <a:cubicBezTo>
                        <a:pt x="3140" y="7014"/>
                        <a:pt x="3103" y="6937"/>
                        <a:pt x="3120" y="6910"/>
                      </a:cubicBezTo>
                      <a:cubicBezTo>
                        <a:pt x="3133" y="6891"/>
                        <a:pt x="3194" y="6893"/>
                        <a:pt x="3206" y="6873"/>
                      </a:cubicBezTo>
                      <a:cubicBezTo>
                        <a:pt x="3238" y="6821"/>
                        <a:pt x="3173" y="6687"/>
                        <a:pt x="3195" y="6630"/>
                      </a:cubicBezTo>
                      <a:cubicBezTo>
                        <a:pt x="3207" y="6600"/>
                        <a:pt x="3257" y="6550"/>
                        <a:pt x="3287" y="6538"/>
                      </a:cubicBezTo>
                      <a:cubicBezTo>
                        <a:pt x="3350" y="6513"/>
                        <a:pt x="3506" y="6591"/>
                        <a:pt x="3558" y="6548"/>
                      </a:cubicBezTo>
                      <a:cubicBezTo>
                        <a:pt x="3588" y="6522"/>
                        <a:pt x="3561" y="6427"/>
                        <a:pt x="3578" y="6392"/>
                      </a:cubicBezTo>
                      <a:cubicBezTo>
                        <a:pt x="3595" y="6359"/>
                        <a:pt x="3659" y="6316"/>
                        <a:pt x="3685" y="6290"/>
                      </a:cubicBezTo>
                      <a:cubicBezTo>
                        <a:pt x="3705" y="6269"/>
                        <a:pt x="3735" y="6217"/>
                        <a:pt x="3760" y="6204"/>
                      </a:cubicBezTo>
                      <a:cubicBezTo>
                        <a:pt x="3780" y="6193"/>
                        <a:pt x="3830" y="6201"/>
                        <a:pt x="3849" y="6190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Freeform 9"/>
                <p:cNvSpPr>
                  <a:spLocks/>
                </p:cNvSpPr>
                <p:nvPr/>
              </p:nvSpPr>
              <p:spPr bwMode="auto">
                <a:xfrm>
                  <a:off x="2176" y="2625"/>
                  <a:ext cx="677" cy="730"/>
                </a:xfrm>
                <a:custGeom>
                  <a:avLst/>
                  <a:gdLst>
                    <a:gd name="T0" fmla="*/ 4439 w 4756"/>
                    <a:gd name="T1" fmla="*/ 485 h 5124"/>
                    <a:gd name="T2" fmla="*/ 4373 w 4756"/>
                    <a:gd name="T3" fmla="*/ 223 h 5124"/>
                    <a:gd name="T4" fmla="*/ 4222 w 4756"/>
                    <a:gd name="T5" fmla="*/ 429 h 5124"/>
                    <a:gd name="T6" fmla="*/ 3979 w 4756"/>
                    <a:gd name="T7" fmla="*/ 306 h 5124"/>
                    <a:gd name="T8" fmla="*/ 3560 w 4756"/>
                    <a:gd name="T9" fmla="*/ 169 h 5124"/>
                    <a:gd name="T10" fmla="*/ 3205 w 4756"/>
                    <a:gd name="T11" fmla="*/ 141 h 5124"/>
                    <a:gd name="T12" fmla="*/ 3012 w 4756"/>
                    <a:gd name="T13" fmla="*/ 258 h 5124"/>
                    <a:gd name="T14" fmla="*/ 2640 w 4756"/>
                    <a:gd name="T15" fmla="*/ 347 h 5124"/>
                    <a:gd name="T16" fmla="*/ 2514 w 4756"/>
                    <a:gd name="T17" fmla="*/ 155 h 5124"/>
                    <a:gd name="T18" fmla="*/ 2407 w 4756"/>
                    <a:gd name="T19" fmla="*/ 25 h 5124"/>
                    <a:gd name="T20" fmla="*/ 1984 w 4756"/>
                    <a:gd name="T21" fmla="*/ 115 h 5124"/>
                    <a:gd name="T22" fmla="*/ 1723 w 4756"/>
                    <a:gd name="T23" fmla="*/ 115 h 5124"/>
                    <a:gd name="T24" fmla="*/ 1793 w 4756"/>
                    <a:gd name="T25" fmla="*/ 445 h 5124"/>
                    <a:gd name="T26" fmla="*/ 1609 w 4756"/>
                    <a:gd name="T27" fmla="*/ 752 h 5124"/>
                    <a:gd name="T28" fmla="*/ 1421 w 4756"/>
                    <a:gd name="T29" fmla="*/ 920 h 5124"/>
                    <a:gd name="T30" fmla="*/ 1212 w 4756"/>
                    <a:gd name="T31" fmla="*/ 1190 h 5124"/>
                    <a:gd name="T32" fmla="*/ 1122 w 4756"/>
                    <a:gd name="T33" fmla="*/ 1399 h 5124"/>
                    <a:gd name="T34" fmla="*/ 1104 w 4756"/>
                    <a:gd name="T35" fmla="*/ 1700 h 5124"/>
                    <a:gd name="T36" fmla="*/ 958 w 4756"/>
                    <a:gd name="T37" fmla="*/ 1741 h 5124"/>
                    <a:gd name="T38" fmla="*/ 895 w 4756"/>
                    <a:gd name="T39" fmla="*/ 1949 h 5124"/>
                    <a:gd name="T40" fmla="*/ 893 w 4756"/>
                    <a:gd name="T41" fmla="*/ 2089 h 5124"/>
                    <a:gd name="T42" fmla="*/ 856 w 4756"/>
                    <a:gd name="T43" fmla="*/ 2319 h 5124"/>
                    <a:gd name="T44" fmla="*/ 515 w 4756"/>
                    <a:gd name="T45" fmla="*/ 2418 h 5124"/>
                    <a:gd name="T46" fmla="*/ 397 w 4756"/>
                    <a:gd name="T47" fmla="*/ 2800 h 5124"/>
                    <a:gd name="T48" fmla="*/ 238 w 4756"/>
                    <a:gd name="T49" fmla="*/ 2973 h 5124"/>
                    <a:gd name="T50" fmla="*/ 49 w 4756"/>
                    <a:gd name="T51" fmla="*/ 2992 h 5124"/>
                    <a:gd name="T52" fmla="*/ 102 w 4756"/>
                    <a:gd name="T53" fmla="*/ 3191 h 5124"/>
                    <a:gd name="T54" fmla="*/ 439 w 4756"/>
                    <a:gd name="T55" fmla="*/ 3256 h 5124"/>
                    <a:gd name="T56" fmla="*/ 785 w 4756"/>
                    <a:gd name="T57" fmla="*/ 3485 h 5124"/>
                    <a:gd name="T58" fmla="*/ 1041 w 4756"/>
                    <a:gd name="T59" fmla="*/ 3586 h 5124"/>
                    <a:gd name="T60" fmla="*/ 1173 w 4756"/>
                    <a:gd name="T61" fmla="*/ 3845 h 5124"/>
                    <a:gd name="T62" fmla="*/ 1407 w 4756"/>
                    <a:gd name="T63" fmla="*/ 3880 h 5124"/>
                    <a:gd name="T64" fmla="*/ 1842 w 4756"/>
                    <a:gd name="T65" fmla="*/ 3871 h 5124"/>
                    <a:gd name="T66" fmla="*/ 2113 w 4756"/>
                    <a:gd name="T67" fmla="*/ 3667 h 5124"/>
                    <a:gd name="T68" fmla="*/ 2088 w 4756"/>
                    <a:gd name="T69" fmla="*/ 3867 h 5124"/>
                    <a:gd name="T70" fmla="*/ 2083 w 4756"/>
                    <a:gd name="T71" fmla="*/ 4137 h 5124"/>
                    <a:gd name="T72" fmla="*/ 1770 w 4756"/>
                    <a:gd name="T73" fmla="*/ 4271 h 5124"/>
                    <a:gd name="T74" fmla="*/ 1999 w 4756"/>
                    <a:gd name="T75" fmla="*/ 4492 h 5124"/>
                    <a:gd name="T76" fmla="*/ 2242 w 4756"/>
                    <a:gd name="T77" fmla="*/ 4843 h 5124"/>
                    <a:gd name="T78" fmla="*/ 2560 w 4756"/>
                    <a:gd name="T79" fmla="*/ 5057 h 5124"/>
                    <a:gd name="T80" fmla="*/ 2922 w 4756"/>
                    <a:gd name="T81" fmla="*/ 4924 h 5124"/>
                    <a:gd name="T82" fmla="*/ 2851 w 4756"/>
                    <a:gd name="T83" fmla="*/ 4808 h 5124"/>
                    <a:gd name="T84" fmla="*/ 2913 w 4756"/>
                    <a:gd name="T85" fmla="*/ 4726 h 5124"/>
                    <a:gd name="T86" fmla="*/ 2986 w 4756"/>
                    <a:gd name="T87" fmla="*/ 4426 h 5124"/>
                    <a:gd name="T88" fmla="*/ 3233 w 4756"/>
                    <a:gd name="T89" fmla="*/ 4284 h 5124"/>
                    <a:gd name="T90" fmla="*/ 3625 w 4756"/>
                    <a:gd name="T91" fmla="*/ 4039 h 5124"/>
                    <a:gd name="T92" fmla="*/ 4001 w 4756"/>
                    <a:gd name="T93" fmla="*/ 3912 h 5124"/>
                    <a:gd name="T94" fmla="*/ 3924 w 4756"/>
                    <a:gd name="T95" fmla="*/ 3695 h 5124"/>
                    <a:gd name="T96" fmla="*/ 3792 w 4756"/>
                    <a:gd name="T97" fmla="*/ 3465 h 5124"/>
                    <a:gd name="T98" fmla="*/ 3872 w 4756"/>
                    <a:gd name="T99" fmla="*/ 3217 h 5124"/>
                    <a:gd name="T100" fmla="*/ 3949 w 4756"/>
                    <a:gd name="T101" fmla="*/ 3037 h 5124"/>
                    <a:gd name="T102" fmla="*/ 4154 w 4756"/>
                    <a:gd name="T103" fmla="*/ 3019 h 5124"/>
                    <a:gd name="T104" fmla="*/ 4168 w 4756"/>
                    <a:gd name="T105" fmla="*/ 2712 h 5124"/>
                    <a:gd name="T106" fmla="*/ 4426 w 4756"/>
                    <a:gd name="T107" fmla="*/ 2430 h 5124"/>
                    <a:gd name="T108" fmla="*/ 4166 w 4756"/>
                    <a:gd name="T109" fmla="*/ 2035 h 5124"/>
                    <a:gd name="T110" fmla="*/ 4293 w 4756"/>
                    <a:gd name="T111" fmla="*/ 1766 h 5124"/>
                    <a:gd name="T112" fmla="*/ 4386 w 4756"/>
                    <a:gd name="T113" fmla="*/ 1485 h 5124"/>
                    <a:gd name="T114" fmla="*/ 4626 w 4756"/>
                    <a:gd name="T115" fmla="*/ 1083 h 5124"/>
                    <a:gd name="T116" fmla="*/ 4637 w 4756"/>
                    <a:gd name="T117" fmla="*/ 945 h 5124"/>
                    <a:gd name="T118" fmla="*/ 4755 w 4756"/>
                    <a:gd name="T119" fmla="*/ 737 h 5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756" h="5124">
                      <a:moveTo>
                        <a:pt x="4644" y="605"/>
                      </a:moveTo>
                      <a:cubicBezTo>
                        <a:pt x="4620" y="580"/>
                        <a:pt x="4566" y="537"/>
                        <a:pt x="4536" y="521"/>
                      </a:cubicBezTo>
                      <a:cubicBezTo>
                        <a:pt x="4513" y="508"/>
                        <a:pt x="4453" y="506"/>
                        <a:pt x="4439" y="485"/>
                      </a:cubicBezTo>
                      <a:cubicBezTo>
                        <a:pt x="4429" y="471"/>
                        <a:pt x="4445" y="433"/>
                        <a:pt x="4439" y="418"/>
                      </a:cubicBezTo>
                      <a:cubicBezTo>
                        <a:pt x="4431" y="400"/>
                        <a:pt x="4389" y="382"/>
                        <a:pt x="4381" y="364"/>
                      </a:cubicBezTo>
                      <a:cubicBezTo>
                        <a:pt x="4366" y="332"/>
                        <a:pt x="4398" y="248"/>
                        <a:pt x="4373" y="223"/>
                      </a:cubicBezTo>
                      <a:cubicBezTo>
                        <a:pt x="4354" y="204"/>
                        <a:pt x="4282" y="197"/>
                        <a:pt x="4265" y="218"/>
                      </a:cubicBezTo>
                      <a:cubicBezTo>
                        <a:pt x="4248" y="237"/>
                        <a:pt x="4289" y="293"/>
                        <a:pt x="4285" y="319"/>
                      </a:cubicBezTo>
                      <a:cubicBezTo>
                        <a:pt x="4280" y="350"/>
                        <a:pt x="4250" y="414"/>
                        <a:pt x="4222" y="429"/>
                      </a:cubicBezTo>
                      <a:cubicBezTo>
                        <a:pt x="4206" y="438"/>
                        <a:pt x="4163" y="437"/>
                        <a:pt x="4149" y="425"/>
                      </a:cubicBezTo>
                      <a:cubicBezTo>
                        <a:pt x="4125" y="405"/>
                        <a:pt x="4147" y="321"/>
                        <a:pt x="4123" y="302"/>
                      </a:cubicBezTo>
                      <a:cubicBezTo>
                        <a:pt x="4094" y="280"/>
                        <a:pt x="4014" y="312"/>
                        <a:pt x="3979" y="306"/>
                      </a:cubicBezTo>
                      <a:cubicBezTo>
                        <a:pt x="3946" y="300"/>
                        <a:pt x="3888" y="265"/>
                        <a:pt x="3855" y="259"/>
                      </a:cubicBezTo>
                      <a:cubicBezTo>
                        <a:pt x="3815" y="251"/>
                        <a:pt x="3731" y="271"/>
                        <a:pt x="3693" y="259"/>
                      </a:cubicBezTo>
                      <a:cubicBezTo>
                        <a:pt x="3654" y="247"/>
                        <a:pt x="3597" y="183"/>
                        <a:pt x="3560" y="169"/>
                      </a:cubicBezTo>
                      <a:cubicBezTo>
                        <a:pt x="3526" y="156"/>
                        <a:pt x="3449" y="167"/>
                        <a:pt x="3416" y="152"/>
                      </a:cubicBezTo>
                      <a:cubicBezTo>
                        <a:pt x="3389" y="140"/>
                        <a:pt x="3357" y="77"/>
                        <a:pt x="3328" y="74"/>
                      </a:cubicBezTo>
                      <a:cubicBezTo>
                        <a:pt x="3293" y="70"/>
                        <a:pt x="3239" y="136"/>
                        <a:pt x="3205" y="141"/>
                      </a:cubicBezTo>
                      <a:cubicBezTo>
                        <a:pt x="3178" y="145"/>
                        <a:pt x="3119" y="98"/>
                        <a:pt x="3100" y="117"/>
                      </a:cubicBezTo>
                      <a:cubicBezTo>
                        <a:pt x="3080" y="137"/>
                        <a:pt x="3142" y="202"/>
                        <a:pt x="3128" y="227"/>
                      </a:cubicBezTo>
                      <a:cubicBezTo>
                        <a:pt x="3113" y="253"/>
                        <a:pt x="3041" y="250"/>
                        <a:pt x="3012" y="258"/>
                      </a:cubicBezTo>
                      <a:cubicBezTo>
                        <a:pt x="2972" y="270"/>
                        <a:pt x="2891" y="290"/>
                        <a:pt x="2854" y="308"/>
                      </a:cubicBezTo>
                      <a:cubicBezTo>
                        <a:pt x="2824" y="322"/>
                        <a:pt x="2776" y="376"/>
                        <a:pt x="2743" y="380"/>
                      </a:cubicBezTo>
                      <a:cubicBezTo>
                        <a:pt x="2716" y="384"/>
                        <a:pt x="2667" y="352"/>
                        <a:pt x="2640" y="347"/>
                      </a:cubicBezTo>
                      <a:cubicBezTo>
                        <a:pt x="2604" y="341"/>
                        <a:pt x="2526" y="361"/>
                        <a:pt x="2493" y="344"/>
                      </a:cubicBezTo>
                      <a:cubicBezTo>
                        <a:pt x="2468" y="330"/>
                        <a:pt x="2425" y="277"/>
                        <a:pt x="2427" y="248"/>
                      </a:cubicBezTo>
                      <a:cubicBezTo>
                        <a:pt x="2430" y="216"/>
                        <a:pt x="2497" y="182"/>
                        <a:pt x="2514" y="155"/>
                      </a:cubicBezTo>
                      <a:cubicBezTo>
                        <a:pt x="2527" y="133"/>
                        <a:pt x="2554" y="85"/>
                        <a:pt x="2549" y="61"/>
                      </a:cubicBezTo>
                      <a:cubicBezTo>
                        <a:pt x="2546" y="43"/>
                        <a:pt x="2516" y="13"/>
                        <a:pt x="2498" y="7"/>
                      </a:cubicBezTo>
                      <a:cubicBezTo>
                        <a:pt x="2476" y="0"/>
                        <a:pt x="2430" y="21"/>
                        <a:pt x="2407" y="25"/>
                      </a:cubicBezTo>
                      <a:cubicBezTo>
                        <a:pt x="2403" y="26"/>
                        <a:pt x="2393" y="27"/>
                        <a:pt x="2389" y="28"/>
                      </a:cubicBezTo>
                      <a:cubicBezTo>
                        <a:pt x="2326" y="42"/>
                        <a:pt x="2207" y="93"/>
                        <a:pt x="2144" y="104"/>
                      </a:cubicBezTo>
                      <a:cubicBezTo>
                        <a:pt x="2105" y="112"/>
                        <a:pt x="2022" y="127"/>
                        <a:pt x="1984" y="115"/>
                      </a:cubicBezTo>
                      <a:cubicBezTo>
                        <a:pt x="1954" y="104"/>
                        <a:pt x="1917" y="20"/>
                        <a:pt x="1886" y="30"/>
                      </a:cubicBezTo>
                      <a:cubicBezTo>
                        <a:pt x="1867" y="35"/>
                        <a:pt x="1879" y="93"/>
                        <a:pt x="1864" y="105"/>
                      </a:cubicBezTo>
                      <a:cubicBezTo>
                        <a:pt x="1836" y="127"/>
                        <a:pt x="1747" y="88"/>
                        <a:pt x="1723" y="115"/>
                      </a:cubicBezTo>
                      <a:cubicBezTo>
                        <a:pt x="1707" y="131"/>
                        <a:pt x="1718" y="184"/>
                        <a:pt x="1725" y="205"/>
                      </a:cubicBezTo>
                      <a:cubicBezTo>
                        <a:pt x="1734" y="235"/>
                        <a:pt x="1786" y="279"/>
                        <a:pt x="1795" y="309"/>
                      </a:cubicBezTo>
                      <a:cubicBezTo>
                        <a:pt x="1804" y="341"/>
                        <a:pt x="1809" y="415"/>
                        <a:pt x="1793" y="445"/>
                      </a:cubicBezTo>
                      <a:cubicBezTo>
                        <a:pt x="1773" y="482"/>
                        <a:pt x="1665" y="498"/>
                        <a:pt x="1653" y="538"/>
                      </a:cubicBezTo>
                      <a:cubicBezTo>
                        <a:pt x="1647" y="555"/>
                        <a:pt x="1678" y="586"/>
                        <a:pt x="1678" y="603"/>
                      </a:cubicBezTo>
                      <a:cubicBezTo>
                        <a:pt x="1676" y="644"/>
                        <a:pt x="1606" y="711"/>
                        <a:pt x="1609" y="752"/>
                      </a:cubicBezTo>
                      <a:cubicBezTo>
                        <a:pt x="1611" y="778"/>
                        <a:pt x="1668" y="812"/>
                        <a:pt x="1665" y="837"/>
                      </a:cubicBezTo>
                      <a:cubicBezTo>
                        <a:pt x="1661" y="867"/>
                        <a:pt x="1603" y="904"/>
                        <a:pt x="1575" y="915"/>
                      </a:cubicBezTo>
                      <a:cubicBezTo>
                        <a:pt x="1539" y="929"/>
                        <a:pt x="1448" y="893"/>
                        <a:pt x="1421" y="920"/>
                      </a:cubicBezTo>
                      <a:cubicBezTo>
                        <a:pt x="1382" y="959"/>
                        <a:pt x="1451" y="1106"/>
                        <a:pt x="1408" y="1139"/>
                      </a:cubicBezTo>
                      <a:cubicBezTo>
                        <a:pt x="1368" y="1169"/>
                        <a:pt x="1251" y="1065"/>
                        <a:pt x="1212" y="1096"/>
                      </a:cubicBezTo>
                      <a:cubicBezTo>
                        <a:pt x="1194" y="1111"/>
                        <a:pt x="1202" y="1169"/>
                        <a:pt x="1212" y="1190"/>
                      </a:cubicBezTo>
                      <a:cubicBezTo>
                        <a:pt x="1228" y="1220"/>
                        <a:pt x="1310" y="1240"/>
                        <a:pt x="1322" y="1273"/>
                      </a:cubicBezTo>
                      <a:cubicBezTo>
                        <a:pt x="1331" y="1301"/>
                        <a:pt x="1314" y="1371"/>
                        <a:pt x="1291" y="1390"/>
                      </a:cubicBezTo>
                      <a:cubicBezTo>
                        <a:pt x="1258" y="1417"/>
                        <a:pt x="1150" y="1368"/>
                        <a:pt x="1122" y="1399"/>
                      </a:cubicBezTo>
                      <a:cubicBezTo>
                        <a:pt x="1096" y="1427"/>
                        <a:pt x="1115" y="1514"/>
                        <a:pt x="1128" y="1550"/>
                      </a:cubicBezTo>
                      <a:cubicBezTo>
                        <a:pt x="1138" y="1575"/>
                        <a:pt x="1201" y="1608"/>
                        <a:pt x="1197" y="1636"/>
                      </a:cubicBezTo>
                      <a:cubicBezTo>
                        <a:pt x="1193" y="1664"/>
                        <a:pt x="1132" y="1699"/>
                        <a:pt x="1104" y="1700"/>
                      </a:cubicBezTo>
                      <a:cubicBezTo>
                        <a:pt x="1070" y="1701"/>
                        <a:pt x="1021" y="1626"/>
                        <a:pt x="988" y="1631"/>
                      </a:cubicBezTo>
                      <a:cubicBezTo>
                        <a:pt x="966" y="1634"/>
                        <a:pt x="929" y="1676"/>
                        <a:pt x="928" y="1698"/>
                      </a:cubicBezTo>
                      <a:cubicBezTo>
                        <a:pt x="927" y="1711"/>
                        <a:pt x="951" y="1730"/>
                        <a:pt x="958" y="1741"/>
                      </a:cubicBezTo>
                      <a:cubicBezTo>
                        <a:pt x="973" y="1764"/>
                        <a:pt x="1023" y="1807"/>
                        <a:pt x="1015" y="1833"/>
                      </a:cubicBezTo>
                      <a:cubicBezTo>
                        <a:pt x="1009" y="1853"/>
                        <a:pt x="954" y="1853"/>
                        <a:pt x="938" y="1867"/>
                      </a:cubicBezTo>
                      <a:cubicBezTo>
                        <a:pt x="922" y="1883"/>
                        <a:pt x="915" y="1937"/>
                        <a:pt x="895" y="1949"/>
                      </a:cubicBezTo>
                      <a:cubicBezTo>
                        <a:pt x="884" y="1956"/>
                        <a:pt x="853" y="1940"/>
                        <a:pt x="843" y="1949"/>
                      </a:cubicBezTo>
                      <a:cubicBezTo>
                        <a:pt x="825" y="1964"/>
                        <a:pt x="829" y="2040"/>
                        <a:pt x="829" y="2044"/>
                      </a:cubicBezTo>
                      <a:cubicBezTo>
                        <a:pt x="829" y="2048"/>
                        <a:pt x="889" y="2070"/>
                        <a:pt x="893" y="2089"/>
                      </a:cubicBezTo>
                      <a:cubicBezTo>
                        <a:pt x="898" y="2107"/>
                        <a:pt x="865" y="2136"/>
                        <a:pt x="857" y="2153"/>
                      </a:cubicBezTo>
                      <a:cubicBezTo>
                        <a:pt x="848" y="2170"/>
                        <a:pt x="828" y="2205"/>
                        <a:pt x="827" y="2225"/>
                      </a:cubicBezTo>
                      <a:cubicBezTo>
                        <a:pt x="826" y="2249"/>
                        <a:pt x="854" y="2294"/>
                        <a:pt x="856" y="2319"/>
                      </a:cubicBezTo>
                      <a:cubicBezTo>
                        <a:pt x="858" y="2342"/>
                        <a:pt x="859" y="2394"/>
                        <a:pt x="841" y="2409"/>
                      </a:cubicBezTo>
                      <a:cubicBezTo>
                        <a:pt x="795" y="2446"/>
                        <a:pt x="663" y="2397"/>
                        <a:pt x="604" y="2401"/>
                      </a:cubicBezTo>
                      <a:cubicBezTo>
                        <a:pt x="581" y="2403"/>
                        <a:pt x="530" y="2401"/>
                        <a:pt x="515" y="2418"/>
                      </a:cubicBezTo>
                      <a:cubicBezTo>
                        <a:pt x="494" y="2442"/>
                        <a:pt x="522" y="2516"/>
                        <a:pt x="508" y="2544"/>
                      </a:cubicBezTo>
                      <a:cubicBezTo>
                        <a:pt x="488" y="2587"/>
                        <a:pt x="381" y="2625"/>
                        <a:pt x="367" y="2670"/>
                      </a:cubicBezTo>
                      <a:cubicBezTo>
                        <a:pt x="357" y="2701"/>
                        <a:pt x="405" y="2767"/>
                        <a:pt x="397" y="2800"/>
                      </a:cubicBezTo>
                      <a:cubicBezTo>
                        <a:pt x="393" y="2815"/>
                        <a:pt x="363" y="2834"/>
                        <a:pt x="356" y="2848"/>
                      </a:cubicBezTo>
                      <a:cubicBezTo>
                        <a:pt x="336" y="2885"/>
                        <a:pt x="350" y="2992"/>
                        <a:pt x="312" y="3009"/>
                      </a:cubicBezTo>
                      <a:cubicBezTo>
                        <a:pt x="293" y="3017"/>
                        <a:pt x="258" y="2979"/>
                        <a:pt x="238" y="2973"/>
                      </a:cubicBezTo>
                      <a:cubicBezTo>
                        <a:pt x="220" y="2968"/>
                        <a:pt x="180" y="2972"/>
                        <a:pt x="162" y="2965"/>
                      </a:cubicBezTo>
                      <a:cubicBezTo>
                        <a:pt x="134" y="2953"/>
                        <a:pt x="95" y="2878"/>
                        <a:pt x="67" y="2889"/>
                      </a:cubicBezTo>
                      <a:cubicBezTo>
                        <a:pt x="43" y="2899"/>
                        <a:pt x="58" y="2968"/>
                        <a:pt x="49" y="2992"/>
                      </a:cubicBezTo>
                      <a:cubicBezTo>
                        <a:pt x="41" y="3015"/>
                        <a:pt x="0" y="3052"/>
                        <a:pt x="2" y="3076"/>
                      </a:cubicBezTo>
                      <a:cubicBezTo>
                        <a:pt x="2" y="3085"/>
                        <a:pt x="16" y="3097"/>
                        <a:pt x="21" y="3104"/>
                      </a:cubicBezTo>
                      <a:cubicBezTo>
                        <a:pt x="40" y="3127"/>
                        <a:pt x="74" y="3181"/>
                        <a:pt x="102" y="3191"/>
                      </a:cubicBezTo>
                      <a:cubicBezTo>
                        <a:pt x="131" y="3203"/>
                        <a:pt x="199" y="3169"/>
                        <a:pt x="228" y="3181"/>
                      </a:cubicBezTo>
                      <a:cubicBezTo>
                        <a:pt x="252" y="3192"/>
                        <a:pt x="270" y="3252"/>
                        <a:pt x="293" y="3263"/>
                      </a:cubicBezTo>
                      <a:cubicBezTo>
                        <a:pt x="327" y="3278"/>
                        <a:pt x="405" y="3243"/>
                        <a:pt x="439" y="3256"/>
                      </a:cubicBezTo>
                      <a:cubicBezTo>
                        <a:pt x="469" y="3268"/>
                        <a:pt x="501" y="3335"/>
                        <a:pt x="530" y="3349"/>
                      </a:cubicBezTo>
                      <a:cubicBezTo>
                        <a:pt x="558" y="3362"/>
                        <a:pt x="625" y="3347"/>
                        <a:pt x="653" y="3360"/>
                      </a:cubicBezTo>
                      <a:cubicBezTo>
                        <a:pt x="695" y="3379"/>
                        <a:pt x="759" y="3448"/>
                        <a:pt x="785" y="3485"/>
                      </a:cubicBezTo>
                      <a:cubicBezTo>
                        <a:pt x="801" y="3508"/>
                        <a:pt x="810" y="3570"/>
                        <a:pt x="832" y="3588"/>
                      </a:cubicBezTo>
                      <a:cubicBezTo>
                        <a:pt x="852" y="3604"/>
                        <a:pt x="905" y="3611"/>
                        <a:pt x="931" y="3611"/>
                      </a:cubicBezTo>
                      <a:cubicBezTo>
                        <a:pt x="959" y="3611"/>
                        <a:pt x="1014" y="3580"/>
                        <a:pt x="1041" y="3586"/>
                      </a:cubicBezTo>
                      <a:cubicBezTo>
                        <a:pt x="1060" y="3590"/>
                        <a:pt x="1093" y="3616"/>
                        <a:pt x="1100" y="3634"/>
                      </a:cubicBezTo>
                      <a:cubicBezTo>
                        <a:pt x="1119" y="3680"/>
                        <a:pt x="1046" y="3793"/>
                        <a:pt x="1077" y="3833"/>
                      </a:cubicBezTo>
                      <a:cubicBezTo>
                        <a:pt x="1092" y="3852"/>
                        <a:pt x="1149" y="3850"/>
                        <a:pt x="1173" y="3845"/>
                      </a:cubicBezTo>
                      <a:cubicBezTo>
                        <a:pt x="1200" y="3839"/>
                        <a:pt x="1242" y="3776"/>
                        <a:pt x="1267" y="3787"/>
                      </a:cubicBezTo>
                      <a:cubicBezTo>
                        <a:pt x="1298" y="3799"/>
                        <a:pt x="1270" y="3898"/>
                        <a:pt x="1298" y="3914"/>
                      </a:cubicBezTo>
                      <a:cubicBezTo>
                        <a:pt x="1323" y="3928"/>
                        <a:pt x="1380" y="3889"/>
                        <a:pt x="1407" y="3880"/>
                      </a:cubicBezTo>
                      <a:cubicBezTo>
                        <a:pt x="1440" y="3868"/>
                        <a:pt x="1503" y="3835"/>
                        <a:pt x="1537" y="3826"/>
                      </a:cubicBezTo>
                      <a:cubicBezTo>
                        <a:pt x="1590" y="3813"/>
                        <a:pt x="1701" y="3789"/>
                        <a:pt x="1754" y="3804"/>
                      </a:cubicBezTo>
                      <a:cubicBezTo>
                        <a:pt x="1780" y="3811"/>
                        <a:pt x="1814" y="3872"/>
                        <a:pt x="1842" y="3871"/>
                      </a:cubicBezTo>
                      <a:cubicBezTo>
                        <a:pt x="1887" y="3869"/>
                        <a:pt x="1950" y="3786"/>
                        <a:pt x="1974" y="3748"/>
                      </a:cubicBezTo>
                      <a:cubicBezTo>
                        <a:pt x="1991" y="3722"/>
                        <a:pt x="1984" y="3645"/>
                        <a:pt x="2012" y="3632"/>
                      </a:cubicBezTo>
                      <a:cubicBezTo>
                        <a:pt x="2036" y="3620"/>
                        <a:pt x="2090" y="3654"/>
                        <a:pt x="2113" y="3667"/>
                      </a:cubicBezTo>
                      <a:cubicBezTo>
                        <a:pt x="2134" y="3680"/>
                        <a:pt x="2182" y="3710"/>
                        <a:pt x="2187" y="3735"/>
                      </a:cubicBezTo>
                      <a:cubicBezTo>
                        <a:pt x="2192" y="3755"/>
                        <a:pt x="2170" y="3796"/>
                        <a:pt x="2158" y="3813"/>
                      </a:cubicBezTo>
                      <a:cubicBezTo>
                        <a:pt x="2144" y="3831"/>
                        <a:pt x="2089" y="3845"/>
                        <a:pt x="2088" y="3867"/>
                      </a:cubicBezTo>
                      <a:cubicBezTo>
                        <a:pt x="2088" y="3907"/>
                        <a:pt x="2196" y="3933"/>
                        <a:pt x="2210" y="3970"/>
                      </a:cubicBezTo>
                      <a:cubicBezTo>
                        <a:pt x="2227" y="4015"/>
                        <a:pt x="2223" y="4132"/>
                        <a:pt x="2184" y="4159"/>
                      </a:cubicBezTo>
                      <a:cubicBezTo>
                        <a:pt x="2162" y="4174"/>
                        <a:pt x="2105" y="4123"/>
                        <a:pt x="2083" y="4137"/>
                      </a:cubicBezTo>
                      <a:cubicBezTo>
                        <a:pt x="2063" y="4149"/>
                        <a:pt x="2074" y="4210"/>
                        <a:pt x="2057" y="4226"/>
                      </a:cubicBezTo>
                      <a:cubicBezTo>
                        <a:pt x="2024" y="4257"/>
                        <a:pt x="1928" y="4260"/>
                        <a:pt x="1885" y="4266"/>
                      </a:cubicBezTo>
                      <a:cubicBezTo>
                        <a:pt x="1856" y="4270"/>
                        <a:pt x="1791" y="4252"/>
                        <a:pt x="1770" y="4271"/>
                      </a:cubicBezTo>
                      <a:cubicBezTo>
                        <a:pt x="1752" y="4289"/>
                        <a:pt x="1752" y="4348"/>
                        <a:pt x="1761" y="4372"/>
                      </a:cubicBezTo>
                      <a:cubicBezTo>
                        <a:pt x="1783" y="4430"/>
                        <a:pt x="1877" y="4543"/>
                        <a:pt x="1939" y="4544"/>
                      </a:cubicBezTo>
                      <a:cubicBezTo>
                        <a:pt x="1959" y="4545"/>
                        <a:pt x="1979" y="4494"/>
                        <a:pt x="1999" y="4492"/>
                      </a:cubicBezTo>
                      <a:cubicBezTo>
                        <a:pt x="2030" y="4489"/>
                        <a:pt x="2093" y="4528"/>
                        <a:pt x="2109" y="4555"/>
                      </a:cubicBezTo>
                      <a:cubicBezTo>
                        <a:pt x="2123" y="4580"/>
                        <a:pt x="2098" y="4641"/>
                        <a:pt x="2107" y="4668"/>
                      </a:cubicBezTo>
                      <a:cubicBezTo>
                        <a:pt x="2124" y="4720"/>
                        <a:pt x="2219" y="4793"/>
                        <a:pt x="2242" y="4843"/>
                      </a:cubicBezTo>
                      <a:cubicBezTo>
                        <a:pt x="2262" y="4891"/>
                        <a:pt x="2247" y="5005"/>
                        <a:pt x="2277" y="5047"/>
                      </a:cubicBezTo>
                      <a:cubicBezTo>
                        <a:pt x="2300" y="5079"/>
                        <a:pt x="2373" y="5120"/>
                        <a:pt x="2412" y="5122"/>
                      </a:cubicBezTo>
                      <a:cubicBezTo>
                        <a:pt x="2452" y="5124"/>
                        <a:pt x="2522" y="5071"/>
                        <a:pt x="2560" y="5057"/>
                      </a:cubicBezTo>
                      <a:cubicBezTo>
                        <a:pt x="2582" y="5048"/>
                        <a:pt x="2630" y="5043"/>
                        <a:pt x="2649" y="5029"/>
                      </a:cubicBezTo>
                      <a:cubicBezTo>
                        <a:pt x="2675" y="5010"/>
                        <a:pt x="2692" y="4939"/>
                        <a:pt x="2720" y="4924"/>
                      </a:cubicBezTo>
                      <a:cubicBezTo>
                        <a:pt x="2765" y="4900"/>
                        <a:pt x="2878" y="4948"/>
                        <a:pt x="2922" y="4924"/>
                      </a:cubicBezTo>
                      <a:cubicBezTo>
                        <a:pt x="2936" y="4916"/>
                        <a:pt x="2955" y="4887"/>
                        <a:pt x="2956" y="4871"/>
                      </a:cubicBezTo>
                      <a:cubicBezTo>
                        <a:pt x="2957" y="4846"/>
                        <a:pt x="2934" y="4788"/>
                        <a:pt x="2909" y="4780"/>
                      </a:cubicBezTo>
                      <a:cubicBezTo>
                        <a:pt x="2894" y="4775"/>
                        <a:pt x="2866" y="4815"/>
                        <a:pt x="2851" y="4808"/>
                      </a:cubicBezTo>
                      <a:cubicBezTo>
                        <a:pt x="2835" y="4800"/>
                        <a:pt x="2824" y="4752"/>
                        <a:pt x="2834" y="4737"/>
                      </a:cubicBezTo>
                      <a:cubicBezTo>
                        <a:pt x="2841" y="4726"/>
                        <a:pt x="2871" y="4731"/>
                        <a:pt x="2884" y="4729"/>
                      </a:cubicBezTo>
                      <a:cubicBezTo>
                        <a:pt x="2891" y="4728"/>
                        <a:pt x="2906" y="4729"/>
                        <a:pt x="2913" y="4726"/>
                      </a:cubicBezTo>
                      <a:cubicBezTo>
                        <a:pt x="2931" y="4718"/>
                        <a:pt x="2960" y="4690"/>
                        <a:pt x="2973" y="4675"/>
                      </a:cubicBezTo>
                      <a:cubicBezTo>
                        <a:pt x="2999" y="4645"/>
                        <a:pt x="3059" y="4580"/>
                        <a:pt x="3059" y="4541"/>
                      </a:cubicBezTo>
                      <a:cubicBezTo>
                        <a:pt x="3059" y="4507"/>
                        <a:pt x="2997" y="4458"/>
                        <a:pt x="2986" y="4426"/>
                      </a:cubicBezTo>
                      <a:cubicBezTo>
                        <a:pt x="2974" y="4393"/>
                        <a:pt x="2947" y="4315"/>
                        <a:pt x="2967" y="4286"/>
                      </a:cubicBezTo>
                      <a:cubicBezTo>
                        <a:pt x="2982" y="4264"/>
                        <a:pt x="3045" y="4261"/>
                        <a:pt x="3072" y="4260"/>
                      </a:cubicBezTo>
                      <a:cubicBezTo>
                        <a:pt x="3112" y="4258"/>
                        <a:pt x="3192" y="4290"/>
                        <a:pt x="3233" y="4284"/>
                      </a:cubicBezTo>
                      <a:cubicBezTo>
                        <a:pt x="3292" y="4276"/>
                        <a:pt x="3406" y="4223"/>
                        <a:pt x="3449" y="4182"/>
                      </a:cubicBezTo>
                      <a:cubicBezTo>
                        <a:pt x="3480" y="4153"/>
                        <a:pt x="3493" y="4054"/>
                        <a:pt x="3530" y="4034"/>
                      </a:cubicBezTo>
                      <a:cubicBezTo>
                        <a:pt x="3551" y="4022"/>
                        <a:pt x="3602" y="4046"/>
                        <a:pt x="3625" y="4039"/>
                      </a:cubicBezTo>
                      <a:cubicBezTo>
                        <a:pt x="3673" y="4026"/>
                        <a:pt x="3741" y="3934"/>
                        <a:pt x="3790" y="3925"/>
                      </a:cubicBezTo>
                      <a:cubicBezTo>
                        <a:pt x="3828" y="3919"/>
                        <a:pt x="3902" y="3973"/>
                        <a:pt x="3939" y="3965"/>
                      </a:cubicBezTo>
                      <a:cubicBezTo>
                        <a:pt x="3959" y="3960"/>
                        <a:pt x="4000" y="3932"/>
                        <a:pt x="4001" y="3912"/>
                      </a:cubicBezTo>
                      <a:cubicBezTo>
                        <a:pt x="4003" y="3886"/>
                        <a:pt x="3943" y="3856"/>
                        <a:pt x="3928" y="3834"/>
                      </a:cubicBezTo>
                      <a:cubicBezTo>
                        <a:pt x="3911" y="3808"/>
                        <a:pt x="3866" y="3751"/>
                        <a:pt x="3876" y="3722"/>
                      </a:cubicBezTo>
                      <a:cubicBezTo>
                        <a:pt x="3880" y="3708"/>
                        <a:pt x="3916" y="3707"/>
                        <a:pt x="3924" y="3695"/>
                      </a:cubicBezTo>
                      <a:cubicBezTo>
                        <a:pt x="3937" y="3678"/>
                        <a:pt x="3949" y="3629"/>
                        <a:pt x="3939" y="3609"/>
                      </a:cubicBezTo>
                      <a:cubicBezTo>
                        <a:pt x="3927" y="3584"/>
                        <a:pt x="3858" y="3577"/>
                        <a:pt x="3838" y="3557"/>
                      </a:cubicBezTo>
                      <a:cubicBezTo>
                        <a:pt x="3820" y="3539"/>
                        <a:pt x="3791" y="3491"/>
                        <a:pt x="3792" y="3465"/>
                      </a:cubicBezTo>
                      <a:cubicBezTo>
                        <a:pt x="3793" y="3436"/>
                        <a:pt x="3850" y="3394"/>
                        <a:pt x="3852" y="3364"/>
                      </a:cubicBezTo>
                      <a:cubicBezTo>
                        <a:pt x="3853" y="3342"/>
                        <a:pt x="3809" y="3305"/>
                        <a:pt x="3812" y="3282"/>
                      </a:cubicBezTo>
                      <a:cubicBezTo>
                        <a:pt x="3816" y="3260"/>
                        <a:pt x="3868" y="3239"/>
                        <a:pt x="3872" y="3217"/>
                      </a:cubicBezTo>
                      <a:cubicBezTo>
                        <a:pt x="3876" y="3195"/>
                        <a:pt x="3839" y="3157"/>
                        <a:pt x="3837" y="3134"/>
                      </a:cubicBezTo>
                      <a:cubicBezTo>
                        <a:pt x="3831" y="3095"/>
                        <a:pt x="3824" y="2991"/>
                        <a:pt x="3861" y="2976"/>
                      </a:cubicBezTo>
                      <a:cubicBezTo>
                        <a:pt x="3886" y="2965"/>
                        <a:pt x="3923" y="3029"/>
                        <a:pt x="3949" y="3037"/>
                      </a:cubicBezTo>
                      <a:cubicBezTo>
                        <a:pt x="3972" y="3045"/>
                        <a:pt x="4023" y="3030"/>
                        <a:pt x="4046" y="3037"/>
                      </a:cubicBezTo>
                      <a:cubicBezTo>
                        <a:pt x="4073" y="3046"/>
                        <a:pt x="4111" y="3113"/>
                        <a:pt x="4138" y="3103"/>
                      </a:cubicBezTo>
                      <a:cubicBezTo>
                        <a:pt x="4158" y="3095"/>
                        <a:pt x="4159" y="3039"/>
                        <a:pt x="4154" y="3019"/>
                      </a:cubicBezTo>
                      <a:cubicBezTo>
                        <a:pt x="4144" y="2975"/>
                        <a:pt x="4064" y="2916"/>
                        <a:pt x="4046" y="2875"/>
                      </a:cubicBezTo>
                      <a:cubicBezTo>
                        <a:pt x="4032" y="2842"/>
                        <a:pt x="4003" y="2763"/>
                        <a:pt x="4024" y="2734"/>
                      </a:cubicBezTo>
                      <a:cubicBezTo>
                        <a:pt x="4045" y="2705"/>
                        <a:pt x="4131" y="2711"/>
                        <a:pt x="4168" y="2712"/>
                      </a:cubicBezTo>
                      <a:cubicBezTo>
                        <a:pt x="4218" y="2714"/>
                        <a:pt x="4315" y="2770"/>
                        <a:pt x="4364" y="2757"/>
                      </a:cubicBezTo>
                      <a:cubicBezTo>
                        <a:pt x="4400" y="2747"/>
                        <a:pt x="4461" y="2691"/>
                        <a:pt x="4472" y="2656"/>
                      </a:cubicBezTo>
                      <a:cubicBezTo>
                        <a:pt x="4490" y="2601"/>
                        <a:pt x="4463" y="2474"/>
                        <a:pt x="4426" y="2430"/>
                      </a:cubicBezTo>
                      <a:cubicBezTo>
                        <a:pt x="4395" y="2394"/>
                        <a:pt x="4283" y="2395"/>
                        <a:pt x="4252" y="2360"/>
                      </a:cubicBezTo>
                      <a:cubicBezTo>
                        <a:pt x="4218" y="2323"/>
                        <a:pt x="4210" y="2216"/>
                        <a:pt x="4197" y="2168"/>
                      </a:cubicBezTo>
                      <a:cubicBezTo>
                        <a:pt x="4189" y="2135"/>
                        <a:pt x="4152" y="2066"/>
                        <a:pt x="4166" y="2035"/>
                      </a:cubicBezTo>
                      <a:cubicBezTo>
                        <a:pt x="4183" y="1995"/>
                        <a:pt x="4283" y="1977"/>
                        <a:pt x="4319" y="1953"/>
                      </a:cubicBezTo>
                      <a:cubicBezTo>
                        <a:pt x="4354" y="1930"/>
                        <a:pt x="4453" y="1891"/>
                        <a:pt x="4450" y="1850"/>
                      </a:cubicBezTo>
                      <a:cubicBezTo>
                        <a:pt x="4446" y="1806"/>
                        <a:pt x="4323" y="1799"/>
                        <a:pt x="4293" y="1766"/>
                      </a:cubicBezTo>
                      <a:cubicBezTo>
                        <a:pt x="4269" y="1740"/>
                        <a:pt x="4219" y="1664"/>
                        <a:pt x="4239" y="1635"/>
                      </a:cubicBezTo>
                      <a:cubicBezTo>
                        <a:pt x="4257" y="1608"/>
                        <a:pt x="4345" y="1657"/>
                        <a:pt x="4369" y="1635"/>
                      </a:cubicBezTo>
                      <a:cubicBezTo>
                        <a:pt x="4398" y="1610"/>
                        <a:pt x="4369" y="1519"/>
                        <a:pt x="4386" y="1485"/>
                      </a:cubicBezTo>
                      <a:cubicBezTo>
                        <a:pt x="4401" y="1457"/>
                        <a:pt x="4454" y="1417"/>
                        <a:pt x="4480" y="1399"/>
                      </a:cubicBezTo>
                      <a:cubicBezTo>
                        <a:pt x="4505" y="1382"/>
                        <a:pt x="4572" y="1368"/>
                        <a:pt x="4590" y="1343"/>
                      </a:cubicBezTo>
                      <a:cubicBezTo>
                        <a:pt x="4628" y="1290"/>
                        <a:pt x="4662" y="1138"/>
                        <a:pt x="4626" y="1083"/>
                      </a:cubicBezTo>
                      <a:cubicBezTo>
                        <a:pt x="4611" y="1061"/>
                        <a:pt x="4535" y="1081"/>
                        <a:pt x="4523" y="1057"/>
                      </a:cubicBezTo>
                      <a:cubicBezTo>
                        <a:pt x="4512" y="1037"/>
                        <a:pt x="4540" y="987"/>
                        <a:pt x="4556" y="971"/>
                      </a:cubicBezTo>
                      <a:cubicBezTo>
                        <a:pt x="4572" y="957"/>
                        <a:pt x="4624" y="962"/>
                        <a:pt x="4637" y="945"/>
                      </a:cubicBezTo>
                      <a:cubicBezTo>
                        <a:pt x="4657" y="919"/>
                        <a:pt x="4624" y="841"/>
                        <a:pt x="4644" y="816"/>
                      </a:cubicBezTo>
                      <a:cubicBezTo>
                        <a:pt x="4658" y="799"/>
                        <a:pt x="4710" y="805"/>
                        <a:pt x="4727" y="792"/>
                      </a:cubicBezTo>
                      <a:cubicBezTo>
                        <a:pt x="4738" y="782"/>
                        <a:pt x="4756" y="753"/>
                        <a:pt x="4755" y="737"/>
                      </a:cubicBezTo>
                      <a:cubicBezTo>
                        <a:pt x="4751" y="702"/>
                        <a:pt x="4685" y="657"/>
                        <a:pt x="4663" y="629"/>
                      </a:cubicBezTo>
                      <a:cubicBezTo>
                        <a:pt x="4658" y="623"/>
                        <a:pt x="4650" y="610"/>
                        <a:pt x="4644" y="605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auto">
                <a:xfrm>
                  <a:off x="1379" y="2239"/>
                  <a:ext cx="1137" cy="1014"/>
                </a:xfrm>
                <a:custGeom>
                  <a:avLst/>
                  <a:gdLst>
                    <a:gd name="T0" fmla="*/ 5841 w 8005"/>
                    <a:gd name="T1" fmla="*/ 5692 h 7285"/>
                    <a:gd name="T2" fmla="*/ 6111 w 8005"/>
                    <a:gd name="T3" fmla="*/ 5263 h 7285"/>
                    <a:gd name="T4" fmla="*/ 6430 w 8005"/>
                    <a:gd name="T5" fmla="*/ 4944 h 7285"/>
                    <a:gd name="T6" fmla="*/ 6498 w 8005"/>
                    <a:gd name="T7" fmla="*/ 4668 h 7285"/>
                    <a:gd name="T8" fmla="*/ 6591 w 8005"/>
                    <a:gd name="T9" fmla="*/ 4350 h 7285"/>
                    <a:gd name="T10" fmla="*/ 6894 w 8005"/>
                    <a:gd name="T11" fmla="*/ 4109 h 7285"/>
                    <a:gd name="T12" fmla="*/ 7024 w 8005"/>
                    <a:gd name="T13" fmla="*/ 3639 h 7285"/>
                    <a:gd name="T14" fmla="*/ 7256 w 8005"/>
                    <a:gd name="T15" fmla="*/ 3257 h 7285"/>
                    <a:gd name="T16" fmla="*/ 7467 w 8005"/>
                    <a:gd name="T17" fmla="*/ 2824 h 7285"/>
                    <a:gd name="T18" fmla="*/ 7937 w 8005"/>
                    <a:gd name="T19" fmla="*/ 2632 h 7285"/>
                    <a:gd name="T20" fmla="*/ 7846 w 8005"/>
                    <a:gd name="T21" fmla="*/ 2160 h 7285"/>
                    <a:gd name="T22" fmla="*/ 7887 w 8005"/>
                    <a:gd name="T23" fmla="*/ 1781 h 7285"/>
                    <a:gd name="T24" fmla="*/ 7610 w 8005"/>
                    <a:gd name="T25" fmla="*/ 1790 h 7285"/>
                    <a:gd name="T26" fmla="*/ 7322 w 8005"/>
                    <a:gd name="T27" fmla="*/ 1626 h 7285"/>
                    <a:gd name="T28" fmla="*/ 7442 w 8005"/>
                    <a:gd name="T29" fmla="*/ 1183 h 7285"/>
                    <a:gd name="T30" fmla="*/ 6991 w 8005"/>
                    <a:gd name="T31" fmla="*/ 829 h 7285"/>
                    <a:gd name="T32" fmla="*/ 6436 w 8005"/>
                    <a:gd name="T33" fmla="*/ 930 h 7285"/>
                    <a:gd name="T34" fmla="*/ 6105 w 8005"/>
                    <a:gd name="T35" fmla="*/ 1123 h 7285"/>
                    <a:gd name="T36" fmla="*/ 5755 w 8005"/>
                    <a:gd name="T37" fmla="*/ 1156 h 7285"/>
                    <a:gd name="T38" fmla="*/ 5368 w 8005"/>
                    <a:gd name="T39" fmla="*/ 919 h 7285"/>
                    <a:gd name="T40" fmla="*/ 5116 w 8005"/>
                    <a:gd name="T41" fmla="*/ 769 h 7285"/>
                    <a:gd name="T42" fmla="*/ 5119 w 8005"/>
                    <a:gd name="T43" fmla="*/ 500 h 7285"/>
                    <a:gd name="T44" fmla="*/ 4746 w 8005"/>
                    <a:gd name="T45" fmla="*/ 208 h 7285"/>
                    <a:gd name="T46" fmla="*/ 4292 w 8005"/>
                    <a:gd name="T47" fmla="*/ 297 h 7285"/>
                    <a:gd name="T48" fmla="*/ 4000 w 8005"/>
                    <a:gd name="T49" fmla="*/ 621 h 7285"/>
                    <a:gd name="T50" fmla="*/ 3804 w 8005"/>
                    <a:gd name="T51" fmla="*/ 248 h 7285"/>
                    <a:gd name="T52" fmla="*/ 3305 w 8005"/>
                    <a:gd name="T53" fmla="*/ 14 h 7285"/>
                    <a:gd name="T54" fmla="*/ 3108 w 8005"/>
                    <a:gd name="T55" fmla="*/ 318 h 7285"/>
                    <a:gd name="T56" fmla="*/ 2825 w 8005"/>
                    <a:gd name="T57" fmla="*/ 778 h 7285"/>
                    <a:gd name="T58" fmla="*/ 2535 w 8005"/>
                    <a:gd name="T59" fmla="*/ 1067 h 7285"/>
                    <a:gd name="T60" fmla="*/ 2274 w 8005"/>
                    <a:gd name="T61" fmla="*/ 1458 h 7285"/>
                    <a:gd name="T62" fmla="*/ 1931 w 8005"/>
                    <a:gd name="T63" fmla="*/ 1193 h 7285"/>
                    <a:gd name="T64" fmla="*/ 1678 w 8005"/>
                    <a:gd name="T65" fmla="*/ 1379 h 7285"/>
                    <a:gd name="T66" fmla="*/ 1347 w 8005"/>
                    <a:gd name="T67" fmla="*/ 1419 h 7285"/>
                    <a:gd name="T68" fmla="*/ 856 w 8005"/>
                    <a:gd name="T69" fmla="*/ 1619 h 7285"/>
                    <a:gd name="T70" fmla="*/ 712 w 8005"/>
                    <a:gd name="T71" fmla="*/ 2044 h 7285"/>
                    <a:gd name="T72" fmla="*/ 482 w 8005"/>
                    <a:gd name="T73" fmla="*/ 3094 h 7285"/>
                    <a:gd name="T74" fmla="*/ 124 w 8005"/>
                    <a:gd name="T75" fmla="*/ 3654 h 7285"/>
                    <a:gd name="T76" fmla="*/ 349 w 8005"/>
                    <a:gd name="T77" fmla="*/ 3845 h 7285"/>
                    <a:gd name="T78" fmla="*/ 441 w 8005"/>
                    <a:gd name="T79" fmla="*/ 3315 h 7285"/>
                    <a:gd name="T80" fmla="*/ 959 w 8005"/>
                    <a:gd name="T81" fmla="*/ 3260 h 7285"/>
                    <a:gd name="T82" fmla="*/ 1213 w 8005"/>
                    <a:gd name="T83" fmla="*/ 3805 h 7285"/>
                    <a:gd name="T84" fmla="*/ 1675 w 8005"/>
                    <a:gd name="T85" fmla="*/ 4118 h 7285"/>
                    <a:gd name="T86" fmla="*/ 2489 w 8005"/>
                    <a:gd name="T87" fmla="*/ 4490 h 7285"/>
                    <a:gd name="T88" fmla="*/ 2904 w 8005"/>
                    <a:gd name="T89" fmla="*/ 4718 h 7285"/>
                    <a:gd name="T90" fmla="*/ 3146 w 8005"/>
                    <a:gd name="T91" fmla="*/ 5090 h 7285"/>
                    <a:gd name="T92" fmla="*/ 3742 w 8005"/>
                    <a:gd name="T93" fmla="*/ 4812 h 7285"/>
                    <a:gd name="T94" fmla="*/ 4289 w 8005"/>
                    <a:gd name="T95" fmla="*/ 5261 h 7285"/>
                    <a:gd name="T96" fmla="*/ 3937 w 8005"/>
                    <a:gd name="T97" fmla="*/ 5466 h 7285"/>
                    <a:gd name="T98" fmla="*/ 3665 w 8005"/>
                    <a:gd name="T99" fmla="*/ 5874 h 7285"/>
                    <a:gd name="T100" fmla="*/ 4115 w 8005"/>
                    <a:gd name="T101" fmla="*/ 6301 h 7285"/>
                    <a:gd name="T102" fmla="*/ 4584 w 8005"/>
                    <a:gd name="T103" fmla="*/ 6976 h 7285"/>
                    <a:gd name="T104" fmla="*/ 5220 w 8005"/>
                    <a:gd name="T105" fmla="*/ 7024 h 7285"/>
                    <a:gd name="T106" fmla="*/ 5791 w 8005"/>
                    <a:gd name="T107" fmla="*/ 6752 h 7285"/>
                    <a:gd name="T108" fmla="*/ 5561 w 8005"/>
                    <a:gd name="T109" fmla="*/ 6160 h 7285"/>
                    <a:gd name="connsiteX0" fmla="*/ 6993 w 9977"/>
                    <a:gd name="connsiteY0" fmla="*/ 7950 h 9982"/>
                    <a:gd name="connsiteX1" fmla="*/ 7052 w 9977"/>
                    <a:gd name="connsiteY1" fmla="*/ 7834 h 9982"/>
                    <a:gd name="connsiteX2" fmla="*/ 7074 w 9977"/>
                    <a:gd name="connsiteY2" fmla="*/ 7693 h 9982"/>
                    <a:gd name="connsiteX3" fmla="*/ 7193 w 9977"/>
                    <a:gd name="connsiteY3" fmla="*/ 7797 h 9982"/>
                    <a:gd name="connsiteX4" fmla="*/ 7288 w 9977"/>
                    <a:gd name="connsiteY4" fmla="*/ 7808 h 9982"/>
                    <a:gd name="connsiteX5" fmla="*/ 7380 w 9977"/>
                    <a:gd name="connsiteY5" fmla="*/ 7858 h 9982"/>
                    <a:gd name="connsiteX6" fmla="*/ 7435 w 9977"/>
                    <a:gd name="connsiteY6" fmla="*/ 7637 h 9982"/>
                    <a:gd name="connsiteX7" fmla="*/ 7486 w 9977"/>
                    <a:gd name="connsiteY7" fmla="*/ 7571 h 9982"/>
                    <a:gd name="connsiteX8" fmla="*/ 7449 w 9977"/>
                    <a:gd name="connsiteY8" fmla="*/ 7392 h 9982"/>
                    <a:gd name="connsiteX9" fmla="*/ 7625 w 9977"/>
                    <a:gd name="connsiteY9" fmla="*/ 7219 h 9982"/>
                    <a:gd name="connsiteX10" fmla="*/ 7634 w 9977"/>
                    <a:gd name="connsiteY10" fmla="*/ 7046 h 9982"/>
                    <a:gd name="connsiteX11" fmla="*/ 7745 w 9977"/>
                    <a:gd name="connsiteY11" fmla="*/ 7023 h 9982"/>
                    <a:gd name="connsiteX12" fmla="*/ 8041 w 9977"/>
                    <a:gd name="connsiteY12" fmla="*/ 7034 h 9982"/>
                    <a:gd name="connsiteX13" fmla="*/ 8060 w 9977"/>
                    <a:gd name="connsiteY13" fmla="*/ 6911 h 9982"/>
                    <a:gd name="connsiteX14" fmla="*/ 8023 w 9977"/>
                    <a:gd name="connsiteY14" fmla="*/ 6782 h 9982"/>
                    <a:gd name="connsiteX15" fmla="*/ 8061 w 9977"/>
                    <a:gd name="connsiteY15" fmla="*/ 6683 h 9982"/>
                    <a:gd name="connsiteX16" fmla="*/ 8106 w 9977"/>
                    <a:gd name="connsiteY16" fmla="*/ 6595 h 9982"/>
                    <a:gd name="connsiteX17" fmla="*/ 8026 w 9977"/>
                    <a:gd name="connsiteY17" fmla="*/ 6533 h 9982"/>
                    <a:gd name="connsiteX18" fmla="*/ 8043 w 9977"/>
                    <a:gd name="connsiteY18" fmla="*/ 6403 h 9982"/>
                    <a:gd name="connsiteX19" fmla="*/ 8108 w 9977"/>
                    <a:gd name="connsiteY19" fmla="*/ 6403 h 9982"/>
                    <a:gd name="connsiteX20" fmla="*/ 8162 w 9977"/>
                    <a:gd name="connsiteY20" fmla="*/ 6290 h 9982"/>
                    <a:gd name="connsiteX21" fmla="*/ 8258 w 9977"/>
                    <a:gd name="connsiteY21" fmla="*/ 6243 h 9982"/>
                    <a:gd name="connsiteX22" fmla="*/ 8187 w 9977"/>
                    <a:gd name="connsiteY22" fmla="*/ 6117 h 9982"/>
                    <a:gd name="connsiteX23" fmla="*/ 8150 w 9977"/>
                    <a:gd name="connsiteY23" fmla="*/ 6058 h 9982"/>
                    <a:gd name="connsiteX24" fmla="*/ 8225 w 9977"/>
                    <a:gd name="connsiteY24" fmla="*/ 5966 h 9982"/>
                    <a:gd name="connsiteX25" fmla="*/ 8370 w 9977"/>
                    <a:gd name="connsiteY25" fmla="*/ 6061 h 9982"/>
                    <a:gd name="connsiteX26" fmla="*/ 8486 w 9977"/>
                    <a:gd name="connsiteY26" fmla="*/ 5973 h 9982"/>
                    <a:gd name="connsiteX27" fmla="*/ 8399 w 9977"/>
                    <a:gd name="connsiteY27" fmla="*/ 5855 h 9982"/>
                    <a:gd name="connsiteX28" fmla="*/ 8392 w 9977"/>
                    <a:gd name="connsiteY28" fmla="*/ 5648 h 9982"/>
                    <a:gd name="connsiteX29" fmla="*/ 8603 w 9977"/>
                    <a:gd name="connsiteY29" fmla="*/ 5635 h 9982"/>
                    <a:gd name="connsiteX30" fmla="*/ 8642 w 9977"/>
                    <a:gd name="connsiteY30" fmla="*/ 5475 h 9982"/>
                    <a:gd name="connsiteX31" fmla="*/ 8504 w 9977"/>
                    <a:gd name="connsiteY31" fmla="*/ 5361 h 9982"/>
                    <a:gd name="connsiteX32" fmla="*/ 8504 w 9977"/>
                    <a:gd name="connsiteY32" fmla="*/ 5232 h 9982"/>
                    <a:gd name="connsiteX33" fmla="*/ 8749 w 9977"/>
                    <a:gd name="connsiteY33" fmla="*/ 5291 h 9982"/>
                    <a:gd name="connsiteX34" fmla="*/ 8766 w 9977"/>
                    <a:gd name="connsiteY34" fmla="*/ 4990 h 9982"/>
                    <a:gd name="connsiteX35" fmla="*/ 8958 w 9977"/>
                    <a:gd name="connsiteY35" fmla="*/ 4983 h 9982"/>
                    <a:gd name="connsiteX36" fmla="*/ 9070 w 9977"/>
                    <a:gd name="connsiteY36" fmla="*/ 4876 h 9982"/>
                    <a:gd name="connsiteX37" fmla="*/ 9000 w 9977"/>
                    <a:gd name="connsiteY37" fmla="*/ 4760 h 9982"/>
                    <a:gd name="connsiteX38" fmla="*/ 9087 w 9977"/>
                    <a:gd name="connsiteY38" fmla="*/ 4555 h 9982"/>
                    <a:gd name="connsiteX39" fmla="*/ 9055 w 9977"/>
                    <a:gd name="connsiteY39" fmla="*/ 4466 h 9982"/>
                    <a:gd name="connsiteX40" fmla="*/ 9230 w 9977"/>
                    <a:gd name="connsiteY40" fmla="*/ 4338 h 9982"/>
                    <a:gd name="connsiteX41" fmla="*/ 9233 w 9977"/>
                    <a:gd name="connsiteY41" fmla="*/ 4151 h 9982"/>
                    <a:gd name="connsiteX42" fmla="*/ 9145 w 9977"/>
                    <a:gd name="connsiteY42" fmla="*/ 4009 h 9982"/>
                    <a:gd name="connsiteX43" fmla="*/ 9143 w 9977"/>
                    <a:gd name="connsiteY43" fmla="*/ 3885 h 9982"/>
                    <a:gd name="connsiteX44" fmla="*/ 9319 w 9977"/>
                    <a:gd name="connsiteY44" fmla="*/ 3871 h 9982"/>
                    <a:gd name="connsiteX45" fmla="*/ 9346 w 9977"/>
                    <a:gd name="connsiteY45" fmla="*/ 3769 h 9982"/>
                    <a:gd name="connsiteX46" fmla="*/ 9469 w 9977"/>
                    <a:gd name="connsiteY46" fmla="*/ 3885 h 9982"/>
                    <a:gd name="connsiteX47" fmla="*/ 9669 w 9977"/>
                    <a:gd name="connsiteY47" fmla="*/ 3870 h 9982"/>
                    <a:gd name="connsiteX48" fmla="*/ 9975 w 9977"/>
                    <a:gd name="connsiteY48" fmla="*/ 3767 h 9982"/>
                    <a:gd name="connsiteX49" fmla="*/ 9906 w 9977"/>
                    <a:gd name="connsiteY49" fmla="*/ 3608 h 9982"/>
                    <a:gd name="connsiteX50" fmla="*/ 9769 w 9977"/>
                    <a:gd name="connsiteY50" fmla="*/ 3423 h 9982"/>
                    <a:gd name="connsiteX51" fmla="*/ 9799 w 9977"/>
                    <a:gd name="connsiteY51" fmla="*/ 3222 h 9982"/>
                    <a:gd name="connsiteX52" fmla="*/ 9895 w 9977"/>
                    <a:gd name="connsiteY52" fmla="*/ 3099 h 9982"/>
                    <a:gd name="connsiteX53" fmla="*/ 9869 w 9977"/>
                    <a:gd name="connsiteY53" fmla="*/ 2965 h 9982"/>
                    <a:gd name="connsiteX54" fmla="*/ 9792 w 9977"/>
                    <a:gd name="connsiteY54" fmla="*/ 2960 h 9982"/>
                    <a:gd name="connsiteX55" fmla="*/ 9809 w 9977"/>
                    <a:gd name="connsiteY55" fmla="*/ 2832 h 9982"/>
                    <a:gd name="connsiteX56" fmla="*/ 9691 w 9977"/>
                    <a:gd name="connsiteY56" fmla="*/ 2744 h 9982"/>
                    <a:gd name="connsiteX57" fmla="*/ 9715 w 9977"/>
                    <a:gd name="connsiteY57" fmla="*/ 2626 h 9982"/>
                    <a:gd name="connsiteX58" fmla="*/ 9855 w 9977"/>
                    <a:gd name="connsiteY58" fmla="*/ 2576 h 9982"/>
                    <a:gd name="connsiteX59" fmla="*/ 9844 w 9977"/>
                    <a:gd name="connsiteY59" fmla="*/ 2440 h 9982"/>
                    <a:gd name="connsiteX60" fmla="*/ 9710 w 9977"/>
                    <a:gd name="connsiteY60" fmla="*/ 2390 h 9982"/>
                    <a:gd name="connsiteX61" fmla="*/ 9731 w 9977"/>
                    <a:gd name="connsiteY61" fmla="*/ 2519 h 9982"/>
                    <a:gd name="connsiteX62" fmla="*/ 9640 w 9977"/>
                    <a:gd name="connsiteY62" fmla="*/ 2540 h 9982"/>
                    <a:gd name="connsiteX63" fmla="*/ 9595 w 9977"/>
                    <a:gd name="connsiteY63" fmla="*/ 2469 h 9982"/>
                    <a:gd name="connsiteX64" fmla="*/ 9498 w 9977"/>
                    <a:gd name="connsiteY64" fmla="*/ 2452 h 9982"/>
                    <a:gd name="connsiteX65" fmla="*/ 9411 w 9977"/>
                    <a:gd name="connsiteY65" fmla="*/ 2366 h 9982"/>
                    <a:gd name="connsiteX66" fmla="*/ 9318 w 9977"/>
                    <a:gd name="connsiteY66" fmla="*/ 2442 h 9982"/>
                    <a:gd name="connsiteX67" fmla="*/ 9182 w 9977"/>
                    <a:gd name="connsiteY67" fmla="*/ 2448 h 9982"/>
                    <a:gd name="connsiteX68" fmla="*/ 9135 w 9977"/>
                    <a:gd name="connsiteY68" fmla="*/ 2349 h 9982"/>
                    <a:gd name="connsiteX69" fmla="*/ 9138 w 9977"/>
                    <a:gd name="connsiteY69" fmla="*/ 2227 h 9982"/>
                    <a:gd name="connsiteX70" fmla="*/ 9098 w 9977"/>
                    <a:gd name="connsiteY70" fmla="*/ 2083 h 9982"/>
                    <a:gd name="connsiteX71" fmla="*/ 9025 w 9977"/>
                    <a:gd name="connsiteY71" fmla="*/ 1882 h 9982"/>
                    <a:gd name="connsiteX72" fmla="*/ 9191 w 9977"/>
                    <a:gd name="connsiteY72" fmla="*/ 1852 h 9982"/>
                    <a:gd name="connsiteX73" fmla="*/ 9240 w 9977"/>
                    <a:gd name="connsiteY73" fmla="*/ 1726 h 9982"/>
                    <a:gd name="connsiteX74" fmla="*/ 9288 w 9977"/>
                    <a:gd name="connsiteY74" fmla="*/ 1619 h 9982"/>
                    <a:gd name="connsiteX75" fmla="*/ 9221 w 9977"/>
                    <a:gd name="connsiteY75" fmla="*/ 1434 h 9982"/>
                    <a:gd name="connsiteX76" fmla="*/ 9112 w 9977"/>
                    <a:gd name="connsiteY76" fmla="*/ 1403 h 9982"/>
                    <a:gd name="connsiteX77" fmla="*/ 9042 w 9977"/>
                    <a:gd name="connsiteY77" fmla="*/ 1269 h 9982"/>
                    <a:gd name="connsiteX78" fmla="*/ 8834 w 9977"/>
                    <a:gd name="connsiteY78" fmla="*/ 1138 h 9982"/>
                    <a:gd name="connsiteX79" fmla="*/ 8724 w 9977"/>
                    <a:gd name="connsiteY79" fmla="*/ 1133 h 9982"/>
                    <a:gd name="connsiteX80" fmla="*/ 8544 w 9977"/>
                    <a:gd name="connsiteY80" fmla="*/ 1071 h 9982"/>
                    <a:gd name="connsiteX81" fmla="*/ 8428 w 9977"/>
                    <a:gd name="connsiteY81" fmla="*/ 1056 h 9982"/>
                    <a:gd name="connsiteX82" fmla="*/ 8222 w 9977"/>
                    <a:gd name="connsiteY82" fmla="*/ 1056 h 9982"/>
                    <a:gd name="connsiteX83" fmla="*/ 8112 w 9977"/>
                    <a:gd name="connsiteY83" fmla="*/ 1162 h 9982"/>
                    <a:gd name="connsiteX84" fmla="*/ 8031 w 9977"/>
                    <a:gd name="connsiteY84" fmla="*/ 1272 h 9982"/>
                    <a:gd name="connsiteX85" fmla="*/ 8093 w 9977"/>
                    <a:gd name="connsiteY85" fmla="*/ 1510 h 9982"/>
                    <a:gd name="connsiteX86" fmla="*/ 7889 w 9977"/>
                    <a:gd name="connsiteY86" fmla="*/ 1425 h 9982"/>
                    <a:gd name="connsiteX87" fmla="*/ 7747 w 9977"/>
                    <a:gd name="connsiteY87" fmla="*/ 1495 h 9982"/>
                    <a:gd name="connsiteX88" fmla="*/ 7657 w 9977"/>
                    <a:gd name="connsiteY88" fmla="*/ 1451 h 9982"/>
                    <a:gd name="connsiteX89" fmla="*/ 7617 w 9977"/>
                    <a:gd name="connsiteY89" fmla="*/ 1537 h 9982"/>
                    <a:gd name="connsiteX90" fmla="*/ 7559 w 9977"/>
                    <a:gd name="connsiteY90" fmla="*/ 1646 h 9982"/>
                    <a:gd name="connsiteX91" fmla="*/ 7459 w 9977"/>
                    <a:gd name="connsiteY91" fmla="*/ 1537 h 9982"/>
                    <a:gd name="connsiteX92" fmla="*/ 7341 w 9977"/>
                    <a:gd name="connsiteY92" fmla="*/ 1578 h 9982"/>
                    <a:gd name="connsiteX93" fmla="*/ 7285 w 9977"/>
                    <a:gd name="connsiteY93" fmla="*/ 1657 h 9982"/>
                    <a:gd name="connsiteX94" fmla="*/ 7180 w 9977"/>
                    <a:gd name="connsiteY94" fmla="*/ 1582 h 9982"/>
                    <a:gd name="connsiteX95" fmla="*/ 7075 w 9977"/>
                    <a:gd name="connsiteY95" fmla="*/ 1543 h 9982"/>
                    <a:gd name="connsiteX96" fmla="*/ 6984 w 9977"/>
                    <a:gd name="connsiteY96" fmla="*/ 1413 h 9982"/>
                    <a:gd name="connsiteX97" fmla="*/ 6777 w 9977"/>
                    <a:gd name="connsiteY97" fmla="*/ 1442 h 9982"/>
                    <a:gd name="connsiteX98" fmla="*/ 6718 w 9977"/>
                    <a:gd name="connsiteY98" fmla="*/ 1351 h 9982"/>
                    <a:gd name="connsiteX99" fmla="*/ 6697 w 9977"/>
                    <a:gd name="connsiteY99" fmla="*/ 1256 h 9982"/>
                    <a:gd name="connsiteX100" fmla="*/ 6629 w 9977"/>
                    <a:gd name="connsiteY100" fmla="*/ 1226 h 9982"/>
                    <a:gd name="connsiteX101" fmla="*/ 6638 w 9977"/>
                    <a:gd name="connsiteY101" fmla="*/ 1118 h 9982"/>
                    <a:gd name="connsiteX102" fmla="*/ 6681 w 9977"/>
                    <a:gd name="connsiteY102" fmla="*/ 1038 h 9982"/>
                    <a:gd name="connsiteX103" fmla="*/ 6496 w 9977"/>
                    <a:gd name="connsiteY103" fmla="*/ 1015 h 9982"/>
                    <a:gd name="connsiteX104" fmla="*/ 6382 w 9977"/>
                    <a:gd name="connsiteY104" fmla="*/ 1051 h 9982"/>
                    <a:gd name="connsiteX105" fmla="*/ 6328 w 9977"/>
                    <a:gd name="connsiteY105" fmla="*/ 985 h 9982"/>
                    <a:gd name="connsiteX106" fmla="*/ 6232 w 9977"/>
                    <a:gd name="connsiteY106" fmla="*/ 944 h 9982"/>
                    <a:gd name="connsiteX107" fmla="*/ 6205 w 9977"/>
                    <a:gd name="connsiteY107" fmla="*/ 820 h 9982"/>
                    <a:gd name="connsiteX108" fmla="*/ 6251 w 9977"/>
                    <a:gd name="connsiteY108" fmla="*/ 755 h 9982"/>
                    <a:gd name="connsiteX109" fmla="*/ 6386 w 9977"/>
                    <a:gd name="connsiteY109" fmla="*/ 681 h 9982"/>
                    <a:gd name="connsiteX110" fmla="*/ 6237 w 9977"/>
                    <a:gd name="connsiteY110" fmla="*/ 599 h 9982"/>
                    <a:gd name="connsiteX111" fmla="*/ 6226 w 9977"/>
                    <a:gd name="connsiteY111" fmla="*/ 423 h 9982"/>
                    <a:gd name="connsiteX112" fmla="*/ 6105 w 9977"/>
                    <a:gd name="connsiteY112" fmla="*/ 464 h 9982"/>
                    <a:gd name="connsiteX113" fmla="*/ 6045 w 9977"/>
                    <a:gd name="connsiteY113" fmla="*/ 333 h 9982"/>
                    <a:gd name="connsiteX114" fmla="*/ 5920 w 9977"/>
                    <a:gd name="connsiteY114" fmla="*/ 281 h 9982"/>
                    <a:gd name="connsiteX115" fmla="*/ 5719 w 9977"/>
                    <a:gd name="connsiteY115" fmla="*/ 193 h 9982"/>
                    <a:gd name="connsiteX116" fmla="*/ 5460 w 9977"/>
                    <a:gd name="connsiteY116" fmla="*/ 198 h 9982"/>
                    <a:gd name="connsiteX117" fmla="*/ 5463 w 9977"/>
                    <a:gd name="connsiteY117" fmla="*/ 302 h 9982"/>
                    <a:gd name="connsiteX118" fmla="*/ 5400 w 9977"/>
                    <a:gd name="connsiteY118" fmla="*/ 302 h 9982"/>
                    <a:gd name="connsiteX119" fmla="*/ 5353 w 9977"/>
                    <a:gd name="connsiteY119" fmla="*/ 403 h 9982"/>
                    <a:gd name="connsiteX120" fmla="*/ 5325 w 9977"/>
                    <a:gd name="connsiteY120" fmla="*/ 625 h 9982"/>
                    <a:gd name="connsiteX121" fmla="*/ 5243 w 9977"/>
                    <a:gd name="connsiteY121" fmla="*/ 666 h 9982"/>
                    <a:gd name="connsiteX122" fmla="*/ 5118 w 9977"/>
                    <a:gd name="connsiteY122" fmla="*/ 654 h 9982"/>
                    <a:gd name="connsiteX123" fmla="*/ 5065 w 9977"/>
                    <a:gd name="connsiteY123" fmla="*/ 758 h 9982"/>
                    <a:gd name="connsiteX124" fmla="*/ 4988 w 9977"/>
                    <a:gd name="connsiteY124" fmla="*/ 847 h 9982"/>
                    <a:gd name="connsiteX125" fmla="*/ 4892 w 9977"/>
                    <a:gd name="connsiteY125" fmla="*/ 732 h 9982"/>
                    <a:gd name="connsiteX126" fmla="*/ 4864 w 9977"/>
                    <a:gd name="connsiteY126" fmla="*/ 567 h 9982"/>
                    <a:gd name="connsiteX127" fmla="*/ 4689 w 9977"/>
                    <a:gd name="connsiteY127" fmla="*/ 566 h 9982"/>
                    <a:gd name="connsiteX128" fmla="*/ 4672 w 9977"/>
                    <a:gd name="connsiteY128" fmla="*/ 455 h 9982"/>
                    <a:gd name="connsiteX129" fmla="*/ 4743 w 9977"/>
                    <a:gd name="connsiteY129" fmla="*/ 335 h 9982"/>
                    <a:gd name="connsiteX130" fmla="*/ 4617 w 9977"/>
                    <a:gd name="connsiteY130" fmla="*/ 239 h 9982"/>
                    <a:gd name="connsiteX131" fmla="*/ 4486 w 9977"/>
                    <a:gd name="connsiteY131" fmla="*/ 245 h 9982"/>
                    <a:gd name="connsiteX132" fmla="*/ 4341 w 9977"/>
                    <a:gd name="connsiteY132" fmla="*/ 146 h 9982"/>
                    <a:gd name="connsiteX133" fmla="*/ 4255 w 9977"/>
                    <a:gd name="connsiteY133" fmla="*/ 14 h 9982"/>
                    <a:gd name="connsiteX134" fmla="*/ 4120 w 9977"/>
                    <a:gd name="connsiteY134" fmla="*/ 14 h 9982"/>
                    <a:gd name="connsiteX135" fmla="*/ 4063 w 9977"/>
                    <a:gd name="connsiteY135" fmla="*/ 121 h 9982"/>
                    <a:gd name="connsiteX136" fmla="*/ 4170 w 9977"/>
                    <a:gd name="connsiteY136" fmla="*/ 208 h 9982"/>
                    <a:gd name="connsiteX137" fmla="*/ 4093 w 9977"/>
                    <a:gd name="connsiteY137" fmla="*/ 278 h 9982"/>
                    <a:gd name="connsiteX138" fmla="*/ 4072 w 9977"/>
                    <a:gd name="connsiteY138" fmla="*/ 378 h 9982"/>
                    <a:gd name="connsiteX139" fmla="*/ 3874 w 9977"/>
                    <a:gd name="connsiteY139" fmla="*/ 432 h 9982"/>
                    <a:gd name="connsiteX140" fmla="*/ 3734 w 9977"/>
                    <a:gd name="connsiteY140" fmla="*/ 493 h 9982"/>
                    <a:gd name="connsiteX141" fmla="*/ 3676 w 9977"/>
                    <a:gd name="connsiteY141" fmla="*/ 699 h 9982"/>
                    <a:gd name="connsiteX142" fmla="*/ 3622 w 9977"/>
                    <a:gd name="connsiteY142" fmla="*/ 754 h 9982"/>
                    <a:gd name="connsiteX143" fmla="*/ 3650 w 9977"/>
                    <a:gd name="connsiteY143" fmla="*/ 909 h 9982"/>
                    <a:gd name="connsiteX144" fmla="*/ 3520 w 9977"/>
                    <a:gd name="connsiteY144" fmla="*/ 1063 h 9982"/>
                    <a:gd name="connsiteX145" fmla="*/ 3479 w 9977"/>
                    <a:gd name="connsiteY145" fmla="*/ 1203 h 9982"/>
                    <a:gd name="connsiteX146" fmla="*/ 3543 w 9977"/>
                    <a:gd name="connsiteY146" fmla="*/ 1318 h 9982"/>
                    <a:gd name="connsiteX147" fmla="*/ 3361 w 9977"/>
                    <a:gd name="connsiteY147" fmla="*/ 1322 h 9982"/>
                    <a:gd name="connsiteX148" fmla="*/ 3280 w 9977"/>
                    <a:gd name="connsiteY148" fmla="*/ 1409 h 9982"/>
                    <a:gd name="connsiteX149" fmla="*/ 3158 w 9977"/>
                    <a:gd name="connsiteY149" fmla="*/ 1460 h 9982"/>
                    <a:gd name="connsiteX150" fmla="*/ 3183 w 9977"/>
                    <a:gd name="connsiteY150" fmla="*/ 1648 h 9982"/>
                    <a:gd name="connsiteX151" fmla="*/ 3035 w 9977"/>
                    <a:gd name="connsiteY151" fmla="*/ 1667 h 9982"/>
                    <a:gd name="connsiteX152" fmla="*/ 2945 w 9977"/>
                    <a:gd name="connsiteY152" fmla="*/ 1920 h 9982"/>
                    <a:gd name="connsiteX153" fmla="*/ 2865 w 9977"/>
                    <a:gd name="connsiteY153" fmla="*/ 1891 h 9982"/>
                    <a:gd name="connsiteX154" fmla="*/ 2832 w 9977"/>
                    <a:gd name="connsiteY154" fmla="*/ 1996 h 9982"/>
                    <a:gd name="connsiteX155" fmla="*/ 2718 w 9977"/>
                    <a:gd name="connsiteY155" fmla="*/ 2035 h 9982"/>
                    <a:gd name="connsiteX156" fmla="*/ 2754 w 9977"/>
                    <a:gd name="connsiteY156" fmla="*/ 1914 h 9982"/>
                    <a:gd name="connsiteX157" fmla="*/ 2643 w 9977"/>
                    <a:gd name="connsiteY157" fmla="*/ 1744 h 9982"/>
                    <a:gd name="connsiteX158" fmla="*/ 2476 w 9977"/>
                    <a:gd name="connsiteY158" fmla="*/ 1527 h 9982"/>
                    <a:gd name="connsiteX159" fmla="*/ 2403 w 9977"/>
                    <a:gd name="connsiteY159" fmla="*/ 1633 h 9982"/>
                    <a:gd name="connsiteX160" fmla="*/ 2291 w 9977"/>
                    <a:gd name="connsiteY160" fmla="*/ 1531 h 9982"/>
                    <a:gd name="connsiteX161" fmla="*/ 2195 w 9977"/>
                    <a:gd name="connsiteY161" fmla="*/ 1585 h 9982"/>
                    <a:gd name="connsiteX162" fmla="*/ 2117 w 9977"/>
                    <a:gd name="connsiteY162" fmla="*/ 1538 h 9982"/>
                    <a:gd name="connsiteX163" fmla="*/ 2065 w 9977"/>
                    <a:gd name="connsiteY163" fmla="*/ 1685 h 9982"/>
                    <a:gd name="connsiteX164" fmla="*/ 2087 w 9977"/>
                    <a:gd name="connsiteY164" fmla="*/ 1888 h 9982"/>
                    <a:gd name="connsiteX165" fmla="*/ 1930 w 9977"/>
                    <a:gd name="connsiteY165" fmla="*/ 1856 h 9982"/>
                    <a:gd name="connsiteX166" fmla="*/ 1930 w 9977"/>
                    <a:gd name="connsiteY166" fmla="*/ 2006 h 9982"/>
                    <a:gd name="connsiteX167" fmla="*/ 1911 w 9977"/>
                    <a:gd name="connsiteY167" fmla="*/ 2206 h 9982"/>
                    <a:gd name="connsiteX168" fmla="*/ 1737 w 9977"/>
                    <a:gd name="connsiteY168" fmla="*/ 2053 h 9982"/>
                    <a:gd name="connsiteX169" fmla="*/ 1674 w 9977"/>
                    <a:gd name="connsiteY169" fmla="*/ 1943 h 9982"/>
                    <a:gd name="connsiteX170" fmla="*/ 1543 w 9977"/>
                    <a:gd name="connsiteY170" fmla="*/ 2010 h 9982"/>
                    <a:gd name="connsiteX171" fmla="*/ 1434 w 9977"/>
                    <a:gd name="connsiteY171" fmla="*/ 1839 h 9982"/>
                    <a:gd name="connsiteX172" fmla="*/ 1204 w 9977"/>
                    <a:gd name="connsiteY172" fmla="*/ 2060 h 9982"/>
                    <a:gd name="connsiteX173" fmla="*/ 1059 w 9977"/>
                    <a:gd name="connsiteY173" fmla="*/ 2087 h 9982"/>
                    <a:gd name="connsiteX174" fmla="*/ 1060 w 9977"/>
                    <a:gd name="connsiteY174" fmla="*/ 2217 h 9982"/>
                    <a:gd name="connsiteX175" fmla="*/ 917 w 9977"/>
                    <a:gd name="connsiteY175" fmla="*/ 2208 h 9982"/>
                    <a:gd name="connsiteX176" fmla="*/ 842 w 9977"/>
                    <a:gd name="connsiteY176" fmla="*/ 2364 h 9982"/>
                    <a:gd name="connsiteX177" fmla="*/ 777 w 9977"/>
                    <a:gd name="connsiteY177" fmla="*/ 2448 h 9982"/>
                    <a:gd name="connsiteX178" fmla="*/ 663 w 9977"/>
                    <a:gd name="connsiteY178" fmla="*/ 2447 h 9982"/>
                    <a:gd name="connsiteX179" fmla="*/ 880 w 9977"/>
                    <a:gd name="connsiteY179" fmla="*/ 2801 h 9982"/>
                    <a:gd name="connsiteX180" fmla="*/ 884 w 9977"/>
                    <a:gd name="connsiteY180" fmla="*/ 3034 h 9982"/>
                    <a:gd name="connsiteX181" fmla="*/ 781 w 9977"/>
                    <a:gd name="connsiteY181" fmla="*/ 3292 h 9982"/>
                    <a:gd name="connsiteX182" fmla="*/ 721 w 9977"/>
                    <a:gd name="connsiteY182" fmla="*/ 3585 h 9982"/>
                    <a:gd name="connsiteX183" fmla="*/ 621 w 9977"/>
                    <a:gd name="connsiteY183" fmla="*/ 3926 h 9982"/>
                    <a:gd name="connsiteX184" fmla="*/ 593 w 9977"/>
                    <a:gd name="connsiteY184" fmla="*/ 4242 h 9982"/>
                    <a:gd name="connsiteX185" fmla="*/ 454 w 9977"/>
                    <a:gd name="connsiteY185" fmla="*/ 4422 h 9982"/>
                    <a:gd name="connsiteX186" fmla="*/ 411 w 9977"/>
                    <a:gd name="connsiteY186" fmla="*/ 4670 h 9982"/>
                    <a:gd name="connsiteX187" fmla="*/ 281 w 9977"/>
                    <a:gd name="connsiteY187" fmla="*/ 4738 h 9982"/>
                    <a:gd name="connsiteX188" fmla="*/ 267 w 9977"/>
                    <a:gd name="connsiteY188" fmla="*/ 4911 h 9982"/>
                    <a:gd name="connsiteX189" fmla="*/ 146 w 9977"/>
                    <a:gd name="connsiteY189" fmla="*/ 5011 h 9982"/>
                    <a:gd name="connsiteX190" fmla="*/ 6 w 9977"/>
                    <a:gd name="connsiteY190" fmla="*/ 5107 h 9982"/>
                    <a:gd name="connsiteX191" fmla="*/ 12 w 9977"/>
                    <a:gd name="connsiteY191" fmla="*/ 5239 h 9982"/>
                    <a:gd name="connsiteX192" fmla="*/ 207 w 9977"/>
                    <a:gd name="connsiteY192" fmla="*/ 5182 h 9982"/>
                    <a:gd name="connsiteX193" fmla="*/ 368 w 9977"/>
                    <a:gd name="connsiteY193" fmla="*/ 5186 h 9982"/>
                    <a:gd name="connsiteX194" fmla="*/ 427 w 9977"/>
                    <a:gd name="connsiteY194" fmla="*/ 5273 h 9982"/>
                    <a:gd name="connsiteX195" fmla="*/ 651 w 9977"/>
                    <a:gd name="connsiteY195" fmla="*/ 5199 h 9982"/>
                    <a:gd name="connsiteX196" fmla="*/ 603 w 9977"/>
                    <a:gd name="connsiteY196" fmla="*/ 4967 h 9982"/>
                    <a:gd name="connsiteX197" fmla="*/ 681 w 9977"/>
                    <a:gd name="connsiteY197" fmla="*/ 4835 h 9982"/>
                    <a:gd name="connsiteX198" fmla="*/ 698 w 9977"/>
                    <a:gd name="connsiteY198" fmla="*/ 4643 h 9982"/>
                    <a:gd name="connsiteX199" fmla="*/ 542 w 9977"/>
                    <a:gd name="connsiteY199" fmla="*/ 4545 h 9982"/>
                    <a:gd name="connsiteX200" fmla="*/ 646 w 9977"/>
                    <a:gd name="connsiteY200" fmla="*/ 4436 h 9982"/>
                    <a:gd name="connsiteX201" fmla="*/ 820 w 9977"/>
                    <a:gd name="connsiteY201" fmla="*/ 4393 h 9982"/>
                    <a:gd name="connsiteX202" fmla="*/ 994 w 9977"/>
                    <a:gd name="connsiteY202" fmla="*/ 4477 h 9982"/>
                    <a:gd name="connsiteX203" fmla="*/ 1078 w 9977"/>
                    <a:gd name="connsiteY203" fmla="*/ 4574 h 9982"/>
                    <a:gd name="connsiteX204" fmla="*/ 1189 w 9977"/>
                    <a:gd name="connsiteY204" fmla="*/ 4470 h 9982"/>
                    <a:gd name="connsiteX205" fmla="*/ 1294 w 9977"/>
                    <a:gd name="connsiteY205" fmla="*/ 4642 h 9982"/>
                    <a:gd name="connsiteX206" fmla="*/ 1538 w 9977"/>
                    <a:gd name="connsiteY206" fmla="*/ 4648 h 9982"/>
                    <a:gd name="connsiteX207" fmla="*/ 1605 w 9977"/>
                    <a:gd name="connsiteY207" fmla="*/ 4847 h 9982"/>
                    <a:gd name="connsiteX208" fmla="*/ 1521 w 9977"/>
                    <a:gd name="connsiteY208" fmla="*/ 4996 h 9982"/>
                    <a:gd name="connsiteX209" fmla="*/ 1506 w 9977"/>
                    <a:gd name="connsiteY209" fmla="*/ 5218 h 9982"/>
                    <a:gd name="connsiteX210" fmla="*/ 1647 w 9977"/>
                    <a:gd name="connsiteY210" fmla="*/ 5298 h 9982"/>
                    <a:gd name="connsiteX211" fmla="*/ 1821 w 9977"/>
                    <a:gd name="connsiteY211" fmla="*/ 5567 h 9982"/>
                    <a:gd name="connsiteX212" fmla="*/ 1842 w 9977"/>
                    <a:gd name="connsiteY212" fmla="*/ 5858 h 9982"/>
                    <a:gd name="connsiteX213" fmla="*/ 1960 w 9977"/>
                    <a:gd name="connsiteY213" fmla="*/ 5823 h 9982"/>
                    <a:gd name="connsiteX214" fmla="*/ 2083 w 9977"/>
                    <a:gd name="connsiteY214" fmla="*/ 5648 h 9982"/>
                    <a:gd name="connsiteX215" fmla="*/ 2305 w 9977"/>
                    <a:gd name="connsiteY215" fmla="*/ 5907 h 9982"/>
                    <a:gd name="connsiteX216" fmla="*/ 2576 w 9977"/>
                    <a:gd name="connsiteY216" fmla="*/ 5888 h 9982"/>
                    <a:gd name="connsiteX217" fmla="*/ 2788 w 9977"/>
                    <a:gd name="connsiteY217" fmla="*/ 6000 h 9982"/>
                    <a:gd name="connsiteX218" fmla="*/ 2962 w 9977"/>
                    <a:gd name="connsiteY218" fmla="*/ 6169 h 9982"/>
                    <a:gd name="connsiteX219" fmla="*/ 3100 w 9977"/>
                    <a:gd name="connsiteY219" fmla="*/ 6158 h 9982"/>
                    <a:gd name="connsiteX220" fmla="*/ 3283 w 9977"/>
                    <a:gd name="connsiteY220" fmla="*/ 6027 h 9982"/>
                    <a:gd name="connsiteX221" fmla="*/ 3354 w 9977"/>
                    <a:gd name="connsiteY221" fmla="*/ 6112 h 9982"/>
                    <a:gd name="connsiteX222" fmla="*/ 3398 w 9977"/>
                    <a:gd name="connsiteY222" fmla="*/ 6340 h 9982"/>
                    <a:gd name="connsiteX223" fmla="*/ 3464 w 9977"/>
                    <a:gd name="connsiteY223" fmla="*/ 6529 h 9982"/>
                    <a:gd name="connsiteX224" fmla="*/ 3619 w 9977"/>
                    <a:gd name="connsiteY224" fmla="*/ 6471 h 9982"/>
                    <a:gd name="connsiteX225" fmla="*/ 3841 w 9977"/>
                    <a:gd name="connsiteY225" fmla="*/ 6364 h 9982"/>
                    <a:gd name="connsiteX226" fmla="*/ 3899 w 9977"/>
                    <a:gd name="connsiteY226" fmla="*/ 6493 h 9982"/>
                    <a:gd name="connsiteX227" fmla="*/ 3910 w 9977"/>
                    <a:gd name="connsiteY227" fmla="*/ 6742 h 9982"/>
                    <a:gd name="connsiteX228" fmla="*/ 3821 w 9977"/>
                    <a:gd name="connsiteY228" fmla="*/ 6863 h 9982"/>
                    <a:gd name="connsiteX229" fmla="*/ 3921 w 9977"/>
                    <a:gd name="connsiteY229" fmla="*/ 6982 h 9982"/>
                    <a:gd name="connsiteX230" fmla="*/ 4071 w 9977"/>
                    <a:gd name="connsiteY230" fmla="*/ 6799 h 9982"/>
                    <a:gd name="connsiteX231" fmla="*/ 4211 w 9977"/>
                    <a:gd name="connsiteY231" fmla="*/ 6580 h 9982"/>
                    <a:gd name="connsiteX232" fmla="*/ 4454 w 9977"/>
                    <a:gd name="connsiteY232" fmla="*/ 6747 h 9982"/>
                    <a:gd name="connsiteX233" fmla="*/ 4568 w 9977"/>
                    <a:gd name="connsiteY233" fmla="*/ 6868 h 9982"/>
                    <a:gd name="connsiteX234" fmla="*/ 4666 w 9977"/>
                    <a:gd name="connsiteY234" fmla="*/ 6600 h 9982"/>
                    <a:gd name="connsiteX235" fmla="*/ 4887 w 9977"/>
                    <a:gd name="connsiteY235" fmla="*/ 6606 h 9982"/>
                    <a:gd name="connsiteX236" fmla="*/ 5073 w 9977"/>
                    <a:gd name="connsiteY236" fmla="*/ 6734 h 9982"/>
                    <a:gd name="connsiteX237" fmla="*/ 5204 w 9977"/>
                    <a:gd name="connsiteY237" fmla="*/ 6983 h 9982"/>
                    <a:gd name="connsiteX238" fmla="*/ 5349 w 9977"/>
                    <a:gd name="connsiteY238" fmla="*/ 7070 h 9982"/>
                    <a:gd name="connsiteX239" fmla="*/ 5349 w 9977"/>
                    <a:gd name="connsiteY239" fmla="*/ 7217 h 9982"/>
                    <a:gd name="connsiteX240" fmla="*/ 5240 w 9977"/>
                    <a:gd name="connsiteY240" fmla="*/ 7222 h 9982"/>
                    <a:gd name="connsiteX241" fmla="*/ 5184 w 9977"/>
                    <a:gd name="connsiteY241" fmla="*/ 7434 h 9982"/>
                    <a:gd name="connsiteX242" fmla="*/ 5088 w 9977"/>
                    <a:gd name="connsiteY242" fmla="*/ 7608 h 9982"/>
                    <a:gd name="connsiteX243" fmla="*/ 4965 w 9977"/>
                    <a:gd name="connsiteY243" fmla="*/ 7598 h 9982"/>
                    <a:gd name="connsiteX244" fmla="*/ 4909 w 9977"/>
                    <a:gd name="connsiteY244" fmla="*/ 7498 h 9982"/>
                    <a:gd name="connsiteX245" fmla="*/ 4838 w 9977"/>
                    <a:gd name="connsiteY245" fmla="*/ 7659 h 9982"/>
                    <a:gd name="connsiteX246" fmla="*/ 4756 w 9977"/>
                    <a:gd name="connsiteY246" fmla="*/ 7659 h 9982"/>
                    <a:gd name="connsiteX247" fmla="*/ 4669 w 9977"/>
                    <a:gd name="connsiteY247" fmla="*/ 7608 h 9982"/>
                    <a:gd name="connsiteX248" fmla="*/ 4452 w 9977"/>
                    <a:gd name="connsiteY248" fmla="*/ 7882 h 9982"/>
                    <a:gd name="connsiteX249" fmla="*/ 4569 w 9977"/>
                    <a:gd name="connsiteY249" fmla="*/ 8058 h 9982"/>
                    <a:gd name="connsiteX250" fmla="*/ 4727 w 9977"/>
                    <a:gd name="connsiteY250" fmla="*/ 8136 h 9982"/>
                    <a:gd name="connsiteX251" fmla="*/ 4800 w 9977"/>
                    <a:gd name="connsiteY251" fmla="*/ 8265 h 9982"/>
                    <a:gd name="connsiteX252" fmla="*/ 5027 w 9977"/>
                    <a:gd name="connsiteY252" fmla="*/ 8254 h 9982"/>
                    <a:gd name="connsiteX253" fmla="*/ 5074 w 9977"/>
                    <a:gd name="connsiteY253" fmla="*/ 8470 h 9982"/>
                    <a:gd name="connsiteX254" fmla="*/ 5132 w 9977"/>
                    <a:gd name="connsiteY254" fmla="*/ 8644 h 9982"/>
                    <a:gd name="connsiteX255" fmla="*/ 5316 w 9977"/>
                    <a:gd name="connsiteY255" fmla="*/ 8615 h 9982"/>
                    <a:gd name="connsiteX256" fmla="*/ 5428 w 9977"/>
                    <a:gd name="connsiteY256" fmla="*/ 8897 h 9982"/>
                    <a:gd name="connsiteX257" fmla="*/ 5666 w 9977"/>
                    <a:gd name="connsiteY257" fmla="*/ 9174 h 9982"/>
                    <a:gd name="connsiteX258" fmla="*/ 5674 w 9977"/>
                    <a:gd name="connsiteY258" fmla="*/ 9402 h 9982"/>
                    <a:gd name="connsiteX259" fmla="*/ 5717 w 9977"/>
                    <a:gd name="connsiteY259" fmla="*/ 9571 h 9982"/>
                    <a:gd name="connsiteX260" fmla="*/ 5789 w 9977"/>
                    <a:gd name="connsiteY260" fmla="*/ 9737 h 9982"/>
                    <a:gd name="connsiteX261" fmla="*/ 6053 w 9977"/>
                    <a:gd name="connsiteY261" fmla="*/ 9896 h 9982"/>
                    <a:gd name="connsiteX262" fmla="*/ 6207 w 9977"/>
                    <a:gd name="connsiteY262" fmla="*/ 9981 h 9982"/>
                    <a:gd name="connsiteX263" fmla="*/ 6333 w 9977"/>
                    <a:gd name="connsiteY263" fmla="*/ 9729 h 9982"/>
                    <a:gd name="connsiteX264" fmla="*/ 6512 w 9977"/>
                    <a:gd name="connsiteY264" fmla="*/ 9637 h 9982"/>
                    <a:gd name="connsiteX265" fmla="*/ 6494 w 9977"/>
                    <a:gd name="connsiteY265" fmla="*/ 9434 h 9982"/>
                    <a:gd name="connsiteX266" fmla="*/ 7693 w 9977"/>
                    <a:gd name="connsiteY266" fmla="*/ 9270 h 9982"/>
                    <a:gd name="connsiteX267" fmla="*/ 6950 w 9977"/>
                    <a:gd name="connsiteY267" fmla="*/ 9254 h 9982"/>
                    <a:gd name="connsiteX268" fmla="*/ 7098 w 9977"/>
                    <a:gd name="connsiteY268" fmla="*/ 9154 h 9982"/>
                    <a:gd name="connsiteX269" fmla="*/ 7225 w 9977"/>
                    <a:gd name="connsiteY269" fmla="*/ 9263 h 9982"/>
                    <a:gd name="connsiteX270" fmla="*/ 7269 w 9977"/>
                    <a:gd name="connsiteY270" fmla="*/ 9145 h 9982"/>
                    <a:gd name="connsiteX271" fmla="*/ 7203 w 9977"/>
                    <a:gd name="connsiteY271" fmla="*/ 8944 h 9982"/>
                    <a:gd name="connsiteX272" fmla="*/ 7165 w 9977"/>
                    <a:gd name="connsiteY272" fmla="*/ 8728 h 9982"/>
                    <a:gd name="connsiteX273" fmla="*/ 6942 w 9977"/>
                    <a:gd name="connsiteY273" fmla="*/ 8684 h 9982"/>
                    <a:gd name="connsiteX274" fmla="*/ 6938 w 9977"/>
                    <a:gd name="connsiteY274" fmla="*/ 8451 h 9982"/>
                    <a:gd name="connsiteX275" fmla="*/ 6859 w 9977"/>
                    <a:gd name="connsiteY275" fmla="*/ 8193 h 9982"/>
                    <a:gd name="connsiteX276" fmla="*/ 6784 w 9977"/>
                    <a:gd name="connsiteY276" fmla="*/ 8160 h 9982"/>
                    <a:gd name="connsiteX277" fmla="*/ 6824 w 9977"/>
                    <a:gd name="connsiteY277" fmla="*/ 7988 h 9982"/>
                    <a:gd name="connsiteX278" fmla="*/ 6993 w 9977"/>
                    <a:gd name="connsiteY278" fmla="*/ 7950 h 9982"/>
                    <a:gd name="connsiteX0" fmla="*/ 7009 w 10000"/>
                    <a:gd name="connsiteY0" fmla="*/ 7964 h 10000"/>
                    <a:gd name="connsiteX1" fmla="*/ 7068 w 10000"/>
                    <a:gd name="connsiteY1" fmla="*/ 7848 h 10000"/>
                    <a:gd name="connsiteX2" fmla="*/ 7090 w 10000"/>
                    <a:gd name="connsiteY2" fmla="*/ 7707 h 10000"/>
                    <a:gd name="connsiteX3" fmla="*/ 7210 w 10000"/>
                    <a:gd name="connsiteY3" fmla="*/ 7811 h 10000"/>
                    <a:gd name="connsiteX4" fmla="*/ 7305 w 10000"/>
                    <a:gd name="connsiteY4" fmla="*/ 7822 h 10000"/>
                    <a:gd name="connsiteX5" fmla="*/ 7397 w 10000"/>
                    <a:gd name="connsiteY5" fmla="*/ 7872 h 10000"/>
                    <a:gd name="connsiteX6" fmla="*/ 7452 w 10000"/>
                    <a:gd name="connsiteY6" fmla="*/ 7651 h 10000"/>
                    <a:gd name="connsiteX7" fmla="*/ 7503 w 10000"/>
                    <a:gd name="connsiteY7" fmla="*/ 7585 h 10000"/>
                    <a:gd name="connsiteX8" fmla="*/ 7466 w 10000"/>
                    <a:gd name="connsiteY8" fmla="*/ 7405 h 10000"/>
                    <a:gd name="connsiteX9" fmla="*/ 7643 w 10000"/>
                    <a:gd name="connsiteY9" fmla="*/ 7232 h 10000"/>
                    <a:gd name="connsiteX10" fmla="*/ 7652 w 10000"/>
                    <a:gd name="connsiteY10" fmla="*/ 7059 h 10000"/>
                    <a:gd name="connsiteX11" fmla="*/ 7763 w 10000"/>
                    <a:gd name="connsiteY11" fmla="*/ 7036 h 10000"/>
                    <a:gd name="connsiteX12" fmla="*/ 8060 w 10000"/>
                    <a:gd name="connsiteY12" fmla="*/ 7047 h 10000"/>
                    <a:gd name="connsiteX13" fmla="*/ 8079 w 10000"/>
                    <a:gd name="connsiteY13" fmla="*/ 6923 h 10000"/>
                    <a:gd name="connsiteX14" fmla="*/ 8041 w 10000"/>
                    <a:gd name="connsiteY14" fmla="*/ 6794 h 10000"/>
                    <a:gd name="connsiteX15" fmla="*/ 8080 w 10000"/>
                    <a:gd name="connsiteY15" fmla="*/ 6695 h 10000"/>
                    <a:gd name="connsiteX16" fmla="*/ 8125 w 10000"/>
                    <a:gd name="connsiteY16" fmla="*/ 6607 h 10000"/>
                    <a:gd name="connsiteX17" fmla="*/ 8045 w 10000"/>
                    <a:gd name="connsiteY17" fmla="*/ 6545 h 10000"/>
                    <a:gd name="connsiteX18" fmla="*/ 8062 w 10000"/>
                    <a:gd name="connsiteY18" fmla="*/ 6415 h 10000"/>
                    <a:gd name="connsiteX19" fmla="*/ 8127 w 10000"/>
                    <a:gd name="connsiteY19" fmla="*/ 6415 h 10000"/>
                    <a:gd name="connsiteX20" fmla="*/ 8181 w 10000"/>
                    <a:gd name="connsiteY20" fmla="*/ 6301 h 10000"/>
                    <a:gd name="connsiteX21" fmla="*/ 8277 w 10000"/>
                    <a:gd name="connsiteY21" fmla="*/ 6254 h 10000"/>
                    <a:gd name="connsiteX22" fmla="*/ 8206 w 10000"/>
                    <a:gd name="connsiteY22" fmla="*/ 6128 h 10000"/>
                    <a:gd name="connsiteX23" fmla="*/ 8169 w 10000"/>
                    <a:gd name="connsiteY23" fmla="*/ 6069 h 10000"/>
                    <a:gd name="connsiteX24" fmla="*/ 8244 w 10000"/>
                    <a:gd name="connsiteY24" fmla="*/ 5977 h 10000"/>
                    <a:gd name="connsiteX25" fmla="*/ 8389 w 10000"/>
                    <a:gd name="connsiteY25" fmla="*/ 6072 h 10000"/>
                    <a:gd name="connsiteX26" fmla="*/ 8506 w 10000"/>
                    <a:gd name="connsiteY26" fmla="*/ 5984 h 10000"/>
                    <a:gd name="connsiteX27" fmla="*/ 8418 w 10000"/>
                    <a:gd name="connsiteY27" fmla="*/ 5866 h 10000"/>
                    <a:gd name="connsiteX28" fmla="*/ 8411 w 10000"/>
                    <a:gd name="connsiteY28" fmla="*/ 5658 h 10000"/>
                    <a:gd name="connsiteX29" fmla="*/ 8623 w 10000"/>
                    <a:gd name="connsiteY29" fmla="*/ 5645 h 10000"/>
                    <a:gd name="connsiteX30" fmla="*/ 8662 w 10000"/>
                    <a:gd name="connsiteY30" fmla="*/ 5485 h 10000"/>
                    <a:gd name="connsiteX31" fmla="*/ 8524 w 10000"/>
                    <a:gd name="connsiteY31" fmla="*/ 5371 h 10000"/>
                    <a:gd name="connsiteX32" fmla="*/ 8524 w 10000"/>
                    <a:gd name="connsiteY32" fmla="*/ 5241 h 10000"/>
                    <a:gd name="connsiteX33" fmla="*/ 8769 w 10000"/>
                    <a:gd name="connsiteY33" fmla="*/ 5301 h 10000"/>
                    <a:gd name="connsiteX34" fmla="*/ 8786 w 10000"/>
                    <a:gd name="connsiteY34" fmla="*/ 4999 h 10000"/>
                    <a:gd name="connsiteX35" fmla="*/ 8979 w 10000"/>
                    <a:gd name="connsiteY35" fmla="*/ 4992 h 10000"/>
                    <a:gd name="connsiteX36" fmla="*/ 9091 w 10000"/>
                    <a:gd name="connsiteY36" fmla="*/ 4885 h 10000"/>
                    <a:gd name="connsiteX37" fmla="*/ 9021 w 10000"/>
                    <a:gd name="connsiteY37" fmla="*/ 4769 h 10000"/>
                    <a:gd name="connsiteX38" fmla="*/ 9108 w 10000"/>
                    <a:gd name="connsiteY38" fmla="*/ 4563 h 10000"/>
                    <a:gd name="connsiteX39" fmla="*/ 9076 w 10000"/>
                    <a:gd name="connsiteY39" fmla="*/ 4474 h 10000"/>
                    <a:gd name="connsiteX40" fmla="*/ 9251 w 10000"/>
                    <a:gd name="connsiteY40" fmla="*/ 4346 h 10000"/>
                    <a:gd name="connsiteX41" fmla="*/ 9254 w 10000"/>
                    <a:gd name="connsiteY41" fmla="*/ 4158 h 10000"/>
                    <a:gd name="connsiteX42" fmla="*/ 9166 w 10000"/>
                    <a:gd name="connsiteY42" fmla="*/ 4016 h 10000"/>
                    <a:gd name="connsiteX43" fmla="*/ 9164 w 10000"/>
                    <a:gd name="connsiteY43" fmla="*/ 3892 h 10000"/>
                    <a:gd name="connsiteX44" fmla="*/ 9340 w 10000"/>
                    <a:gd name="connsiteY44" fmla="*/ 3878 h 10000"/>
                    <a:gd name="connsiteX45" fmla="*/ 9368 w 10000"/>
                    <a:gd name="connsiteY45" fmla="*/ 3776 h 10000"/>
                    <a:gd name="connsiteX46" fmla="*/ 9491 w 10000"/>
                    <a:gd name="connsiteY46" fmla="*/ 3892 h 10000"/>
                    <a:gd name="connsiteX47" fmla="*/ 9691 w 10000"/>
                    <a:gd name="connsiteY47" fmla="*/ 3877 h 10000"/>
                    <a:gd name="connsiteX48" fmla="*/ 9998 w 10000"/>
                    <a:gd name="connsiteY48" fmla="*/ 3774 h 10000"/>
                    <a:gd name="connsiteX49" fmla="*/ 9929 w 10000"/>
                    <a:gd name="connsiteY49" fmla="*/ 3615 h 10000"/>
                    <a:gd name="connsiteX50" fmla="*/ 9792 w 10000"/>
                    <a:gd name="connsiteY50" fmla="*/ 3429 h 10000"/>
                    <a:gd name="connsiteX51" fmla="*/ 9822 w 10000"/>
                    <a:gd name="connsiteY51" fmla="*/ 3228 h 10000"/>
                    <a:gd name="connsiteX52" fmla="*/ 9918 w 10000"/>
                    <a:gd name="connsiteY52" fmla="*/ 3105 h 10000"/>
                    <a:gd name="connsiteX53" fmla="*/ 9892 w 10000"/>
                    <a:gd name="connsiteY53" fmla="*/ 2970 h 10000"/>
                    <a:gd name="connsiteX54" fmla="*/ 9815 w 10000"/>
                    <a:gd name="connsiteY54" fmla="*/ 2965 h 10000"/>
                    <a:gd name="connsiteX55" fmla="*/ 9832 w 10000"/>
                    <a:gd name="connsiteY55" fmla="*/ 2837 h 10000"/>
                    <a:gd name="connsiteX56" fmla="*/ 9713 w 10000"/>
                    <a:gd name="connsiteY56" fmla="*/ 2749 h 10000"/>
                    <a:gd name="connsiteX57" fmla="*/ 9737 w 10000"/>
                    <a:gd name="connsiteY57" fmla="*/ 2631 h 10000"/>
                    <a:gd name="connsiteX58" fmla="*/ 9878 w 10000"/>
                    <a:gd name="connsiteY58" fmla="*/ 2581 h 10000"/>
                    <a:gd name="connsiteX59" fmla="*/ 9867 w 10000"/>
                    <a:gd name="connsiteY59" fmla="*/ 2444 h 10000"/>
                    <a:gd name="connsiteX60" fmla="*/ 9732 w 10000"/>
                    <a:gd name="connsiteY60" fmla="*/ 2394 h 10000"/>
                    <a:gd name="connsiteX61" fmla="*/ 9753 w 10000"/>
                    <a:gd name="connsiteY61" fmla="*/ 2524 h 10000"/>
                    <a:gd name="connsiteX62" fmla="*/ 9662 w 10000"/>
                    <a:gd name="connsiteY62" fmla="*/ 2545 h 10000"/>
                    <a:gd name="connsiteX63" fmla="*/ 9617 w 10000"/>
                    <a:gd name="connsiteY63" fmla="*/ 2473 h 10000"/>
                    <a:gd name="connsiteX64" fmla="*/ 9520 w 10000"/>
                    <a:gd name="connsiteY64" fmla="*/ 2456 h 10000"/>
                    <a:gd name="connsiteX65" fmla="*/ 9433 w 10000"/>
                    <a:gd name="connsiteY65" fmla="*/ 2370 h 10000"/>
                    <a:gd name="connsiteX66" fmla="*/ 9339 w 10000"/>
                    <a:gd name="connsiteY66" fmla="*/ 2446 h 10000"/>
                    <a:gd name="connsiteX67" fmla="*/ 9203 w 10000"/>
                    <a:gd name="connsiteY67" fmla="*/ 2452 h 10000"/>
                    <a:gd name="connsiteX68" fmla="*/ 9156 w 10000"/>
                    <a:gd name="connsiteY68" fmla="*/ 2353 h 10000"/>
                    <a:gd name="connsiteX69" fmla="*/ 9159 w 10000"/>
                    <a:gd name="connsiteY69" fmla="*/ 2231 h 10000"/>
                    <a:gd name="connsiteX70" fmla="*/ 9119 w 10000"/>
                    <a:gd name="connsiteY70" fmla="*/ 2087 h 10000"/>
                    <a:gd name="connsiteX71" fmla="*/ 9046 w 10000"/>
                    <a:gd name="connsiteY71" fmla="*/ 1885 h 10000"/>
                    <a:gd name="connsiteX72" fmla="*/ 9212 w 10000"/>
                    <a:gd name="connsiteY72" fmla="*/ 1855 h 10000"/>
                    <a:gd name="connsiteX73" fmla="*/ 9261 w 10000"/>
                    <a:gd name="connsiteY73" fmla="*/ 1729 h 10000"/>
                    <a:gd name="connsiteX74" fmla="*/ 9309 w 10000"/>
                    <a:gd name="connsiteY74" fmla="*/ 1622 h 10000"/>
                    <a:gd name="connsiteX75" fmla="*/ 9242 w 10000"/>
                    <a:gd name="connsiteY75" fmla="*/ 1437 h 10000"/>
                    <a:gd name="connsiteX76" fmla="*/ 9133 w 10000"/>
                    <a:gd name="connsiteY76" fmla="*/ 1406 h 10000"/>
                    <a:gd name="connsiteX77" fmla="*/ 9063 w 10000"/>
                    <a:gd name="connsiteY77" fmla="*/ 1271 h 10000"/>
                    <a:gd name="connsiteX78" fmla="*/ 8854 w 10000"/>
                    <a:gd name="connsiteY78" fmla="*/ 1140 h 10000"/>
                    <a:gd name="connsiteX79" fmla="*/ 8744 w 10000"/>
                    <a:gd name="connsiteY79" fmla="*/ 1135 h 10000"/>
                    <a:gd name="connsiteX80" fmla="*/ 8564 w 10000"/>
                    <a:gd name="connsiteY80" fmla="*/ 1073 h 10000"/>
                    <a:gd name="connsiteX81" fmla="*/ 8447 w 10000"/>
                    <a:gd name="connsiteY81" fmla="*/ 1058 h 10000"/>
                    <a:gd name="connsiteX82" fmla="*/ 8241 w 10000"/>
                    <a:gd name="connsiteY82" fmla="*/ 1058 h 10000"/>
                    <a:gd name="connsiteX83" fmla="*/ 8131 w 10000"/>
                    <a:gd name="connsiteY83" fmla="*/ 1164 h 10000"/>
                    <a:gd name="connsiteX84" fmla="*/ 8050 w 10000"/>
                    <a:gd name="connsiteY84" fmla="*/ 1274 h 10000"/>
                    <a:gd name="connsiteX85" fmla="*/ 8112 w 10000"/>
                    <a:gd name="connsiteY85" fmla="*/ 1513 h 10000"/>
                    <a:gd name="connsiteX86" fmla="*/ 7907 w 10000"/>
                    <a:gd name="connsiteY86" fmla="*/ 1428 h 10000"/>
                    <a:gd name="connsiteX87" fmla="*/ 7765 w 10000"/>
                    <a:gd name="connsiteY87" fmla="*/ 1498 h 10000"/>
                    <a:gd name="connsiteX88" fmla="*/ 7675 w 10000"/>
                    <a:gd name="connsiteY88" fmla="*/ 1454 h 10000"/>
                    <a:gd name="connsiteX89" fmla="*/ 7635 w 10000"/>
                    <a:gd name="connsiteY89" fmla="*/ 1540 h 10000"/>
                    <a:gd name="connsiteX90" fmla="*/ 7576 w 10000"/>
                    <a:gd name="connsiteY90" fmla="*/ 1649 h 10000"/>
                    <a:gd name="connsiteX91" fmla="*/ 7476 w 10000"/>
                    <a:gd name="connsiteY91" fmla="*/ 1540 h 10000"/>
                    <a:gd name="connsiteX92" fmla="*/ 7358 w 10000"/>
                    <a:gd name="connsiteY92" fmla="*/ 1581 h 10000"/>
                    <a:gd name="connsiteX93" fmla="*/ 7302 w 10000"/>
                    <a:gd name="connsiteY93" fmla="*/ 1660 h 10000"/>
                    <a:gd name="connsiteX94" fmla="*/ 7197 w 10000"/>
                    <a:gd name="connsiteY94" fmla="*/ 1585 h 10000"/>
                    <a:gd name="connsiteX95" fmla="*/ 7091 w 10000"/>
                    <a:gd name="connsiteY95" fmla="*/ 1546 h 10000"/>
                    <a:gd name="connsiteX96" fmla="*/ 7000 w 10000"/>
                    <a:gd name="connsiteY96" fmla="*/ 1416 h 10000"/>
                    <a:gd name="connsiteX97" fmla="*/ 6793 w 10000"/>
                    <a:gd name="connsiteY97" fmla="*/ 1445 h 10000"/>
                    <a:gd name="connsiteX98" fmla="*/ 6733 w 10000"/>
                    <a:gd name="connsiteY98" fmla="*/ 1353 h 10000"/>
                    <a:gd name="connsiteX99" fmla="*/ 6712 w 10000"/>
                    <a:gd name="connsiteY99" fmla="*/ 1258 h 10000"/>
                    <a:gd name="connsiteX100" fmla="*/ 6644 w 10000"/>
                    <a:gd name="connsiteY100" fmla="*/ 1228 h 10000"/>
                    <a:gd name="connsiteX101" fmla="*/ 6653 w 10000"/>
                    <a:gd name="connsiteY101" fmla="*/ 1120 h 10000"/>
                    <a:gd name="connsiteX102" fmla="*/ 6696 w 10000"/>
                    <a:gd name="connsiteY102" fmla="*/ 1040 h 10000"/>
                    <a:gd name="connsiteX103" fmla="*/ 6511 w 10000"/>
                    <a:gd name="connsiteY103" fmla="*/ 1017 h 10000"/>
                    <a:gd name="connsiteX104" fmla="*/ 6397 w 10000"/>
                    <a:gd name="connsiteY104" fmla="*/ 1053 h 10000"/>
                    <a:gd name="connsiteX105" fmla="*/ 6343 w 10000"/>
                    <a:gd name="connsiteY105" fmla="*/ 987 h 10000"/>
                    <a:gd name="connsiteX106" fmla="*/ 6246 w 10000"/>
                    <a:gd name="connsiteY106" fmla="*/ 946 h 10000"/>
                    <a:gd name="connsiteX107" fmla="*/ 6219 w 10000"/>
                    <a:gd name="connsiteY107" fmla="*/ 821 h 10000"/>
                    <a:gd name="connsiteX108" fmla="*/ 6265 w 10000"/>
                    <a:gd name="connsiteY108" fmla="*/ 756 h 10000"/>
                    <a:gd name="connsiteX109" fmla="*/ 6401 w 10000"/>
                    <a:gd name="connsiteY109" fmla="*/ 682 h 10000"/>
                    <a:gd name="connsiteX110" fmla="*/ 6251 w 10000"/>
                    <a:gd name="connsiteY110" fmla="*/ 600 h 10000"/>
                    <a:gd name="connsiteX111" fmla="*/ 6240 w 10000"/>
                    <a:gd name="connsiteY111" fmla="*/ 424 h 10000"/>
                    <a:gd name="connsiteX112" fmla="*/ 6119 w 10000"/>
                    <a:gd name="connsiteY112" fmla="*/ 465 h 10000"/>
                    <a:gd name="connsiteX113" fmla="*/ 6059 w 10000"/>
                    <a:gd name="connsiteY113" fmla="*/ 334 h 10000"/>
                    <a:gd name="connsiteX114" fmla="*/ 5934 w 10000"/>
                    <a:gd name="connsiteY114" fmla="*/ 282 h 10000"/>
                    <a:gd name="connsiteX115" fmla="*/ 5732 w 10000"/>
                    <a:gd name="connsiteY115" fmla="*/ 193 h 10000"/>
                    <a:gd name="connsiteX116" fmla="*/ 5473 w 10000"/>
                    <a:gd name="connsiteY116" fmla="*/ 198 h 10000"/>
                    <a:gd name="connsiteX117" fmla="*/ 5476 w 10000"/>
                    <a:gd name="connsiteY117" fmla="*/ 303 h 10000"/>
                    <a:gd name="connsiteX118" fmla="*/ 5412 w 10000"/>
                    <a:gd name="connsiteY118" fmla="*/ 303 h 10000"/>
                    <a:gd name="connsiteX119" fmla="*/ 5365 w 10000"/>
                    <a:gd name="connsiteY119" fmla="*/ 404 h 10000"/>
                    <a:gd name="connsiteX120" fmla="*/ 5337 w 10000"/>
                    <a:gd name="connsiteY120" fmla="*/ 626 h 10000"/>
                    <a:gd name="connsiteX121" fmla="*/ 5255 w 10000"/>
                    <a:gd name="connsiteY121" fmla="*/ 667 h 10000"/>
                    <a:gd name="connsiteX122" fmla="*/ 5130 w 10000"/>
                    <a:gd name="connsiteY122" fmla="*/ 655 h 10000"/>
                    <a:gd name="connsiteX123" fmla="*/ 5077 w 10000"/>
                    <a:gd name="connsiteY123" fmla="*/ 759 h 10000"/>
                    <a:gd name="connsiteX124" fmla="*/ 4999 w 10000"/>
                    <a:gd name="connsiteY124" fmla="*/ 849 h 10000"/>
                    <a:gd name="connsiteX125" fmla="*/ 4903 w 10000"/>
                    <a:gd name="connsiteY125" fmla="*/ 733 h 10000"/>
                    <a:gd name="connsiteX126" fmla="*/ 4875 w 10000"/>
                    <a:gd name="connsiteY126" fmla="*/ 568 h 10000"/>
                    <a:gd name="connsiteX127" fmla="*/ 4700 w 10000"/>
                    <a:gd name="connsiteY127" fmla="*/ 567 h 10000"/>
                    <a:gd name="connsiteX128" fmla="*/ 4683 w 10000"/>
                    <a:gd name="connsiteY128" fmla="*/ 456 h 10000"/>
                    <a:gd name="connsiteX129" fmla="*/ 4754 w 10000"/>
                    <a:gd name="connsiteY129" fmla="*/ 336 h 10000"/>
                    <a:gd name="connsiteX130" fmla="*/ 4628 w 10000"/>
                    <a:gd name="connsiteY130" fmla="*/ 239 h 10000"/>
                    <a:gd name="connsiteX131" fmla="*/ 4496 w 10000"/>
                    <a:gd name="connsiteY131" fmla="*/ 245 h 10000"/>
                    <a:gd name="connsiteX132" fmla="*/ 4351 w 10000"/>
                    <a:gd name="connsiteY132" fmla="*/ 146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1 h 10000"/>
                    <a:gd name="connsiteX136" fmla="*/ 4180 w 10000"/>
                    <a:gd name="connsiteY136" fmla="*/ 208 h 10000"/>
                    <a:gd name="connsiteX137" fmla="*/ 4102 w 10000"/>
                    <a:gd name="connsiteY137" fmla="*/ 279 h 10000"/>
                    <a:gd name="connsiteX138" fmla="*/ 4081 w 10000"/>
                    <a:gd name="connsiteY138" fmla="*/ 379 h 10000"/>
                    <a:gd name="connsiteX139" fmla="*/ 3883 w 10000"/>
                    <a:gd name="connsiteY139" fmla="*/ 433 h 10000"/>
                    <a:gd name="connsiteX140" fmla="*/ 3743 w 10000"/>
                    <a:gd name="connsiteY140" fmla="*/ 494 h 10000"/>
                    <a:gd name="connsiteX141" fmla="*/ 3684 w 10000"/>
                    <a:gd name="connsiteY141" fmla="*/ 700 h 10000"/>
                    <a:gd name="connsiteX142" fmla="*/ 3630 w 10000"/>
                    <a:gd name="connsiteY142" fmla="*/ 755 h 10000"/>
                    <a:gd name="connsiteX143" fmla="*/ 3658 w 10000"/>
                    <a:gd name="connsiteY143" fmla="*/ 911 h 10000"/>
                    <a:gd name="connsiteX144" fmla="*/ 3528 w 10000"/>
                    <a:gd name="connsiteY144" fmla="*/ 1065 h 10000"/>
                    <a:gd name="connsiteX145" fmla="*/ 3487 w 10000"/>
                    <a:gd name="connsiteY145" fmla="*/ 1205 h 10000"/>
                    <a:gd name="connsiteX146" fmla="*/ 3551 w 10000"/>
                    <a:gd name="connsiteY146" fmla="*/ 1320 h 10000"/>
                    <a:gd name="connsiteX147" fmla="*/ 3369 w 10000"/>
                    <a:gd name="connsiteY147" fmla="*/ 1324 h 10000"/>
                    <a:gd name="connsiteX148" fmla="*/ 3288 w 10000"/>
                    <a:gd name="connsiteY148" fmla="*/ 1412 h 10000"/>
                    <a:gd name="connsiteX149" fmla="*/ 3165 w 10000"/>
                    <a:gd name="connsiteY149" fmla="*/ 1463 h 10000"/>
                    <a:gd name="connsiteX150" fmla="*/ 3190 w 10000"/>
                    <a:gd name="connsiteY150" fmla="*/ 1651 h 10000"/>
                    <a:gd name="connsiteX151" fmla="*/ 3042 w 10000"/>
                    <a:gd name="connsiteY151" fmla="*/ 1670 h 10000"/>
                    <a:gd name="connsiteX152" fmla="*/ 2952 w 10000"/>
                    <a:gd name="connsiteY152" fmla="*/ 1923 h 10000"/>
                    <a:gd name="connsiteX153" fmla="*/ 2872 w 10000"/>
                    <a:gd name="connsiteY153" fmla="*/ 1894 h 10000"/>
                    <a:gd name="connsiteX154" fmla="*/ 2839 w 10000"/>
                    <a:gd name="connsiteY154" fmla="*/ 2000 h 10000"/>
                    <a:gd name="connsiteX155" fmla="*/ 2724 w 10000"/>
                    <a:gd name="connsiteY155" fmla="*/ 2039 h 10000"/>
                    <a:gd name="connsiteX156" fmla="*/ 2760 w 10000"/>
                    <a:gd name="connsiteY156" fmla="*/ 1917 h 10000"/>
                    <a:gd name="connsiteX157" fmla="*/ 2649 w 10000"/>
                    <a:gd name="connsiteY157" fmla="*/ 1747 h 10000"/>
                    <a:gd name="connsiteX158" fmla="*/ 2482 w 10000"/>
                    <a:gd name="connsiteY158" fmla="*/ 1530 h 10000"/>
                    <a:gd name="connsiteX159" fmla="*/ 2409 w 10000"/>
                    <a:gd name="connsiteY159" fmla="*/ 1636 h 10000"/>
                    <a:gd name="connsiteX160" fmla="*/ 2296 w 10000"/>
                    <a:gd name="connsiteY160" fmla="*/ 1534 h 10000"/>
                    <a:gd name="connsiteX161" fmla="*/ 2200 w 10000"/>
                    <a:gd name="connsiteY161" fmla="*/ 1588 h 10000"/>
                    <a:gd name="connsiteX162" fmla="*/ 2122 w 10000"/>
                    <a:gd name="connsiteY162" fmla="*/ 1541 h 10000"/>
                    <a:gd name="connsiteX163" fmla="*/ 2070 w 10000"/>
                    <a:gd name="connsiteY163" fmla="*/ 1688 h 10000"/>
                    <a:gd name="connsiteX164" fmla="*/ 2092 w 10000"/>
                    <a:gd name="connsiteY164" fmla="*/ 1891 h 10000"/>
                    <a:gd name="connsiteX165" fmla="*/ 1934 w 10000"/>
                    <a:gd name="connsiteY165" fmla="*/ 1859 h 10000"/>
                    <a:gd name="connsiteX166" fmla="*/ 1934 w 10000"/>
                    <a:gd name="connsiteY166" fmla="*/ 2010 h 10000"/>
                    <a:gd name="connsiteX167" fmla="*/ 1915 w 10000"/>
                    <a:gd name="connsiteY167" fmla="*/ 2210 h 10000"/>
                    <a:gd name="connsiteX168" fmla="*/ 1741 w 10000"/>
                    <a:gd name="connsiteY168" fmla="*/ 2057 h 10000"/>
                    <a:gd name="connsiteX169" fmla="*/ 1678 w 10000"/>
                    <a:gd name="connsiteY169" fmla="*/ 1947 h 10000"/>
                    <a:gd name="connsiteX170" fmla="*/ 1547 w 10000"/>
                    <a:gd name="connsiteY170" fmla="*/ 2014 h 10000"/>
                    <a:gd name="connsiteX171" fmla="*/ 1437 w 10000"/>
                    <a:gd name="connsiteY171" fmla="*/ 1842 h 10000"/>
                    <a:gd name="connsiteX172" fmla="*/ 1207 w 10000"/>
                    <a:gd name="connsiteY172" fmla="*/ 2064 h 10000"/>
                    <a:gd name="connsiteX173" fmla="*/ 1061 w 10000"/>
                    <a:gd name="connsiteY173" fmla="*/ 2091 h 10000"/>
                    <a:gd name="connsiteX174" fmla="*/ 1062 w 10000"/>
                    <a:gd name="connsiteY174" fmla="*/ 2221 h 10000"/>
                    <a:gd name="connsiteX175" fmla="*/ 919 w 10000"/>
                    <a:gd name="connsiteY175" fmla="*/ 2212 h 10000"/>
                    <a:gd name="connsiteX176" fmla="*/ 844 w 10000"/>
                    <a:gd name="connsiteY176" fmla="*/ 2368 h 10000"/>
                    <a:gd name="connsiteX177" fmla="*/ 779 w 10000"/>
                    <a:gd name="connsiteY177" fmla="*/ 2452 h 10000"/>
                    <a:gd name="connsiteX178" fmla="*/ 665 w 10000"/>
                    <a:gd name="connsiteY178" fmla="*/ 2451 h 10000"/>
                    <a:gd name="connsiteX179" fmla="*/ 882 w 10000"/>
                    <a:gd name="connsiteY179" fmla="*/ 2806 h 10000"/>
                    <a:gd name="connsiteX180" fmla="*/ 886 w 10000"/>
                    <a:gd name="connsiteY180" fmla="*/ 3039 h 10000"/>
                    <a:gd name="connsiteX181" fmla="*/ 783 w 10000"/>
                    <a:gd name="connsiteY181" fmla="*/ 3298 h 10000"/>
                    <a:gd name="connsiteX182" fmla="*/ 723 w 10000"/>
                    <a:gd name="connsiteY182" fmla="*/ 3591 h 10000"/>
                    <a:gd name="connsiteX183" fmla="*/ 622 w 10000"/>
                    <a:gd name="connsiteY183" fmla="*/ 3933 h 10000"/>
                    <a:gd name="connsiteX184" fmla="*/ 594 w 10000"/>
                    <a:gd name="connsiteY184" fmla="*/ 4250 h 10000"/>
                    <a:gd name="connsiteX185" fmla="*/ 455 w 10000"/>
                    <a:gd name="connsiteY185" fmla="*/ 4430 h 10000"/>
                    <a:gd name="connsiteX186" fmla="*/ 412 w 10000"/>
                    <a:gd name="connsiteY186" fmla="*/ 4678 h 10000"/>
                    <a:gd name="connsiteX187" fmla="*/ 282 w 10000"/>
                    <a:gd name="connsiteY187" fmla="*/ 4747 h 10000"/>
                    <a:gd name="connsiteX188" fmla="*/ 268 w 10000"/>
                    <a:gd name="connsiteY188" fmla="*/ 4920 h 10000"/>
                    <a:gd name="connsiteX189" fmla="*/ 146 w 10000"/>
                    <a:gd name="connsiteY189" fmla="*/ 5020 h 10000"/>
                    <a:gd name="connsiteX190" fmla="*/ 6 w 10000"/>
                    <a:gd name="connsiteY190" fmla="*/ 5116 h 10000"/>
                    <a:gd name="connsiteX191" fmla="*/ 12 w 10000"/>
                    <a:gd name="connsiteY191" fmla="*/ 5248 h 10000"/>
                    <a:gd name="connsiteX192" fmla="*/ 207 w 10000"/>
                    <a:gd name="connsiteY192" fmla="*/ 5191 h 10000"/>
                    <a:gd name="connsiteX193" fmla="*/ 369 w 10000"/>
                    <a:gd name="connsiteY193" fmla="*/ 5195 h 10000"/>
                    <a:gd name="connsiteX194" fmla="*/ 428 w 10000"/>
                    <a:gd name="connsiteY194" fmla="*/ 5283 h 10000"/>
                    <a:gd name="connsiteX195" fmla="*/ 653 w 10000"/>
                    <a:gd name="connsiteY195" fmla="*/ 5208 h 10000"/>
                    <a:gd name="connsiteX196" fmla="*/ 604 w 10000"/>
                    <a:gd name="connsiteY196" fmla="*/ 4976 h 10000"/>
                    <a:gd name="connsiteX197" fmla="*/ 683 w 10000"/>
                    <a:gd name="connsiteY197" fmla="*/ 4844 h 10000"/>
                    <a:gd name="connsiteX198" fmla="*/ 700 w 10000"/>
                    <a:gd name="connsiteY198" fmla="*/ 4651 h 10000"/>
                    <a:gd name="connsiteX199" fmla="*/ 543 w 10000"/>
                    <a:gd name="connsiteY199" fmla="*/ 4553 h 10000"/>
                    <a:gd name="connsiteX200" fmla="*/ 647 w 10000"/>
                    <a:gd name="connsiteY200" fmla="*/ 4444 h 10000"/>
                    <a:gd name="connsiteX201" fmla="*/ 822 w 10000"/>
                    <a:gd name="connsiteY201" fmla="*/ 4401 h 10000"/>
                    <a:gd name="connsiteX202" fmla="*/ 996 w 10000"/>
                    <a:gd name="connsiteY202" fmla="*/ 4485 h 10000"/>
                    <a:gd name="connsiteX203" fmla="*/ 1080 w 10000"/>
                    <a:gd name="connsiteY203" fmla="*/ 4582 h 10000"/>
                    <a:gd name="connsiteX204" fmla="*/ 1192 w 10000"/>
                    <a:gd name="connsiteY204" fmla="*/ 4478 h 10000"/>
                    <a:gd name="connsiteX205" fmla="*/ 1297 w 10000"/>
                    <a:gd name="connsiteY205" fmla="*/ 4650 h 10000"/>
                    <a:gd name="connsiteX206" fmla="*/ 1542 w 10000"/>
                    <a:gd name="connsiteY206" fmla="*/ 4656 h 10000"/>
                    <a:gd name="connsiteX207" fmla="*/ 1609 w 10000"/>
                    <a:gd name="connsiteY207" fmla="*/ 4856 h 10000"/>
                    <a:gd name="connsiteX208" fmla="*/ 1525 w 10000"/>
                    <a:gd name="connsiteY208" fmla="*/ 5005 h 10000"/>
                    <a:gd name="connsiteX209" fmla="*/ 1509 w 10000"/>
                    <a:gd name="connsiteY209" fmla="*/ 5227 h 10000"/>
                    <a:gd name="connsiteX210" fmla="*/ 1651 w 10000"/>
                    <a:gd name="connsiteY210" fmla="*/ 5308 h 10000"/>
                    <a:gd name="connsiteX211" fmla="*/ 1825 w 10000"/>
                    <a:gd name="connsiteY211" fmla="*/ 5577 h 10000"/>
                    <a:gd name="connsiteX212" fmla="*/ 1846 w 10000"/>
                    <a:gd name="connsiteY212" fmla="*/ 5869 h 10000"/>
                    <a:gd name="connsiteX213" fmla="*/ 1965 w 10000"/>
                    <a:gd name="connsiteY213" fmla="*/ 5834 h 10000"/>
                    <a:gd name="connsiteX214" fmla="*/ 2088 w 10000"/>
                    <a:gd name="connsiteY214" fmla="*/ 5658 h 10000"/>
                    <a:gd name="connsiteX215" fmla="*/ 2310 w 10000"/>
                    <a:gd name="connsiteY215" fmla="*/ 5918 h 10000"/>
                    <a:gd name="connsiteX216" fmla="*/ 2582 w 10000"/>
                    <a:gd name="connsiteY216" fmla="*/ 5899 h 10000"/>
                    <a:gd name="connsiteX217" fmla="*/ 2794 w 10000"/>
                    <a:gd name="connsiteY217" fmla="*/ 6011 h 10000"/>
                    <a:gd name="connsiteX218" fmla="*/ 2969 w 10000"/>
                    <a:gd name="connsiteY218" fmla="*/ 6180 h 10000"/>
                    <a:gd name="connsiteX219" fmla="*/ 3107 w 10000"/>
                    <a:gd name="connsiteY219" fmla="*/ 6169 h 10000"/>
                    <a:gd name="connsiteX220" fmla="*/ 3291 w 10000"/>
                    <a:gd name="connsiteY220" fmla="*/ 6038 h 10000"/>
                    <a:gd name="connsiteX221" fmla="*/ 3362 w 10000"/>
                    <a:gd name="connsiteY221" fmla="*/ 6123 h 10000"/>
                    <a:gd name="connsiteX222" fmla="*/ 3406 w 10000"/>
                    <a:gd name="connsiteY222" fmla="*/ 6351 h 10000"/>
                    <a:gd name="connsiteX223" fmla="*/ 3472 w 10000"/>
                    <a:gd name="connsiteY223" fmla="*/ 6541 h 10000"/>
                    <a:gd name="connsiteX224" fmla="*/ 3627 w 10000"/>
                    <a:gd name="connsiteY224" fmla="*/ 6483 h 10000"/>
                    <a:gd name="connsiteX225" fmla="*/ 3850 w 10000"/>
                    <a:gd name="connsiteY225" fmla="*/ 6375 h 10000"/>
                    <a:gd name="connsiteX226" fmla="*/ 3908 w 10000"/>
                    <a:gd name="connsiteY226" fmla="*/ 6505 h 10000"/>
                    <a:gd name="connsiteX227" fmla="*/ 3919 w 10000"/>
                    <a:gd name="connsiteY227" fmla="*/ 6754 h 10000"/>
                    <a:gd name="connsiteX228" fmla="*/ 3830 w 10000"/>
                    <a:gd name="connsiteY228" fmla="*/ 6875 h 10000"/>
                    <a:gd name="connsiteX229" fmla="*/ 3930 w 10000"/>
                    <a:gd name="connsiteY229" fmla="*/ 6995 h 10000"/>
                    <a:gd name="connsiteX230" fmla="*/ 4080 w 10000"/>
                    <a:gd name="connsiteY230" fmla="*/ 6811 h 10000"/>
                    <a:gd name="connsiteX231" fmla="*/ 4221 w 10000"/>
                    <a:gd name="connsiteY231" fmla="*/ 6592 h 10000"/>
                    <a:gd name="connsiteX232" fmla="*/ 4464 w 10000"/>
                    <a:gd name="connsiteY232" fmla="*/ 6759 h 10000"/>
                    <a:gd name="connsiteX233" fmla="*/ 4579 w 10000"/>
                    <a:gd name="connsiteY233" fmla="*/ 6880 h 10000"/>
                    <a:gd name="connsiteX234" fmla="*/ 4677 w 10000"/>
                    <a:gd name="connsiteY234" fmla="*/ 6612 h 10000"/>
                    <a:gd name="connsiteX235" fmla="*/ 4898 w 10000"/>
                    <a:gd name="connsiteY235" fmla="*/ 6618 h 10000"/>
                    <a:gd name="connsiteX236" fmla="*/ 5085 w 10000"/>
                    <a:gd name="connsiteY236" fmla="*/ 6746 h 10000"/>
                    <a:gd name="connsiteX237" fmla="*/ 5216 w 10000"/>
                    <a:gd name="connsiteY237" fmla="*/ 6996 h 10000"/>
                    <a:gd name="connsiteX238" fmla="*/ 5361 w 10000"/>
                    <a:gd name="connsiteY238" fmla="*/ 7083 h 10000"/>
                    <a:gd name="connsiteX239" fmla="*/ 5361 w 10000"/>
                    <a:gd name="connsiteY239" fmla="*/ 7230 h 10000"/>
                    <a:gd name="connsiteX240" fmla="*/ 5252 w 10000"/>
                    <a:gd name="connsiteY240" fmla="*/ 7235 h 10000"/>
                    <a:gd name="connsiteX241" fmla="*/ 5196 w 10000"/>
                    <a:gd name="connsiteY241" fmla="*/ 7447 h 10000"/>
                    <a:gd name="connsiteX242" fmla="*/ 5100 w 10000"/>
                    <a:gd name="connsiteY242" fmla="*/ 7622 h 10000"/>
                    <a:gd name="connsiteX243" fmla="*/ 4976 w 10000"/>
                    <a:gd name="connsiteY243" fmla="*/ 7612 h 10000"/>
                    <a:gd name="connsiteX244" fmla="*/ 4920 w 10000"/>
                    <a:gd name="connsiteY244" fmla="*/ 7512 h 10000"/>
                    <a:gd name="connsiteX245" fmla="*/ 4849 w 10000"/>
                    <a:gd name="connsiteY245" fmla="*/ 7673 h 10000"/>
                    <a:gd name="connsiteX246" fmla="*/ 4767 w 10000"/>
                    <a:gd name="connsiteY246" fmla="*/ 7673 h 10000"/>
                    <a:gd name="connsiteX247" fmla="*/ 4680 w 10000"/>
                    <a:gd name="connsiteY247" fmla="*/ 7622 h 10000"/>
                    <a:gd name="connsiteX248" fmla="*/ 4462 w 10000"/>
                    <a:gd name="connsiteY248" fmla="*/ 7896 h 10000"/>
                    <a:gd name="connsiteX249" fmla="*/ 4580 w 10000"/>
                    <a:gd name="connsiteY249" fmla="*/ 8073 h 10000"/>
                    <a:gd name="connsiteX250" fmla="*/ 4738 w 10000"/>
                    <a:gd name="connsiteY250" fmla="*/ 8151 h 10000"/>
                    <a:gd name="connsiteX251" fmla="*/ 4811 w 10000"/>
                    <a:gd name="connsiteY251" fmla="*/ 8280 h 10000"/>
                    <a:gd name="connsiteX252" fmla="*/ 5039 w 10000"/>
                    <a:gd name="connsiteY252" fmla="*/ 8269 h 10000"/>
                    <a:gd name="connsiteX253" fmla="*/ 5086 w 10000"/>
                    <a:gd name="connsiteY253" fmla="*/ 8485 h 10000"/>
                    <a:gd name="connsiteX254" fmla="*/ 5144 w 10000"/>
                    <a:gd name="connsiteY254" fmla="*/ 8660 h 10000"/>
                    <a:gd name="connsiteX255" fmla="*/ 5328 w 10000"/>
                    <a:gd name="connsiteY255" fmla="*/ 8631 h 10000"/>
                    <a:gd name="connsiteX256" fmla="*/ 5441 w 10000"/>
                    <a:gd name="connsiteY256" fmla="*/ 8913 h 10000"/>
                    <a:gd name="connsiteX257" fmla="*/ 5679 w 10000"/>
                    <a:gd name="connsiteY257" fmla="*/ 9191 h 10000"/>
                    <a:gd name="connsiteX258" fmla="*/ 5687 w 10000"/>
                    <a:gd name="connsiteY258" fmla="*/ 9419 h 10000"/>
                    <a:gd name="connsiteX259" fmla="*/ 5730 w 10000"/>
                    <a:gd name="connsiteY259" fmla="*/ 9588 h 10000"/>
                    <a:gd name="connsiteX260" fmla="*/ 5802 w 10000"/>
                    <a:gd name="connsiteY260" fmla="*/ 9755 h 10000"/>
                    <a:gd name="connsiteX261" fmla="*/ 6067 w 10000"/>
                    <a:gd name="connsiteY261" fmla="*/ 9914 h 10000"/>
                    <a:gd name="connsiteX262" fmla="*/ 6221 w 10000"/>
                    <a:gd name="connsiteY262" fmla="*/ 9999 h 10000"/>
                    <a:gd name="connsiteX263" fmla="*/ 6348 w 10000"/>
                    <a:gd name="connsiteY263" fmla="*/ 9747 h 10000"/>
                    <a:gd name="connsiteX264" fmla="*/ 6527 w 10000"/>
                    <a:gd name="connsiteY264" fmla="*/ 9654 h 10000"/>
                    <a:gd name="connsiteX265" fmla="*/ 8253 w 10000"/>
                    <a:gd name="connsiteY265" fmla="*/ 9313 h 10000"/>
                    <a:gd name="connsiteX266" fmla="*/ 7711 w 10000"/>
                    <a:gd name="connsiteY266" fmla="*/ 9287 h 10000"/>
                    <a:gd name="connsiteX267" fmla="*/ 6966 w 10000"/>
                    <a:gd name="connsiteY267" fmla="*/ 9271 h 10000"/>
                    <a:gd name="connsiteX268" fmla="*/ 7114 w 10000"/>
                    <a:gd name="connsiteY268" fmla="*/ 9171 h 10000"/>
                    <a:gd name="connsiteX269" fmla="*/ 7242 w 10000"/>
                    <a:gd name="connsiteY269" fmla="*/ 9280 h 10000"/>
                    <a:gd name="connsiteX270" fmla="*/ 7286 w 10000"/>
                    <a:gd name="connsiteY270" fmla="*/ 9161 h 10000"/>
                    <a:gd name="connsiteX271" fmla="*/ 7220 w 10000"/>
                    <a:gd name="connsiteY271" fmla="*/ 8960 h 10000"/>
                    <a:gd name="connsiteX272" fmla="*/ 7182 w 10000"/>
                    <a:gd name="connsiteY272" fmla="*/ 8744 h 10000"/>
                    <a:gd name="connsiteX273" fmla="*/ 6958 w 10000"/>
                    <a:gd name="connsiteY273" fmla="*/ 8700 h 10000"/>
                    <a:gd name="connsiteX274" fmla="*/ 6954 w 10000"/>
                    <a:gd name="connsiteY274" fmla="*/ 8466 h 10000"/>
                    <a:gd name="connsiteX275" fmla="*/ 6875 w 10000"/>
                    <a:gd name="connsiteY275" fmla="*/ 8208 h 10000"/>
                    <a:gd name="connsiteX276" fmla="*/ 6800 w 10000"/>
                    <a:gd name="connsiteY276" fmla="*/ 8175 h 10000"/>
                    <a:gd name="connsiteX277" fmla="*/ 6840 w 10000"/>
                    <a:gd name="connsiteY277" fmla="*/ 8002 h 10000"/>
                    <a:gd name="connsiteX278" fmla="*/ 7009 w 10000"/>
                    <a:gd name="connsiteY278" fmla="*/ 7964 h 10000"/>
                    <a:gd name="connsiteX0" fmla="*/ 7009 w 10000"/>
                    <a:gd name="connsiteY0" fmla="*/ 7964 h 10000"/>
                    <a:gd name="connsiteX1" fmla="*/ 7068 w 10000"/>
                    <a:gd name="connsiteY1" fmla="*/ 7848 h 10000"/>
                    <a:gd name="connsiteX2" fmla="*/ 7090 w 10000"/>
                    <a:gd name="connsiteY2" fmla="*/ 7707 h 10000"/>
                    <a:gd name="connsiteX3" fmla="*/ 7210 w 10000"/>
                    <a:gd name="connsiteY3" fmla="*/ 7811 h 10000"/>
                    <a:gd name="connsiteX4" fmla="*/ 7305 w 10000"/>
                    <a:gd name="connsiteY4" fmla="*/ 7822 h 10000"/>
                    <a:gd name="connsiteX5" fmla="*/ 7397 w 10000"/>
                    <a:gd name="connsiteY5" fmla="*/ 7872 h 10000"/>
                    <a:gd name="connsiteX6" fmla="*/ 7452 w 10000"/>
                    <a:gd name="connsiteY6" fmla="*/ 7651 h 10000"/>
                    <a:gd name="connsiteX7" fmla="*/ 7503 w 10000"/>
                    <a:gd name="connsiteY7" fmla="*/ 7585 h 10000"/>
                    <a:gd name="connsiteX8" fmla="*/ 7466 w 10000"/>
                    <a:gd name="connsiteY8" fmla="*/ 7405 h 10000"/>
                    <a:gd name="connsiteX9" fmla="*/ 7643 w 10000"/>
                    <a:gd name="connsiteY9" fmla="*/ 7232 h 10000"/>
                    <a:gd name="connsiteX10" fmla="*/ 7652 w 10000"/>
                    <a:gd name="connsiteY10" fmla="*/ 7059 h 10000"/>
                    <a:gd name="connsiteX11" fmla="*/ 7763 w 10000"/>
                    <a:gd name="connsiteY11" fmla="*/ 7036 h 10000"/>
                    <a:gd name="connsiteX12" fmla="*/ 8060 w 10000"/>
                    <a:gd name="connsiteY12" fmla="*/ 7047 h 10000"/>
                    <a:gd name="connsiteX13" fmla="*/ 8079 w 10000"/>
                    <a:gd name="connsiteY13" fmla="*/ 6923 h 10000"/>
                    <a:gd name="connsiteX14" fmla="*/ 8041 w 10000"/>
                    <a:gd name="connsiteY14" fmla="*/ 6794 h 10000"/>
                    <a:gd name="connsiteX15" fmla="*/ 8080 w 10000"/>
                    <a:gd name="connsiteY15" fmla="*/ 6695 h 10000"/>
                    <a:gd name="connsiteX16" fmla="*/ 8125 w 10000"/>
                    <a:gd name="connsiteY16" fmla="*/ 6607 h 10000"/>
                    <a:gd name="connsiteX17" fmla="*/ 8045 w 10000"/>
                    <a:gd name="connsiteY17" fmla="*/ 6545 h 10000"/>
                    <a:gd name="connsiteX18" fmla="*/ 8062 w 10000"/>
                    <a:gd name="connsiteY18" fmla="*/ 6415 h 10000"/>
                    <a:gd name="connsiteX19" fmla="*/ 8127 w 10000"/>
                    <a:gd name="connsiteY19" fmla="*/ 6415 h 10000"/>
                    <a:gd name="connsiteX20" fmla="*/ 8181 w 10000"/>
                    <a:gd name="connsiteY20" fmla="*/ 6301 h 10000"/>
                    <a:gd name="connsiteX21" fmla="*/ 8277 w 10000"/>
                    <a:gd name="connsiteY21" fmla="*/ 6254 h 10000"/>
                    <a:gd name="connsiteX22" fmla="*/ 8206 w 10000"/>
                    <a:gd name="connsiteY22" fmla="*/ 6128 h 10000"/>
                    <a:gd name="connsiteX23" fmla="*/ 8169 w 10000"/>
                    <a:gd name="connsiteY23" fmla="*/ 6069 h 10000"/>
                    <a:gd name="connsiteX24" fmla="*/ 8244 w 10000"/>
                    <a:gd name="connsiteY24" fmla="*/ 5977 h 10000"/>
                    <a:gd name="connsiteX25" fmla="*/ 8389 w 10000"/>
                    <a:gd name="connsiteY25" fmla="*/ 6072 h 10000"/>
                    <a:gd name="connsiteX26" fmla="*/ 8506 w 10000"/>
                    <a:gd name="connsiteY26" fmla="*/ 5984 h 10000"/>
                    <a:gd name="connsiteX27" fmla="*/ 8418 w 10000"/>
                    <a:gd name="connsiteY27" fmla="*/ 5866 h 10000"/>
                    <a:gd name="connsiteX28" fmla="*/ 8411 w 10000"/>
                    <a:gd name="connsiteY28" fmla="*/ 5658 h 10000"/>
                    <a:gd name="connsiteX29" fmla="*/ 8623 w 10000"/>
                    <a:gd name="connsiteY29" fmla="*/ 5645 h 10000"/>
                    <a:gd name="connsiteX30" fmla="*/ 8662 w 10000"/>
                    <a:gd name="connsiteY30" fmla="*/ 5485 h 10000"/>
                    <a:gd name="connsiteX31" fmla="*/ 8524 w 10000"/>
                    <a:gd name="connsiteY31" fmla="*/ 5371 h 10000"/>
                    <a:gd name="connsiteX32" fmla="*/ 8524 w 10000"/>
                    <a:gd name="connsiteY32" fmla="*/ 5241 h 10000"/>
                    <a:gd name="connsiteX33" fmla="*/ 8769 w 10000"/>
                    <a:gd name="connsiteY33" fmla="*/ 5301 h 10000"/>
                    <a:gd name="connsiteX34" fmla="*/ 8786 w 10000"/>
                    <a:gd name="connsiteY34" fmla="*/ 4999 h 10000"/>
                    <a:gd name="connsiteX35" fmla="*/ 8979 w 10000"/>
                    <a:gd name="connsiteY35" fmla="*/ 4992 h 10000"/>
                    <a:gd name="connsiteX36" fmla="*/ 9091 w 10000"/>
                    <a:gd name="connsiteY36" fmla="*/ 4885 h 10000"/>
                    <a:gd name="connsiteX37" fmla="*/ 9021 w 10000"/>
                    <a:gd name="connsiteY37" fmla="*/ 4769 h 10000"/>
                    <a:gd name="connsiteX38" fmla="*/ 9108 w 10000"/>
                    <a:gd name="connsiteY38" fmla="*/ 4563 h 10000"/>
                    <a:gd name="connsiteX39" fmla="*/ 9076 w 10000"/>
                    <a:gd name="connsiteY39" fmla="*/ 4474 h 10000"/>
                    <a:gd name="connsiteX40" fmla="*/ 9251 w 10000"/>
                    <a:gd name="connsiteY40" fmla="*/ 4346 h 10000"/>
                    <a:gd name="connsiteX41" fmla="*/ 9254 w 10000"/>
                    <a:gd name="connsiteY41" fmla="*/ 4158 h 10000"/>
                    <a:gd name="connsiteX42" fmla="*/ 9166 w 10000"/>
                    <a:gd name="connsiteY42" fmla="*/ 4016 h 10000"/>
                    <a:gd name="connsiteX43" fmla="*/ 9164 w 10000"/>
                    <a:gd name="connsiteY43" fmla="*/ 3892 h 10000"/>
                    <a:gd name="connsiteX44" fmla="*/ 9340 w 10000"/>
                    <a:gd name="connsiteY44" fmla="*/ 3878 h 10000"/>
                    <a:gd name="connsiteX45" fmla="*/ 9368 w 10000"/>
                    <a:gd name="connsiteY45" fmla="*/ 3776 h 10000"/>
                    <a:gd name="connsiteX46" fmla="*/ 9491 w 10000"/>
                    <a:gd name="connsiteY46" fmla="*/ 3892 h 10000"/>
                    <a:gd name="connsiteX47" fmla="*/ 9691 w 10000"/>
                    <a:gd name="connsiteY47" fmla="*/ 3877 h 10000"/>
                    <a:gd name="connsiteX48" fmla="*/ 9998 w 10000"/>
                    <a:gd name="connsiteY48" fmla="*/ 3774 h 10000"/>
                    <a:gd name="connsiteX49" fmla="*/ 9929 w 10000"/>
                    <a:gd name="connsiteY49" fmla="*/ 3615 h 10000"/>
                    <a:gd name="connsiteX50" fmla="*/ 9792 w 10000"/>
                    <a:gd name="connsiteY50" fmla="*/ 3429 h 10000"/>
                    <a:gd name="connsiteX51" fmla="*/ 9822 w 10000"/>
                    <a:gd name="connsiteY51" fmla="*/ 3228 h 10000"/>
                    <a:gd name="connsiteX52" fmla="*/ 9918 w 10000"/>
                    <a:gd name="connsiteY52" fmla="*/ 3105 h 10000"/>
                    <a:gd name="connsiteX53" fmla="*/ 9892 w 10000"/>
                    <a:gd name="connsiteY53" fmla="*/ 2970 h 10000"/>
                    <a:gd name="connsiteX54" fmla="*/ 9815 w 10000"/>
                    <a:gd name="connsiteY54" fmla="*/ 2965 h 10000"/>
                    <a:gd name="connsiteX55" fmla="*/ 9832 w 10000"/>
                    <a:gd name="connsiteY55" fmla="*/ 2837 h 10000"/>
                    <a:gd name="connsiteX56" fmla="*/ 9713 w 10000"/>
                    <a:gd name="connsiteY56" fmla="*/ 2749 h 10000"/>
                    <a:gd name="connsiteX57" fmla="*/ 9737 w 10000"/>
                    <a:gd name="connsiteY57" fmla="*/ 2631 h 10000"/>
                    <a:gd name="connsiteX58" fmla="*/ 9878 w 10000"/>
                    <a:gd name="connsiteY58" fmla="*/ 2581 h 10000"/>
                    <a:gd name="connsiteX59" fmla="*/ 9867 w 10000"/>
                    <a:gd name="connsiteY59" fmla="*/ 2444 h 10000"/>
                    <a:gd name="connsiteX60" fmla="*/ 9732 w 10000"/>
                    <a:gd name="connsiteY60" fmla="*/ 2394 h 10000"/>
                    <a:gd name="connsiteX61" fmla="*/ 9753 w 10000"/>
                    <a:gd name="connsiteY61" fmla="*/ 2524 h 10000"/>
                    <a:gd name="connsiteX62" fmla="*/ 9662 w 10000"/>
                    <a:gd name="connsiteY62" fmla="*/ 2545 h 10000"/>
                    <a:gd name="connsiteX63" fmla="*/ 9617 w 10000"/>
                    <a:gd name="connsiteY63" fmla="*/ 2473 h 10000"/>
                    <a:gd name="connsiteX64" fmla="*/ 9520 w 10000"/>
                    <a:gd name="connsiteY64" fmla="*/ 2456 h 10000"/>
                    <a:gd name="connsiteX65" fmla="*/ 9433 w 10000"/>
                    <a:gd name="connsiteY65" fmla="*/ 2370 h 10000"/>
                    <a:gd name="connsiteX66" fmla="*/ 9339 w 10000"/>
                    <a:gd name="connsiteY66" fmla="*/ 2446 h 10000"/>
                    <a:gd name="connsiteX67" fmla="*/ 9203 w 10000"/>
                    <a:gd name="connsiteY67" fmla="*/ 2452 h 10000"/>
                    <a:gd name="connsiteX68" fmla="*/ 9156 w 10000"/>
                    <a:gd name="connsiteY68" fmla="*/ 2353 h 10000"/>
                    <a:gd name="connsiteX69" fmla="*/ 9159 w 10000"/>
                    <a:gd name="connsiteY69" fmla="*/ 2231 h 10000"/>
                    <a:gd name="connsiteX70" fmla="*/ 9119 w 10000"/>
                    <a:gd name="connsiteY70" fmla="*/ 2087 h 10000"/>
                    <a:gd name="connsiteX71" fmla="*/ 9046 w 10000"/>
                    <a:gd name="connsiteY71" fmla="*/ 1885 h 10000"/>
                    <a:gd name="connsiteX72" fmla="*/ 9212 w 10000"/>
                    <a:gd name="connsiteY72" fmla="*/ 1855 h 10000"/>
                    <a:gd name="connsiteX73" fmla="*/ 9261 w 10000"/>
                    <a:gd name="connsiteY73" fmla="*/ 1729 h 10000"/>
                    <a:gd name="connsiteX74" fmla="*/ 9309 w 10000"/>
                    <a:gd name="connsiteY74" fmla="*/ 1622 h 10000"/>
                    <a:gd name="connsiteX75" fmla="*/ 9242 w 10000"/>
                    <a:gd name="connsiteY75" fmla="*/ 1437 h 10000"/>
                    <a:gd name="connsiteX76" fmla="*/ 9133 w 10000"/>
                    <a:gd name="connsiteY76" fmla="*/ 1406 h 10000"/>
                    <a:gd name="connsiteX77" fmla="*/ 9063 w 10000"/>
                    <a:gd name="connsiteY77" fmla="*/ 1271 h 10000"/>
                    <a:gd name="connsiteX78" fmla="*/ 8854 w 10000"/>
                    <a:gd name="connsiteY78" fmla="*/ 1140 h 10000"/>
                    <a:gd name="connsiteX79" fmla="*/ 8744 w 10000"/>
                    <a:gd name="connsiteY79" fmla="*/ 1135 h 10000"/>
                    <a:gd name="connsiteX80" fmla="*/ 8564 w 10000"/>
                    <a:gd name="connsiteY80" fmla="*/ 1073 h 10000"/>
                    <a:gd name="connsiteX81" fmla="*/ 8447 w 10000"/>
                    <a:gd name="connsiteY81" fmla="*/ 1058 h 10000"/>
                    <a:gd name="connsiteX82" fmla="*/ 8241 w 10000"/>
                    <a:gd name="connsiteY82" fmla="*/ 1058 h 10000"/>
                    <a:gd name="connsiteX83" fmla="*/ 8131 w 10000"/>
                    <a:gd name="connsiteY83" fmla="*/ 1164 h 10000"/>
                    <a:gd name="connsiteX84" fmla="*/ 8050 w 10000"/>
                    <a:gd name="connsiteY84" fmla="*/ 1274 h 10000"/>
                    <a:gd name="connsiteX85" fmla="*/ 8112 w 10000"/>
                    <a:gd name="connsiteY85" fmla="*/ 1513 h 10000"/>
                    <a:gd name="connsiteX86" fmla="*/ 7907 w 10000"/>
                    <a:gd name="connsiteY86" fmla="*/ 1428 h 10000"/>
                    <a:gd name="connsiteX87" fmla="*/ 7765 w 10000"/>
                    <a:gd name="connsiteY87" fmla="*/ 1498 h 10000"/>
                    <a:gd name="connsiteX88" fmla="*/ 7675 w 10000"/>
                    <a:gd name="connsiteY88" fmla="*/ 1454 h 10000"/>
                    <a:gd name="connsiteX89" fmla="*/ 7635 w 10000"/>
                    <a:gd name="connsiteY89" fmla="*/ 1540 h 10000"/>
                    <a:gd name="connsiteX90" fmla="*/ 7576 w 10000"/>
                    <a:gd name="connsiteY90" fmla="*/ 1649 h 10000"/>
                    <a:gd name="connsiteX91" fmla="*/ 7476 w 10000"/>
                    <a:gd name="connsiteY91" fmla="*/ 1540 h 10000"/>
                    <a:gd name="connsiteX92" fmla="*/ 7358 w 10000"/>
                    <a:gd name="connsiteY92" fmla="*/ 1581 h 10000"/>
                    <a:gd name="connsiteX93" fmla="*/ 7302 w 10000"/>
                    <a:gd name="connsiteY93" fmla="*/ 1660 h 10000"/>
                    <a:gd name="connsiteX94" fmla="*/ 7197 w 10000"/>
                    <a:gd name="connsiteY94" fmla="*/ 1585 h 10000"/>
                    <a:gd name="connsiteX95" fmla="*/ 7091 w 10000"/>
                    <a:gd name="connsiteY95" fmla="*/ 1546 h 10000"/>
                    <a:gd name="connsiteX96" fmla="*/ 7000 w 10000"/>
                    <a:gd name="connsiteY96" fmla="*/ 1416 h 10000"/>
                    <a:gd name="connsiteX97" fmla="*/ 6793 w 10000"/>
                    <a:gd name="connsiteY97" fmla="*/ 1445 h 10000"/>
                    <a:gd name="connsiteX98" fmla="*/ 6733 w 10000"/>
                    <a:gd name="connsiteY98" fmla="*/ 1353 h 10000"/>
                    <a:gd name="connsiteX99" fmla="*/ 6712 w 10000"/>
                    <a:gd name="connsiteY99" fmla="*/ 1258 h 10000"/>
                    <a:gd name="connsiteX100" fmla="*/ 6644 w 10000"/>
                    <a:gd name="connsiteY100" fmla="*/ 1228 h 10000"/>
                    <a:gd name="connsiteX101" fmla="*/ 6653 w 10000"/>
                    <a:gd name="connsiteY101" fmla="*/ 1120 h 10000"/>
                    <a:gd name="connsiteX102" fmla="*/ 6696 w 10000"/>
                    <a:gd name="connsiteY102" fmla="*/ 1040 h 10000"/>
                    <a:gd name="connsiteX103" fmla="*/ 6511 w 10000"/>
                    <a:gd name="connsiteY103" fmla="*/ 1017 h 10000"/>
                    <a:gd name="connsiteX104" fmla="*/ 6397 w 10000"/>
                    <a:gd name="connsiteY104" fmla="*/ 1053 h 10000"/>
                    <a:gd name="connsiteX105" fmla="*/ 6343 w 10000"/>
                    <a:gd name="connsiteY105" fmla="*/ 987 h 10000"/>
                    <a:gd name="connsiteX106" fmla="*/ 6246 w 10000"/>
                    <a:gd name="connsiteY106" fmla="*/ 946 h 10000"/>
                    <a:gd name="connsiteX107" fmla="*/ 6219 w 10000"/>
                    <a:gd name="connsiteY107" fmla="*/ 821 h 10000"/>
                    <a:gd name="connsiteX108" fmla="*/ 6265 w 10000"/>
                    <a:gd name="connsiteY108" fmla="*/ 756 h 10000"/>
                    <a:gd name="connsiteX109" fmla="*/ 6401 w 10000"/>
                    <a:gd name="connsiteY109" fmla="*/ 682 h 10000"/>
                    <a:gd name="connsiteX110" fmla="*/ 6251 w 10000"/>
                    <a:gd name="connsiteY110" fmla="*/ 600 h 10000"/>
                    <a:gd name="connsiteX111" fmla="*/ 6240 w 10000"/>
                    <a:gd name="connsiteY111" fmla="*/ 424 h 10000"/>
                    <a:gd name="connsiteX112" fmla="*/ 6119 w 10000"/>
                    <a:gd name="connsiteY112" fmla="*/ 465 h 10000"/>
                    <a:gd name="connsiteX113" fmla="*/ 6059 w 10000"/>
                    <a:gd name="connsiteY113" fmla="*/ 334 h 10000"/>
                    <a:gd name="connsiteX114" fmla="*/ 5934 w 10000"/>
                    <a:gd name="connsiteY114" fmla="*/ 282 h 10000"/>
                    <a:gd name="connsiteX115" fmla="*/ 5732 w 10000"/>
                    <a:gd name="connsiteY115" fmla="*/ 193 h 10000"/>
                    <a:gd name="connsiteX116" fmla="*/ 5473 w 10000"/>
                    <a:gd name="connsiteY116" fmla="*/ 198 h 10000"/>
                    <a:gd name="connsiteX117" fmla="*/ 5476 w 10000"/>
                    <a:gd name="connsiteY117" fmla="*/ 303 h 10000"/>
                    <a:gd name="connsiteX118" fmla="*/ 5412 w 10000"/>
                    <a:gd name="connsiteY118" fmla="*/ 303 h 10000"/>
                    <a:gd name="connsiteX119" fmla="*/ 5365 w 10000"/>
                    <a:gd name="connsiteY119" fmla="*/ 404 h 10000"/>
                    <a:gd name="connsiteX120" fmla="*/ 5337 w 10000"/>
                    <a:gd name="connsiteY120" fmla="*/ 626 h 10000"/>
                    <a:gd name="connsiteX121" fmla="*/ 5255 w 10000"/>
                    <a:gd name="connsiteY121" fmla="*/ 667 h 10000"/>
                    <a:gd name="connsiteX122" fmla="*/ 5130 w 10000"/>
                    <a:gd name="connsiteY122" fmla="*/ 655 h 10000"/>
                    <a:gd name="connsiteX123" fmla="*/ 5077 w 10000"/>
                    <a:gd name="connsiteY123" fmla="*/ 759 h 10000"/>
                    <a:gd name="connsiteX124" fmla="*/ 4999 w 10000"/>
                    <a:gd name="connsiteY124" fmla="*/ 849 h 10000"/>
                    <a:gd name="connsiteX125" fmla="*/ 4903 w 10000"/>
                    <a:gd name="connsiteY125" fmla="*/ 733 h 10000"/>
                    <a:gd name="connsiteX126" fmla="*/ 4875 w 10000"/>
                    <a:gd name="connsiteY126" fmla="*/ 568 h 10000"/>
                    <a:gd name="connsiteX127" fmla="*/ 4700 w 10000"/>
                    <a:gd name="connsiteY127" fmla="*/ 567 h 10000"/>
                    <a:gd name="connsiteX128" fmla="*/ 4683 w 10000"/>
                    <a:gd name="connsiteY128" fmla="*/ 456 h 10000"/>
                    <a:gd name="connsiteX129" fmla="*/ 4754 w 10000"/>
                    <a:gd name="connsiteY129" fmla="*/ 336 h 10000"/>
                    <a:gd name="connsiteX130" fmla="*/ 4628 w 10000"/>
                    <a:gd name="connsiteY130" fmla="*/ 239 h 10000"/>
                    <a:gd name="connsiteX131" fmla="*/ 4496 w 10000"/>
                    <a:gd name="connsiteY131" fmla="*/ 245 h 10000"/>
                    <a:gd name="connsiteX132" fmla="*/ 4351 w 10000"/>
                    <a:gd name="connsiteY132" fmla="*/ 146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1 h 10000"/>
                    <a:gd name="connsiteX136" fmla="*/ 4180 w 10000"/>
                    <a:gd name="connsiteY136" fmla="*/ 208 h 10000"/>
                    <a:gd name="connsiteX137" fmla="*/ 4102 w 10000"/>
                    <a:gd name="connsiteY137" fmla="*/ 279 h 10000"/>
                    <a:gd name="connsiteX138" fmla="*/ 4081 w 10000"/>
                    <a:gd name="connsiteY138" fmla="*/ 379 h 10000"/>
                    <a:gd name="connsiteX139" fmla="*/ 3883 w 10000"/>
                    <a:gd name="connsiteY139" fmla="*/ 433 h 10000"/>
                    <a:gd name="connsiteX140" fmla="*/ 3743 w 10000"/>
                    <a:gd name="connsiteY140" fmla="*/ 494 h 10000"/>
                    <a:gd name="connsiteX141" fmla="*/ 3684 w 10000"/>
                    <a:gd name="connsiteY141" fmla="*/ 700 h 10000"/>
                    <a:gd name="connsiteX142" fmla="*/ 3630 w 10000"/>
                    <a:gd name="connsiteY142" fmla="*/ 755 h 10000"/>
                    <a:gd name="connsiteX143" fmla="*/ 3658 w 10000"/>
                    <a:gd name="connsiteY143" fmla="*/ 911 h 10000"/>
                    <a:gd name="connsiteX144" fmla="*/ 3528 w 10000"/>
                    <a:gd name="connsiteY144" fmla="*/ 1065 h 10000"/>
                    <a:gd name="connsiteX145" fmla="*/ 3487 w 10000"/>
                    <a:gd name="connsiteY145" fmla="*/ 1205 h 10000"/>
                    <a:gd name="connsiteX146" fmla="*/ 3551 w 10000"/>
                    <a:gd name="connsiteY146" fmla="*/ 1320 h 10000"/>
                    <a:gd name="connsiteX147" fmla="*/ 3369 w 10000"/>
                    <a:gd name="connsiteY147" fmla="*/ 1324 h 10000"/>
                    <a:gd name="connsiteX148" fmla="*/ 3288 w 10000"/>
                    <a:gd name="connsiteY148" fmla="*/ 1412 h 10000"/>
                    <a:gd name="connsiteX149" fmla="*/ 3165 w 10000"/>
                    <a:gd name="connsiteY149" fmla="*/ 1463 h 10000"/>
                    <a:gd name="connsiteX150" fmla="*/ 3190 w 10000"/>
                    <a:gd name="connsiteY150" fmla="*/ 1651 h 10000"/>
                    <a:gd name="connsiteX151" fmla="*/ 3042 w 10000"/>
                    <a:gd name="connsiteY151" fmla="*/ 1670 h 10000"/>
                    <a:gd name="connsiteX152" fmla="*/ 2952 w 10000"/>
                    <a:gd name="connsiteY152" fmla="*/ 1923 h 10000"/>
                    <a:gd name="connsiteX153" fmla="*/ 2872 w 10000"/>
                    <a:gd name="connsiteY153" fmla="*/ 1894 h 10000"/>
                    <a:gd name="connsiteX154" fmla="*/ 2839 w 10000"/>
                    <a:gd name="connsiteY154" fmla="*/ 2000 h 10000"/>
                    <a:gd name="connsiteX155" fmla="*/ 2724 w 10000"/>
                    <a:gd name="connsiteY155" fmla="*/ 2039 h 10000"/>
                    <a:gd name="connsiteX156" fmla="*/ 2760 w 10000"/>
                    <a:gd name="connsiteY156" fmla="*/ 1917 h 10000"/>
                    <a:gd name="connsiteX157" fmla="*/ 2649 w 10000"/>
                    <a:gd name="connsiteY157" fmla="*/ 1747 h 10000"/>
                    <a:gd name="connsiteX158" fmla="*/ 2482 w 10000"/>
                    <a:gd name="connsiteY158" fmla="*/ 1530 h 10000"/>
                    <a:gd name="connsiteX159" fmla="*/ 2409 w 10000"/>
                    <a:gd name="connsiteY159" fmla="*/ 1636 h 10000"/>
                    <a:gd name="connsiteX160" fmla="*/ 2296 w 10000"/>
                    <a:gd name="connsiteY160" fmla="*/ 1534 h 10000"/>
                    <a:gd name="connsiteX161" fmla="*/ 2200 w 10000"/>
                    <a:gd name="connsiteY161" fmla="*/ 1588 h 10000"/>
                    <a:gd name="connsiteX162" fmla="*/ 2122 w 10000"/>
                    <a:gd name="connsiteY162" fmla="*/ 1541 h 10000"/>
                    <a:gd name="connsiteX163" fmla="*/ 2070 w 10000"/>
                    <a:gd name="connsiteY163" fmla="*/ 1688 h 10000"/>
                    <a:gd name="connsiteX164" fmla="*/ 2092 w 10000"/>
                    <a:gd name="connsiteY164" fmla="*/ 1891 h 10000"/>
                    <a:gd name="connsiteX165" fmla="*/ 1934 w 10000"/>
                    <a:gd name="connsiteY165" fmla="*/ 1859 h 10000"/>
                    <a:gd name="connsiteX166" fmla="*/ 1934 w 10000"/>
                    <a:gd name="connsiteY166" fmla="*/ 2010 h 10000"/>
                    <a:gd name="connsiteX167" fmla="*/ 1915 w 10000"/>
                    <a:gd name="connsiteY167" fmla="*/ 2210 h 10000"/>
                    <a:gd name="connsiteX168" fmla="*/ 1741 w 10000"/>
                    <a:gd name="connsiteY168" fmla="*/ 2057 h 10000"/>
                    <a:gd name="connsiteX169" fmla="*/ 1678 w 10000"/>
                    <a:gd name="connsiteY169" fmla="*/ 1947 h 10000"/>
                    <a:gd name="connsiteX170" fmla="*/ 1547 w 10000"/>
                    <a:gd name="connsiteY170" fmla="*/ 2014 h 10000"/>
                    <a:gd name="connsiteX171" fmla="*/ 1437 w 10000"/>
                    <a:gd name="connsiteY171" fmla="*/ 1842 h 10000"/>
                    <a:gd name="connsiteX172" fmla="*/ 1207 w 10000"/>
                    <a:gd name="connsiteY172" fmla="*/ 2064 h 10000"/>
                    <a:gd name="connsiteX173" fmla="*/ 1061 w 10000"/>
                    <a:gd name="connsiteY173" fmla="*/ 2091 h 10000"/>
                    <a:gd name="connsiteX174" fmla="*/ 1062 w 10000"/>
                    <a:gd name="connsiteY174" fmla="*/ 2221 h 10000"/>
                    <a:gd name="connsiteX175" fmla="*/ 919 w 10000"/>
                    <a:gd name="connsiteY175" fmla="*/ 2212 h 10000"/>
                    <a:gd name="connsiteX176" fmla="*/ 844 w 10000"/>
                    <a:gd name="connsiteY176" fmla="*/ 2368 h 10000"/>
                    <a:gd name="connsiteX177" fmla="*/ 779 w 10000"/>
                    <a:gd name="connsiteY177" fmla="*/ 2452 h 10000"/>
                    <a:gd name="connsiteX178" fmla="*/ 665 w 10000"/>
                    <a:gd name="connsiteY178" fmla="*/ 2451 h 10000"/>
                    <a:gd name="connsiteX179" fmla="*/ 882 w 10000"/>
                    <a:gd name="connsiteY179" fmla="*/ 2806 h 10000"/>
                    <a:gd name="connsiteX180" fmla="*/ 886 w 10000"/>
                    <a:gd name="connsiteY180" fmla="*/ 3039 h 10000"/>
                    <a:gd name="connsiteX181" fmla="*/ 783 w 10000"/>
                    <a:gd name="connsiteY181" fmla="*/ 3298 h 10000"/>
                    <a:gd name="connsiteX182" fmla="*/ 723 w 10000"/>
                    <a:gd name="connsiteY182" fmla="*/ 3591 h 10000"/>
                    <a:gd name="connsiteX183" fmla="*/ 622 w 10000"/>
                    <a:gd name="connsiteY183" fmla="*/ 3933 h 10000"/>
                    <a:gd name="connsiteX184" fmla="*/ 594 w 10000"/>
                    <a:gd name="connsiteY184" fmla="*/ 4250 h 10000"/>
                    <a:gd name="connsiteX185" fmla="*/ 455 w 10000"/>
                    <a:gd name="connsiteY185" fmla="*/ 4430 h 10000"/>
                    <a:gd name="connsiteX186" fmla="*/ 412 w 10000"/>
                    <a:gd name="connsiteY186" fmla="*/ 4678 h 10000"/>
                    <a:gd name="connsiteX187" fmla="*/ 282 w 10000"/>
                    <a:gd name="connsiteY187" fmla="*/ 4747 h 10000"/>
                    <a:gd name="connsiteX188" fmla="*/ 268 w 10000"/>
                    <a:gd name="connsiteY188" fmla="*/ 4920 h 10000"/>
                    <a:gd name="connsiteX189" fmla="*/ 146 w 10000"/>
                    <a:gd name="connsiteY189" fmla="*/ 5020 h 10000"/>
                    <a:gd name="connsiteX190" fmla="*/ 6 w 10000"/>
                    <a:gd name="connsiteY190" fmla="*/ 5116 h 10000"/>
                    <a:gd name="connsiteX191" fmla="*/ 12 w 10000"/>
                    <a:gd name="connsiteY191" fmla="*/ 5248 h 10000"/>
                    <a:gd name="connsiteX192" fmla="*/ 207 w 10000"/>
                    <a:gd name="connsiteY192" fmla="*/ 5191 h 10000"/>
                    <a:gd name="connsiteX193" fmla="*/ 369 w 10000"/>
                    <a:gd name="connsiteY193" fmla="*/ 5195 h 10000"/>
                    <a:gd name="connsiteX194" fmla="*/ 428 w 10000"/>
                    <a:gd name="connsiteY194" fmla="*/ 5283 h 10000"/>
                    <a:gd name="connsiteX195" fmla="*/ 653 w 10000"/>
                    <a:gd name="connsiteY195" fmla="*/ 5208 h 10000"/>
                    <a:gd name="connsiteX196" fmla="*/ 604 w 10000"/>
                    <a:gd name="connsiteY196" fmla="*/ 4976 h 10000"/>
                    <a:gd name="connsiteX197" fmla="*/ 683 w 10000"/>
                    <a:gd name="connsiteY197" fmla="*/ 4844 h 10000"/>
                    <a:gd name="connsiteX198" fmla="*/ 700 w 10000"/>
                    <a:gd name="connsiteY198" fmla="*/ 4651 h 10000"/>
                    <a:gd name="connsiteX199" fmla="*/ 543 w 10000"/>
                    <a:gd name="connsiteY199" fmla="*/ 4553 h 10000"/>
                    <a:gd name="connsiteX200" fmla="*/ 647 w 10000"/>
                    <a:gd name="connsiteY200" fmla="*/ 4444 h 10000"/>
                    <a:gd name="connsiteX201" fmla="*/ 822 w 10000"/>
                    <a:gd name="connsiteY201" fmla="*/ 4401 h 10000"/>
                    <a:gd name="connsiteX202" fmla="*/ 996 w 10000"/>
                    <a:gd name="connsiteY202" fmla="*/ 4485 h 10000"/>
                    <a:gd name="connsiteX203" fmla="*/ 1080 w 10000"/>
                    <a:gd name="connsiteY203" fmla="*/ 4582 h 10000"/>
                    <a:gd name="connsiteX204" fmla="*/ 1192 w 10000"/>
                    <a:gd name="connsiteY204" fmla="*/ 4478 h 10000"/>
                    <a:gd name="connsiteX205" fmla="*/ 1297 w 10000"/>
                    <a:gd name="connsiteY205" fmla="*/ 4650 h 10000"/>
                    <a:gd name="connsiteX206" fmla="*/ 1542 w 10000"/>
                    <a:gd name="connsiteY206" fmla="*/ 4656 h 10000"/>
                    <a:gd name="connsiteX207" fmla="*/ 1609 w 10000"/>
                    <a:gd name="connsiteY207" fmla="*/ 4856 h 10000"/>
                    <a:gd name="connsiteX208" fmla="*/ 1525 w 10000"/>
                    <a:gd name="connsiteY208" fmla="*/ 5005 h 10000"/>
                    <a:gd name="connsiteX209" fmla="*/ 1509 w 10000"/>
                    <a:gd name="connsiteY209" fmla="*/ 5227 h 10000"/>
                    <a:gd name="connsiteX210" fmla="*/ 1651 w 10000"/>
                    <a:gd name="connsiteY210" fmla="*/ 5308 h 10000"/>
                    <a:gd name="connsiteX211" fmla="*/ 1825 w 10000"/>
                    <a:gd name="connsiteY211" fmla="*/ 5577 h 10000"/>
                    <a:gd name="connsiteX212" fmla="*/ 1846 w 10000"/>
                    <a:gd name="connsiteY212" fmla="*/ 5869 h 10000"/>
                    <a:gd name="connsiteX213" fmla="*/ 1965 w 10000"/>
                    <a:gd name="connsiteY213" fmla="*/ 5834 h 10000"/>
                    <a:gd name="connsiteX214" fmla="*/ 2088 w 10000"/>
                    <a:gd name="connsiteY214" fmla="*/ 5658 h 10000"/>
                    <a:gd name="connsiteX215" fmla="*/ 2310 w 10000"/>
                    <a:gd name="connsiteY215" fmla="*/ 5918 h 10000"/>
                    <a:gd name="connsiteX216" fmla="*/ 2582 w 10000"/>
                    <a:gd name="connsiteY216" fmla="*/ 5899 h 10000"/>
                    <a:gd name="connsiteX217" fmla="*/ 2794 w 10000"/>
                    <a:gd name="connsiteY217" fmla="*/ 6011 h 10000"/>
                    <a:gd name="connsiteX218" fmla="*/ 2969 w 10000"/>
                    <a:gd name="connsiteY218" fmla="*/ 6180 h 10000"/>
                    <a:gd name="connsiteX219" fmla="*/ 3107 w 10000"/>
                    <a:gd name="connsiteY219" fmla="*/ 6169 h 10000"/>
                    <a:gd name="connsiteX220" fmla="*/ 3291 w 10000"/>
                    <a:gd name="connsiteY220" fmla="*/ 6038 h 10000"/>
                    <a:gd name="connsiteX221" fmla="*/ 3362 w 10000"/>
                    <a:gd name="connsiteY221" fmla="*/ 6123 h 10000"/>
                    <a:gd name="connsiteX222" fmla="*/ 3406 w 10000"/>
                    <a:gd name="connsiteY222" fmla="*/ 6351 h 10000"/>
                    <a:gd name="connsiteX223" fmla="*/ 3472 w 10000"/>
                    <a:gd name="connsiteY223" fmla="*/ 6541 h 10000"/>
                    <a:gd name="connsiteX224" fmla="*/ 3627 w 10000"/>
                    <a:gd name="connsiteY224" fmla="*/ 6483 h 10000"/>
                    <a:gd name="connsiteX225" fmla="*/ 3850 w 10000"/>
                    <a:gd name="connsiteY225" fmla="*/ 6375 h 10000"/>
                    <a:gd name="connsiteX226" fmla="*/ 3908 w 10000"/>
                    <a:gd name="connsiteY226" fmla="*/ 6505 h 10000"/>
                    <a:gd name="connsiteX227" fmla="*/ 3919 w 10000"/>
                    <a:gd name="connsiteY227" fmla="*/ 6754 h 10000"/>
                    <a:gd name="connsiteX228" fmla="*/ 3830 w 10000"/>
                    <a:gd name="connsiteY228" fmla="*/ 6875 h 10000"/>
                    <a:gd name="connsiteX229" fmla="*/ 3930 w 10000"/>
                    <a:gd name="connsiteY229" fmla="*/ 6995 h 10000"/>
                    <a:gd name="connsiteX230" fmla="*/ 4080 w 10000"/>
                    <a:gd name="connsiteY230" fmla="*/ 6811 h 10000"/>
                    <a:gd name="connsiteX231" fmla="*/ 4221 w 10000"/>
                    <a:gd name="connsiteY231" fmla="*/ 6592 h 10000"/>
                    <a:gd name="connsiteX232" fmla="*/ 4464 w 10000"/>
                    <a:gd name="connsiteY232" fmla="*/ 6759 h 10000"/>
                    <a:gd name="connsiteX233" fmla="*/ 4579 w 10000"/>
                    <a:gd name="connsiteY233" fmla="*/ 6880 h 10000"/>
                    <a:gd name="connsiteX234" fmla="*/ 4677 w 10000"/>
                    <a:gd name="connsiteY234" fmla="*/ 6612 h 10000"/>
                    <a:gd name="connsiteX235" fmla="*/ 4898 w 10000"/>
                    <a:gd name="connsiteY235" fmla="*/ 6618 h 10000"/>
                    <a:gd name="connsiteX236" fmla="*/ 5085 w 10000"/>
                    <a:gd name="connsiteY236" fmla="*/ 6746 h 10000"/>
                    <a:gd name="connsiteX237" fmla="*/ 5216 w 10000"/>
                    <a:gd name="connsiteY237" fmla="*/ 6996 h 10000"/>
                    <a:gd name="connsiteX238" fmla="*/ 5361 w 10000"/>
                    <a:gd name="connsiteY238" fmla="*/ 7083 h 10000"/>
                    <a:gd name="connsiteX239" fmla="*/ 5361 w 10000"/>
                    <a:gd name="connsiteY239" fmla="*/ 7230 h 10000"/>
                    <a:gd name="connsiteX240" fmla="*/ 5252 w 10000"/>
                    <a:gd name="connsiteY240" fmla="*/ 7235 h 10000"/>
                    <a:gd name="connsiteX241" fmla="*/ 5196 w 10000"/>
                    <a:gd name="connsiteY241" fmla="*/ 7447 h 10000"/>
                    <a:gd name="connsiteX242" fmla="*/ 5100 w 10000"/>
                    <a:gd name="connsiteY242" fmla="*/ 7622 h 10000"/>
                    <a:gd name="connsiteX243" fmla="*/ 4976 w 10000"/>
                    <a:gd name="connsiteY243" fmla="*/ 7612 h 10000"/>
                    <a:gd name="connsiteX244" fmla="*/ 4920 w 10000"/>
                    <a:gd name="connsiteY244" fmla="*/ 7512 h 10000"/>
                    <a:gd name="connsiteX245" fmla="*/ 4849 w 10000"/>
                    <a:gd name="connsiteY245" fmla="*/ 7673 h 10000"/>
                    <a:gd name="connsiteX246" fmla="*/ 4767 w 10000"/>
                    <a:gd name="connsiteY246" fmla="*/ 7673 h 10000"/>
                    <a:gd name="connsiteX247" fmla="*/ 4680 w 10000"/>
                    <a:gd name="connsiteY247" fmla="*/ 7622 h 10000"/>
                    <a:gd name="connsiteX248" fmla="*/ 4462 w 10000"/>
                    <a:gd name="connsiteY248" fmla="*/ 7896 h 10000"/>
                    <a:gd name="connsiteX249" fmla="*/ 4580 w 10000"/>
                    <a:gd name="connsiteY249" fmla="*/ 8073 h 10000"/>
                    <a:gd name="connsiteX250" fmla="*/ 4738 w 10000"/>
                    <a:gd name="connsiteY250" fmla="*/ 8151 h 10000"/>
                    <a:gd name="connsiteX251" fmla="*/ 4811 w 10000"/>
                    <a:gd name="connsiteY251" fmla="*/ 8280 h 10000"/>
                    <a:gd name="connsiteX252" fmla="*/ 5039 w 10000"/>
                    <a:gd name="connsiteY252" fmla="*/ 8269 h 10000"/>
                    <a:gd name="connsiteX253" fmla="*/ 5086 w 10000"/>
                    <a:gd name="connsiteY253" fmla="*/ 8485 h 10000"/>
                    <a:gd name="connsiteX254" fmla="*/ 5144 w 10000"/>
                    <a:gd name="connsiteY254" fmla="*/ 8660 h 10000"/>
                    <a:gd name="connsiteX255" fmla="*/ 5328 w 10000"/>
                    <a:gd name="connsiteY255" fmla="*/ 8631 h 10000"/>
                    <a:gd name="connsiteX256" fmla="*/ 5441 w 10000"/>
                    <a:gd name="connsiteY256" fmla="*/ 8913 h 10000"/>
                    <a:gd name="connsiteX257" fmla="*/ 5679 w 10000"/>
                    <a:gd name="connsiteY257" fmla="*/ 9191 h 10000"/>
                    <a:gd name="connsiteX258" fmla="*/ 5687 w 10000"/>
                    <a:gd name="connsiteY258" fmla="*/ 9419 h 10000"/>
                    <a:gd name="connsiteX259" fmla="*/ 5730 w 10000"/>
                    <a:gd name="connsiteY259" fmla="*/ 9588 h 10000"/>
                    <a:gd name="connsiteX260" fmla="*/ 5802 w 10000"/>
                    <a:gd name="connsiteY260" fmla="*/ 9755 h 10000"/>
                    <a:gd name="connsiteX261" fmla="*/ 6067 w 10000"/>
                    <a:gd name="connsiteY261" fmla="*/ 9914 h 10000"/>
                    <a:gd name="connsiteX262" fmla="*/ 6221 w 10000"/>
                    <a:gd name="connsiteY262" fmla="*/ 9999 h 10000"/>
                    <a:gd name="connsiteX263" fmla="*/ 6348 w 10000"/>
                    <a:gd name="connsiteY263" fmla="*/ 9747 h 10000"/>
                    <a:gd name="connsiteX264" fmla="*/ 7898 w 10000"/>
                    <a:gd name="connsiteY264" fmla="*/ 8826 h 10000"/>
                    <a:gd name="connsiteX265" fmla="*/ 8253 w 10000"/>
                    <a:gd name="connsiteY265" fmla="*/ 9313 h 10000"/>
                    <a:gd name="connsiteX266" fmla="*/ 7711 w 10000"/>
                    <a:gd name="connsiteY266" fmla="*/ 9287 h 10000"/>
                    <a:gd name="connsiteX267" fmla="*/ 6966 w 10000"/>
                    <a:gd name="connsiteY267" fmla="*/ 9271 h 10000"/>
                    <a:gd name="connsiteX268" fmla="*/ 7114 w 10000"/>
                    <a:gd name="connsiteY268" fmla="*/ 9171 h 10000"/>
                    <a:gd name="connsiteX269" fmla="*/ 7242 w 10000"/>
                    <a:gd name="connsiteY269" fmla="*/ 9280 h 10000"/>
                    <a:gd name="connsiteX270" fmla="*/ 7286 w 10000"/>
                    <a:gd name="connsiteY270" fmla="*/ 9161 h 10000"/>
                    <a:gd name="connsiteX271" fmla="*/ 7220 w 10000"/>
                    <a:gd name="connsiteY271" fmla="*/ 8960 h 10000"/>
                    <a:gd name="connsiteX272" fmla="*/ 7182 w 10000"/>
                    <a:gd name="connsiteY272" fmla="*/ 8744 h 10000"/>
                    <a:gd name="connsiteX273" fmla="*/ 6958 w 10000"/>
                    <a:gd name="connsiteY273" fmla="*/ 8700 h 10000"/>
                    <a:gd name="connsiteX274" fmla="*/ 6954 w 10000"/>
                    <a:gd name="connsiteY274" fmla="*/ 8466 h 10000"/>
                    <a:gd name="connsiteX275" fmla="*/ 6875 w 10000"/>
                    <a:gd name="connsiteY275" fmla="*/ 8208 h 10000"/>
                    <a:gd name="connsiteX276" fmla="*/ 6800 w 10000"/>
                    <a:gd name="connsiteY276" fmla="*/ 8175 h 10000"/>
                    <a:gd name="connsiteX277" fmla="*/ 6840 w 10000"/>
                    <a:gd name="connsiteY277" fmla="*/ 8002 h 10000"/>
                    <a:gd name="connsiteX278" fmla="*/ 7009 w 10000"/>
                    <a:gd name="connsiteY278" fmla="*/ 7964 h 10000"/>
                    <a:gd name="connsiteX0" fmla="*/ 7009 w 10000"/>
                    <a:gd name="connsiteY0" fmla="*/ 7964 h 10039"/>
                    <a:gd name="connsiteX1" fmla="*/ 7068 w 10000"/>
                    <a:gd name="connsiteY1" fmla="*/ 7848 h 10039"/>
                    <a:gd name="connsiteX2" fmla="*/ 7090 w 10000"/>
                    <a:gd name="connsiteY2" fmla="*/ 7707 h 10039"/>
                    <a:gd name="connsiteX3" fmla="*/ 7210 w 10000"/>
                    <a:gd name="connsiteY3" fmla="*/ 7811 h 10039"/>
                    <a:gd name="connsiteX4" fmla="*/ 7305 w 10000"/>
                    <a:gd name="connsiteY4" fmla="*/ 7822 h 10039"/>
                    <a:gd name="connsiteX5" fmla="*/ 7397 w 10000"/>
                    <a:gd name="connsiteY5" fmla="*/ 7872 h 10039"/>
                    <a:gd name="connsiteX6" fmla="*/ 7452 w 10000"/>
                    <a:gd name="connsiteY6" fmla="*/ 7651 h 10039"/>
                    <a:gd name="connsiteX7" fmla="*/ 7503 w 10000"/>
                    <a:gd name="connsiteY7" fmla="*/ 7585 h 10039"/>
                    <a:gd name="connsiteX8" fmla="*/ 7466 w 10000"/>
                    <a:gd name="connsiteY8" fmla="*/ 7405 h 10039"/>
                    <a:gd name="connsiteX9" fmla="*/ 7643 w 10000"/>
                    <a:gd name="connsiteY9" fmla="*/ 7232 h 10039"/>
                    <a:gd name="connsiteX10" fmla="*/ 7652 w 10000"/>
                    <a:gd name="connsiteY10" fmla="*/ 7059 h 10039"/>
                    <a:gd name="connsiteX11" fmla="*/ 7763 w 10000"/>
                    <a:gd name="connsiteY11" fmla="*/ 7036 h 10039"/>
                    <a:gd name="connsiteX12" fmla="*/ 8060 w 10000"/>
                    <a:gd name="connsiteY12" fmla="*/ 7047 h 10039"/>
                    <a:gd name="connsiteX13" fmla="*/ 8079 w 10000"/>
                    <a:gd name="connsiteY13" fmla="*/ 6923 h 10039"/>
                    <a:gd name="connsiteX14" fmla="*/ 8041 w 10000"/>
                    <a:gd name="connsiteY14" fmla="*/ 6794 h 10039"/>
                    <a:gd name="connsiteX15" fmla="*/ 8080 w 10000"/>
                    <a:gd name="connsiteY15" fmla="*/ 6695 h 10039"/>
                    <a:gd name="connsiteX16" fmla="*/ 8125 w 10000"/>
                    <a:gd name="connsiteY16" fmla="*/ 6607 h 10039"/>
                    <a:gd name="connsiteX17" fmla="*/ 8045 w 10000"/>
                    <a:gd name="connsiteY17" fmla="*/ 6545 h 10039"/>
                    <a:gd name="connsiteX18" fmla="*/ 8062 w 10000"/>
                    <a:gd name="connsiteY18" fmla="*/ 6415 h 10039"/>
                    <a:gd name="connsiteX19" fmla="*/ 8127 w 10000"/>
                    <a:gd name="connsiteY19" fmla="*/ 6415 h 10039"/>
                    <a:gd name="connsiteX20" fmla="*/ 8181 w 10000"/>
                    <a:gd name="connsiteY20" fmla="*/ 6301 h 10039"/>
                    <a:gd name="connsiteX21" fmla="*/ 8277 w 10000"/>
                    <a:gd name="connsiteY21" fmla="*/ 6254 h 10039"/>
                    <a:gd name="connsiteX22" fmla="*/ 8206 w 10000"/>
                    <a:gd name="connsiteY22" fmla="*/ 6128 h 10039"/>
                    <a:gd name="connsiteX23" fmla="*/ 8169 w 10000"/>
                    <a:gd name="connsiteY23" fmla="*/ 6069 h 10039"/>
                    <a:gd name="connsiteX24" fmla="*/ 8244 w 10000"/>
                    <a:gd name="connsiteY24" fmla="*/ 5977 h 10039"/>
                    <a:gd name="connsiteX25" fmla="*/ 8389 w 10000"/>
                    <a:gd name="connsiteY25" fmla="*/ 6072 h 10039"/>
                    <a:gd name="connsiteX26" fmla="*/ 8506 w 10000"/>
                    <a:gd name="connsiteY26" fmla="*/ 5984 h 10039"/>
                    <a:gd name="connsiteX27" fmla="*/ 8418 w 10000"/>
                    <a:gd name="connsiteY27" fmla="*/ 5866 h 10039"/>
                    <a:gd name="connsiteX28" fmla="*/ 8411 w 10000"/>
                    <a:gd name="connsiteY28" fmla="*/ 5658 h 10039"/>
                    <a:gd name="connsiteX29" fmla="*/ 8623 w 10000"/>
                    <a:gd name="connsiteY29" fmla="*/ 5645 h 10039"/>
                    <a:gd name="connsiteX30" fmla="*/ 8662 w 10000"/>
                    <a:gd name="connsiteY30" fmla="*/ 5485 h 10039"/>
                    <a:gd name="connsiteX31" fmla="*/ 8524 w 10000"/>
                    <a:gd name="connsiteY31" fmla="*/ 5371 h 10039"/>
                    <a:gd name="connsiteX32" fmla="*/ 8524 w 10000"/>
                    <a:gd name="connsiteY32" fmla="*/ 5241 h 10039"/>
                    <a:gd name="connsiteX33" fmla="*/ 8769 w 10000"/>
                    <a:gd name="connsiteY33" fmla="*/ 5301 h 10039"/>
                    <a:gd name="connsiteX34" fmla="*/ 8786 w 10000"/>
                    <a:gd name="connsiteY34" fmla="*/ 4999 h 10039"/>
                    <a:gd name="connsiteX35" fmla="*/ 8979 w 10000"/>
                    <a:gd name="connsiteY35" fmla="*/ 4992 h 10039"/>
                    <a:gd name="connsiteX36" fmla="*/ 9091 w 10000"/>
                    <a:gd name="connsiteY36" fmla="*/ 4885 h 10039"/>
                    <a:gd name="connsiteX37" fmla="*/ 9021 w 10000"/>
                    <a:gd name="connsiteY37" fmla="*/ 4769 h 10039"/>
                    <a:gd name="connsiteX38" fmla="*/ 9108 w 10000"/>
                    <a:gd name="connsiteY38" fmla="*/ 4563 h 10039"/>
                    <a:gd name="connsiteX39" fmla="*/ 9076 w 10000"/>
                    <a:gd name="connsiteY39" fmla="*/ 4474 h 10039"/>
                    <a:gd name="connsiteX40" fmla="*/ 9251 w 10000"/>
                    <a:gd name="connsiteY40" fmla="*/ 4346 h 10039"/>
                    <a:gd name="connsiteX41" fmla="*/ 9254 w 10000"/>
                    <a:gd name="connsiteY41" fmla="*/ 4158 h 10039"/>
                    <a:gd name="connsiteX42" fmla="*/ 9166 w 10000"/>
                    <a:gd name="connsiteY42" fmla="*/ 4016 h 10039"/>
                    <a:gd name="connsiteX43" fmla="*/ 9164 w 10000"/>
                    <a:gd name="connsiteY43" fmla="*/ 3892 h 10039"/>
                    <a:gd name="connsiteX44" fmla="*/ 9340 w 10000"/>
                    <a:gd name="connsiteY44" fmla="*/ 3878 h 10039"/>
                    <a:gd name="connsiteX45" fmla="*/ 9368 w 10000"/>
                    <a:gd name="connsiteY45" fmla="*/ 3776 h 10039"/>
                    <a:gd name="connsiteX46" fmla="*/ 9491 w 10000"/>
                    <a:gd name="connsiteY46" fmla="*/ 3892 h 10039"/>
                    <a:gd name="connsiteX47" fmla="*/ 9691 w 10000"/>
                    <a:gd name="connsiteY47" fmla="*/ 3877 h 10039"/>
                    <a:gd name="connsiteX48" fmla="*/ 9998 w 10000"/>
                    <a:gd name="connsiteY48" fmla="*/ 3774 h 10039"/>
                    <a:gd name="connsiteX49" fmla="*/ 9929 w 10000"/>
                    <a:gd name="connsiteY49" fmla="*/ 3615 h 10039"/>
                    <a:gd name="connsiteX50" fmla="*/ 9792 w 10000"/>
                    <a:gd name="connsiteY50" fmla="*/ 3429 h 10039"/>
                    <a:gd name="connsiteX51" fmla="*/ 9822 w 10000"/>
                    <a:gd name="connsiteY51" fmla="*/ 3228 h 10039"/>
                    <a:gd name="connsiteX52" fmla="*/ 9918 w 10000"/>
                    <a:gd name="connsiteY52" fmla="*/ 3105 h 10039"/>
                    <a:gd name="connsiteX53" fmla="*/ 9892 w 10000"/>
                    <a:gd name="connsiteY53" fmla="*/ 2970 h 10039"/>
                    <a:gd name="connsiteX54" fmla="*/ 9815 w 10000"/>
                    <a:gd name="connsiteY54" fmla="*/ 2965 h 10039"/>
                    <a:gd name="connsiteX55" fmla="*/ 9832 w 10000"/>
                    <a:gd name="connsiteY55" fmla="*/ 2837 h 10039"/>
                    <a:gd name="connsiteX56" fmla="*/ 9713 w 10000"/>
                    <a:gd name="connsiteY56" fmla="*/ 2749 h 10039"/>
                    <a:gd name="connsiteX57" fmla="*/ 9737 w 10000"/>
                    <a:gd name="connsiteY57" fmla="*/ 2631 h 10039"/>
                    <a:gd name="connsiteX58" fmla="*/ 9878 w 10000"/>
                    <a:gd name="connsiteY58" fmla="*/ 2581 h 10039"/>
                    <a:gd name="connsiteX59" fmla="*/ 9867 w 10000"/>
                    <a:gd name="connsiteY59" fmla="*/ 2444 h 10039"/>
                    <a:gd name="connsiteX60" fmla="*/ 9732 w 10000"/>
                    <a:gd name="connsiteY60" fmla="*/ 2394 h 10039"/>
                    <a:gd name="connsiteX61" fmla="*/ 9753 w 10000"/>
                    <a:gd name="connsiteY61" fmla="*/ 2524 h 10039"/>
                    <a:gd name="connsiteX62" fmla="*/ 9662 w 10000"/>
                    <a:gd name="connsiteY62" fmla="*/ 2545 h 10039"/>
                    <a:gd name="connsiteX63" fmla="*/ 9617 w 10000"/>
                    <a:gd name="connsiteY63" fmla="*/ 2473 h 10039"/>
                    <a:gd name="connsiteX64" fmla="*/ 9520 w 10000"/>
                    <a:gd name="connsiteY64" fmla="*/ 2456 h 10039"/>
                    <a:gd name="connsiteX65" fmla="*/ 9433 w 10000"/>
                    <a:gd name="connsiteY65" fmla="*/ 2370 h 10039"/>
                    <a:gd name="connsiteX66" fmla="*/ 9339 w 10000"/>
                    <a:gd name="connsiteY66" fmla="*/ 2446 h 10039"/>
                    <a:gd name="connsiteX67" fmla="*/ 9203 w 10000"/>
                    <a:gd name="connsiteY67" fmla="*/ 2452 h 10039"/>
                    <a:gd name="connsiteX68" fmla="*/ 9156 w 10000"/>
                    <a:gd name="connsiteY68" fmla="*/ 2353 h 10039"/>
                    <a:gd name="connsiteX69" fmla="*/ 9159 w 10000"/>
                    <a:gd name="connsiteY69" fmla="*/ 2231 h 10039"/>
                    <a:gd name="connsiteX70" fmla="*/ 9119 w 10000"/>
                    <a:gd name="connsiteY70" fmla="*/ 2087 h 10039"/>
                    <a:gd name="connsiteX71" fmla="*/ 9046 w 10000"/>
                    <a:gd name="connsiteY71" fmla="*/ 1885 h 10039"/>
                    <a:gd name="connsiteX72" fmla="*/ 9212 w 10000"/>
                    <a:gd name="connsiteY72" fmla="*/ 1855 h 10039"/>
                    <a:gd name="connsiteX73" fmla="*/ 9261 w 10000"/>
                    <a:gd name="connsiteY73" fmla="*/ 1729 h 10039"/>
                    <a:gd name="connsiteX74" fmla="*/ 9309 w 10000"/>
                    <a:gd name="connsiteY74" fmla="*/ 1622 h 10039"/>
                    <a:gd name="connsiteX75" fmla="*/ 9242 w 10000"/>
                    <a:gd name="connsiteY75" fmla="*/ 1437 h 10039"/>
                    <a:gd name="connsiteX76" fmla="*/ 9133 w 10000"/>
                    <a:gd name="connsiteY76" fmla="*/ 1406 h 10039"/>
                    <a:gd name="connsiteX77" fmla="*/ 9063 w 10000"/>
                    <a:gd name="connsiteY77" fmla="*/ 1271 h 10039"/>
                    <a:gd name="connsiteX78" fmla="*/ 8854 w 10000"/>
                    <a:gd name="connsiteY78" fmla="*/ 1140 h 10039"/>
                    <a:gd name="connsiteX79" fmla="*/ 8744 w 10000"/>
                    <a:gd name="connsiteY79" fmla="*/ 1135 h 10039"/>
                    <a:gd name="connsiteX80" fmla="*/ 8564 w 10000"/>
                    <a:gd name="connsiteY80" fmla="*/ 1073 h 10039"/>
                    <a:gd name="connsiteX81" fmla="*/ 8447 w 10000"/>
                    <a:gd name="connsiteY81" fmla="*/ 1058 h 10039"/>
                    <a:gd name="connsiteX82" fmla="*/ 8241 w 10000"/>
                    <a:gd name="connsiteY82" fmla="*/ 1058 h 10039"/>
                    <a:gd name="connsiteX83" fmla="*/ 8131 w 10000"/>
                    <a:gd name="connsiteY83" fmla="*/ 1164 h 10039"/>
                    <a:gd name="connsiteX84" fmla="*/ 8050 w 10000"/>
                    <a:gd name="connsiteY84" fmla="*/ 1274 h 10039"/>
                    <a:gd name="connsiteX85" fmla="*/ 8112 w 10000"/>
                    <a:gd name="connsiteY85" fmla="*/ 1513 h 10039"/>
                    <a:gd name="connsiteX86" fmla="*/ 7907 w 10000"/>
                    <a:gd name="connsiteY86" fmla="*/ 1428 h 10039"/>
                    <a:gd name="connsiteX87" fmla="*/ 7765 w 10000"/>
                    <a:gd name="connsiteY87" fmla="*/ 1498 h 10039"/>
                    <a:gd name="connsiteX88" fmla="*/ 7675 w 10000"/>
                    <a:gd name="connsiteY88" fmla="*/ 1454 h 10039"/>
                    <a:gd name="connsiteX89" fmla="*/ 7635 w 10000"/>
                    <a:gd name="connsiteY89" fmla="*/ 1540 h 10039"/>
                    <a:gd name="connsiteX90" fmla="*/ 7576 w 10000"/>
                    <a:gd name="connsiteY90" fmla="*/ 1649 h 10039"/>
                    <a:gd name="connsiteX91" fmla="*/ 7476 w 10000"/>
                    <a:gd name="connsiteY91" fmla="*/ 1540 h 10039"/>
                    <a:gd name="connsiteX92" fmla="*/ 7358 w 10000"/>
                    <a:gd name="connsiteY92" fmla="*/ 1581 h 10039"/>
                    <a:gd name="connsiteX93" fmla="*/ 7302 w 10000"/>
                    <a:gd name="connsiteY93" fmla="*/ 1660 h 10039"/>
                    <a:gd name="connsiteX94" fmla="*/ 7197 w 10000"/>
                    <a:gd name="connsiteY94" fmla="*/ 1585 h 10039"/>
                    <a:gd name="connsiteX95" fmla="*/ 7091 w 10000"/>
                    <a:gd name="connsiteY95" fmla="*/ 1546 h 10039"/>
                    <a:gd name="connsiteX96" fmla="*/ 7000 w 10000"/>
                    <a:gd name="connsiteY96" fmla="*/ 1416 h 10039"/>
                    <a:gd name="connsiteX97" fmla="*/ 6793 w 10000"/>
                    <a:gd name="connsiteY97" fmla="*/ 1445 h 10039"/>
                    <a:gd name="connsiteX98" fmla="*/ 6733 w 10000"/>
                    <a:gd name="connsiteY98" fmla="*/ 1353 h 10039"/>
                    <a:gd name="connsiteX99" fmla="*/ 6712 w 10000"/>
                    <a:gd name="connsiteY99" fmla="*/ 1258 h 10039"/>
                    <a:gd name="connsiteX100" fmla="*/ 6644 w 10000"/>
                    <a:gd name="connsiteY100" fmla="*/ 1228 h 10039"/>
                    <a:gd name="connsiteX101" fmla="*/ 6653 w 10000"/>
                    <a:gd name="connsiteY101" fmla="*/ 1120 h 10039"/>
                    <a:gd name="connsiteX102" fmla="*/ 6696 w 10000"/>
                    <a:gd name="connsiteY102" fmla="*/ 1040 h 10039"/>
                    <a:gd name="connsiteX103" fmla="*/ 6511 w 10000"/>
                    <a:gd name="connsiteY103" fmla="*/ 1017 h 10039"/>
                    <a:gd name="connsiteX104" fmla="*/ 6397 w 10000"/>
                    <a:gd name="connsiteY104" fmla="*/ 1053 h 10039"/>
                    <a:gd name="connsiteX105" fmla="*/ 6343 w 10000"/>
                    <a:gd name="connsiteY105" fmla="*/ 987 h 10039"/>
                    <a:gd name="connsiteX106" fmla="*/ 6246 w 10000"/>
                    <a:gd name="connsiteY106" fmla="*/ 946 h 10039"/>
                    <a:gd name="connsiteX107" fmla="*/ 6219 w 10000"/>
                    <a:gd name="connsiteY107" fmla="*/ 821 h 10039"/>
                    <a:gd name="connsiteX108" fmla="*/ 6265 w 10000"/>
                    <a:gd name="connsiteY108" fmla="*/ 756 h 10039"/>
                    <a:gd name="connsiteX109" fmla="*/ 6401 w 10000"/>
                    <a:gd name="connsiteY109" fmla="*/ 682 h 10039"/>
                    <a:gd name="connsiteX110" fmla="*/ 6251 w 10000"/>
                    <a:gd name="connsiteY110" fmla="*/ 600 h 10039"/>
                    <a:gd name="connsiteX111" fmla="*/ 6240 w 10000"/>
                    <a:gd name="connsiteY111" fmla="*/ 424 h 10039"/>
                    <a:gd name="connsiteX112" fmla="*/ 6119 w 10000"/>
                    <a:gd name="connsiteY112" fmla="*/ 465 h 10039"/>
                    <a:gd name="connsiteX113" fmla="*/ 6059 w 10000"/>
                    <a:gd name="connsiteY113" fmla="*/ 334 h 10039"/>
                    <a:gd name="connsiteX114" fmla="*/ 5934 w 10000"/>
                    <a:gd name="connsiteY114" fmla="*/ 282 h 10039"/>
                    <a:gd name="connsiteX115" fmla="*/ 5732 w 10000"/>
                    <a:gd name="connsiteY115" fmla="*/ 193 h 10039"/>
                    <a:gd name="connsiteX116" fmla="*/ 5473 w 10000"/>
                    <a:gd name="connsiteY116" fmla="*/ 198 h 10039"/>
                    <a:gd name="connsiteX117" fmla="*/ 5476 w 10000"/>
                    <a:gd name="connsiteY117" fmla="*/ 303 h 10039"/>
                    <a:gd name="connsiteX118" fmla="*/ 5412 w 10000"/>
                    <a:gd name="connsiteY118" fmla="*/ 303 h 10039"/>
                    <a:gd name="connsiteX119" fmla="*/ 5365 w 10000"/>
                    <a:gd name="connsiteY119" fmla="*/ 404 h 10039"/>
                    <a:gd name="connsiteX120" fmla="*/ 5337 w 10000"/>
                    <a:gd name="connsiteY120" fmla="*/ 626 h 10039"/>
                    <a:gd name="connsiteX121" fmla="*/ 5255 w 10000"/>
                    <a:gd name="connsiteY121" fmla="*/ 667 h 10039"/>
                    <a:gd name="connsiteX122" fmla="*/ 5130 w 10000"/>
                    <a:gd name="connsiteY122" fmla="*/ 655 h 10039"/>
                    <a:gd name="connsiteX123" fmla="*/ 5077 w 10000"/>
                    <a:gd name="connsiteY123" fmla="*/ 759 h 10039"/>
                    <a:gd name="connsiteX124" fmla="*/ 4999 w 10000"/>
                    <a:gd name="connsiteY124" fmla="*/ 849 h 10039"/>
                    <a:gd name="connsiteX125" fmla="*/ 4903 w 10000"/>
                    <a:gd name="connsiteY125" fmla="*/ 733 h 10039"/>
                    <a:gd name="connsiteX126" fmla="*/ 4875 w 10000"/>
                    <a:gd name="connsiteY126" fmla="*/ 568 h 10039"/>
                    <a:gd name="connsiteX127" fmla="*/ 4700 w 10000"/>
                    <a:gd name="connsiteY127" fmla="*/ 567 h 10039"/>
                    <a:gd name="connsiteX128" fmla="*/ 4683 w 10000"/>
                    <a:gd name="connsiteY128" fmla="*/ 456 h 10039"/>
                    <a:gd name="connsiteX129" fmla="*/ 4754 w 10000"/>
                    <a:gd name="connsiteY129" fmla="*/ 336 h 10039"/>
                    <a:gd name="connsiteX130" fmla="*/ 4628 w 10000"/>
                    <a:gd name="connsiteY130" fmla="*/ 239 h 10039"/>
                    <a:gd name="connsiteX131" fmla="*/ 4496 w 10000"/>
                    <a:gd name="connsiteY131" fmla="*/ 245 h 10039"/>
                    <a:gd name="connsiteX132" fmla="*/ 4351 w 10000"/>
                    <a:gd name="connsiteY132" fmla="*/ 146 h 10039"/>
                    <a:gd name="connsiteX133" fmla="*/ 4265 w 10000"/>
                    <a:gd name="connsiteY133" fmla="*/ 14 h 10039"/>
                    <a:gd name="connsiteX134" fmla="*/ 4129 w 10000"/>
                    <a:gd name="connsiteY134" fmla="*/ 14 h 10039"/>
                    <a:gd name="connsiteX135" fmla="*/ 4072 w 10000"/>
                    <a:gd name="connsiteY135" fmla="*/ 121 h 10039"/>
                    <a:gd name="connsiteX136" fmla="*/ 4180 w 10000"/>
                    <a:gd name="connsiteY136" fmla="*/ 208 h 10039"/>
                    <a:gd name="connsiteX137" fmla="*/ 4102 w 10000"/>
                    <a:gd name="connsiteY137" fmla="*/ 279 h 10039"/>
                    <a:gd name="connsiteX138" fmla="*/ 4081 w 10000"/>
                    <a:gd name="connsiteY138" fmla="*/ 379 h 10039"/>
                    <a:gd name="connsiteX139" fmla="*/ 3883 w 10000"/>
                    <a:gd name="connsiteY139" fmla="*/ 433 h 10039"/>
                    <a:gd name="connsiteX140" fmla="*/ 3743 w 10000"/>
                    <a:gd name="connsiteY140" fmla="*/ 494 h 10039"/>
                    <a:gd name="connsiteX141" fmla="*/ 3684 w 10000"/>
                    <a:gd name="connsiteY141" fmla="*/ 700 h 10039"/>
                    <a:gd name="connsiteX142" fmla="*/ 3630 w 10000"/>
                    <a:gd name="connsiteY142" fmla="*/ 755 h 10039"/>
                    <a:gd name="connsiteX143" fmla="*/ 3658 w 10000"/>
                    <a:gd name="connsiteY143" fmla="*/ 911 h 10039"/>
                    <a:gd name="connsiteX144" fmla="*/ 3528 w 10000"/>
                    <a:gd name="connsiteY144" fmla="*/ 1065 h 10039"/>
                    <a:gd name="connsiteX145" fmla="*/ 3487 w 10000"/>
                    <a:gd name="connsiteY145" fmla="*/ 1205 h 10039"/>
                    <a:gd name="connsiteX146" fmla="*/ 3551 w 10000"/>
                    <a:gd name="connsiteY146" fmla="*/ 1320 h 10039"/>
                    <a:gd name="connsiteX147" fmla="*/ 3369 w 10000"/>
                    <a:gd name="connsiteY147" fmla="*/ 1324 h 10039"/>
                    <a:gd name="connsiteX148" fmla="*/ 3288 w 10000"/>
                    <a:gd name="connsiteY148" fmla="*/ 1412 h 10039"/>
                    <a:gd name="connsiteX149" fmla="*/ 3165 w 10000"/>
                    <a:gd name="connsiteY149" fmla="*/ 1463 h 10039"/>
                    <a:gd name="connsiteX150" fmla="*/ 3190 w 10000"/>
                    <a:gd name="connsiteY150" fmla="*/ 1651 h 10039"/>
                    <a:gd name="connsiteX151" fmla="*/ 3042 w 10000"/>
                    <a:gd name="connsiteY151" fmla="*/ 1670 h 10039"/>
                    <a:gd name="connsiteX152" fmla="*/ 2952 w 10000"/>
                    <a:gd name="connsiteY152" fmla="*/ 1923 h 10039"/>
                    <a:gd name="connsiteX153" fmla="*/ 2872 w 10000"/>
                    <a:gd name="connsiteY153" fmla="*/ 1894 h 10039"/>
                    <a:gd name="connsiteX154" fmla="*/ 2839 w 10000"/>
                    <a:gd name="connsiteY154" fmla="*/ 2000 h 10039"/>
                    <a:gd name="connsiteX155" fmla="*/ 2724 w 10000"/>
                    <a:gd name="connsiteY155" fmla="*/ 2039 h 10039"/>
                    <a:gd name="connsiteX156" fmla="*/ 2760 w 10000"/>
                    <a:gd name="connsiteY156" fmla="*/ 1917 h 10039"/>
                    <a:gd name="connsiteX157" fmla="*/ 2649 w 10000"/>
                    <a:gd name="connsiteY157" fmla="*/ 1747 h 10039"/>
                    <a:gd name="connsiteX158" fmla="*/ 2482 w 10000"/>
                    <a:gd name="connsiteY158" fmla="*/ 1530 h 10039"/>
                    <a:gd name="connsiteX159" fmla="*/ 2409 w 10000"/>
                    <a:gd name="connsiteY159" fmla="*/ 1636 h 10039"/>
                    <a:gd name="connsiteX160" fmla="*/ 2296 w 10000"/>
                    <a:gd name="connsiteY160" fmla="*/ 1534 h 10039"/>
                    <a:gd name="connsiteX161" fmla="*/ 2200 w 10000"/>
                    <a:gd name="connsiteY161" fmla="*/ 1588 h 10039"/>
                    <a:gd name="connsiteX162" fmla="*/ 2122 w 10000"/>
                    <a:gd name="connsiteY162" fmla="*/ 1541 h 10039"/>
                    <a:gd name="connsiteX163" fmla="*/ 2070 w 10000"/>
                    <a:gd name="connsiteY163" fmla="*/ 1688 h 10039"/>
                    <a:gd name="connsiteX164" fmla="*/ 2092 w 10000"/>
                    <a:gd name="connsiteY164" fmla="*/ 1891 h 10039"/>
                    <a:gd name="connsiteX165" fmla="*/ 1934 w 10000"/>
                    <a:gd name="connsiteY165" fmla="*/ 1859 h 10039"/>
                    <a:gd name="connsiteX166" fmla="*/ 1934 w 10000"/>
                    <a:gd name="connsiteY166" fmla="*/ 2010 h 10039"/>
                    <a:gd name="connsiteX167" fmla="*/ 1915 w 10000"/>
                    <a:gd name="connsiteY167" fmla="*/ 2210 h 10039"/>
                    <a:gd name="connsiteX168" fmla="*/ 1741 w 10000"/>
                    <a:gd name="connsiteY168" fmla="*/ 2057 h 10039"/>
                    <a:gd name="connsiteX169" fmla="*/ 1678 w 10000"/>
                    <a:gd name="connsiteY169" fmla="*/ 1947 h 10039"/>
                    <a:gd name="connsiteX170" fmla="*/ 1547 w 10000"/>
                    <a:gd name="connsiteY170" fmla="*/ 2014 h 10039"/>
                    <a:gd name="connsiteX171" fmla="*/ 1437 w 10000"/>
                    <a:gd name="connsiteY171" fmla="*/ 1842 h 10039"/>
                    <a:gd name="connsiteX172" fmla="*/ 1207 w 10000"/>
                    <a:gd name="connsiteY172" fmla="*/ 2064 h 10039"/>
                    <a:gd name="connsiteX173" fmla="*/ 1061 w 10000"/>
                    <a:gd name="connsiteY173" fmla="*/ 2091 h 10039"/>
                    <a:gd name="connsiteX174" fmla="*/ 1062 w 10000"/>
                    <a:gd name="connsiteY174" fmla="*/ 2221 h 10039"/>
                    <a:gd name="connsiteX175" fmla="*/ 919 w 10000"/>
                    <a:gd name="connsiteY175" fmla="*/ 2212 h 10039"/>
                    <a:gd name="connsiteX176" fmla="*/ 844 w 10000"/>
                    <a:gd name="connsiteY176" fmla="*/ 2368 h 10039"/>
                    <a:gd name="connsiteX177" fmla="*/ 779 w 10000"/>
                    <a:gd name="connsiteY177" fmla="*/ 2452 h 10039"/>
                    <a:gd name="connsiteX178" fmla="*/ 665 w 10000"/>
                    <a:gd name="connsiteY178" fmla="*/ 2451 h 10039"/>
                    <a:gd name="connsiteX179" fmla="*/ 882 w 10000"/>
                    <a:gd name="connsiteY179" fmla="*/ 2806 h 10039"/>
                    <a:gd name="connsiteX180" fmla="*/ 886 w 10000"/>
                    <a:gd name="connsiteY180" fmla="*/ 3039 h 10039"/>
                    <a:gd name="connsiteX181" fmla="*/ 783 w 10000"/>
                    <a:gd name="connsiteY181" fmla="*/ 3298 h 10039"/>
                    <a:gd name="connsiteX182" fmla="*/ 723 w 10000"/>
                    <a:gd name="connsiteY182" fmla="*/ 3591 h 10039"/>
                    <a:gd name="connsiteX183" fmla="*/ 622 w 10000"/>
                    <a:gd name="connsiteY183" fmla="*/ 3933 h 10039"/>
                    <a:gd name="connsiteX184" fmla="*/ 594 w 10000"/>
                    <a:gd name="connsiteY184" fmla="*/ 4250 h 10039"/>
                    <a:gd name="connsiteX185" fmla="*/ 455 w 10000"/>
                    <a:gd name="connsiteY185" fmla="*/ 4430 h 10039"/>
                    <a:gd name="connsiteX186" fmla="*/ 412 w 10000"/>
                    <a:gd name="connsiteY186" fmla="*/ 4678 h 10039"/>
                    <a:gd name="connsiteX187" fmla="*/ 282 w 10000"/>
                    <a:gd name="connsiteY187" fmla="*/ 4747 h 10039"/>
                    <a:gd name="connsiteX188" fmla="*/ 268 w 10000"/>
                    <a:gd name="connsiteY188" fmla="*/ 4920 h 10039"/>
                    <a:gd name="connsiteX189" fmla="*/ 146 w 10000"/>
                    <a:gd name="connsiteY189" fmla="*/ 5020 h 10039"/>
                    <a:gd name="connsiteX190" fmla="*/ 6 w 10000"/>
                    <a:gd name="connsiteY190" fmla="*/ 5116 h 10039"/>
                    <a:gd name="connsiteX191" fmla="*/ 12 w 10000"/>
                    <a:gd name="connsiteY191" fmla="*/ 5248 h 10039"/>
                    <a:gd name="connsiteX192" fmla="*/ 207 w 10000"/>
                    <a:gd name="connsiteY192" fmla="*/ 5191 h 10039"/>
                    <a:gd name="connsiteX193" fmla="*/ 369 w 10000"/>
                    <a:gd name="connsiteY193" fmla="*/ 5195 h 10039"/>
                    <a:gd name="connsiteX194" fmla="*/ 428 w 10000"/>
                    <a:gd name="connsiteY194" fmla="*/ 5283 h 10039"/>
                    <a:gd name="connsiteX195" fmla="*/ 653 w 10000"/>
                    <a:gd name="connsiteY195" fmla="*/ 5208 h 10039"/>
                    <a:gd name="connsiteX196" fmla="*/ 604 w 10000"/>
                    <a:gd name="connsiteY196" fmla="*/ 4976 h 10039"/>
                    <a:gd name="connsiteX197" fmla="*/ 683 w 10000"/>
                    <a:gd name="connsiteY197" fmla="*/ 4844 h 10039"/>
                    <a:gd name="connsiteX198" fmla="*/ 700 w 10000"/>
                    <a:gd name="connsiteY198" fmla="*/ 4651 h 10039"/>
                    <a:gd name="connsiteX199" fmla="*/ 543 w 10000"/>
                    <a:gd name="connsiteY199" fmla="*/ 4553 h 10039"/>
                    <a:gd name="connsiteX200" fmla="*/ 647 w 10000"/>
                    <a:gd name="connsiteY200" fmla="*/ 4444 h 10039"/>
                    <a:gd name="connsiteX201" fmla="*/ 822 w 10000"/>
                    <a:gd name="connsiteY201" fmla="*/ 4401 h 10039"/>
                    <a:gd name="connsiteX202" fmla="*/ 996 w 10000"/>
                    <a:gd name="connsiteY202" fmla="*/ 4485 h 10039"/>
                    <a:gd name="connsiteX203" fmla="*/ 1080 w 10000"/>
                    <a:gd name="connsiteY203" fmla="*/ 4582 h 10039"/>
                    <a:gd name="connsiteX204" fmla="*/ 1192 w 10000"/>
                    <a:gd name="connsiteY204" fmla="*/ 4478 h 10039"/>
                    <a:gd name="connsiteX205" fmla="*/ 1297 w 10000"/>
                    <a:gd name="connsiteY205" fmla="*/ 4650 h 10039"/>
                    <a:gd name="connsiteX206" fmla="*/ 1542 w 10000"/>
                    <a:gd name="connsiteY206" fmla="*/ 4656 h 10039"/>
                    <a:gd name="connsiteX207" fmla="*/ 1609 w 10000"/>
                    <a:gd name="connsiteY207" fmla="*/ 4856 h 10039"/>
                    <a:gd name="connsiteX208" fmla="*/ 1525 w 10000"/>
                    <a:gd name="connsiteY208" fmla="*/ 5005 h 10039"/>
                    <a:gd name="connsiteX209" fmla="*/ 1509 w 10000"/>
                    <a:gd name="connsiteY209" fmla="*/ 5227 h 10039"/>
                    <a:gd name="connsiteX210" fmla="*/ 1651 w 10000"/>
                    <a:gd name="connsiteY210" fmla="*/ 5308 h 10039"/>
                    <a:gd name="connsiteX211" fmla="*/ 1825 w 10000"/>
                    <a:gd name="connsiteY211" fmla="*/ 5577 h 10039"/>
                    <a:gd name="connsiteX212" fmla="*/ 1846 w 10000"/>
                    <a:gd name="connsiteY212" fmla="*/ 5869 h 10039"/>
                    <a:gd name="connsiteX213" fmla="*/ 1965 w 10000"/>
                    <a:gd name="connsiteY213" fmla="*/ 5834 h 10039"/>
                    <a:gd name="connsiteX214" fmla="*/ 2088 w 10000"/>
                    <a:gd name="connsiteY214" fmla="*/ 5658 h 10039"/>
                    <a:gd name="connsiteX215" fmla="*/ 2310 w 10000"/>
                    <a:gd name="connsiteY215" fmla="*/ 5918 h 10039"/>
                    <a:gd name="connsiteX216" fmla="*/ 2582 w 10000"/>
                    <a:gd name="connsiteY216" fmla="*/ 5899 h 10039"/>
                    <a:gd name="connsiteX217" fmla="*/ 2794 w 10000"/>
                    <a:gd name="connsiteY217" fmla="*/ 6011 h 10039"/>
                    <a:gd name="connsiteX218" fmla="*/ 2969 w 10000"/>
                    <a:gd name="connsiteY218" fmla="*/ 6180 h 10039"/>
                    <a:gd name="connsiteX219" fmla="*/ 3107 w 10000"/>
                    <a:gd name="connsiteY219" fmla="*/ 6169 h 10039"/>
                    <a:gd name="connsiteX220" fmla="*/ 3291 w 10000"/>
                    <a:gd name="connsiteY220" fmla="*/ 6038 h 10039"/>
                    <a:gd name="connsiteX221" fmla="*/ 3362 w 10000"/>
                    <a:gd name="connsiteY221" fmla="*/ 6123 h 10039"/>
                    <a:gd name="connsiteX222" fmla="*/ 3406 w 10000"/>
                    <a:gd name="connsiteY222" fmla="*/ 6351 h 10039"/>
                    <a:gd name="connsiteX223" fmla="*/ 3472 w 10000"/>
                    <a:gd name="connsiteY223" fmla="*/ 6541 h 10039"/>
                    <a:gd name="connsiteX224" fmla="*/ 3627 w 10000"/>
                    <a:gd name="connsiteY224" fmla="*/ 6483 h 10039"/>
                    <a:gd name="connsiteX225" fmla="*/ 3850 w 10000"/>
                    <a:gd name="connsiteY225" fmla="*/ 6375 h 10039"/>
                    <a:gd name="connsiteX226" fmla="*/ 3908 w 10000"/>
                    <a:gd name="connsiteY226" fmla="*/ 6505 h 10039"/>
                    <a:gd name="connsiteX227" fmla="*/ 3919 w 10000"/>
                    <a:gd name="connsiteY227" fmla="*/ 6754 h 10039"/>
                    <a:gd name="connsiteX228" fmla="*/ 3830 w 10000"/>
                    <a:gd name="connsiteY228" fmla="*/ 6875 h 10039"/>
                    <a:gd name="connsiteX229" fmla="*/ 3930 w 10000"/>
                    <a:gd name="connsiteY229" fmla="*/ 6995 h 10039"/>
                    <a:gd name="connsiteX230" fmla="*/ 4080 w 10000"/>
                    <a:gd name="connsiteY230" fmla="*/ 6811 h 10039"/>
                    <a:gd name="connsiteX231" fmla="*/ 4221 w 10000"/>
                    <a:gd name="connsiteY231" fmla="*/ 6592 h 10039"/>
                    <a:gd name="connsiteX232" fmla="*/ 4464 w 10000"/>
                    <a:gd name="connsiteY232" fmla="*/ 6759 h 10039"/>
                    <a:gd name="connsiteX233" fmla="*/ 4579 w 10000"/>
                    <a:gd name="connsiteY233" fmla="*/ 6880 h 10039"/>
                    <a:gd name="connsiteX234" fmla="*/ 4677 w 10000"/>
                    <a:gd name="connsiteY234" fmla="*/ 6612 h 10039"/>
                    <a:gd name="connsiteX235" fmla="*/ 4898 w 10000"/>
                    <a:gd name="connsiteY235" fmla="*/ 6618 h 10039"/>
                    <a:gd name="connsiteX236" fmla="*/ 5085 w 10000"/>
                    <a:gd name="connsiteY236" fmla="*/ 6746 h 10039"/>
                    <a:gd name="connsiteX237" fmla="*/ 5216 w 10000"/>
                    <a:gd name="connsiteY237" fmla="*/ 6996 h 10039"/>
                    <a:gd name="connsiteX238" fmla="*/ 5361 w 10000"/>
                    <a:gd name="connsiteY238" fmla="*/ 7083 h 10039"/>
                    <a:gd name="connsiteX239" fmla="*/ 5361 w 10000"/>
                    <a:gd name="connsiteY239" fmla="*/ 7230 h 10039"/>
                    <a:gd name="connsiteX240" fmla="*/ 5252 w 10000"/>
                    <a:gd name="connsiteY240" fmla="*/ 7235 h 10039"/>
                    <a:gd name="connsiteX241" fmla="*/ 5196 w 10000"/>
                    <a:gd name="connsiteY241" fmla="*/ 7447 h 10039"/>
                    <a:gd name="connsiteX242" fmla="*/ 5100 w 10000"/>
                    <a:gd name="connsiteY242" fmla="*/ 7622 h 10039"/>
                    <a:gd name="connsiteX243" fmla="*/ 4976 w 10000"/>
                    <a:gd name="connsiteY243" fmla="*/ 7612 h 10039"/>
                    <a:gd name="connsiteX244" fmla="*/ 4920 w 10000"/>
                    <a:gd name="connsiteY244" fmla="*/ 7512 h 10039"/>
                    <a:gd name="connsiteX245" fmla="*/ 4849 w 10000"/>
                    <a:gd name="connsiteY245" fmla="*/ 7673 h 10039"/>
                    <a:gd name="connsiteX246" fmla="*/ 4767 w 10000"/>
                    <a:gd name="connsiteY246" fmla="*/ 7673 h 10039"/>
                    <a:gd name="connsiteX247" fmla="*/ 4680 w 10000"/>
                    <a:gd name="connsiteY247" fmla="*/ 7622 h 10039"/>
                    <a:gd name="connsiteX248" fmla="*/ 4462 w 10000"/>
                    <a:gd name="connsiteY248" fmla="*/ 7896 h 10039"/>
                    <a:gd name="connsiteX249" fmla="*/ 4580 w 10000"/>
                    <a:gd name="connsiteY249" fmla="*/ 8073 h 10039"/>
                    <a:gd name="connsiteX250" fmla="*/ 4738 w 10000"/>
                    <a:gd name="connsiteY250" fmla="*/ 8151 h 10039"/>
                    <a:gd name="connsiteX251" fmla="*/ 4811 w 10000"/>
                    <a:gd name="connsiteY251" fmla="*/ 8280 h 10039"/>
                    <a:gd name="connsiteX252" fmla="*/ 5039 w 10000"/>
                    <a:gd name="connsiteY252" fmla="*/ 8269 h 10039"/>
                    <a:gd name="connsiteX253" fmla="*/ 5086 w 10000"/>
                    <a:gd name="connsiteY253" fmla="*/ 8485 h 10039"/>
                    <a:gd name="connsiteX254" fmla="*/ 5144 w 10000"/>
                    <a:gd name="connsiteY254" fmla="*/ 8660 h 10039"/>
                    <a:gd name="connsiteX255" fmla="*/ 5328 w 10000"/>
                    <a:gd name="connsiteY255" fmla="*/ 8631 h 10039"/>
                    <a:gd name="connsiteX256" fmla="*/ 5441 w 10000"/>
                    <a:gd name="connsiteY256" fmla="*/ 8913 h 10039"/>
                    <a:gd name="connsiteX257" fmla="*/ 5679 w 10000"/>
                    <a:gd name="connsiteY257" fmla="*/ 9191 h 10039"/>
                    <a:gd name="connsiteX258" fmla="*/ 5687 w 10000"/>
                    <a:gd name="connsiteY258" fmla="*/ 9419 h 10039"/>
                    <a:gd name="connsiteX259" fmla="*/ 5730 w 10000"/>
                    <a:gd name="connsiteY259" fmla="*/ 9588 h 10039"/>
                    <a:gd name="connsiteX260" fmla="*/ 5802 w 10000"/>
                    <a:gd name="connsiteY260" fmla="*/ 9755 h 10039"/>
                    <a:gd name="connsiteX261" fmla="*/ 6067 w 10000"/>
                    <a:gd name="connsiteY261" fmla="*/ 9914 h 10039"/>
                    <a:gd name="connsiteX262" fmla="*/ 6221 w 10000"/>
                    <a:gd name="connsiteY262" fmla="*/ 9999 h 10039"/>
                    <a:gd name="connsiteX263" fmla="*/ 8092 w 10000"/>
                    <a:gd name="connsiteY263" fmla="*/ 9195 h 10039"/>
                    <a:gd name="connsiteX264" fmla="*/ 7898 w 10000"/>
                    <a:gd name="connsiteY264" fmla="*/ 8826 h 10039"/>
                    <a:gd name="connsiteX265" fmla="*/ 8253 w 10000"/>
                    <a:gd name="connsiteY265" fmla="*/ 9313 h 10039"/>
                    <a:gd name="connsiteX266" fmla="*/ 7711 w 10000"/>
                    <a:gd name="connsiteY266" fmla="*/ 9287 h 10039"/>
                    <a:gd name="connsiteX267" fmla="*/ 6966 w 10000"/>
                    <a:gd name="connsiteY267" fmla="*/ 9271 h 10039"/>
                    <a:gd name="connsiteX268" fmla="*/ 7114 w 10000"/>
                    <a:gd name="connsiteY268" fmla="*/ 9171 h 10039"/>
                    <a:gd name="connsiteX269" fmla="*/ 7242 w 10000"/>
                    <a:gd name="connsiteY269" fmla="*/ 9280 h 10039"/>
                    <a:gd name="connsiteX270" fmla="*/ 7286 w 10000"/>
                    <a:gd name="connsiteY270" fmla="*/ 9161 h 10039"/>
                    <a:gd name="connsiteX271" fmla="*/ 7220 w 10000"/>
                    <a:gd name="connsiteY271" fmla="*/ 8960 h 10039"/>
                    <a:gd name="connsiteX272" fmla="*/ 7182 w 10000"/>
                    <a:gd name="connsiteY272" fmla="*/ 8744 h 10039"/>
                    <a:gd name="connsiteX273" fmla="*/ 6958 w 10000"/>
                    <a:gd name="connsiteY273" fmla="*/ 8700 h 10039"/>
                    <a:gd name="connsiteX274" fmla="*/ 6954 w 10000"/>
                    <a:gd name="connsiteY274" fmla="*/ 8466 h 10039"/>
                    <a:gd name="connsiteX275" fmla="*/ 6875 w 10000"/>
                    <a:gd name="connsiteY275" fmla="*/ 8208 h 10039"/>
                    <a:gd name="connsiteX276" fmla="*/ 6800 w 10000"/>
                    <a:gd name="connsiteY276" fmla="*/ 8175 h 10039"/>
                    <a:gd name="connsiteX277" fmla="*/ 6840 w 10000"/>
                    <a:gd name="connsiteY277" fmla="*/ 8002 h 10039"/>
                    <a:gd name="connsiteX278" fmla="*/ 7009 w 10000"/>
                    <a:gd name="connsiteY278" fmla="*/ 7964 h 10039"/>
                    <a:gd name="connsiteX0" fmla="*/ 7009 w 10000"/>
                    <a:gd name="connsiteY0" fmla="*/ 7964 h 9917"/>
                    <a:gd name="connsiteX1" fmla="*/ 7068 w 10000"/>
                    <a:gd name="connsiteY1" fmla="*/ 7848 h 9917"/>
                    <a:gd name="connsiteX2" fmla="*/ 7090 w 10000"/>
                    <a:gd name="connsiteY2" fmla="*/ 7707 h 9917"/>
                    <a:gd name="connsiteX3" fmla="*/ 7210 w 10000"/>
                    <a:gd name="connsiteY3" fmla="*/ 7811 h 9917"/>
                    <a:gd name="connsiteX4" fmla="*/ 7305 w 10000"/>
                    <a:gd name="connsiteY4" fmla="*/ 7822 h 9917"/>
                    <a:gd name="connsiteX5" fmla="*/ 7397 w 10000"/>
                    <a:gd name="connsiteY5" fmla="*/ 7872 h 9917"/>
                    <a:gd name="connsiteX6" fmla="*/ 7452 w 10000"/>
                    <a:gd name="connsiteY6" fmla="*/ 7651 h 9917"/>
                    <a:gd name="connsiteX7" fmla="*/ 7503 w 10000"/>
                    <a:gd name="connsiteY7" fmla="*/ 7585 h 9917"/>
                    <a:gd name="connsiteX8" fmla="*/ 7466 w 10000"/>
                    <a:gd name="connsiteY8" fmla="*/ 7405 h 9917"/>
                    <a:gd name="connsiteX9" fmla="*/ 7643 w 10000"/>
                    <a:gd name="connsiteY9" fmla="*/ 7232 h 9917"/>
                    <a:gd name="connsiteX10" fmla="*/ 7652 w 10000"/>
                    <a:gd name="connsiteY10" fmla="*/ 7059 h 9917"/>
                    <a:gd name="connsiteX11" fmla="*/ 7763 w 10000"/>
                    <a:gd name="connsiteY11" fmla="*/ 7036 h 9917"/>
                    <a:gd name="connsiteX12" fmla="*/ 8060 w 10000"/>
                    <a:gd name="connsiteY12" fmla="*/ 7047 h 9917"/>
                    <a:gd name="connsiteX13" fmla="*/ 8079 w 10000"/>
                    <a:gd name="connsiteY13" fmla="*/ 6923 h 9917"/>
                    <a:gd name="connsiteX14" fmla="*/ 8041 w 10000"/>
                    <a:gd name="connsiteY14" fmla="*/ 6794 h 9917"/>
                    <a:gd name="connsiteX15" fmla="*/ 8080 w 10000"/>
                    <a:gd name="connsiteY15" fmla="*/ 6695 h 9917"/>
                    <a:gd name="connsiteX16" fmla="*/ 8125 w 10000"/>
                    <a:gd name="connsiteY16" fmla="*/ 6607 h 9917"/>
                    <a:gd name="connsiteX17" fmla="*/ 8045 w 10000"/>
                    <a:gd name="connsiteY17" fmla="*/ 6545 h 9917"/>
                    <a:gd name="connsiteX18" fmla="*/ 8062 w 10000"/>
                    <a:gd name="connsiteY18" fmla="*/ 6415 h 9917"/>
                    <a:gd name="connsiteX19" fmla="*/ 8127 w 10000"/>
                    <a:gd name="connsiteY19" fmla="*/ 6415 h 9917"/>
                    <a:gd name="connsiteX20" fmla="*/ 8181 w 10000"/>
                    <a:gd name="connsiteY20" fmla="*/ 6301 h 9917"/>
                    <a:gd name="connsiteX21" fmla="*/ 8277 w 10000"/>
                    <a:gd name="connsiteY21" fmla="*/ 6254 h 9917"/>
                    <a:gd name="connsiteX22" fmla="*/ 8206 w 10000"/>
                    <a:gd name="connsiteY22" fmla="*/ 6128 h 9917"/>
                    <a:gd name="connsiteX23" fmla="*/ 8169 w 10000"/>
                    <a:gd name="connsiteY23" fmla="*/ 6069 h 9917"/>
                    <a:gd name="connsiteX24" fmla="*/ 8244 w 10000"/>
                    <a:gd name="connsiteY24" fmla="*/ 5977 h 9917"/>
                    <a:gd name="connsiteX25" fmla="*/ 8389 w 10000"/>
                    <a:gd name="connsiteY25" fmla="*/ 6072 h 9917"/>
                    <a:gd name="connsiteX26" fmla="*/ 8506 w 10000"/>
                    <a:gd name="connsiteY26" fmla="*/ 5984 h 9917"/>
                    <a:gd name="connsiteX27" fmla="*/ 8418 w 10000"/>
                    <a:gd name="connsiteY27" fmla="*/ 5866 h 9917"/>
                    <a:gd name="connsiteX28" fmla="*/ 8411 w 10000"/>
                    <a:gd name="connsiteY28" fmla="*/ 5658 h 9917"/>
                    <a:gd name="connsiteX29" fmla="*/ 8623 w 10000"/>
                    <a:gd name="connsiteY29" fmla="*/ 5645 h 9917"/>
                    <a:gd name="connsiteX30" fmla="*/ 8662 w 10000"/>
                    <a:gd name="connsiteY30" fmla="*/ 5485 h 9917"/>
                    <a:gd name="connsiteX31" fmla="*/ 8524 w 10000"/>
                    <a:gd name="connsiteY31" fmla="*/ 5371 h 9917"/>
                    <a:gd name="connsiteX32" fmla="*/ 8524 w 10000"/>
                    <a:gd name="connsiteY32" fmla="*/ 5241 h 9917"/>
                    <a:gd name="connsiteX33" fmla="*/ 8769 w 10000"/>
                    <a:gd name="connsiteY33" fmla="*/ 5301 h 9917"/>
                    <a:gd name="connsiteX34" fmla="*/ 8786 w 10000"/>
                    <a:gd name="connsiteY34" fmla="*/ 4999 h 9917"/>
                    <a:gd name="connsiteX35" fmla="*/ 8979 w 10000"/>
                    <a:gd name="connsiteY35" fmla="*/ 4992 h 9917"/>
                    <a:gd name="connsiteX36" fmla="*/ 9091 w 10000"/>
                    <a:gd name="connsiteY36" fmla="*/ 4885 h 9917"/>
                    <a:gd name="connsiteX37" fmla="*/ 9021 w 10000"/>
                    <a:gd name="connsiteY37" fmla="*/ 4769 h 9917"/>
                    <a:gd name="connsiteX38" fmla="*/ 9108 w 10000"/>
                    <a:gd name="connsiteY38" fmla="*/ 4563 h 9917"/>
                    <a:gd name="connsiteX39" fmla="*/ 9076 w 10000"/>
                    <a:gd name="connsiteY39" fmla="*/ 4474 h 9917"/>
                    <a:gd name="connsiteX40" fmla="*/ 9251 w 10000"/>
                    <a:gd name="connsiteY40" fmla="*/ 4346 h 9917"/>
                    <a:gd name="connsiteX41" fmla="*/ 9254 w 10000"/>
                    <a:gd name="connsiteY41" fmla="*/ 4158 h 9917"/>
                    <a:gd name="connsiteX42" fmla="*/ 9166 w 10000"/>
                    <a:gd name="connsiteY42" fmla="*/ 4016 h 9917"/>
                    <a:gd name="connsiteX43" fmla="*/ 9164 w 10000"/>
                    <a:gd name="connsiteY43" fmla="*/ 3892 h 9917"/>
                    <a:gd name="connsiteX44" fmla="*/ 9340 w 10000"/>
                    <a:gd name="connsiteY44" fmla="*/ 3878 h 9917"/>
                    <a:gd name="connsiteX45" fmla="*/ 9368 w 10000"/>
                    <a:gd name="connsiteY45" fmla="*/ 3776 h 9917"/>
                    <a:gd name="connsiteX46" fmla="*/ 9491 w 10000"/>
                    <a:gd name="connsiteY46" fmla="*/ 3892 h 9917"/>
                    <a:gd name="connsiteX47" fmla="*/ 9691 w 10000"/>
                    <a:gd name="connsiteY47" fmla="*/ 3877 h 9917"/>
                    <a:gd name="connsiteX48" fmla="*/ 9998 w 10000"/>
                    <a:gd name="connsiteY48" fmla="*/ 3774 h 9917"/>
                    <a:gd name="connsiteX49" fmla="*/ 9929 w 10000"/>
                    <a:gd name="connsiteY49" fmla="*/ 3615 h 9917"/>
                    <a:gd name="connsiteX50" fmla="*/ 9792 w 10000"/>
                    <a:gd name="connsiteY50" fmla="*/ 3429 h 9917"/>
                    <a:gd name="connsiteX51" fmla="*/ 9822 w 10000"/>
                    <a:gd name="connsiteY51" fmla="*/ 3228 h 9917"/>
                    <a:gd name="connsiteX52" fmla="*/ 9918 w 10000"/>
                    <a:gd name="connsiteY52" fmla="*/ 3105 h 9917"/>
                    <a:gd name="connsiteX53" fmla="*/ 9892 w 10000"/>
                    <a:gd name="connsiteY53" fmla="*/ 2970 h 9917"/>
                    <a:gd name="connsiteX54" fmla="*/ 9815 w 10000"/>
                    <a:gd name="connsiteY54" fmla="*/ 2965 h 9917"/>
                    <a:gd name="connsiteX55" fmla="*/ 9832 w 10000"/>
                    <a:gd name="connsiteY55" fmla="*/ 2837 h 9917"/>
                    <a:gd name="connsiteX56" fmla="*/ 9713 w 10000"/>
                    <a:gd name="connsiteY56" fmla="*/ 2749 h 9917"/>
                    <a:gd name="connsiteX57" fmla="*/ 9737 w 10000"/>
                    <a:gd name="connsiteY57" fmla="*/ 2631 h 9917"/>
                    <a:gd name="connsiteX58" fmla="*/ 9878 w 10000"/>
                    <a:gd name="connsiteY58" fmla="*/ 2581 h 9917"/>
                    <a:gd name="connsiteX59" fmla="*/ 9867 w 10000"/>
                    <a:gd name="connsiteY59" fmla="*/ 2444 h 9917"/>
                    <a:gd name="connsiteX60" fmla="*/ 9732 w 10000"/>
                    <a:gd name="connsiteY60" fmla="*/ 2394 h 9917"/>
                    <a:gd name="connsiteX61" fmla="*/ 9753 w 10000"/>
                    <a:gd name="connsiteY61" fmla="*/ 2524 h 9917"/>
                    <a:gd name="connsiteX62" fmla="*/ 9662 w 10000"/>
                    <a:gd name="connsiteY62" fmla="*/ 2545 h 9917"/>
                    <a:gd name="connsiteX63" fmla="*/ 9617 w 10000"/>
                    <a:gd name="connsiteY63" fmla="*/ 2473 h 9917"/>
                    <a:gd name="connsiteX64" fmla="*/ 9520 w 10000"/>
                    <a:gd name="connsiteY64" fmla="*/ 2456 h 9917"/>
                    <a:gd name="connsiteX65" fmla="*/ 9433 w 10000"/>
                    <a:gd name="connsiteY65" fmla="*/ 2370 h 9917"/>
                    <a:gd name="connsiteX66" fmla="*/ 9339 w 10000"/>
                    <a:gd name="connsiteY66" fmla="*/ 2446 h 9917"/>
                    <a:gd name="connsiteX67" fmla="*/ 9203 w 10000"/>
                    <a:gd name="connsiteY67" fmla="*/ 2452 h 9917"/>
                    <a:gd name="connsiteX68" fmla="*/ 9156 w 10000"/>
                    <a:gd name="connsiteY68" fmla="*/ 2353 h 9917"/>
                    <a:gd name="connsiteX69" fmla="*/ 9159 w 10000"/>
                    <a:gd name="connsiteY69" fmla="*/ 2231 h 9917"/>
                    <a:gd name="connsiteX70" fmla="*/ 9119 w 10000"/>
                    <a:gd name="connsiteY70" fmla="*/ 2087 h 9917"/>
                    <a:gd name="connsiteX71" fmla="*/ 9046 w 10000"/>
                    <a:gd name="connsiteY71" fmla="*/ 1885 h 9917"/>
                    <a:gd name="connsiteX72" fmla="*/ 9212 w 10000"/>
                    <a:gd name="connsiteY72" fmla="*/ 1855 h 9917"/>
                    <a:gd name="connsiteX73" fmla="*/ 9261 w 10000"/>
                    <a:gd name="connsiteY73" fmla="*/ 1729 h 9917"/>
                    <a:gd name="connsiteX74" fmla="*/ 9309 w 10000"/>
                    <a:gd name="connsiteY74" fmla="*/ 1622 h 9917"/>
                    <a:gd name="connsiteX75" fmla="*/ 9242 w 10000"/>
                    <a:gd name="connsiteY75" fmla="*/ 1437 h 9917"/>
                    <a:gd name="connsiteX76" fmla="*/ 9133 w 10000"/>
                    <a:gd name="connsiteY76" fmla="*/ 1406 h 9917"/>
                    <a:gd name="connsiteX77" fmla="*/ 9063 w 10000"/>
                    <a:gd name="connsiteY77" fmla="*/ 1271 h 9917"/>
                    <a:gd name="connsiteX78" fmla="*/ 8854 w 10000"/>
                    <a:gd name="connsiteY78" fmla="*/ 1140 h 9917"/>
                    <a:gd name="connsiteX79" fmla="*/ 8744 w 10000"/>
                    <a:gd name="connsiteY79" fmla="*/ 1135 h 9917"/>
                    <a:gd name="connsiteX80" fmla="*/ 8564 w 10000"/>
                    <a:gd name="connsiteY80" fmla="*/ 1073 h 9917"/>
                    <a:gd name="connsiteX81" fmla="*/ 8447 w 10000"/>
                    <a:gd name="connsiteY81" fmla="*/ 1058 h 9917"/>
                    <a:gd name="connsiteX82" fmla="*/ 8241 w 10000"/>
                    <a:gd name="connsiteY82" fmla="*/ 1058 h 9917"/>
                    <a:gd name="connsiteX83" fmla="*/ 8131 w 10000"/>
                    <a:gd name="connsiteY83" fmla="*/ 1164 h 9917"/>
                    <a:gd name="connsiteX84" fmla="*/ 8050 w 10000"/>
                    <a:gd name="connsiteY84" fmla="*/ 1274 h 9917"/>
                    <a:gd name="connsiteX85" fmla="*/ 8112 w 10000"/>
                    <a:gd name="connsiteY85" fmla="*/ 1513 h 9917"/>
                    <a:gd name="connsiteX86" fmla="*/ 7907 w 10000"/>
                    <a:gd name="connsiteY86" fmla="*/ 1428 h 9917"/>
                    <a:gd name="connsiteX87" fmla="*/ 7765 w 10000"/>
                    <a:gd name="connsiteY87" fmla="*/ 1498 h 9917"/>
                    <a:gd name="connsiteX88" fmla="*/ 7675 w 10000"/>
                    <a:gd name="connsiteY88" fmla="*/ 1454 h 9917"/>
                    <a:gd name="connsiteX89" fmla="*/ 7635 w 10000"/>
                    <a:gd name="connsiteY89" fmla="*/ 1540 h 9917"/>
                    <a:gd name="connsiteX90" fmla="*/ 7576 w 10000"/>
                    <a:gd name="connsiteY90" fmla="*/ 1649 h 9917"/>
                    <a:gd name="connsiteX91" fmla="*/ 7476 w 10000"/>
                    <a:gd name="connsiteY91" fmla="*/ 1540 h 9917"/>
                    <a:gd name="connsiteX92" fmla="*/ 7358 w 10000"/>
                    <a:gd name="connsiteY92" fmla="*/ 1581 h 9917"/>
                    <a:gd name="connsiteX93" fmla="*/ 7302 w 10000"/>
                    <a:gd name="connsiteY93" fmla="*/ 1660 h 9917"/>
                    <a:gd name="connsiteX94" fmla="*/ 7197 w 10000"/>
                    <a:gd name="connsiteY94" fmla="*/ 1585 h 9917"/>
                    <a:gd name="connsiteX95" fmla="*/ 7091 w 10000"/>
                    <a:gd name="connsiteY95" fmla="*/ 1546 h 9917"/>
                    <a:gd name="connsiteX96" fmla="*/ 7000 w 10000"/>
                    <a:gd name="connsiteY96" fmla="*/ 1416 h 9917"/>
                    <a:gd name="connsiteX97" fmla="*/ 6793 w 10000"/>
                    <a:gd name="connsiteY97" fmla="*/ 1445 h 9917"/>
                    <a:gd name="connsiteX98" fmla="*/ 6733 w 10000"/>
                    <a:gd name="connsiteY98" fmla="*/ 1353 h 9917"/>
                    <a:gd name="connsiteX99" fmla="*/ 6712 w 10000"/>
                    <a:gd name="connsiteY99" fmla="*/ 1258 h 9917"/>
                    <a:gd name="connsiteX100" fmla="*/ 6644 w 10000"/>
                    <a:gd name="connsiteY100" fmla="*/ 1228 h 9917"/>
                    <a:gd name="connsiteX101" fmla="*/ 6653 w 10000"/>
                    <a:gd name="connsiteY101" fmla="*/ 1120 h 9917"/>
                    <a:gd name="connsiteX102" fmla="*/ 6696 w 10000"/>
                    <a:gd name="connsiteY102" fmla="*/ 1040 h 9917"/>
                    <a:gd name="connsiteX103" fmla="*/ 6511 w 10000"/>
                    <a:gd name="connsiteY103" fmla="*/ 1017 h 9917"/>
                    <a:gd name="connsiteX104" fmla="*/ 6397 w 10000"/>
                    <a:gd name="connsiteY104" fmla="*/ 1053 h 9917"/>
                    <a:gd name="connsiteX105" fmla="*/ 6343 w 10000"/>
                    <a:gd name="connsiteY105" fmla="*/ 987 h 9917"/>
                    <a:gd name="connsiteX106" fmla="*/ 6246 w 10000"/>
                    <a:gd name="connsiteY106" fmla="*/ 946 h 9917"/>
                    <a:gd name="connsiteX107" fmla="*/ 6219 w 10000"/>
                    <a:gd name="connsiteY107" fmla="*/ 821 h 9917"/>
                    <a:gd name="connsiteX108" fmla="*/ 6265 w 10000"/>
                    <a:gd name="connsiteY108" fmla="*/ 756 h 9917"/>
                    <a:gd name="connsiteX109" fmla="*/ 6401 w 10000"/>
                    <a:gd name="connsiteY109" fmla="*/ 682 h 9917"/>
                    <a:gd name="connsiteX110" fmla="*/ 6251 w 10000"/>
                    <a:gd name="connsiteY110" fmla="*/ 600 h 9917"/>
                    <a:gd name="connsiteX111" fmla="*/ 6240 w 10000"/>
                    <a:gd name="connsiteY111" fmla="*/ 424 h 9917"/>
                    <a:gd name="connsiteX112" fmla="*/ 6119 w 10000"/>
                    <a:gd name="connsiteY112" fmla="*/ 465 h 9917"/>
                    <a:gd name="connsiteX113" fmla="*/ 6059 w 10000"/>
                    <a:gd name="connsiteY113" fmla="*/ 334 h 9917"/>
                    <a:gd name="connsiteX114" fmla="*/ 5934 w 10000"/>
                    <a:gd name="connsiteY114" fmla="*/ 282 h 9917"/>
                    <a:gd name="connsiteX115" fmla="*/ 5732 w 10000"/>
                    <a:gd name="connsiteY115" fmla="*/ 193 h 9917"/>
                    <a:gd name="connsiteX116" fmla="*/ 5473 w 10000"/>
                    <a:gd name="connsiteY116" fmla="*/ 198 h 9917"/>
                    <a:gd name="connsiteX117" fmla="*/ 5476 w 10000"/>
                    <a:gd name="connsiteY117" fmla="*/ 303 h 9917"/>
                    <a:gd name="connsiteX118" fmla="*/ 5412 w 10000"/>
                    <a:gd name="connsiteY118" fmla="*/ 303 h 9917"/>
                    <a:gd name="connsiteX119" fmla="*/ 5365 w 10000"/>
                    <a:gd name="connsiteY119" fmla="*/ 404 h 9917"/>
                    <a:gd name="connsiteX120" fmla="*/ 5337 w 10000"/>
                    <a:gd name="connsiteY120" fmla="*/ 626 h 9917"/>
                    <a:gd name="connsiteX121" fmla="*/ 5255 w 10000"/>
                    <a:gd name="connsiteY121" fmla="*/ 667 h 9917"/>
                    <a:gd name="connsiteX122" fmla="*/ 5130 w 10000"/>
                    <a:gd name="connsiteY122" fmla="*/ 655 h 9917"/>
                    <a:gd name="connsiteX123" fmla="*/ 5077 w 10000"/>
                    <a:gd name="connsiteY123" fmla="*/ 759 h 9917"/>
                    <a:gd name="connsiteX124" fmla="*/ 4999 w 10000"/>
                    <a:gd name="connsiteY124" fmla="*/ 849 h 9917"/>
                    <a:gd name="connsiteX125" fmla="*/ 4903 w 10000"/>
                    <a:gd name="connsiteY125" fmla="*/ 733 h 9917"/>
                    <a:gd name="connsiteX126" fmla="*/ 4875 w 10000"/>
                    <a:gd name="connsiteY126" fmla="*/ 568 h 9917"/>
                    <a:gd name="connsiteX127" fmla="*/ 4700 w 10000"/>
                    <a:gd name="connsiteY127" fmla="*/ 567 h 9917"/>
                    <a:gd name="connsiteX128" fmla="*/ 4683 w 10000"/>
                    <a:gd name="connsiteY128" fmla="*/ 456 h 9917"/>
                    <a:gd name="connsiteX129" fmla="*/ 4754 w 10000"/>
                    <a:gd name="connsiteY129" fmla="*/ 336 h 9917"/>
                    <a:gd name="connsiteX130" fmla="*/ 4628 w 10000"/>
                    <a:gd name="connsiteY130" fmla="*/ 239 h 9917"/>
                    <a:gd name="connsiteX131" fmla="*/ 4496 w 10000"/>
                    <a:gd name="connsiteY131" fmla="*/ 245 h 9917"/>
                    <a:gd name="connsiteX132" fmla="*/ 4351 w 10000"/>
                    <a:gd name="connsiteY132" fmla="*/ 146 h 9917"/>
                    <a:gd name="connsiteX133" fmla="*/ 4265 w 10000"/>
                    <a:gd name="connsiteY133" fmla="*/ 14 h 9917"/>
                    <a:gd name="connsiteX134" fmla="*/ 4129 w 10000"/>
                    <a:gd name="connsiteY134" fmla="*/ 14 h 9917"/>
                    <a:gd name="connsiteX135" fmla="*/ 4072 w 10000"/>
                    <a:gd name="connsiteY135" fmla="*/ 121 h 9917"/>
                    <a:gd name="connsiteX136" fmla="*/ 4180 w 10000"/>
                    <a:gd name="connsiteY136" fmla="*/ 208 h 9917"/>
                    <a:gd name="connsiteX137" fmla="*/ 4102 w 10000"/>
                    <a:gd name="connsiteY137" fmla="*/ 279 h 9917"/>
                    <a:gd name="connsiteX138" fmla="*/ 4081 w 10000"/>
                    <a:gd name="connsiteY138" fmla="*/ 379 h 9917"/>
                    <a:gd name="connsiteX139" fmla="*/ 3883 w 10000"/>
                    <a:gd name="connsiteY139" fmla="*/ 433 h 9917"/>
                    <a:gd name="connsiteX140" fmla="*/ 3743 w 10000"/>
                    <a:gd name="connsiteY140" fmla="*/ 494 h 9917"/>
                    <a:gd name="connsiteX141" fmla="*/ 3684 w 10000"/>
                    <a:gd name="connsiteY141" fmla="*/ 700 h 9917"/>
                    <a:gd name="connsiteX142" fmla="*/ 3630 w 10000"/>
                    <a:gd name="connsiteY142" fmla="*/ 755 h 9917"/>
                    <a:gd name="connsiteX143" fmla="*/ 3658 w 10000"/>
                    <a:gd name="connsiteY143" fmla="*/ 911 h 9917"/>
                    <a:gd name="connsiteX144" fmla="*/ 3528 w 10000"/>
                    <a:gd name="connsiteY144" fmla="*/ 1065 h 9917"/>
                    <a:gd name="connsiteX145" fmla="*/ 3487 w 10000"/>
                    <a:gd name="connsiteY145" fmla="*/ 1205 h 9917"/>
                    <a:gd name="connsiteX146" fmla="*/ 3551 w 10000"/>
                    <a:gd name="connsiteY146" fmla="*/ 1320 h 9917"/>
                    <a:gd name="connsiteX147" fmla="*/ 3369 w 10000"/>
                    <a:gd name="connsiteY147" fmla="*/ 1324 h 9917"/>
                    <a:gd name="connsiteX148" fmla="*/ 3288 w 10000"/>
                    <a:gd name="connsiteY148" fmla="*/ 1412 h 9917"/>
                    <a:gd name="connsiteX149" fmla="*/ 3165 w 10000"/>
                    <a:gd name="connsiteY149" fmla="*/ 1463 h 9917"/>
                    <a:gd name="connsiteX150" fmla="*/ 3190 w 10000"/>
                    <a:gd name="connsiteY150" fmla="*/ 1651 h 9917"/>
                    <a:gd name="connsiteX151" fmla="*/ 3042 w 10000"/>
                    <a:gd name="connsiteY151" fmla="*/ 1670 h 9917"/>
                    <a:gd name="connsiteX152" fmla="*/ 2952 w 10000"/>
                    <a:gd name="connsiteY152" fmla="*/ 1923 h 9917"/>
                    <a:gd name="connsiteX153" fmla="*/ 2872 w 10000"/>
                    <a:gd name="connsiteY153" fmla="*/ 1894 h 9917"/>
                    <a:gd name="connsiteX154" fmla="*/ 2839 w 10000"/>
                    <a:gd name="connsiteY154" fmla="*/ 2000 h 9917"/>
                    <a:gd name="connsiteX155" fmla="*/ 2724 w 10000"/>
                    <a:gd name="connsiteY155" fmla="*/ 2039 h 9917"/>
                    <a:gd name="connsiteX156" fmla="*/ 2760 w 10000"/>
                    <a:gd name="connsiteY156" fmla="*/ 1917 h 9917"/>
                    <a:gd name="connsiteX157" fmla="*/ 2649 w 10000"/>
                    <a:gd name="connsiteY157" fmla="*/ 1747 h 9917"/>
                    <a:gd name="connsiteX158" fmla="*/ 2482 w 10000"/>
                    <a:gd name="connsiteY158" fmla="*/ 1530 h 9917"/>
                    <a:gd name="connsiteX159" fmla="*/ 2409 w 10000"/>
                    <a:gd name="connsiteY159" fmla="*/ 1636 h 9917"/>
                    <a:gd name="connsiteX160" fmla="*/ 2296 w 10000"/>
                    <a:gd name="connsiteY160" fmla="*/ 1534 h 9917"/>
                    <a:gd name="connsiteX161" fmla="*/ 2200 w 10000"/>
                    <a:gd name="connsiteY161" fmla="*/ 1588 h 9917"/>
                    <a:gd name="connsiteX162" fmla="*/ 2122 w 10000"/>
                    <a:gd name="connsiteY162" fmla="*/ 1541 h 9917"/>
                    <a:gd name="connsiteX163" fmla="*/ 2070 w 10000"/>
                    <a:gd name="connsiteY163" fmla="*/ 1688 h 9917"/>
                    <a:gd name="connsiteX164" fmla="*/ 2092 w 10000"/>
                    <a:gd name="connsiteY164" fmla="*/ 1891 h 9917"/>
                    <a:gd name="connsiteX165" fmla="*/ 1934 w 10000"/>
                    <a:gd name="connsiteY165" fmla="*/ 1859 h 9917"/>
                    <a:gd name="connsiteX166" fmla="*/ 1934 w 10000"/>
                    <a:gd name="connsiteY166" fmla="*/ 2010 h 9917"/>
                    <a:gd name="connsiteX167" fmla="*/ 1915 w 10000"/>
                    <a:gd name="connsiteY167" fmla="*/ 2210 h 9917"/>
                    <a:gd name="connsiteX168" fmla="*/ 1741 w 10000"/>
                    <a:gd name="connsiteY168" fmla="*/ 2057 h 9917"/>
                    <a:gd name="connsiteX169" fmla="*/ 1678 w 10000"/>
                    <a:gd name="connsiteY169" fmla="*/ 1947 h 9917"/>
                    <a:gd name="connsiteX170" fmla="*/ 1547 w 10000"/>
                    <a:gd name="connsiteY170" fmla="*/ 2014 h 9917"/>
                    <a:gd name="connsiteX171" fmla="*/ 1437 w 10000"/>
                    <a:gd name="connsiteY171" fmla="*/ 1842 h 9917"/>
                    <a:gd name="connsiteX172" fmla="*/ 1207 w 10000"/>
                    <a:gd name="connsiteY172" fmla="*/ 2064 h 9917"/>
                    <a:gd name="connsiteX173" fmla="*/ 1061 w 10000"/>
                    <a:gd name="connsiteY173" fmla="*/ 2091 h 9917"/>
                    <a:gd name="connsiteX174" fmla="*/ 1062 w 10000"/>
                    <a:gd name="connsiteY174" fmla="*/ 2221 h 9917"/>
                    <a:gd name="connsiteX175" fmla="*/ 919 w 10000"/>
                    <a:gd name="connsiteY175" fmla="*/ 2212 h 9917"/>
                    <a:gd name="connsiteX176" fmla="*/ 844 w 10000"/>
                    <a:gd name="connsiteY176" fmla="*/ 2368 h 9917"/>
                    <a:gd name="connsiteX177" fmla="*/ 779 w 10000"/>
                    <a:gd name="connsiteY177" fmla="*/ 2452 h 9917"/>
                    <a:gd name="connsiteX178" fmla="*/ 665 w 10000"/>
                    <a:gd name="connsiteY178" fmla="*/ 2451 h 9917"/>
                    <a:gd name="connsiteX179" fmla="*/ 882 w 10000"/>
                    <a:gd name="connsiteY179" fmla="*/ 2806 h 9917"/>
                    <a:gd name="connsiteX180" fmla="*/ 886 w 10000"/>
                    <a:gd name="connsiteY180" fmla="*/ 3039 h 9917"/>
                    <a:gd name="connsiteX181" fmla="*/ 783 w 10000"/>
                    <a:gd name="connsiteY181" fmla="*/ 3298 h 9917"/>
                    <a:gd name="connsiteX182" fmla="*/ 723 w 10000"/>
                    <a:gd name="connsiteY182" fmla="*/ 3591 h 9917"/>
                    <a:gd name="connsiteX183" fmla="*/ 622 w 10000"/>
                    <a:gd name="connsiteY183" fmla="*/ 3933 h 9917"/>
                    <a:gd name="connsiteX184" fmla="*/ 594 w 10000"/>
                    <a:gd name="connsiteY184" fmla="*/ 4250 h 9917"/>
                    <a:gd name="connsiteX185" fmla="*/ 455 w 10000"/>
                    <a:gd name="connsiteY185" fmla="*/ 4430 h 9917"/>
                    <a:gd name="connsiteX186" fmla="*/ 412 w 10000"/>
                    <a:gd name="connsiteY186" fmla="*/ 4678 h 9917"/>
                    <a:gd name="connsiteX187" fmla="*/ 282 w 10000"/>
                    <a:gd name="connsiteY187" fmla="*/ 4747 h 9917"/>
                    <a:gd name="connsiteX188" fmla="*/ 268 w 10000"/>
                    <a:gd name="connsiteY188" fmla="*/ 4920 h 9917"/>
                    <a:gd name="connsiteX189" fmla="*/ 146 w 10000"/>
                    <a:gd name="connsiteY189" fmla="*/ 5020 h 9917"/>
                    <a:gd name="connsiteX190" fmla="*/ 6 w 10000"/>
                    <a:gd name="connsiteY190" fmla="*/ 5116 h 9917"/>
                    <a:gd name="connsiteX191" fmla="*/ 12 w 10000"/>
                    <a:gd name="connsiteY191" fmla="*/ 5248 h 9917"/>
                    <a:gd name="connsiteX192" fmla="*/ 207 w 10000"/>
                    <a:gd name="connsiteY192" fmla="*/ 5191 h 9917"/>
                    <a:gd name="connsiteX193" fmla="*/ 369 w 10000"/>
                    <a:gd name="connsiteY193" fmla="*/ 5195 h 9917"/>
                    <a:gd name="connsiteX194" fmla="*/ 428 w 10000"/>
                    <a:gd name="connsiteY194" fmla="*/ 5283 h 9917"/>
                    <a:gd name="connsiteX195" fmla="*/ 653 w 10000"/>
                    <a:gd name="connsiteY195" fmla="*/ 5208 h 9917"/>
                    <a:gd name="connsiteX196" fmla="*/ 604 w 10000"/>
                    <a:gd name="connsiteY196" fmla="*/ 4976 h 9917"/>
                    <a:gd name="connsiteX197" fmla="*/ 683 w 10000"/>
                    <a:gd name="connsiteY197" fmla="*/ 4844 h 9917"/>
                    <a:gd name="connsiteX198" fmla="*/ 700 w 10000"/>
                    <a:gd name="connsiteY198" fmla="*/ 4651 h 9917"/>
                    <a:gd name="connsiteX199" fmla="*/ 543 w 10000"/>
                    <a:gd name="connsiteY199" fmla="*/ 4553 h 9917"/>
                    <a:gd name="connsiteX200" fmla="*/ 647 w 10000"/>
                    <a:gd name="connsiteY200" fmla="*/ 4444 h 9917"/>
                    <a:gd name="connsiteX201" fmla="*/ 822 w 10000"/>
                    <a:gd name="connsiteY201" fmla="*/ 4401 h 9917"/>
                    <a:gd name="connsiteX202" fmla="*/ 996 w 10000"/>
                    <a:gd name="connsiteY202" fmla="*/ 4485 h 9917"/>
                    <a:gd name="connsiteX203" fmla="*/ 1080 w 10000"/>
                    <a:gd name="connsiteY203" fmla="*/ 4582 h 9917"/>
                    <a:gd name="connsiteX204" fmla="*/ 1192 w 10000"/>
                    <a:gd name="connsiteY204" fmla="*/ 4478 h 9917"/>
                    <a:gd name="connsiteX205" fmla="*/ 1297 w 10000"/>
                    <a:gd name="connsiteY205" fmla="*/ 4650 h 9917"/>
                    <a:gd name="connsiteX206" fmla="*/ 1542 w 10000"/>
                    <a:gd name="connsiteY206" fmla="*/ 4656 h 9917"/>
                    <a:gd name="connsiteX207" fmla="*/ 1609 w 10000"/>
                    <a:gd name="connsiteY207" fmla="*/ 4856 h 9917"/>
                    <a:gd name="connsiteX208" fmla="*/ 1525 w 10000"/>
                    <a:gd name="connsiteY208" fmla="*/ 5005 h 9917"/>
                    <a:gd name="connsiteX209" fmla="*/ 1509 w 10000"/>
                    <a:gd name="connsiteY209" fmla="*/ 5227 h 9917"/>
                    <a:gd name="connsiteX210" fmla="*/ 1651 w 10000"/>
                    <a:gd name="connsiteY210" fmla="*/ 5308 h 9917"/>
                    <a:gd name="connsiteX211" fmla="*/ 1825 w 10000"/>
                    <a:gd name="connsiteY211" fmla="*/ 5577 h 9917"/>
                    <a:gd name="connsiteX212" fmla="*/ 1846 w 10000"/>
                    <a:gd name="connsiteY212" fmla="*/ 5869 h 9917"/>
                    <a:gd name="connsiteX213" fmla="*/ 1965 w 10000"/>
                    <a:gd name="connsiteY213" fmla="*/ 5834 h 9917"/>
                    <a:gd name="connsiteX214" fmla="*/ 2088 w 10000"/>
                    <a:gd name="connsiteY214" fmla="*/ 5658 h 9917"/>
                    <a:gd name="connsiteX215" fmla="*/ 2310 w 10000"/>
                    <a:gd name="connsiteY215" fmla="*/ 5918 h 9917"/>
                    <a:gd name="connsiteX216" fmla="*/ 2582 w 10000"/>
                    <a:gd name="connsiteY216" fmla="*/ 5899 h 9917"/>
                    <a:gd name="connsiteX217" fmla="*/ 2794 w 10000"/>
                    <a:gd name="connsiteY217" fmla="*/ 6011 h 9917"/>
                    <a:gd name="connsiteX218" fmla="*/ 2969 w 10000"/>
                    <a:gd name="connsiteY218" fmla="*/ 6180 h 9917"/>
                    <a:gd name="connsiteX219" fmla="*/ 3107 w 10000"/>
                    <a:gd name="connsiteY219" fmla="*/ 6169 h 9917"/>
                    <a:gd name="connsiteX220" fmla="*/ 3291 w 10000"/>
                    <a:gd name="connsiteY220" fmla="*/ 6038 h 9917"/>
                    <a:gd name="connsiteX221" fmla="*/ 3362 w 10000"/>
                    <a:gd name="connsiteY221" fmla="*/ 6123 h 9917"/>
                    <a:gd name="connsiteX222" fmla="*/ 3406 w 10000"/>
                    <a:gd name="connsiteY222" fmla="*/ 6351 h 9917"/>
                    <a:gd name="connsiteX223" fmla="*/ 3472 w 10000"/>
                    <a:gd name="connsiteY223" fmla="*/ 6541 h 9917"/>
                    <a:gd name="connsiteX224" fmla="*/ 3627 w 10000"/>
                    <a:gd name="connsiteY224" fmla="*/ 6483 h 9917"/>
                    <a:gd name="connsiteX225" fmla="*/ 3850 w 10000"/>
                    <a:gd name="connsiteY225" fmla="*/ 6375 h 9917"/>
                    <a:gd name="connsiteX226" fmla="*/ 3908 w 10000"/>
                    <a:gd name="connsiteY226" fmla="*/ 6505 h 9917"/>
                    <a:gd name="connsiteX227" fmla="*/ 3919 w 10000"/>
                    <a:gd name="connsiteY227" fmla="*/ 6754 h 9917"/>
                    <a:gd name="connsiteX228" fmla="*/ 3830 w 10000"/>
                    <a:gd name="connsiteY228" fmla="*/ 6875 h 9917"/>
                    <a:gd name="connsiteX229" fmla="*/ 3930 w 10000"/>
                    <a:gd name="connsiteY229" fmla="*/ 6995 h 9917"/>
                    <a:gd name="connsiteX230" fmla="*/ 4080 w 10000"/>
                    <a:gd name="connsiteY230" fmla="*/ 6811 h 9917"/>
                    <a:gd name="connsiteX231" fmla="*/ 4221 w 10000"/>
                    <a:gd name="connsiteY231" fmla="*/ 6592 h 9917"/>
                    <a:gd name="connsiteX232" fmla="*/ 4464 w 10000"/>
                    <a:gd name="connsiteY232" fmla="*/ 6759 h 9917"/>
                    <a:gd name="connsiteX233" fmla="*/ 4579 w 10000"/>
                    <a:gd name="connsiteY233" fmla="*/ 6880 h 9917"/>
                    <a:gd name="connsiteX234" fmla="*/ 4677 w 10000"/>
                    <a:gd name="connsiteY234" fmla="*/ 6612 h 9917"/>
                    <a:gd name="connsiteX235" fmla="*/ 4898 w 10000"/>
                    <a:gd name="connsiteY235" fmla="*/ 6618 h 9917"/>
                    <a:gd name="connsiteX236" fmla="*/ 5085 w 10000"/>
                    <a:gd name="connsiteY236" fmla="*/ 6746 h 9917"/>
                    <a:gd name="connsiteX237" fmla="*/ 5216 w 10000"/>
                    <a:gd name="connsiteY237" fmla="*/ 6996 h 9917"/>
                    <a:gd name="connsiteX238" fmla="*/ 5361 w 10000"/>
                    <a:gd name="connsiteY238" fmla="*/ 7083 h 9917"/>
                    <a:gd name="connsiteX239" fmla="*/ 5361 w 10000"/>
                    <a:gd name="connsiteY239" fmla="*/ 7230 h 9917"/>
                    <a:gd name="connsiteX240" fmla="*/ 5252 w 10000"/>
                    <a:gd name="connsiteY240" fmla="*/ 7235 h 9917"/>
                    <a:gd name="connsiteX241" fmla="*/ 5196 w 10000"/>
                    <a:gd name="connsiteY241" fmla="*/ 7447 h 9917"/>
                    <a:gd name="connsiteX242" fmla="*/ 5100 w 10000"/>
                    <a:gd name="connsiteY242" fmla="*/ 7622 h 9917"/>
                    <a:gd name="connsiteX243" fmla="*/ 4976 w 10000"/>
                    <a:gd name="connsiteY243" fmla="*/ 7612 h 9917"/>
                    <a:gd name="connsiteX244" fmla="*/ 4920 w 10000"/>
                    <a:gd name="connsiteY244" fmla="*/ 7512 h 9917"/>
                    <a:gd name="connsiteX245" fmla="*/ 4849 w 10000"/>
                    <a:gd name="connsiteY245" fmla="*/ 7673 h 9917"/>
                    <a:gd name="connsiteX246" fmla="*/ 4767 w 10000"/>
                    <a:gd name="connsiteY246" fmla="*/ 7673 h 9917"/>
                    <a:gd name="connsiteX247" fmla="*/ 4680 w 10000"/>
                    <a:gd name="connsiteY247" fmla="*/ 7622 h 9917"/>
                    <a:gd name="connsiteX248" fmla="*/ 4462 w 10000"/>
                    <a:gd name="connsiteY248" fmla="*/ 7896 h 9917"/>
                    <a:gd name="connsiteX249" fmla="*/ 4580 w 10000"/>
                    <a:gd name="connsiteY249" fmla="*/ 8073 h 9917"/>
                    <a:gd name="connsiteX250" fmla="*/ 4738 w 10000"/>
                    <a:gd name="connsiteY250" fmla="*/ 8151 h 9917"/>
                    <a:gd name="connsiteX251" fmla="*/ 4811 w 10000"/>
                    <a:gd name="connsiteY251" fmla="*/ 8280 h 9917"/>
                    <a:gd name="connsiteX252" fmla="*/ 5039 w 10000"/>
                    <a:gd name="connsiteY252" fmla="*/ 8269 h 9917"/>
                    <a:gd name="connsiteX253" fmla="*/ 5086 w 10000"/>
                    <a:gd name="connsiteY253" fmla="*/ 8485 h 9917"/>
                    <a:gd name="connsiteX254" fmla="*/ 5144 w 10000"/>
                    <a:gd name="connsiteY254" fmla="*/ 8660 h 9917"/>
                    <a:gd name="connsiteX255" fmla="*/ 5328 w 10000"/>
                    <a:gd name="connsiteY255" fmla="*/ 8631 h 9917"/>
                    <a:gd name="connsiteX256" fmla="*/ 5441 w 10000"/>
                    <a:gd name="connsiteY256" fmla="*/ 8913 h 9917"/>
                    <a:gd name="connsiteX257" fmla="*/ 5679 w 10000"/>
                    <a:gd name="connsiteY257" fmla="*/ 9191 h 9917"/>
                    <a:gd name="connsiteX258" fmla="*/ 5687 w 10000"/>
                    <a:gd name="connsiteY258" fmla="*/ 9419 h 9917"/>
                    <a:gd name="connsiteX259" fmla="*/ 5730 w 10000"/>
                    <a:gd name="connsiteY259" fmla="*/ 9588 h 9917"/>
                    <a:gd name="connsiteX260" fmla="*/ 5802 w 10000"/>
                    <a:gd name="connsiteY260" fmla="*/ 9755 h 9917"/>
                    <a:gd name="connsiteX261" fmla="*/ 6067 w 10000"/>
                    <a:gd name="connsiteY261" fmla="*/ 9914 h 9917"/>
                    <a:gd name="connsiteX262" fmla="*/ 7093 w 10000"/>
                    <a:gd name="connsiteY262" fmla="*/ 9585 h 9917"/>
                    <a:gd name="connsiteX263" fmla="*/ 8092 w 10000"/>
                    <a:gd name="connsiteY263" fmla="*/ 9195 h 9917"/>
                    <a:gd name="connsiteX264" fmla="*/ 7898 w 10000"/>
                    <a:gd name="connsiteY264" fmla="*/ 8826 h 9917"/>
                    <a:gd name="connsiteX265" fmla="*/ 8253 w 10000"/>
                    <a:gd name="connsiteY265" fmla="*/ 9313 h 9917"/>
                    <a:gd name="connsiteX266" fmla="*/ 7711 w 10000"/>
                    <a:gd name="connsiteY266" fmla="*/ 9287 h 9917"/>
                    <a:gd name="connsiteX267" fmla="*/ 6966 w 10000"/>
                    <a:gd name="connsiteY267" fmla="*/ 9271 h 9917"/>
                    <a:gd name="connsiteX268" fmla="*/ 7114 w 10000"/>
                    <a:gd name="connsiteY268" fmla="*/ 9171 h 9917"/>
                    <a:gd name="connsiteX269" fmla="*/ 7242 w 10000"/>
                    <a:gd name="connsiteY269" fmla="*/ 9280 h 9917"/>
                    <a:gd name="connsiteX270" fmla="*/ 7286 w 10000"/>
                    <a:gd name="connsiteY270" fmla="*/ 9161 h 9917"/>
                    <a:gd name="connsiteX271" fmla="*/ 7220 w 10000"/>
                    <a:gd name="connsiteY271" fmla="*/ 8960 h 9917"/>
                    <a:gd name="connsiteX272" fmla="*/ 7182 w 10000"/>
                    <a:gd name="connsiteY272" fmla="*/ 8744 h 9917"/>
                    <a:gd name="connsiteX273" fmla="*/ 6958 w 10000"/>
                    <a:gd name="connsiteY273" fmla="*/ 8700 h 9917"/>
                    <a:gd name="connsiteX274" fmla="*/ 6954 w 10000"/>
                    <a:gd name="connsiteY274" fmla="*/ 8466 h 9917"/>
                    <a:gd name="connsiteX275" fmla="*/ 6875 w 10000"/>
                    <a:gd name="connsiteY275" fmla="*/ 8208 h 9917"/>
                    <a:gd name="connsiteX276" fmla="*/ 6800 w 10000"/>
                    <a:gd name="connsiteY276" fmla="*/ 8175 h 9917"/>
                    <a:gd name="connsiteX277" fmla="*/ 6840 w 10000"/>
                    <a:gd name="connsiteY277" fmla="*/ 8002 h 9917"/>
                    <a:gd name="connsiteX278" fmla="*/ 7009 w 10000"/>
                    <a:gd name="connsiteY278" fmla="*/ 7964 h 9917"/>
                    <a:gd name="connsiteX0" fmla="*/ 7009 w 10000"/>
                    <a:gd name="connsiteY0" fmla="*/ 8031 h 9880"/>
                    <a:gd name="connsiteX1" fmla="*/ 7068 w 10000"/>
                    <a:gd name="connsiteY1" fmla="*/ 7914 h 9880"/>
                    <a:gd name="connsiteX2" fmla="*/ 7090 w 10000"/>
                    <a:gd name="connsiteY2" fmla="*/ 7772 h 9880"/>
                    <a:gd name="connsiteX3" fmla="*/ 7210 w 10000"/>
                    <a:gd name="connsiteY3" fmla="*/ 7876 h 9880"/>
                    <a:gd name="connsiteX4" fmla="*/ 7305 w 10000"/>
                    <a:gd name="connsiteY4" fmla="*/ 7887 h 9880"/>
                    <a:gd name="connsiteX5" fmla="*/ 7397 w 10000"/>
                    <a:gd name="connsiteY5" fmla="*/ 7938 h 9880"/>
                    <a:gd name="connsiteX6" fmla="*/ 7452 w 10000"/>
                    <a:gd name="connsiteY6" fmla="*/ 7715 h 9880"/>
                    <a:gd name="connsiteX7" fmla="*/ 7503 w 10000"/>
                    <a:gd name="connsiteY7" fmla="*/ 7648 h 9880"/>
                    <a:gd name="connsiteX8" fmla="*/ 7466 w 10000"/>
                    <a:gd name="connsiteY8" fmla="*/ 7467 h 9880"/>
                    <a:gd name="connsiteX9" fmla="*/ 7643 w 10000"/>
                    <a:gd name="connsiteY9" fmla="*/ 7293 h 9880"/>
                    <a:gd name="connsiteX10" fmla="*/ 7652 w 10000"/>
                    <a:gd name="connsiteY10" fmla="*/ 7118 h 9880"/>
                    <a:gd name="connsiteX11" fmla="*/ 7763 w 10000"/>
                    <a:gd name="connsiteY11" fmla="*/ 7095 h 9880"/>
                    <a:gd name="connsiteX12" fmla="*/ 8060 w 10000"/>
                    <a:gd name="connsiteY12" fmla="*/ 7106 h 9880"/>
                    <a:gd name="connsiteX13" fmla="*/ 8079 w 10000"/>
                    <a:gd name="connsiteY13" fmla="*/ 6981 h 9880"/>
                    <a:gd name="connsiteX14" fmla="*/ 8041 w 10000"/>
                    <a:gd name="connsiteY14" fmla="*/ 6851 h 9880"/>
                    <a:gd name="connsiteX15" fmla="*/ 8080 w 10000"/>
                    <a:gd name="connsiteY15" fmla="*/ 6751 h 9880"/>
                    <a:gd name="connsiteX16" fmla="*/ 8125 w 10000"/>
                    <a:gd name="connsiteY16" fmla="*/ 6662 h 9880"/>
                    <a:gd name="connsiteX17" fmla="*/ 8045 w 10000"/>
                    <a:gd name="connsiteY17" fmla="*/ 6600 h 9880"/>
                    <a:gd name="connsiteX18" fmla="*/ 8062 w 10000"/>
                    <a:gd name="connsiteY18" fmla="*/ 6469 h 9880"/>
                    <a:gd name="connsiteX19" fmla="*/ 8127 w 10000"/>
                    <a:gd name="connsiteY19" fmla="*/ 6469 h 9880"/>
                    <a:gd name="connsiteX20" fmla="*/ 8181 w 10000"/>
                    <a:gd name="connsiteY20" fmla="*/ 6354 h 9880"/>
                    <a:gd name="connsiteX21" fmla="*/ 8277 w 10000"/>
                    <a:gd name="connsiteY21" fmla="*/ 6306 h 9880"/>
                    <a:gd name="connsiteX22" fmla="*/ 8206 w 10000"/>
                    <a:gd name="connsiteY22" fmla="*/ 6179 h 9880"/>
                    <a:gd name="connsiteX23" fmla="*/ 8169 w 10000"/>
                    <a:gd name="connsiteY23" fmla="*/ 6120 h 9880"/>
                    <a:gd name="connsiteX24" fmla="*/ 8244 w 10000"/>
                    <a:gd name="connsiteY24" fmla="*/ 6027 h 9880"/>
                    <a:gd name="connsiteX25" fmla="*/ 8389 w 10000"/>
                    <a:gd name="connsiteY25" fmla="*/ 6123 h 9880"/>
                    <a:gd name="connsiteX26" fmla="*/ 8506 w 10000"/>
                    <a:gd name="connsiteY26" fmla="*/ 6034 h 9880"/>
                    <a:gd name="connsiteX27" fmla="*/ 8418 w 10000"/>
                    <a:gd name="connsiteY27" fmla="*/ 5915 h 9880"/>
                    <a:gd name="connsiteX28" fmla="*/ 8411 w 10000"/>
                    <a:gd name="connsiteY28" fmla="*/ 5705 h 9880"/>
                    <a:gd name="connsiteX29" fmla="*/ 8623 w 10000"/>
                    <a:gd name="connsiteY29" fmla="*/ 5692 h 9880"/>
                    <a:gd name="connsiteX30" fmla="*/ 8662 w 10000"/>
                    <a:gd name="connsiteY30" fmla="*/ 5531 h 9880"/>
                    <a:gd name="connsiteX31" fmla="*/ 8524 w 10000"/>
                    <a:gd name="connsiteY31" fmla="*/ 5416 h 9880"/>
                    <a:gd name="connsiteX32" fmla="*/ 8524 w 10000"/>
                    <a:gd name="connsiteY32" fmla="*/ 5285 h 9880"/>
                    <a:gd name="connsiteX33" fmla="*/ 8769 w 10000"/>
                    <a:gd name="connsiteY33" fmla="*/ 5345 h 9880"/>
                    <a:gd name="connsiteX34" fmla="*/ 8786 w 10000"/>
                    <a:gd name="connsiteY34" fmla="*/ 5041 h 9880"/>
                    <a:gd name="connsiteX35" fmla="*/ 8979 w 10000"/>
                    <a:gd name="connsiteY35" fmla="*/ 5034 h 9880"/>
                    <a:gd name="connsiteX36" fmla="*/ 9091 w 10000"/>
                    <a:gd name="connsiteY36" fmla="*/ 4926 h 9880"/>
                    <a:gd name="connsiteX37" fmla="*/ 9021 w 10000"/>
                    <a:gd name="connsiteY37" fmla="*/ 4809 h 9880"/>
                    <a:gd name="connsiteX38" fmla="*/ 9108 w 10000"/>
                    <a:gd name="connsiteY38" fmla="*/ 4601 h 9880"/>
                    <a:gd name="connsiteX39" fmla="*/ 9076 w 10000"/>
                    <a:gd name="connsiteY39" fmla="*/ 4511 h 9880"/>
                    <a:gd name="connsiteX40" fmla="*/ 9251 w 10000"/>
                    <a:gd name="connsiteY40" fmla="*/ 4382 h 9880"/>
                    <a:gd name="connsiteX41" fmla="*/ 9254 w 10000"/>
                    <a:gd name="connsiteY41" fmla="*/ 4193 h 9880"/>
                    <a:gd name="connsiteX42" fmla="*/ 9166 w 10000"/>
                    <a:gd name="connsiteY42" fmla="*/ 4050 h 9880"/>
                    <a:gd name="connsiteX43" fmla="*/ 9164 w 10000"/>
                    <a:gd name="connsiteY43" fmla="*/ 3925 h 9880"/>
                    <a:gd name="connsiteX44" fmla="*/ 9340 w 10000"/>
                    <a:gd name="connsiteY44" fmla="*/ 3910 h 9880"/>
                    <a:gd name="connsiteX45" fmla="*/ 9368 w 10000"/>
                    <a:gd name="connsiteY45" fmla="*/ 3808 h 9880"/>
                    <a:gd name="connsiteX46" fmla="*/ 9491 w 10000"/>
                    <a:gd name="connsiteY46" fmla="*/ 3925 h 9880"/>
                    <a:gd name="connsiteX47" fmla="*/ 9691 w 10000"/>
                    <a:gd name="connsiteY47" fmla="*/ 3909 h 9880"/>
                    <a:gd name="connsiteX48" fmla="*/ 9998 w 10000"/>
                    <a:gd name="connsiteY48" fmla="*/ 3806 h 9880"/>
                    <a:gd name="connsiteX49" fmla="*/ 9929 w 10000"/>
                    <a:gd name="connsiteY49" fmla="*/ 3645 h 9880"/>
                    <a:gd name="connsiteX50" fmla="*/ 9792 w 10000"/>
                    <a:gd name="connsiteY50" fmla="*/ 3458 h 9880"/>
                    <a:gd name="connsiteX51" fmla="*/ 9822 w 10000"/>
                    <a:gd name="connsiteY51" fmla="*/ 3255 h 9880"/>
                    <a:gd name="connsiteX52" fmla="*/ 9918 w 10000"/>
                    <a:gd name="connsiteY52" fmla="*/ 3131 h 9880"/>
                    <a:gd name="connsiteX53" fmla="*/ 9892 w 10000"/>
                    <a:gd name="connsiteY53" fmla="*/ 2995 h 9880"/>
                    <a:gd name="connsiteX54" fmla="*/ 9815 w 10000"/>
                    <a:gd name="connsiteY54" fmla="*/ 2990 h 9880"/>
                    <a:gd name="connsiteX55" fmla="*/ 9832 w 10000"/>
                    <a:gd name="connsiteY55" fmla="*/ 2861 h 9880"/>
                    <a:gd name="connsiteX56" fmla="*/ 9713 w 10000"/>
                    <a:gd name="connsiteY56" fmla="*/ 2772 h 9880"/>
                    <a:gd name="connsiteX57" fmla="*/ 9737 w 10000"/>
                    <a:gd name="connsiteY57" fmla="*/ 2653 h 9880"/>
                    <a:gd name="connsiteX58" fmla="*/ 9878 w 10000"/>
                    <a:gd name="connsiteY58" fmla="*/ 2603 h 9880"/>
                    <a:gd name="connsiteX59" fmla="*/ 9867 w 10000"/>
                    <a:gd name="connsiteY59" fmla="*/ 2464 h 9880"/>
                    <a:gd name="connsiteX60" fmla="*/ 9732 w 10000"/>
                    <a:gd name="connsiteY60" fmla="*/ 2414 h 9880"/>
                    <a:gd name="connsiteX61" fmla="*/ 9753 w 10000"/>
                    <a:gd name="connsiteY61" fmla="*/ 2545 h 9880"/>
                    <a:gd name="connsiteX62" fmla="*/ 9662 w 10000"/>
                    <a:gd name="connsiteY62" fmla="*/ 2566 h 9880"/>
                    <a:gd name="connsiteX63" fmla="*/ 9617 w 10000"/>
                    <a:gd name="connsiteY63" fmla="*/ 2494 h 9880"/>
                    <a:gd name="connsiteX64" fmla="*/ 9520 w 10000"/>
                    <a:gd name="connsiteY64" fmla="*/ 2477 h 9880"/>
                    <a:gd name="connsiteX65" fmla="*/ 9433 w 10000"/>
                    <a:gd name="connsiteY65" fmla="*/ 2390 h 9880"/>
                    <a:gd name="connsiteX66" fmla="*/ 9339 w 10000"/>
                    <a:gd name="connsiteY66" fmla="*/ 2466 h 9880"/>
                    <a:gd name="connsiteX67" fmla="*/ 9203 w 10000"/>
                    <a:gd name="connsiteY67" fmla="*/ 2473 h 9880"/>
                    <a:gd name="connsiteX68" fmla="*/ 9156 w 10000"/>
                    <a:gd name="connsiteY68" fmla="*/ 2373 h 9880"/>
                    <a:gd name="connsiteX69" fmla="*/ 9159 w 10000"/>
                    <a:gd name="connsiteY69" fmla="*/ 2250 h 9880"/>
                    <a:gd name="connsiteX70" fmla="*/ 9119 w 10000"/>
                    <a:gd name="connsiteY70" fmla="*/ 2104 h 9880"/>
                    <a:gd name="connsiteX71" fmla="*/ 9046 w 10000"/>
                    <a:gd name="connsiteY71" fmla="*/ 1901 h 9880"/>
                    <a:gd name="connsiteX72" fmla="*/ 9212 w 10000"/>
                    <a:gd name="connsiteY72" fmla="*/ 1871 h 9880"/>
                    <a:gd name="connsiteX73" fmla="*/ 9261 w 10000"/>
                    <a:gd name="connsiteY73" fmla="*/ 1743 h 9880"/>
                    <a:gd name="connsiteX74" fmla="*/ 9309 w 10000"/>
                    <a:gd name="connsiteY74" fmla="*/ 1636 h 9880"/>
                    <a:gd name="connsiteX75" fmla="*/ 9242 w 10000"/>
                    <a:gd name="connsiteY75" fmla="*/ 1449 h 9880"/>
                    <a:gd name="connsiteX76" fmla="*/ 9133 w 10000"/>
                    <a:gd name="connsiteY76" fmla="*/ 1418 h 9880"/>
                    <a:gd name="connsiteX77" fmla="*/ 9063 w 10000"/>
                    <a:gd name="connsiteY77" fmla="*/ 1282 h 9880"/>
                    <a:gd name="connsiteX78" fmla="*/ 8854 w 10000"/>
                    <a:gd name="connsiteY78" fmla="*/ 1150 h 9880"/>
                    <a:gd name="connsiteX79" fmla="*/ 8744 w 10000"/>
                    <a:gd name="connsiteY79" fmla="*/ 1144 h 9880"/>
                    <a:gd name="connsiteX80" fmla="*/ 8564 w 10000"/>
                    <a:gd name="connsiteY80" fmla="*/ 1082 h 9880"/>
                    <a:gd name="connsiteX81" fmla="*/ 8447 w 10000"/>
                    <a:gd name="connsiteY81" fmla="*/ 1067 h 9880"/>
                    <a:gd name="connsiteX82" fmla="*/ 8241 w 10000"/>
                    <a:gd name="connsiteY82" fmla="*/ 1067 h 9880"/>
                    <a:gd name="connsiteX83" fmla="*/ 8131 w 10000"/>
                    <a:gd name="connsiteY83" fmla="*/ 1174 h 9880"/>
                    <a:gd name="connsiteX84" fmla="*/ 8050 w 10000"/>
                    <a:gd name="connsiteY84" fmla="*/ 1285 h 9880"/>
                    <a:gd name="connsiteX85" fmla="*/ 8112 w 10000"/>
                    <a:gd name="connsiteY85" fmla="*/ 1526 h 9880"/>
                    <a:gd name="connsiteX86" fmla="*/ 7907 w 10000"/>
                    <a:gd name="connsiteY86" fmla="*/ 1440 h 9880"/>
                    <a:gd name="connsiteX87" fmla="*/ 7765 w 10000"/>
                    <a:gd name="connsiteY87" fmla="*/ 1511 h 9880"/>
                    <a:gd name="connsiteX88" fmla="*/ 7675 w 10000"/>
                    <a:gd name="connsiteY88" fmla="*/ 1466 h 9880"/>
                    <a:gd name="connsiteX89" fmla="*/ 7635 w 10000"/>
                    <a:gd name="connsiteY89" fmla="*/ 1553 h 9880"/>
                    <a:gd name="connsiteX90" fmla="*/ 7576 w 10000"/>
                    <a:gd name="connsiteY90" fmla="*/ 1663 h 9880"/>
                    <a:gd name="connsiteX91" fmla="*/ 7476 w 10000"/>
                    <a:gd name="connsiteY91" fmla="*/ 1553 h 9880"/>
                    <a:gd name="connsiteX92" fmla="*/ 7358 w 10000"/>
                    <a:gd name="connsiteY92" fmla="*/ 1594 h 9880"/>
                    <a:gd name="connsiteX93" fmla="*/ 7302 w 10000"/>
                    <a:gd name="connsiteY93" fmla="*/ 1674 h 9880"/>
                    <a:gd name="connsiteX94" fmla="*/ 7197 w 10000"/>
                    <a:gd name="connsiteY94" fmla="*/ 1598 h 9880"/>
                    <a:gd name="connsiteX95" fmla="*/ 7091 w 10000"/>
                    <a:gd name="connsiteY95" fmla="*/ 1559 h 9880"/>
                    <a:gd name="connsiteX96" fmla="*/ 7000 w 10000"/>
                    <a:gd name="connsiteY96" fmla="*/ 1428 h 9880"/>
                    <a:gd name="connsiteX97" fmla="*/ 6793 w 10000"/>
                    <a:gd name="connsiteY97" fmla="*/ 1457 h 9880"/>
                    <a:gd name="connsiteX98" fmla="*/ 6733 w 10000"/>
                    <a:gd name="connsiteY98" fmla="*/ 1364 h 9880"/>
                    <a:gd name="connsiteX99" fmla="*/ 6712 w 10000"/>
                    <a:gd name="connsiteY99" fmla="*/ 1269 h 9880"/>
                    <a:gd name="connsiteX100" fmla="*/ 6644 w 10000"/>
                    <a:gd name="connsiteY100" fmla="*/ 1238 h 9880"/>
                    <a:gd name="connsiteX101" fmla="*/ 6653 w 10000"/>
                    <a:gd name="connsiteY101" fmla="*/ 1129 h 9880"/>
                    <a:gd name="connsiteX102" fmla="*/ 6696 w 10000"/>
                    <a:gd name="connsiteY102" fmla="*/ 1049 h 9880"/>
                    <a:gd name="connsiteX103" fmla="*/ 6511 w 10000"/>
                    <a:gd name="connsiteY103" fmla="*/ 1026 h 9880"/>
                    <a:gd name="connsiteX104" fmla="*/ 6397 w 10000"/>
                    <a:gd name="connsiteY104" fmla="*/ 1062 h 9880"/>
                    <a:gd name="connsiteX105" fmla="*/ 6343 w 10000"/>
                    <a:gd name="connsiteY105" fmla="*/ 995 h 9880"/>
                    <a:gd name="connsiteX106" fmla="*/ 6246 w 10000"/>
                    <a:gd name="connsiteY106" fmla="*/ 954 h 9880"/>
                    <a:gd name="connsiteX107" fmla="*/ 6219 w 10000"/>
                    <a:gd name="connsiteY107" fmla="*/ 828 h 9880"/>
                    <a:gd name="connsiteX108" fmla="*/ 6265 w 10000"/>
                    <a:gd name="connsiteY108" fmla="*/ 762 h 9880"/>
                    <a:gd name="connsiteX109" fmla="*/ 6401 w 10000"/>
                    <a:gd name="connsiteY109" fmla="*/ 688 h 9880"/>
                    <a:gd name="connsiteX110" fmla="*/ 6251 w 10000"/>
                    <a:gd name="connsiteY110" fmla="*/ 605 h 9880"/>
                    <a:gd name="connsiteX111" fmla="*/ 6240 w 10000"/>
                    <a:gd name="connsiteY111" fmla="*/ 428 h 9880"/>
                    <a:gd name="connsiteX112" fmla="*/ 6119 w 10000"/>
                    <a:gd name="connsiteY112" fmla="*/ 469 h 9880"/>
                    <a:gd name="connsiteX113" fmla="*/ 6059 w 10000"/>
                    <a:gd name="connsiteY113" fmla="*/ 337 h 9880"/>
                    <a:gd name="connsiteX114" fmla="*/ 5934 w 10000"/>
                    <a:gd name="connsiteY114" fmla="*/ 284 h 9880"/>
                    <a:gd name="connsiteX115" fmla="*/ 5732 w 10000"/>
                    <a:gd name="connsiteY115" fmla="*/ 195 h 9880"/>
                    <a:gd name="connsiteX116" fmla="*/ 5473 w 10000"/>
                    <a:gd name="connsiteY116" fmla="*/ 200 h 9880"/>
                    <a:gd name="connsiteX117" fmla="*/ 5476 w 10000"/>
                    <a:gd name="connsiteY117" fmla="*/ 306 h 9880"/>
                    <a:gd name="connsiteX118" fmla="*/ 5412 w 10000"/>
                    <a:gd name="connsiteY118" fmla="*/ 306 h 9880"/>
                    <a:gd name="connsiteX119" fmla="*/ 5365 w 10000"/>
                    <a:gd name="connsiteY119" fmla="*/ 407 h 9880"/>
                    <a:gd name="connsiteX120" fmla="*/ 5337 w 10000"/>
                    <a:gd name="connsiteY120" fmla="*/ 631 h 9880"/>
                    <a:gd name="connsiteX121" fmla="*/ 5255 w 10000"/>
                    <a:gd name="connsiteY121" fmla="*/ 673 h 9880"/>
                    <a:gd name="connsiteX122" fmla="*/ 5130 w 10000"/>
                    <a:gd name="connsiteY122" fmla="*/ 660 h 9880"/>
                    <a:gd name="connsiteX123" fmla="*/ 5077 w 10000"/>
                    <a:gd name="connsiteY123" fmla="*/ 765 h 9880"/>
                    <a:gd name="connsiteX124" fmla="*/ 4999 w 10000"/>
                    <a:gd name="connsiteY124" fmla="*/ 856 h 9880"/>
                    <a:gd name="connsiteX125" fmla="*/ 4903 w 10000"/>
                    <a:gd name="connsiteY125" fmla="*/ 739 h 9880"/>
                    <a:gd name="connsiteX126" fmla="*/ 4875 w 10000"/>
                    <a:gd name="connsiteY126" fmla="*/ 573 h 9880"/>
                    <a:gd name="connsiteX127" fmla="*/ 4700 w 10000"/>
                    <a:gd name="connsiteY127" fmla="*/ 572 h 9880"/>
                    <a:gd name="connsiteX128" fmla="*/ 4683 w 10000"/>
                    <a:gd name="connsiteY128" fmla="*/ 460 h 9880"/>
                    <a:gd name="connsiteX129" fmla="*/ 4754 w 10000"/>
                    <a:gd name="connsiteY129" fmla="*/ 339 h 9880"/>
                    <a:gd name="connsiteX130" fmla="*/ 4628 w 10000"/>
                    <a:gd name="connsiteY130" fmla="*/ 241 h 9880"/>
                    <a:gd name="connsiteX131" fmla="*/ 4496 w 10000"/>
                    <a:gd name="connsiteY131" fmla="*/ 247 h 9880"/>
                    <a:gd name="connsiteX132" fmla="*/ 4351 w 10000"/>
                    <a:gd name="connsiteY132" fmla="*/ 147 h 9880"/>
                    <a:gd name="connsiteX133" fmla="*/ 4265 w 10000"/>
                    <a:gd name="connsiteY133" fmla="*/ 14 h 9880"/>
                    <a:gd name="connsiteX134" fmla="*/ 4129 w 10000"/>
                    <a:gd name="connsiteY134" fmla="*/ 14 h 9880"/>
                    <a:gd name="connsiteX135" fmla="*/ 4072 w 10000"/>
                    <a:gd name="connsiteY135" fmla="*/ 122 h 9880"/>
                    <a:gd name="connsiteX136" fmla="*/ 4180 w 10000"/>
                    <a:gd name="connsiteY136" fmla="*/ 210 h 9880"/>
                    <a:gd name="connsiteX137" fmla="*/ 4102 w 10000"/>
                    <a:gd name="connsiteY137" fmla="*/ 281 h 9880"/>
                    <a:gd name="connsiteX138" fmla="*/ 4081 w 10000"/>
                    <a:gd name="connsiteY138" fmla="*/ 382 h 9880"/>
                    <a:gd name="connsiteX139" fmla="*/ 3883 w 10000"/>
                    <a:gd name="connsiteY139" fmla="*/ 437 h 9880"/>
                    <a:gd name="connsiteX140" fmla="*/ 3743 w 10000"/>
                    <a:gd name="connsiteY140" fmla="*/ 498 h 9880"/>
                    <a:gd name="connsiteX141" fmla="*/ 3684 w 10000"/>
                    <a:gd name="connsiteY141" fmla="*/ 706 h 9880"/>
                    <a:gd name="connsiteX142" fmla="*/ 3630 w 10000"/>
                    <a:gd name="connsiteY142" fmla="*/ 761 h 9880"/>
                    <a:gd name="connsiteX143" fmla="*/ 3658 w 10000"/>
                    <a:gd name="connsiteY143" fmla="*/ 919 h 9880"/>
                    <a:gd name="connsiteX144" fmla="*/ 3528 w 10000"/>
                    <a:gd name="connsiteY144" fmla="*/ 1074 h 9880"/>
                    <a:gd name="connsiteX145" fmla="*/ 3487 w 10000"/>
                    <a:gd name="connsiteY145" fmla="*/ 1215 h 9880"/>
                    <a:gd name="connsiteX146" fmla="*/ 3551 w 10000"/>
                    <a:gd name="connsiteY146" fmla="*/ 1331 h 9880"/>
                    <a:gd name="connsiteX147" fmla="*/ 3369 w 10000"/>
                    <a:gd name="connsiteY147" fmla="*/ 1335 h 9880"/>
                    <a:gd name="connsiteX148" fmla="*/ 3288 w 10000"/>
                    <a:gd name="connsiteY148" fmla="*/ 1424 h 9880"/>
                    <a:gd name="connsiteX149" fmla="*/ 3165 w 10000"/>
                    <a:gd name="connsiteY149" fmla="*/ 1475 h 9880"/>
                    <a:gd name="connsiteX150" fmla="*/ 3190 w 10000"/>
                    <a:gd name="connsiteY150" fmla="*/ 1665 h 9880"/>
                    <a:gd name="connsiteX151" fmla="*/ 3042 w 10000"/>
                    <a:gd name="connsiteY151" fmla="*/ 1684 h 9880"/>
                    <a:gd name="connsiteX152" fmla="*/ 2952 w 10000"/>
                    <a:gd name="connsiteY152" fmla="*/ 1939 h 9880"/>
                    <a:gd name="connsiteX153" fmla="*/ 2872 w 10000"/>
                    <a:gd name="connsiteY153" fmla="*/ 1910 h 9880"/>
                    <a:gd name="connsiteX154" fmla="*/ 2839 w 10000"/>
                    <a:gd name="connsiteY154" fmla="*/ 2017 h 9880"/>
                    <a:gd name="connsiteX155" fmla="*/ 2724 w 10000"/>
                    <a:gd name="connsiteY155" fmla="*/ 2056 h 9880"/>
                    <a:gd name="connsiteX156" fmla="*/ 2760 w 10000"/>
                    <a:gd name="connsiteY156" fmla="*/ 1933 h 9880"/>
                    <a:gd name="connsiteX157" fmla="*/ 2649 w 10000"/>
                    <a:gd name="connsiteY157" fmla="*/ 1762 h 9880"/>
                    <a:gd name="connsiteX158" fmla="*/ 2482 w 10000"/>
                    <a:gd name="connsiteY158" fmla="*/ 1543 h 9880"/>
                    <a:gd name="connsiteX159" fmla="*/ 2409 w 10000"/>
                    <a:gd name="connsiteY159" fmla="*/ 1650 h 9880"/>
                    <a:gd name="connsiteX160" fmla="*/ 2296 w 10000"/>
                    <a:gd name="connsiteY160" fmla="*/ 1547 h 9880"/>
                    <a:gd name="connsiteX161" fmla="*/ 2200 w 10000"/>
                    <a:gd name="connsiteY161" fmla="*/ 1601 h 9880"/>
                    <a:gd name="connsiteX162" fmla="*/ 2122 w 10000"/>
                    <a:gd name="connsiteY162" fmla="*/ 1554 h 9880"/>
                    <a:gd name="connsiteX163" fmla="*/ 2070 w 10000"/>
                    <a:gd name="connsiteY163" fmla="*/ 1702 h 9880"/>
                    <a:gd name="connsiteX164" fmla="*/ 2092 w 10000"/>
                    <a:gd name="connsiteY164" fmla="*/ 1907 h 9880"/>
                    <a:gd name="connsiteX165" fmla="*/ 1934 w 10000"/>
                    <a:gd name="connsiteY165" fmla="*/ 1875 h 9880"/>
                    <a:gd name="connsiteX166" fmla="*/ 1934 w 10000"/>
                    <a:gd name="connsiteY166" fmla="*/ 2027 h 9880"/>
                    <a:gd name="connsiteX167" fmla="*/ 1915 w 10000"/>
                    <a:gd name="connsiteY167" fmla="*/ 2228 h 9880"/>
                    <a:gd name="connsiteX168" fmla="*/ 1741 w 10000"/>
                    <a:gd name="connsiteY168" fmla="*/ 2074 h 9880"/>
                    <a:gd name="connsiteX169" fmla="*/ 1678 w 10000"/>
                    <a:gd name="connsiteY169" fmla="*/ 1963 h 9880"/>
                    <a:gd name="connsiteX170" fmla="*/ 1547 w 10000"/>
                    <a:gd name="connsiteY170" fmla="*/ 2031 h 9880"/>
                    <a:gd name="connsiteX171" fmla="*/ 1437 w 10000"/>
                    <a:gd name="connsiteY171" fmla="*/ 1857 h 9880"/>
                    <a:gd name="connsiteX172" fmla="*/ 1207 w 10000"/>
                    <a:gd name="connsiteY172" fmla="*/ 2081 h 9880"/>
                    <a:gd name="connsiteX173" fmla="*/ 1061 w 10000"/>
                    <a:gd name="connsiteY173" fmla="*/ 2109 h 9880"/>
                    <a:gd name="connsiteX174" fmla="*/ 1062 w 10000"/>
                    <a:gd name="connsiteY174" fmla="*/ 2240 h 9880"/>
                    <a:gd name="connsiteX175" fmla="*/ 919 w 10000"/>
                    <a:gd name="connsiteY175" fmla="*/ 2231 h 9880"/>
                    <a:gd name="connsiteX176" fmla="*/ 844 w 10000"/>
                    <a:gd name="connsiteY176" fmla="*/ 2388 h 9880"/>
                    <a:gd name="connsiteX177" fmla="*/ 779 w 10000"/>
                    <a:gd name="connsiteY177" fmla="*/ 2473 h 9880"/>
                    <a:gd name="connsiteX178" fmla="*/ 665 w 10000"/>
                    <a:gd name="connsiteY178" fmla="*/ 2472 h 9880"/>
                    <a:gd name="connsiteX179" fmla="*/ 882 w 10000"/>
                    <a:gd name="connsiteY179" fmla="*/ 2829 h 9880"/>
                    <a:gd name="connsiteX180" fmla="*/ 886 w 10000"/>
                    <a:gd name="connsiteY180" fmla="*/ 3064 h 9880"/>
                    <a:gd name="connsiteX181" fmla="*/ 783 w 10000"/>
                    <a:gd name="connsiteY181" fmla="*/ 3326 h 9880"/>
                    <a:gd name="connsiteX182" fmla="*/ 723 w 10000"/>
                    <a:gd name="connsiteY182" fmla="*/ 3621 h 9880"/>
                    <a:gd name="connsiteX183" fmla="*/ 622 w 10000"/>
                    <a:gd name="connsiteY183" fmla="*/ 3966 h 9880"/>
                    <a:gd name="connsiteX184" fmla="*/ 594 w 10000"/>
                    <a:gd name="connsiteY184" fmla="*/ 4286 h 9880"/>
                    <a:gd name="connsiteX185" fmla="*/ 455 w 10000"/>
                    <a:gd name="connsiteY185" fmla="*/ 4467 h 9880"/>
                    <a:gd name="connsiteX186" fmla="*/ 412 w 10000"/>
                    <a:gd name="connsiteY186" fmla="*/ 4717 h 9880"/>
                    <a:gd name="connsiteX187" fmla="*/ 282 w 10000"/>
                    <a:gd name="connsiteY187" fmla="*/ 4787 h 9880"/>
                    <a:gd name="connsiteX188" fmla="*/ 268 w 10000"/>
                    <a:gd name="connsiteY188" fmla="*/ 4961 h 9880"/>
                    <a:gd name="connsiteX189" fmla="*/ 146 w 10000"/>
                    <a:gd name="connsiteY189" fmla="*/ 5062 h 9880"/>
                    <a:gd name="connsiteX190" fmla="*/ 6 w 10000"/>
                    <a:gd name="connsiteY190" fmla="*/ 5159 h 9880"/>
                    <a:gd name="connsiteX191" fmla="*/ 12 w 10000"/>
                    <a:gd name="connsiteY191" fmla="*/ 5292 h 9880"/>
                    <a:gd name="connsiteX192" fmla="*/ 207 w 10000"/>
                    <a:gd name="connsiteY192" fmla="*/ 5234 h 9880"/>
                    <a:gd name="connsiteX193" fmla="*/ 369 w 10000"/>
                    <a:gd name="connsiteY193" fmla="*/ 5238 h 9880"/>
                    <a:gd name="connsiteX194" fmla="*/ 428 w 10000"/>
                    <a:gd name="connsiteY194" fmla="*/ 5327 h 9880"/>
                    <a:gd name="connsiteX195" fmla="*/ 653 w 10000"/>
                    <a:gd name="connsiteY195" fmla="*/ 5252 h 9880"/>
                    <a:gd name="connsiteX196" fmla="*/ 604 w 10000"/>
                    <a:gd name="connsiteY196" fmla="*/ 5018 h 9880"/>
                    <a:gd name="connsiteX197" fmla="*/ 683 w 10000"/>
                    <a:gd name="connsiteY197" fmla="*/ 4885 h 9880"/>
                    <a:gd name="connsiteX198" fmla="*/ 700 w 10000"/>
                    <a:gd name="connsiteY198" fmla="*/ 4690 h 9880"/>
                    <a:gd name="connsiteX199" fmla="*/ 543 w 10000"/>
                    <a:gd name="connsiteY199" fmla="*/ 4591 h 9880"/>
                    <a:gd name="connsiteX200" fmla="*/ 647 w 10000"/>
                    <a:gd name="connsiteY200" fmla="*/ 4481 h 9880"/>
                    <a:gd name="connsiteX201" fmla="*/ 822 w 10000"/>
                    <a:gd name="connsiteY201" fmla="*/ 4438 h 9880"/>
                    <a:gd name="connsiteX202" fmla="*/ 996 w 10000"/>
                    <a:gd name="connsiteY202" fmla="*/ 4523 h 9880"/>
                    <a:gd name="connsiteX203" fmla="*/ 1080 w 10000"/>
                    <a:gd name="connsiteY203" fmla="*/ 4620 h 9880"/>
                    <a:gd name="connsiteX204" fmla="*/ 1192 w 10000"/>
                    <a:gd name="connsiteY204" fmla="*/ 4515 h 9880"/>
                    <a:gd name="connsiteX205" fmla="*/ 1297 w 10000"/>
                    <a:gd name="connsiteY205" fmla="*/ 4689 h 9880"/>
                    <a:gd name="connsiteX206" fmla="*/ 1542 w 10000"/>
                    <a:gd name="connsiteY206" fmla="*/ 4695 h 9880"/>
                    <a:gd name="connsiteX207" fmla="*/ 1609 w 10000"/>
                    <a:gd name="connsiteY207" fmla="*/ 4897 h 9880"/>
                    <a:gd name="connsiteX208" fmla="*/ 1525 w 10000"/>
                    <a:gd name="connsiteY208" fmla="*/ 5047 h 9880"/>
                    <a:gd name="connsiteX209" fmla="*/ 1509 w 10000"/>
                    <a:gd name="connsiteY209" fmla="*/ 5271 h 9880"/>
                    <a:gd name="connsiteX210" fmla="*/ 1651 w 10000"/>
                    <a:gd name="connsiteY210" fmla="*/ 5352 h 9880"/>
                    <a:gd name="connsiteX211" fmla="*/ 1825 w 10000"/>
                    <a:gd name="connsiteY211" fmla="*/ 5624 h 9880"/>
                    <a:gd name="connsiteX212" fmla="*/ 1846 w 10000"/>
                    <a:gd name="connsiteY212" fmla="*/ 5918 h 9880"/>
                    <a:gd name="connsiteX213" fmla="*/ 1965 w 10000"/>
                    <a:gd name="connsiteY213" fmla="*/ 5883 h 9880"/>
                    <a:gd name="connsiteX214" fmla="*/ 2088 w 10000"/>
                    <a:gd name="connsiteY214" fmla="*/ 5705 h 9880"/>
                    <a:gd name="connsiteX215" fmla="*/ 2310 w 10000"/>
                    <a:gd name="connsiteY215" fmla="*/ 5968 h 9880"/>
                    <a:gd name="connsiteX216" fmla="*/ 2582 w 10000"/>
                    <a:gd name="connsiteY216" fmla="*/ 5948 h 9880"/>
                    <a:gd name="connsiteX217" fmla="*/ 2794 w 10000"/>
                    <a:gd name="connsiteY217" fmla="*/ 6061 h 9880"/>
                    <a:gd name="connsiteX218" fmla="*/ 2969 w 10000"/>
                    <a:gd name="connsiteY218" fmla="*/ 6232 h 9880"/>
                    <a:gd name="connsiteX219" fmla="*/ 3107 w 10000"/>
                    <a:gd name="connsiteY219" fmla="*/ 6221 h 9880"/>
                    <a:gd name="connsiteX220" fmla="*/ 3291 w 10000"/>
                    <a:gd name="connsiteY220" fmla="*/ 6089 h 9880"/>
                    <a:gd name="connsiteX221" fmla="*/ 3362 w 10000"/>
                    <a:gd name="connsiteY221" fmla="*/ 6174 h 9880"/>
                    <a:gd name="connsiteX222" fmla="*/ 3406 w 10000"/>
                    <a:gd name="connsiteY222" fmla="*/ 6404 h 9880"/>
                    <a:gd name="connsiteX223" fmla="*/ 3472 w 10000"/>
                    <a:gd name="connsiteY223" fmla="*/ 6596 h 9880"/>
                    <a:gd name="connsiteX224" fmla="*/ 3627 w 10000"/>
                    <a:gd name="connsiteY224" fmla="*/ 6537 h 9880"/>
                    <a:gd name="connsiteX225" fmla="*/ 3850 w 10000"/>
                    <a:gd name="connsiteY225" fmla="*/ 6428 h 9880"/>
                    <a:gd name="connsiteX226" fmla="*/ 3908 w 10000"/>
                    <a:gd name="connsiteY226" fmla="*/ 6559 h 9880"/>
                    <a:gd name="connsiteX227" fmla="*/ 3919 w 10000"/>
                    <a:gd name="connsiteY227" fmla="*/ 6811 h 9880"/>
                    <a:gd name="connsiteX228" fmla="*/ 3830 w 10000"/>
                    <a:gd name="connsiteY228" fmla="*/ 6933 h 9880"/>
                    <a:gd name="connsiteX229" fmla="*/ 3930 w 10000"/>
                    <a:gd name="connsiteY229" fmla="*/ 7054 h 9880"/>
                    <a:gd name="connsiteX230" fmla="*/ 4080 w 10000"/>
                    <a:gd name="connsiteY230" fmla="*/ 6868 h 9880"/>
                    <a:gd name="connsiteX231" fmla="*/ 4221 w 10000"/>
                    <a:gd name="connsiteY231" fmla="*/ 6647 h 9880"/>
                    <a:gd name="connsiteX232" fmla="*/ 4464 w 10000"/>
                    <a:gd name="connsiteY232" fmla="*/ 6816 h 9880"/>
                    <a:gd name="connsiteX233" fmla="*/ 4579 w 10000"/>
                    <a:gd name="connsiteY233" fmla="*/ 6938 h 9880"/>
                    <a:gd name="connsiteX234" fmla="*/ 4677 w 10000"/>
                    <a:gd name="connsiteY234" fmla="*/ 6667 h 9880"/>
                    <a:gd name="connsiteX235" fmla="*/ 4898 w 10000"/>
                    <a:gd name="connsiteY235" fmla="*/ 6673 h 9880"/>
                    <a:gd name="connsiteX236" fmla="*/ 5085 w 10000"/>
                    <a:gd name="connsiteY236" fmla="*/ 6802 h 9880"/>
                    <a:gd name="connsiteX237" fmla="*/ 5216 w 10000"/>
                    <a:gd name="connsiteY237" fmla="*/ 7055 h 9880"/>
                    <a:gd name="connsiteX238" fmla="*/ 5361 w 10000"/>
                    <a:gd name="connsiteY238" fmla="*/ 7142 h 9880"/>
                    <a:gd name="connsiteX239" fmla="*/ 5361 w 10000"/>
                    <a:gd name="connsiteY239" fmla="*/ 7291 h 9880"/>
                    <a:gd name="connsiteX240" fmla="*/ 5252 w 10000"/>
                    <a:gd name="connsiteY240" fmla="*/ 7296 h 9880"/>
                    <a:gd name="connsiteX241" fmla="*/ 5196 w 10000"/>
                    <a:gd name="connsiteY241" fmla="*/ 7509 h 9880"/>
                    <a:gd name="connsiteX242" fmla="*/ 5100 w 10000"/>
                    <a:gd name="connsiteY242" fmla="*/ 7686 h 9880"/>
                    <a:gd name="connsiteX243" fmla="*/ 4976 w 10000"/>
                    <a:gd name="connsiteY243" fmla="*/ 7676 h 9880"/>
                    <a:gd name="connsiteX244" fmla="*/ 4920 w 10000"/>
                    <a:gd name="connsiteY244" fmla="*/ 7575 h 9880"/>
                    <a:gd name="connsiteX245" fmla="*/ 4849 w 10000"/>
                    <a:gd name="connsiteY245" fmla="*/ 7737 h 9880"/>
                    <a:gd name="connsiteX246" fmla="*/ 4767 w 10000"/>
                    <a:gd name="connsiteY246" fmla="*/ 7737 h 9880"/>
                    <a:gd name="connsiteX247" fmla="*/ 4680 w 10000"/>
                    <a:gd name="connsiteY247" fmla="*/ 7686 h 9880"/>
                    <a:gd name="connsiteX248" fmla="*/ 4462 w 10000"/>
                    <a:gd name="connsiteY248" fmla="*/ 7962 h 9880"/>
                    <a:gd name="connsiteX249" fmla="*/ 4580 w 10000"/>
                    <a:gd name="connsiteY249" fmla="*/ 8141 h 9880"/>
                    <a:gd name="connsiteX250" fmla="*/ 4738 w 10000"/>
                    <a:gd name="connsiteY250" fmla="*/ 8219 h 9880"/>
                    <a:gd name="connsiteX251" fmla="*/ 4811 w 10000"/>
                    <a:gd name="connsiteY251" fmla="*/ 8349 h 9880"/>
                    <a:gd name="connsiteX252" fmla="*/ 5039 w 10000"/>
                    <a:gd name="connsiteY252" fmla="*/ 8338 h 9880"/>
                    <a:gd name="connsiteX253" fmla="*/ 5086 w 10000"/>
                    <a:gd name="connsiteY253" fmla="*/ 8556 h 9880"/>
                    <a:gd name="connsiteX254" fmla="*/ 5144 w 10000"/>
                    <a:gd name="connsiteY254" fmla="*/ 8732 h 9880"/>
                    <a:gd name="connsiteX255" fmla="*/ 5328 w 10000"/>
                    <a:gd name="connsiteY255" fmla="*/ 8703 h 9880"/>
                    <a:gd name="connsiteX256" fmla="*/ 5441 w 10000"/>
                    <a:gd name="connsiteY256" fmla="*/ 8988 h 9880"/>
                    <a:gd name="connsiteX257" fmla="*/ 5679 w 10000"/>
                    <a:gd name="connsiteY257" fmla="*/ 9268 h 9880"/>
                    <a:gd name="connsiteX258" fmla="*/ 5687 w 10000"/>
                    <a:gd name="connsiteY258" fmla="*/ 9498 h 9880"/>
                    <a:gd name="connsiteX259" fmla="*/ 5730 w 10000"/>
                    <a:gd name="connsiteY259" fmla="*/ 9668 h 9880"/>
                    <a:gd name="connsiteX260" fmla="*/ 5802 w 10000"/>
                    <a:gd name="connsiteY260" fmla="*/ 9837 h 9880"/>
                    <a:gd name="connsiteX261" fmla="*/ 7188 w 10000"/>
                    <a:gd name="connsiteY261" fmla="*/ 9858 h 9880"/>
                    <a:gd name="connsiteX262" fmla="*/ 7093 w 10000"/>
                    <a:gd name="connsiteY262" fmla="*/ 9665 h 9880"/>
                    <a:gd name="connsiteX263" fmla="*/ 8092 w 10000"/>
                    <a:gd name="connsiteY263" fmla="*/ 9272 h 9880"/>
                    <a:gd name="connsiteX264" fmla="*/ 7898 w 10000"/>
                    <a:gd name="connsiteY264" fmla="*/ 8900 h 9880"/>
                    <a:gd name="connsiteX265" fmla="*/ 8253 w 10000"/>
                    <a:gd name="connsiteY265" fmla="*/ 9391 h 9880"/>
                    <a:gd name="connsiteX266" fmla="*/ 7711 w 10000"/>
                    <a:gd name="connsiteY266" fmla="*/ 9365 h 9880"/>
                    <a:gd name="connsiteX267" fmla="*/ 6966 w 10000"/>
                    <a:gd name="connsiteY267" fmla="*/ 9349 h 9880"/>
                    <a:gd name="connsiteX268" fmla="*/ 7114 w 10000"/>
                    <a:gd name="connsiteY268" fmla="*/ 9248 h 9880"/>
                    <a:gd name="connsiteX269" fmla="*/ 7242 w 10000"/>
                    <a:gd name="connsiteY269" fmla="*/ 9358 h 9880"/>
                    <a:gd name="connsiteX270" fmla="*/ 7286 w 10000"/>
                    <a:gd name="connsiteY270" fmla="*/ 9238 h 9880"/>
                    <a:gd name="connsiteX271" fmla="*/ 7220 w 10000"/>
                    <a:gd name="connsiteY271" fmla="*/ 9035 h 9880"/>
                    <a:gd name="connsiteX272" fmla="*/ 7182 w 10000"/>
                    <a:gd name="connsiteY272" fmla="*/ 8817 h 9880"/>
                    <a:gd name="connsiteX273" fmla="*/ 6958 w 10000"/>
                    <a:gd name="connsiteY273" fmla="*/ 8773 h 9880"/>
                    <a:gd name="connsiteX274" fmla="*/ 6954 w 10000"/>
                    <a:gd name="connsiteY274" fmla="*/ 8537 h 9880"/>
                    <a:gd name="connsiteX275" fmla="*/ 6875 w 10000"/>
                    <a:gd name="connsiteY275" fmla="*/ 8277 h 9880"/>
                    <a:gd name="connsiteX276" fmla="*/ 6800 w 10000"/>
                    <a:gd name="connsiteY276" fmla="*/ 8243 h 9880"/>
                    <a:gd name="connsiteX277" fmla="*/ 6840 w 10000"/>
                    <a:gd name="connsiteY277" fmla="*/ 8069 h 9880"/>
                    <a:gd name="connsiteX278" fmla="*/ 7009 w 10000"/>
                    <a:gd name="connsiteY278" fmla="*/ 8031 h 9880"/>
                    <a:gd name="connsiteX0" fmla="*/ 7009 w 10000"/>
                    <a:gd name="connsiteY0" fmla="*/ 8129 h 9993"/>
                    <a:gd name="connsiteX1" fmla="*/ 7068 w 10000"/>
                    <a:gd name="connsiteY1" fmla="*/ 8010 h 9993"/>
                    <a:gd name="connsiteX2" fmla="*/ 7090 w 10000"/>
                    <a:gd name="connsiteY2" fmla="*/ 7866 h 9993"/>
                    <a:gd name="connsiteX3" fmla="*/ 7210 w 10000"/>
                    <a:gd name="connsiteY3" fmla="*/ 7972 h 9993"/>
                    <a:gd name="connsiteX4" fmla="*/ 7305 w 10000"/>
                    <a:gd name="connsiteY4" fmla="*/ 7983 h 9993"/>
                    <a:gd name="connsiteX5" fmla="*/ 7397 w 10000"/>
                    <a:gd name="connsiteY5" fmla="*/ 8034 h 9993"/>
                    <a:gd name="connsiteX6" fmla="*/ 7452 w 10000"/>
                    <a:gd name="connsiteY6" fmla="*/ 7809 h 9993"/>
                    <a:gd name="connsiteX7" fmla="*/ 7503 w 10000"/>
                    <a:gd name="connsiteY7" fmla="*/ 7741 h 9993"/>
                    <a:gd name="connsiteX8" fmla="*/ 7466 w 10000"/>
                    <a:gd name="connsiteY8" fmla="*/ 7558 h 9993"/>
                    <a:gd name="connsiteX9" fmla="*/ 7643 w 10000"/>
                    <a:gd name="connsiteY9" fmla="*/ 7382 h 9993"/>
                    <a:gd name="connsiteX10" fmla="*/ 7652 w 10000"/>
                    <a:gd name="connsiteY10" fmla="*/ 7204 h 9993"/>
                    <a:gd name="connsiteX11" fmla="*/ 7763 w 10000"/>
                    <a:gd name="connsiteY11" fmla="*/ 7181 h 9993"/>
                    <a:gd name="connsiteX12" fmla="*/ 8060 w 10000"/>
                    <a:gd name="connsiteY12" fmla="*/ 7192 h 9993"/>
                    <a:gd name="connsiteX13" fmla="*/ 8079 w 10000"/>
                    <a:gd name="connsiteY13" fmla="*/ 7066 h 9993"/>
                    <a:gd name="connsiteX14" fmla="*/ 8041 w 10000"/>
                    <a:gd name="connsiteY14" fmla="*/ 6934 h 9993"/>
                    <a:gd name="connsiteX15" fmla="*/ 8080 w 10000"/>
                    <a:gd name="connsiteY15" fmla="*/ 6833 h 9993"/>
                    <a:gd name="connsiteX16" fmla="*/ 8125 w 10000"/>
                    <a:gd name="connsiteY16" fmla="*/ 6743 h 9993"/>
                    <a:gd name="connsiteX17" fmla="*/ 8045 w 10000"/>
                    <a:gd name="connsiteY17" fmla="*/ 6680 h 9993"/>
                    <a:gd name="connsiteX18" fmla="*/ 8062 w 10000"/>
                    <a:gd name="connsiteY18" fmla="*/ 6548 h 9993"/>
                    <a:gd name="connsiteX19" fmla="*/ 8127 w 10000"/>
                    <a:gd name="connsiteY19" fmla="*/ 6548 h 9993"/>
                    <a:gd name="connsiteX20" fmla="*/ 8181 w 10000"/>
                    <a:gd name="connsiteY20" fmla="*/ 6431 h 9993"/>
                    <a:gd name="connsiteX21" fmla="*/ 8277 w 10000"/>
                    <a:gd name="connsiteY21" fmla="*/ 6383 h 9993"/>
                    <a:gd name="connsiteX22" fmla="*/ 8206 w 10000"/>
                    <a:gd name="connsiteY22" fmla="*/ 6254 h 9993"/>
                    <a:gd name="connsiteX23" fmla="*/ 8169 w 10000"/>
                    <a:gd name="connsiteY23" fmla="*/ 6194 h 9993"/>
                    <a:gd name="connsiteX24" fmla="*/ 8244 w 10000"/>
                    <a:gd name="connsiteY24" fmla="*/ 6100 h 9993"/>
                    <a:gd name="connsiteX25" fmla="*/ 8389 w 10000"/>
                    <a:gd name="connsiteY25" fmla="*/ 6197 h 9993"/>
                    <a:gd name="connsiteX26" fmla="*/ 8506 w 10000"/>
                    <a:gd name="connsiteY26" fmla="*/ 6107 h 9993"/>
                    <a:gd name="connsiteX27" fmla="*/ 8418 w 10000"/>
                    <a:gd name="connsiteY27" fmla="*/ 5987 h 9993"/>
                    <a:gd name="connsiteX28" fmla="*/ 8411 w 10000"/>
                    <a:gd name="connsiteY28" fmla="*/ 5774 h 9993"/>
                    <a:gd name="connsiteX29" fmla="*/ 8623 w 10000"/>
                    <a:gd name="connsiteY29" fmla="*/ 5761 h 9993"/>
                    <a:gd name="connsiteX30" fmla="*/ 8662 w 10000"/>
                    <a:gd name="connsiteY30" fmla="*/ 5598 h 9993"/>
                    <a:gd name="connsiteX31" fmla="*/ 8524 w 10000"/>
                    <a:gd name="connsiteY31" fmla="*/ 5482 h 9993"/>
                    <a:gd name="connsiteX32" fmla="*/ 8524 w 10000"/>
                    <a:gd name="connsiteY32" fmla="*/ 5349 h 9993"/>
                    <a:gd name="connsiteX33" fmla="*/ 8769 w 10000"/>
                    <a:gd name="connsiteY33" fmla="*/ 5410 h 9993"/>
                    <a:gd name="connsiteX34" fmla="*/ 8786 w 10000"/>
                    <a:gd name="connsiteY34" fmla="*/ 5102 h 9993"/>
                    <a:gd name="connsiteX35" fmla="*/ 8979 w 10000"/>
                    <a:gd name="connsiteY35" fmla="*/ 5095 h 9993"/>
                    <a:gd name="connsiteX36" fmla="*/ 9091 w 10000"/>
                    <a:gd name="connsiteY36" fmla="*/ 4986 h 9993"/>
                    <a:gd name="connsiteX37" fmla="*/ 9021 w 10000"/>
                    <a:gd name="connsiteY37" fmla="*/ 4867 h 9993"/>
                    <a:gd name="connsiteX38" fmla="*/ 9108 w 10000"/>
                    <a:gd name="connsiteY38" fmla="*/ 4657 h 9993"/>
                    <a:gd name="connsiteX39" fmla="*/ 9076 w 10000"/>
                    <a:gd name="connsiteY39" fmla="*/ 4566 h 9993"/>
                    <a:gd name="connsiteX40" fmla="*/ 9251 w 10000"/>
                    <a:gd name="connsiteY40" fmla="*/ 4435 h 9993"/>
                    <a:gd name="connsiteX41" fmla="*/ 9254 w 10000"/>
                    <a:gd name="connsiteY41" fmla="*/ 4244 h 9993"/>
                    <a:gd name="connsiteX42" fmla="*/ 9166 w 10000"/>
                    <a:gd name="connsiteY42" fmla="*/ 4099 h 9993"/>
                    <a:gd name="connsiteX43" fmla="*/ 9164 w 10000"/>
                    <a:gd name="connsiteY43" fmla="*/ 3973 h 9993"/>
                    <a:gd name="connsiteX44" fmla="*/ 9340 w 10000"/>
                    <a:gd name="connsiteY44" fmla="*/ 3957 h 9993"/>
                    <a:gd name="connsiteX45" fmla="*/ 9368 w 10000"/>
                    <a:gd name="connsiteY45" fmla="*/ 3854 h 9993"/>
                    <a:gd name="connsiteX46" fmla="*/ 9491 w 10000"/>
                    <a:gd name="connsiteY46" fmla="*/ 3973 h 9993"/>
                    <a:gd name="connsiteX47" fmla="*/ 9691 w 10000"/>
                    <a:gd name="connsiteY47" fmla="*/ 3956 h 9993"/>
                    <a:gd name="connsiteX48" fmla="*/ 9998 w 10000"/>
                    <a:gd name="connsiteY48" fmla="*/ 3852 h 9993"/>
                    <a:gd name="connsiteX49" fmla="*/ 9929 w 10000"/>
                    <a:gd name="connsiteY49" fmla="*/ 3689 h 9993"/>
                    <a:gd name="connsiteX50" fmla="*/ 9792 w 10000"/>
                    <a:gd name="connsiteY50" fmla="*/ 3500 h 9993"/>
                    <a:gd name="connsiteX51" fmla="*/ 9822 w 10000"/>
                    <a:gd name="connsiteY51" fmla="*/ 3295 h 9993"/>
                    <a:gd name="connsiteX52" fmla="*/ 9918 w 10000"/>
                    <a:gd name="connsiteY52" fmla="*/ 3169 h 9993"/>
                    <a:gd name="connsiteX53" fmla="*/ 9892 w 10000"/>
                    <a:gd name="connsiteY53" fmla="*/ 3031 h 9993"/>
                    <a:gd name="connsiteX54" fmla="*/ 9815 w 10000"/>
                    <a:gd name="connsiteY54" fmla="*/ 3026 h 9993"/>
                    <a:gd name="connsiteX55" fmla="*/ 9832 w 10000"/>
                    <a:gd name="connsiteY55" fmla="*/ 2896 h 9993"/>
                    <a:gd name="connsiteX56" fmla="*/ 9713 w 10000"/>
                    <a:gd name="connsiteY56" fmla="*/ 2806 h 9993"/>
                    <a:gd name="connsiteX57" fmla="*/ 9737 w 10000"/>
                    <a:gd name="connsiteY57" fmla="*/ 2685 h 9993"/>
                    <a:gd name="connsiteX58" fmla="*/ 9878 w 10000"/>
                    <a:gd name="connsiteY58" fmla="*/ 2635 h 9993"/>
                    <a:gd name="connsiteX59" fmla="*/ 9867 w 10000"/>
                    <a:gd name="connsiteY59" fmla="*/ 2494 h 9993"/>
                    <a:gd name="connsiteX60" fmla="*/ 9732 w 10000"/>
                    <a:gd name="connsiteY60" fmla="*/ 2443 h 9993"/>
                    <a:gd name="connsiteX61" fmla="*/ 9753 w 10000"/>
                    <a:gd name="connsiteY61" fmla="*/ 2576 h 9993"/>
                    <a:gd name="connsiteX62" fmla="*/ 9662 w 10000"/>
                    <a:gd name="connsiteY62" fmla="*/ 2597 h 9993"/>
                    <a:gd name="connsiteX63" fmla="*/ 9617 w 10000"/>
                    <a:gd name="connsiteY63" fmla="*/ 2524 h 9993"/>
                    <a:gd name="connsiteX64" fmla="*/ 9520 w 10000"/>
                    <a:gd name="connsiteY64" fmla="*/ 2507 h 9993"/>
                    <a:gd name="connsiteX65" fmla="*/ 9433 w 10000"/>
                    <a:gd name="connsiteY65" fmla="*/ 2419 h 9993"/>
                    <a:gd name="connsiteX66" fmla="*/ 9339 w 10000"/>
                    <a:gd name="connsiteY66" fmla="*/ 2496 h 9993"/>
                    <a:gd name="connsiteX67" fmla="*/ 9203 w 10000"/>
                    <a:gd name="connsiteY67" fmla="*/ 2503 h 9993"/>
                    <a:gd name="connsiteX68" fmla="*/ 9156 w 10000"/>
                    <a:gd name="connsiteY68" fmla="*/ 2402 h 9993"/>
                    <a:gd name="connsiteX69" fmla="*/ 9159 w 10000"/>
                    <a:gd name="connsiteY69" fmla="*/ 2277 h 9993"/>
                    <a:gd name="connsiteX70" fmla="*/ 9119 w 10000"/>
                    <a:gd name="connsiteY70" fmla="*/ 2130 h 9993"/>
                    <a:gd name="connsiteX71" fmla="*/ 9046 w 10000"/>
                    <a:gd name="connsiteY71" fmla="*/ 1924 h 9993"/>
                    <a:gd name="connsiteX72" fmla="*/ 9212 w 10000"/>
                    <a:gd name="connsiteY72" fmla="*/ 1894 h 9993"/>
                    <a:gd name="connsiteX73" fmla="*/ 9261 w 10000"/>
                    <a:gd name="connsiteY73" fmla="*/ 1764 h 9993"/>
                    <a:gd name="connsiteX74" fmla="*/ 9309 w 10000"/>
                    <a:gd name="connsiteY74" fmla="*/ 1656 h 9993"/>
                    <a:gd name="connsiteX75" fmla="*/ 9242 w 10000"/>
                    <a:gd name="connsiteY75" fmla="*/ 1467 h 9993"/>
                    <a:gd name="connsiteX76" fmla="*/ 9133 w 10000"/>
                    <a:gd name="connsiteY76" fmla="*/ 1435 h 9993"/>
                    <a:gd name="connsiteX77" fmla="*/ 9063 w 10000"/>
                    <a:gd name="connsiteY77" fmla="*/ 1298 h 9993"/>
                    <a:gd name="connsiteX78" fmla="*/ 8854 w 10000"/>
                    <a:gd name="connsiteY78" fmla="*/ 1164 h 9993"/>
                    <a:gd name="connsiteX79" fmla="*/ 8744 w 10000"/>
                    <a:gd name="connsiteY79" fmla="*/ 1158 h 9993"/>
                    <a:gd name="connsiteX80" fmla="*/ 8564 w 10000"/>
                    <a:gd name="connsiteY80" fmla="*/ 1095 h 9993"/>
                    <a:gd name="connsiteX81" fmla="*/ 8447 w 10000"/>
                    <a:gd name="connsiteY81" fmla="*/ 1080 h 9993"/>
                    <a:gd name="connsiteX82" fmla="*/ 8241 w 10000"/>
                    <a:gd name="connsiteY82" fmla="*/ 1080 h 9993"/>
                    <a:gd name="connsiteX83" fmla="*/ 8131 w 10000"/>
                    <a:gd name="connsiteY83" fmla="*/ 1188 h 9993"/>
                    <a:gd name="connsiteX84" fmla="*/ 8050 w 10000"/>
                    <a:gd name="connsiteY84" fmla="*/ 1301 h 9993"/>
                    <a:gd name="connsiteX85" fmla="*/ 8112 w 10000"/>
                    <a:gd name="connsiteY85" fmla="*/ 1545 h 9993"/>
                    <a:gd name="connsiteX86" fmla="*/ 7907 w 10000"/>
                    <a:gd name="connsiteY86" fmla="*/ 1457 h 9993"/>
                    <a:gd name="connsiteX87" fmla="*/ 7765 w 10000"/>
                    <a:gd name="connsiteY87" fmla="*/ 1529 h 9993"/>
                    <a:gd name="connsiteX88" fmla="*/ 7675 w 10000"/>
                    <a:gd name="connsiteY88" fmla="*/ 1484 h 9993"/>
                    <a:gd name="connsiteX89" fmla="*/ 7635 w 10000"/>
                    <a:gd name="connsiteY89" fmla="*/ 1572 h 9993"/>
                    <a:gd name="connsiteX90" fmla="*/ 7576 w 10000"/>
                    <a:gd name="connsiteY90" fmla="*/ 1683 h 9993"/>
                    <a:gd name="connsiteX91" fmla="*/ 7476 w 10000"/>
                    <a:gd name="connsiteY91" fmla="*/ 1572 h 9993"/>
                    <a:gd name="connsiteX92" fmla="*/ 7358 w 10000"/>
                    <a:gd name="connsiteY92" fmla="*/ 1613 h 9993"/>
                    <a:gd name="connsiteX93" fmla="*/ 7302 w 10000"/>
                    <a:gd name="connsiteY93" fmla="*/ 1694 h 9993"/>
                    <a:gd name="connsiteX94" fmla="*/ 7197 w 10000"/>
                    <a:gd name="connsiteY94" fmla="*/ 1617 h 9993"/>
                    <a:gd name="connsiteX95" fmla="*/ 7091 w 10000"/>
                    <a:gd name="connsiteY95" fmla="*/ 1578 h 9993"/>
                    <a:gd name="connsiteX96" fmla="*/ 7000 w 10000"/>
                    <a:gd name="connsiteY96" fmla="*/ 1445 h 9993"/>
                    <a:gd name="connsiteX97" fmla="*/ 6793 w 10000"/>
                    <a:gd name="connsiteY97" fmla="*/ 1475 h 9993"/>
                    <a:gd name="connsiteX98" fmla="*/ 6733 w 10000"/>
                    <a:gd name="connsiteY98" fmla="*/ 1381 h 9993"/>
                    <a:gd name="connsiteX99" fmla="*/ 6712 w 10000"/>
                    <a:gd name="connsiteY99" fmla="*/ 1284 h 9993"/>
                    <a:gd name="connsiteX100" fmla="*/ 6644 w 10000"/>
                    <a:gd name="connsiteY100" fmla="*/ 1253 h 9993"/>
                    <a:gd name="connsiteX101" fmla="*/ 6653 w 10000"/>
                    <a:gd name="connsiteY101" fmla="*/ 1143 h 9993"/>
                    <a:gd name="connsiteX102" fmla="*/ 6696 w 10000"/>
                    <a:gd name="connsiteY102" fmla="*/ 1062 h 9993"/>
                    <a:gd name="connsiteX103" fmla="*/ 6511 w 10000"/>
                    <a:gd name="connsiteY103" fmla="*/ 1038 h 9993"/>
                    <a:gd name="connsiteX104" fmla="*/ 6397 w 10000"/>
                    <a:gd name="connsiteY104" fmla="*/ 1075 h 9993"/>
                    <a:gd name="connsiteX105" fmla="*/ 6343 w 10000"/>
                    <a:gd name="connsiteY105" fmla="*/ 1007 h 9993"/>
                    <a:gd name="connsiteX106" fmla="*/ 6246 w 10000"/>
                    <a:gd name="connsiteY106" fmla="*/ 966 h 9993"/>
                    <a:gd name="connsiteX107" fmla="*/ 6219 w 10000"/>
                    <a:gd name="connsiteY107" fmla="*/ 838 h 9993"/>
                    <a:gd name="connsiteX108" fmla="*/ 6265 w 10000"/>
                    <a:gd name="connsiteY108" fmla="*/ 771 h 9993"/>
                    <a:gd name="connsiteX109" fmla="*/ 6401 w 10000"/>
                    <a:gd name="connsiteY109" fmla="*/ 696 h 9993"/>
                    <a:gd name="connsiteX110" fmla="*/ 6251 w 10000"/>
                    <a:gd name="connsiteY110" fmla="*/ 612 h 9993"/>
                    <a:gd name="connsiteX111" fmla="*/ 6240 w 10000"/>
                    <a:gd name="connsiteY111" fmla="*/ 433 h 9993"/>
                    <a:gd name="connsiteX112" fmla="*/ 6119 w 10000"/>
                    <a:gd name="connsiteY112" fmla="*/ 475 h 9993"/>
                    <a:gd name="connsiteX113" fmla="*/ 6059 w 10000"/>
                    <a:gd name="connsiteY113" fmla="*/ 341 h 9993"/>
                    <a:gd name="connsiteX114" fmla="*/ 5934 w 10000"/>
                    <a:gd name="connsiteY114" fmla="*/ 287 h 9993"/>
                    <a:gd name="connsiteX115" fmla="*/ 5732 w 10000"/>
                    <a:gd name="connsiteY115" fmla="*/ 197 h 9993"/>
                    <a:gd name="connsiteX116" fmla="*/ 5473 w 10000"/>
                    <a:gd name="connsiteY116" fmla="*/ 202 h 9993"/>
                    <a:gd name="connsiteX117" fmla="*/ 5476 w 10000"/>
                    <a:gd name="connsiteY117" fmla="*/ 310 h 9993"/>
                    <a:gd name="connsiteX118" fmla="*/ 5412 w 10000"/>
                    <a:gd name="connsiteY118" fmla="*/ 310 h 9993"/>
                    <a:gd name="connsiteX119" fmla="*/ 5365 w 10000"/>
                    <a:gd name="connsiteY119" fmla="*/ 412 h 9993"/>
                    <a:gd name="connsiteX120" fmla="*/ 5337 w 10000"/>
                    <a:gd name="connsiteY120" fmla="*/ 639 h 9993"/>
                    <a:gd name="connsiteX121" fmla="*/ 5255 w 10000"/>
                    <a:gd name="connsiteY121" fmla="*/ 681 h 9993"/>
                    <a:gd name="connsiteX122" fmla="*/ 5130 w 10000"/>
                    <a:gd name="connsiteY122" fmla="*/ 668 h 9993"/>
                    <a:gd name="connsiteX123" fmla="*/ 5077 w 10000"/>
                    <a:gd name="connsiteY123" fmla="*/ 774 h 9993"/>
                    <a:gd name="connsiteX124" fmla="*/ 4999 w 10000"/>
                    <a:gd name="connsiteY124" fmla="*/ 866 h 9993"/>
                    <a:gd name="connsiteX125" fmla="*/ 4903 w 10000"/>
                    <a:gd name="connsiteY125" fmla="*/ 748 h 9993"/>
                    <a:gd name="connsiteX126" fmla="*/ 4875 w 10000"/>
                    <a:gd name="connsiteY126" fmla="*/ 580 h 9993"/>
                    <a:gd name="connsiteX127" fmla="*/ 4700 w 10000"/>
                    <a:gd name="connsiteY127" fmla="*/ 579 h 9993"/>
                    <a:gd name="connsiteX128" fmla="*/ 4683 w 10000"/>
                    <a:gd name="connsiteY128" fmla="*/ 466 h 9993"/>
                    <a:gd name="connsiteX129" fmla="*/ 4754 w 10000"/>
                    <a:gd name="connsiteY129" fmla="*/ 343 h 9993"/>
                    <a:gd name="connsiteX130" fmla="*/ 4628 w 10000"/>
                    <a:gd name="connsiteY130" fmla="*/ 244 h 9993"/>
                    <a:gd name="connsiteX131" fmla="*/ 4496 w 10000"/>
                    <a:gd name="connsiteY131" fmla="*/ 250 h 9993"/>
                    <a:gd name="connsiteX132" fmla="*/ 4351 w 10000"/>
                    <a:gd name="connsiteY132" fmla="*/ 149 h 9993"/>
                    <a:gd name="connsiteX133" fmla="*/ 4265 w 10000"/>
                    <a:gd name="connsiteY133" fmla="*/ 14 h 9993"/>
                    <a:gd name="connsiteX134" fmla="*/ 4129 w 10000"/>
                    <a:gd name="connsiteY134" fmla="*/ 14 h 9993"/>
                    <a:gd name="connsiteX135" fmla="*/ 4072 w 10000"/>
                    <a:gd name="connsiteY135" fmla="*/ 123 h 9993"/>
                    <a:gd name="connsiteX136" fmla="*/ 4180 w 10000"/>
                    <a:gd name="connsiteY136" fmla="*/ 213 h 9993"/>
                    <a:gd name="connsiteX137" fmla="*/ 4102 w 10000"/>
                    <a:gd name="connsiteY137" fmla="*/ 284 h 9993"/>
                    <a:gd name="connsiteX138" fmla="*/ 4081 w 10000"/>
                    <a:gd name="connsiteY138" fmla="*/ 387 h 9993"/>
                    <a:gd name="connsiteX139" fmla="*/ 3883 w 10000"/>
                    <a:gd name="connsiteY139" fmla="*/ 442 h 9993"/>
                    <a:gd name="connsiteX140" fmla="*/ 3743 w 10000"/>
                    <a:gd name="connsiteY140" fmla="*/ 504 h 9993"/>
                    <a:gd name="connsiteX141" fmla="*/ 3684 w 10000"/>
                    <a:gd name="connsiteY141" fmla="*/ 715 h 9993"/>
                    <a:gd name="connsiteX142" fmla="*/ 3630 w 10000"/>
                    <a:gd name="connsiteY142" fmla="*/ 770 h 9993"/>
                    <a:gd name="connsiteX143" fmla="*/ 3658 w 10000"/>
                    <a:gd name="connsiteY143" fmla="*/ 930 h 9993"/>
                    <a:gd name="connsiteX144" fmla="*/ 3528 w 10000"/>
                    <a:gd name="connsiteY144" fmla="*/ 1087 h 9993"/>
                    <a:gd name="connsiteX145" fmla="*/ 3487 w 10000"/>
                    <a:gd name="connsiteY145" fmla="*/ 1230 h 9993"/>
                    <a:gd name="connsiteX146" fmla="*/ 3551 w 10000"/>
                    <a:gd name="connsiteY146" fmla="*/ 1347 h 9993"/>
                    <a:gd name="connsiteX147" fmla="*/ 3369 w 10000"/>
                    <a:gd name="connsiteY147" fmla="*/ 1351 h 9993"/>
                    <a:gd name="connsiteX148" fmla="*/ 3288 w 10000"/>
                    <a:gd name="connsiteY148" fmla="*/ 1441 h 9993"/>
                    <a:gd name="connsiteX149" fmla="*/ 3165 w 10000"/>
                    <a:gd name="connsiteY149" fmla="*/ 1493 h 9993"/>
                    <a:gd name="connsiteX150" fmla="*/ 3190 w 10000"/>
                    <a:gd name="connsiteY150" fmla="*/ 1685 h 9993"/>
                    <a:gd name="connsiteX151" fmla="*/ 3042 w 10000"/>
                    <a:gd name="connsiteY151" fmla="*/ 1704 h 9993"/>
                    <a:gd name="connsiteX152" fmla="*/ 2952 w 10000"/>
                    <a:gd name="connsiteY152" fmla="*/ 1963 h 9993"/>
                    <a:gd name="connsiteX153" fmla="*/ 2872 w 10000"/>
                    <a:gd name="connsiteY153" fmla="*/ 1933 h 9993"/>
                    <a:gd name="connsiteX154" fmla="*/ 2839 w 10000"/>
                    <a:gd name="connsiteY154" fmla="*/ 2041 h 9993"/>
                    <a:gd name="connsiteX155" fmla="*/ 2724 w 10000"/>
                    <a:gd name="connsiteY155" fmla="*/ 2081 h 9993"/>
                    <a:gd name="connsiteX156" fmla="*/ 2760 w 10000"/>
                    <a:gd name="connsiteY156" fmla="*/ 1956 h 9993"/>
                    <a:gd name="connsiteX157" fmla="*/ 2649 w 10000"/>
                    <a:gd name="connsiteY157" fmla="*/ 1783 h 9993"/>
                    <a:gd name="connsiteX158" fmla="*/ 2482 w 10000"/>
                    <a:gd name="connsiteY158" fmla="*/ 1562 h 9993"/>
                    <a:gd name="connsiteX159" fmla="*/ 2409 w 10000"/>
                    <a:gd name="connsiteY159" fmla="*/ 1670 h 9993"/>
                    <a:gd name="connsiteX160" fmla="*/ 2296 w 10000"/>
                    <a:gd name="connsiteY160" fmla="*/ 1566 h 9993"/>
                    <a:gd name="connsiteX161" fmla="*/ 2200 w 10000"/>
                    <a:gd name="connsiteY161" fmla="*/ 1620 h 9993"/>
                    <a:gd name="connsiteX162" fmla="*/ 2122 w 10000"/>
                    <a:gd name="connsiteY162" fmla="*/ 1573 h 9993"/>
                    <a:gd name="connsiteX163" fmla="*/ 2070 w 10000"/>
                    <a:gd name="connsiteY163" fmla="*/ 1723 h 9993"/>
                    <a:gd name="connsiteX164" fmla="*/ 2092 w 10000"/>
                    <a:gd name="connsiteY164" fmla="*/ 1930 h 9993"/>
                    <a:gd name="connsiteX165" fmla="*/ 1934 w 10000"/>
                    <a:gd name="connsiteY165" fmla="*/ 1898 h 9993"/>
                    <a:gd name="connsiteX166" fmla="*/ 1934 w 10000"/>
                    <a:gd name="connsiteY166" fmla="*/ 2052 h 9993"/>
                    <a:gd name="connsiteX167" fmla="*/ 1915 w 10000"/>
                    <a:gd name="connsiteY167" fmla="*/ 2255 h 9993"/>
                    <a:gd name="connsiteX168" fmla="*/ 1741 w 10000"/>
                    <a:gd name="connsiteY168" fmla="*/ 2099 h 9993"/>
                    <a:gd name="connsiteX169" fmla="*/ 1678 w 10000"/>
                    <a:gd name="connsiteY169" fmla="*/ 1987 h 9993"/>
                    <a:gd name="connsiteX170" fmla="*/ 1547 w 10000"/>
                    <a:gd name="connsiteY170" fmla="*/ 2056 h 9993"/>
                    <a:gd name="connsiteX171" fmla="*/ 1437 w 10000"/>
                    <a:gd name="connsiteY171" fmla="*/ 1880 h 9993"/>
                    <a:gd name="connsiteX172" fmla="*/ 1207 w 10000"/>
                    <a:gd name="connsiteY172" fmla="*/ 2106 h 9993"/>
                    <a:gd name="connsiteX173" fmla="*/ 1061 w 10000"/>
                    <a:gd name="connsiteY173" fmla="*/ 2135 h 9993"/>
                    <a:gd name="connsiteX174" fmla="*/ 1062 w 10000"/>
                    <a:gd name="connsiteY174" fmla="*/ 2267 h 9993"/>
                    <a:gd name="connsiteX175" fmla="*/ 919 w 10000"/>
                    <a:gd name="connsiteY175" fmla="*/ 2258 h 9993"/>
                    <a:gd name="connsiteX176" fmla="*/ 844 w 10000"/>
                    <a:gd name="connsiteY176" fmla="*/ 2417 h 9993"/>
                    <a:gd name="connsiteX177" fmla="*/ 779 w 10000"/>
                    <a:gd name="connsiteY177" fmla="*/ 2503 h 9993"/>
                    <a:gd name="connsiteX178" fmla="*/ 665 w 10000"/>
                    <a:gd name="connsiteY178" fmla="*/ 2502 h 9993"/>
                    <a:gd name="connsiteX179" fmla="*/ 882 w 10000"/>
                    <a:gd name="connsiteY179" fmla="*/ 2863 h 9993"/>
                    <a:gd name="connsiteX180" fmla="*/ 886 w 10000"/>
                    <a:gd name="connsiteY180" fmla="*/ 3101 h 9993"/>
                    <a:gd name="connsiteX181" fmla="*/ 783 w 10000"/>
                    <a:gd name="connsiteY181" fmla="*/ 3366 h 9993"/>
                    <a:gd name="connsiteX182" fmla="*/ 723 w 10000"/>
                    <a:gd name="connsiteY182" fmla="*/ 3665 h 9993"/>
                    <a:gd name="connsiteX183" fmla="*/ 622 w 10000"/>
                    <a:gd name="connsiteY183" fmla="*/ 4014 h 9993"/>
                    <a:gd name="connsiteX184" fmla="*/ 594 w 10000"/>
                    <a:gd name="connsiteY184" fmla="*/ 4338 h 9993"/>
                    <a:gd name="connsiteX185" fmla="*/ 455 w 10000"/>
                    <a:gd name="connsiteY185" fmla="*/ 4521 h 9993"/>
                    <a:gd name="connsiteX186" fmla="*/ 412 w 10000"/>
                    <a:gd name="connsiteY186" fmla="*/ 4774 h 9993"/>
                    <a:gd name="connsiteX187" fmla="*/ 282 w 10000"/>
                    <a:gd name="connsiteY187" fmla="*/ 4845 h 9993"/>
                    <a:gd name="connsiteX188" fmla="*/ 268 w 10000"/>
                    <a:gd name="connsiteY188" fmla="*/ 5021 h 9993"/>
                    <a:gd name="connsiteX189" fmla="*/ 146 w 10000"/>
                    <a:gd name="connsiteY189" fmla="*/ 5123 h 9993"/>
                    <a:gd name="connsiteX190" fmla="*/ 6 w 10000"/>
                    <a:gd name="connsiteY190" fmla="*/ 5222 h 9993"/>
                    <a:gd name="connsiteX191" fmla="*/ 12 w 10000"/>
                    <a:gd name="connsiteY191" fmla="*/ 5356 h 9993"/>
                    <a:gd name="connsiteX192" fmla="*/ 207 w 10000"/>
                    <a:gd name="connsiteY192" fmla="*/ 5298 h 9993"/>
                    <a:gd name="connsiteX193" fmla="*/ 369 w 10000"/>
                    <a:gd name="connsiteY193" fmla="*/ 5302 h 9993"/>
                    <a:gd name="connsiteX194" fmla="*/ 428 w 10000"/>
                    <a:gd name="connsiteY194" fmla="*/ 5392 h 9993"/>
                    <a:gd name="connsiteX195" fmla="*/ 653 w 10000"/>
                    <a:gd name="connsiteY195" fmla="*/ 5316 h 9993"/>
                    <a:gd name="connsiteX196" fmla="*/ 604 w 10000"/>
                    <a:gd name="connsiteY196" fmla="*/ 5079 h 9993"/>
                    <a:gd name="connsiteX197" fmla="*/ 683 w 10000"/>
                    <a:gd name="connsiteY197" fmla="*/ 4944 h 9993"/>
                    <a:gd name="connsiteX198" fmla="*/ 700 w 10000"/>
                    <a:gd name="connsiteY198" fmla="*/ 4747 h 9993"/>
                    <a:gd name="connsiteX199" fmla="*/ 543 w 10000"/>
                    <a:gd name="connsiteY199" fmla="*/ 4647 h 9993"/>
                    <a:gd name="connsiteX200" fmla="*/ 647 w 10000"/>
                    <a:gd name="connsiteY200" fmla="*/ 4535 h 9993"/>
                    <a:gd name="connsiteX201" fmla="*/ 822 w 10000"/>
                    <a:gd name="connsiteY201" fmla="*/ 4492 h 9993"/>
                    <a:gd name="connsiteX202" fmla="*/ 996 w 10000"/>
                    <a:gd name="connsiteY202" fmla="*/ 4578 h 9993"/>
                    <a:gd name="connsiteX203" fmla="*/ 1080 w 10000"/>
                    <a:gd name="connsiteY203" fmla="*/ 4676 h 9993"/>
                    <a:gd name="connsiteX204" fmla="*/ 1192 w 10000"/>
                    <a:gd name="connsiteY204" fmla="*/ 4570 h 9993"/>
                    <a:gd name="connsiteX205" fmla="*/ 1297 w 10000"/>
                    <a:gd name="connsiteY205" fmla="*/ 4746 h 9993"/>
                    <a:gd name="connsiteX206" fmla="*/ 1542 w 10000"/>
                    <a:gd name="connsiteY206" fmla="*/ 4752 h 9993"/>
                    <a:gd name="connsiteX207" fmla="*/ 1609 w 10000"/>
                    <a:gd name="connsiteY207" fmla="*/ 4956 h 9993"/>
                    <a:gd name="connsiteX208" fmla="*/ 1525 w 10000"/>
                    <a:gd name="connsiteY208" fmla="*/ 5108 h 9993"/>
                    <a:gd name="connsiteX209" fmla="*/ 1509 w 10000"/>
                    <a:gd name="connsiteY209" fmla="*/ 5335 h 9993"/>
                    <a:gd name="connsiteX210" fmla="*/ 1651 w 10000"/>
                    <a:gd name="connsiteY210" fmla="*/ 5417 h 9993"/>
                    <a:gd name="connsiteX211" fmla="*/ 1825 w 10000"/>
                    <a:gd name="connsiteY211" fmla="*/ 5692 h 9993"/>
                    <a:gd name="connsiteX212" fmla="*/ 1846 w 10000"/>
                    <a:gd name="connsiteY212" fmla="*/ 5990 h 9993"/>
                    <a:gd name="connsiteX213" fmla="*/ 1965 w 10000"/>
                    <a:gd name="connsiteY213" fmla="*/ 5954 h 9993"/>
                    <a:gd name="connsiteX214" fmla="*/ 2088 w 10000"/>
                    <a:gd name="connsiteY214" fmla="*/ 5774 h 9993"/>
                    <a:gd name="connsiteX215" fmla="*/ 2310 w 10000"/>
                    <a:gd name="connsiteY215" fmla="*/ 6040 h 9993"/>
                    <a:gd name="connsiteX216" fmla="*/ 2582 w 10000"/>
                    <a:gd name="connsiteY216" fmla="*/ 6020 h 9993"/>
                    <a:gd name="connsiteX217" fmla="*/ 2794 w 10000"/>
                    <a:gd name="connsiteY217" fmla="*/ 6135 h 9993"/>
                    <a:gd name="connsiteX218" fmla="*/ 2969 w 10000"/>
                    <a:gd name="connsiteY218" fmla="*/ 6308 h 9993"/>
                    <a:gd name="connsiteX219" fmla="*/ 3107 w 10000"/>
                    <a:gd name="connsiteY219" fmla="*/ 6297 h 9993"/>
                    <a:gd name="connsiteX220" fmla="*/ 3291 w 10000"/>
                    <a:gd name="connsiteY220" fmla="*/ 6163 h 9993"/>
                    <a:gd name="connsiteX221" fmla="*/ 3362 w 10000"/>
                    <a:gd name="connsiteY221" fmla="*/ 6249 h 9993"/>
                    <a:gd name="connsiteX222" fmla="*/ 3406 w 10000"/>
                    <a:gd name="connsiteY222" fmla="*/ 6482 h 9993"/>
                    <a:gd name="connsiteX223" fmla="*/ 3472 w 10000"/>
                    <a:gd name="connsiteY223" fmla="*/ 6676 h 9993"/>
                    <a:gd name="connsiteX224" fmla="*/ 3627 w 10000"/>
                    <a:gd name="connsiteY224" fmla="*/ 6616 h 9993"/>
                    <a:gd name="connsiteX225" fmla="*/ 3850 w 10000"/>
                    <a:gd name="connsiteY225" fmla="*/ 6506 h 9993"/>
                    <a:gd name="connsiteX226" fmla="*/ 3908 w 10000"/>
                    <a:gd name="connsiteY226" fmla="*/ 6639 h 9993"/>
                    <a:gd name="connsiteX227" fmla="*/ 3919 w 10000"/>
                    <a:gd name="connsiteY227" fmla="*/ 6894 h 9993"/>
                    <a:gd name="connsiteX228" fmla="*/ 3830 w 10000"/>
                    <a:gd name="connsiteY228" fmla="*/ 7017 h 9993"/>
                    <a:gd name="connsiteX229" fmla="*/ 3930 w 10000"/>
                    <a:gd name="connsiteY229" fmla="*/ 7140 h 9993"/>
                    <a:gd name="connsiteX230" fmla="*/ 4080 w 10000"/>
                    <a:gd name="connsiteY230" fmla="*/ 6951 h 9993"/>
                    <a:gd name="connsiteX231" fmla="*/ 4221 w 10000"/>
                    <a:gd name="connsiteY231" fmla="*/ 6728 h 9993"/>
                    <a:gd name="connsiteX232" fmla="*/ 4464 w 10000"/>
                    <a:gd name="connsiteY232" fmla="*/ 6899 h 9993"/>
                    <a:gd name="connsiteX233" fmla="*/ 4579 w 10000"/>
                    <a:gd name="connsiteY233" fmla="*/ 7022 h 9993"/>
                    <a:gd name="connsiteX234" fmla="*/ 4677 w 10000"/>
                    <a:gd name="connsiteY234" fmla="*/ 6748 h 9993"/>
                    <a:gd name="connsiteX235" fmla="*/ 4898 w 10000"/>
                    <a:gd name="connsiteY235" fmla="*/ 6754 h 9993"/>
                    <a:gd name="connsiteX236" fmla="*/ 5085 w 10000"/>
                    <a:gd name="connsiteY236" fmla="*/ 6885 h 9993"/>
                    <a:gd name="connsiteX237" fmla="*/ 5216 w 10000"/>
                    <a:gd name="connsiteY237" fmla="*/ 7141 h 9993"/>
                    <a:gd name="connsiteX238" fmla="*/ 5361 w 10000"/>
                    <a:gd name="connsiteY238" fmla="*/ 7229 h 9993"/>
                    <a:gd name="connsiteX239" fmla="*/ 5361 w 10000"/>
                    <a:gd name="connsiteY239" fmla="*/ 7380 h 9993"/>
                    <a:gd name="connsiteX240" fmla="*/ 5252 w 10000"/>
                    <a:gd name="connsiteY240" fmla="*/ 7385 h 9993"/>
                    <a:gd name="connsiteX241" fmla="*/ 5196 w 10000"/>
                    <a:gd name="connsiteY241" fmla="*/ 7600 h 9993"/>
                    <a:gd name="connsiteX242" fmla="*/ 5100 w 10000"/>
                    <a:gd name="connsiteY242" fmla="*/ 7779 h 9993"/>
                    <a:gd name="connsiteX243" fmla="*/ 4976 w 10000"/>
                    <a:gd name="connsiteY243" fmla="*/ 7769 h 9993"/>
                    <a:gd name="connsiteX244" fmla="*/ 4920 w 10000"/>
                    <a:gd name="connsiteY244" fmla="*/ 7667 h 9993"/>
                    <a:gd name="connsiteX245" fmla="*/ 4849 w 10000"/>
                    <a:gd name="connsiteY245" fmla="*/ 7831 h 9993"/>
                    <a:gd name="connsiteX246" fmla="*/ 4767 w 10000"/>
                    <a:gd name="connsiteY246" fmla="*/ 7831 h 9993"/>
                    <a:gd name="connsiteX247" fmla="*/ 4680 w 10000"/>
                    <a:gd name="connsiteY247" fmla="*/ 7779 h 9993"/>
                    <a:gd name="connsiteX248" fmla="*/ 4462 w 10000"/>
                    <a:gd name="connsiteY248" fmla="*/ 8059 h 9993"/>
                    <a:gd name="connsiteX249" fmla="*/ 4580 w 10000"/>
                    <a:gd name="connsiteY249" fmla="*/ 8240 h 9993"/>
                    <a:gd name="connsiteX250" fmla="*/ 4738 w 10000"/>
                    <a:gd name="connsiteY250" fmla="*/ 8319 h 9993"/>
                    <a:gd name="connsiteX251" fmla="*/ 4811 w 10000"/>
                    <a:gd name="connsiteY251" fmla="*/ 8450 h 9993"/>
                    <a:gd name="connsiteX252" fmla="*/ 5039 w 10000"/>
                    <a:gd name="connsiteY252" fmla="*/ 8439 h 9993"/>
                    <a:gd name="connsiteX253" fmla="*/ 5086 w 10000"/>
                    <a:gd name="connsiteY253" fmla="*/ 8660 h 9993"/>
                    <a:gd name="connsiteX254" fmla="*/ 5144 w 10000"/>
                    <a:gd name="connsiteY254" fmla="*/ 8838 h 9993"/>
                    <a:gd name="connsiteX255" fmla="*/ 5328 w 10000"/>
                    <a:gd name="connsiteY255" fmla="*/ 8809 h 9993"/>
                    <a:gd name="connsiteX256" fmla="*/ 5441 w 10000"/>
                    <a:gd name="connsiteY256" fmla="*/ 9097 h 9993"/>
                    <a:gd name="connsiteX257" fmla="*/ 5679 w 10000"/>
                    <a:gd name="connsiteY257" fmla="*/ 9381 h 9993"/>
                    <a:gd name="connsiteX258" fmla="*/ 5687 w 10000"/>
                    <a:gd name="connsiteY258" fmla="*/ 9613 h 9993"/>
                    <a:gd name="connsiteX259" fmla="*/ 5730 w 10000"/>
                    <a:gd name="connsiteY259" fmla="*/ 9785 h 9993"/>
                    <a:gd name="connsiteX260" fmla="*/ 6674 w 10000"/>
                    <a:gd name="connsiteY260" fmla="*/ 9393 h 9993"/>
                    <a:gd name="connsiteX261" fmla="*/ 7188 w 10000"/>
                    <a:gd name="connsiteY261" fmla="*/ 9978 h 9993"/>
                    <a:gd name="connsiteX262" fmla="*/ 7093 w 10000"/>
                    <a:gd name="connsiteY262" fmla="*/ 9782 h 9993"/>
                    <a:gd name="connsiteX263" fmla="*/ 8092 w 10000"/>
                    <a:gd name="connsiteY263" fmla="*/ 9385 h 9993"/>
                    <a:gd name="connsiteX264" fmla="*/ 7898 w 10000"/>
                    <a:gd name="connsiteY264" fmla="*/ 9008 h 9993"/>
                    <a:gd name="connsiteX265" fmla="*/ 8253 w 10000"/>
                    <a:gd name="connsiteY265" fmla="*/ 9505 h 9993"/>
                    <a:gd name="connsiteX266" fmla="*/ 7711 w 10000"/>
                    <a:gd name="connsiteY266" fmla="*/ 9479 h 9993"/>
                    <a:gd name="connsiteX267" fmla="*/ 6966 w 10000"/>
                    <a:gd name="connsiteY267" fmla="*/ 9463 h 9993"/>
                    <a:gd name="connsiteX268" fmla="*/ 7114 w 10000"/>
                    <a:gd name="connsiteY268" fmla="*/ 9360 h 9993"/>
                    <a:gd name="connsiteX269" fmla="*/ 7242 w 10000"/>
                    <a:gd name="connsiteY269" fmla="*/ 9472 h 9993"/>
                    <a:gd name="connsiteX270" fmla="*/ 7286 w 10000"/>
                    <a:gd name="connsiteY270" fmla="*/ 9350 h 9993"/>
                    <a:gd name="connsiteX271" fmla="*/ 7220 w 10000"/>
                    <a:gd name="connsiteY271" fmla="*/ 9145 h 9993"/>
                    <a:gd name="connsiteX272" fmla="*/ 7182 w 10000"/>
                    <a:gd name="connsiteY272" fmla="*/ 8924 h 9993"/>
                    <a:gd name="connsiteX273" fmla="*/ 6958 w 10000"/>
                    <a:gd name="connsiteY273" fmla="*/ 8880 h 9993"/>
                    <a:gd name="connsiteX274" fmla="*/ 6954 w 10000"/>
                    <a:gd name="connsiteY274" fmla="*/ 8641 h 9993"/>
                    <a:gd name="connsiteX275" fmla="*/ 6875 w 10000"/>
                    <a:gd name="connsiteY275" fmla="*/ 8378 h 9993"/>
                    <a:gd name="connsiteX276" fmla="*/ 6800 w 10000"/>
                    <a:gd name="connsiteY276" fmla="*/ 8343 h 9993"/>
                    <a:gd name="connsiteX277" fmla="*/ 6840 w 10000"/>
                    <a:gd name="connsiteY277" fmla="*/ 8167 h 9993"/>
                    <a:gd name="connsiteX278" fmla="*/ 7009 w 10000"/>
                    <a:gd name="connsiteY278" fmla="*/ 8129 h 9993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609 w 10000"/>
                    <a:gd name="connsiteY207" fmla="*/ 4959 h 10000"/>
                    <a:gd name="connsiteX208" fmla="*/ 1525 w 10000"/>
                    <a:gd name="connsiteY208" fmla="*/ 5112 h 10000"/>
                    <a:gd name="connsiteX209" fmla="*/ 1509 w 10000"/>
                    <a:gd name="connsiteY209" fmla="*/ 5339 h 10000"/>
                    <a:gd name="connsiteX210" fmla="*/ 1651 w 10000"/>
                    <a:gd name="connsiteY210" fmla="*/ 5421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5778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609 w 10000"/>
                    <a:gd name="connsiteY207" fmla="*/ 4959 h 10000"/>
                    <a:gd name="connsiteX208" fmla="*/ 1525 w 10000"/>
                    <a:gd name="connsiteY208" fmla="*/ 5112 h 10000"/>
                    <a:gd name="connsiteX209" fmla="*/ 1509 w 10000"/>
                    <a:gd name="connsiteY209" fmla="*/ 5339 h 10000"/>
                    <a:gd name="connsiteX210" fmla="*/ 1651 w 10000"/>
                    <a:gd name="connsiteY210" fmla="*/ 5421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609 w 10000"/>
                    <a:gd name="connsiteY207" fmla="*/ 4959 h 10000"/>
                    <a:gd name="connsiteX208" fmla="*/ 1525 w 10000"/>
                    <a:gd name="connsiteY208" fmla="*/ 5112 h 10000"/>
                    <a:gd name="connsiteX209" fmla="*/ 1260 w 10000"/>
                    <a:gd name="connsiteY209" fmla="*/ 5903 h 10000"/>
                    <a:gd name="connsiteX210" fmla="*/ 1651 w 10000"/>
                    <a:gd name="connsiteY210" fmla="*/ 5421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609 w 10000"/>
                    <a:gd name="connsiteY207" fmla="*/ 4959 h 10000"/>
                    <a:gd name="connsiteX208" fmla="*/ 1525 w 10000"/>
                    <a:gd name="connsiteY208" fmla="*/ 5112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609 w 10000"/>
                    <a:gd name="connsiteY207" fmla="*/ 4959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1542 w 10000"/>
                    <a:gd name="connsiteY206" fmla="*/ 4755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6800 w 10000"/>
                    <a:gd name="connsiteY276" fmla="*/ 8349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009 w 10000"/>
                    <a:gd name="connsiteY0" fmla="*/ 8135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7672 w 10000"/>
                    <a:gd name="connsiteY276" fmla="*/ 8208 h 10000"/>
                    <a:gd name="connsiteX277" fmla="*/ 6840 w 10000"/>
                    <a:gd name="connsiteY277" fmla="*/ 8173 h 10000"/>
                    <a:gd name="connsiteX278" fmla="*/ 7009 w 10000"/>
                    <a:gd name="connsiteY278" fmla="*/ 8135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7672 w 10000"/>
                    <a:gd name="connsiteY276" fmla="*/ 8208 h 10000"/>
                    <a:gd name="connsiteX277" fmla="*/ 6840 w 10000"/>
                    <a:gd name="connsiteY277" fmla="*/ 8173 h 10000"/>
                    <a:gd name="connsiteX278" fmla="*/ 7881 w 10000"/>
                    <a:gd name="connsiteY278" fmla="*/ 8417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6875 w 10000"/>
                    <a:gd name="connsiteY275" fmla="*/ 8384 h 10000"/>
                    <a:gd name="connsiteX276" fmla="*/ 7672 w 10000"/>
                    <a:gd name="connsiteY276" fmla="*/ 8208 h 10000"/>
                    <a:gd name="connsiteX277" fmla="*/ 7961 w 10000"/>
                    <a:gd name="connsiteY277" fmla="*/ 8455 h 10000"/>
                    <a:gd name="connsiteX278" fmla="*/ 7881 w 10000"/>
                    <a:gd name="connsiteY278" fmla="*/ 8417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6954 w 10000"/>
                    <a:gd name="connsiteY274" fmla="*/ 8647 h 10000"/>
                    <a:gd name="connsiteX275" fmla="*/ 7747 w 10000"/>
                    <a:gd name="connsiteY275" fmla="*/ 8525 h 10000"/>
                    <a:gd name="connsiteX276" fmla="*/ 7672 w 10000"/>
                    <a:gd name="connsiteY276" fmla="*/ 8208 h 10000"/>
                    <a:gd name="connsiteX277" fmla="*/ 7961 w 10000"/>
                    <a:gd name="connsiteY277" fmla="*/ 8455 h 10000"/>
                    <a:gd name="connsiteX278" fmla="*/ 7881 w 10000"/>
                    <a:gd name="connsiteY278" fmla="*/ 8417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6958 w 10000"/>
                    <a:gd name="connsiteY273" fmla="*/ 8886 h 10000"/>
                    <a:gd name="connsiteX274" fmla="*/ 7702 w 10000"/>
                    <a:gd name="connsiteY274" fmla="*/ 8788 h 10000"/>
                    <a:gd name="connsiteX275" fmla="*/ 7747 w 10000"/>
                    <a:gd name="connsiteY275" fmla="*/ 8525 h 10000"/>
                    <a:gd name="connsiteX276" fmla="*/ 7672 w 10000"/>
                    <a:gd name="connsiteY276" fmla="*/ 8208 h 10000"/>
                    <a:gd name="connsiteX277" fmla="*/ 7961 w 10000"/>
                    <a:gd name="connsiteY277" fmla="*/ 8455 h 10000"/>
                    <a:gd name="connsiteX278" fmla="*/ 7881 w 10000"/>
                    <a:gd name="connsiteY278" fmla="*/ 8417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7466 w 10000"/>
                    <a:gd name="connsiteY8" fmla="*/ 7563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7332 w 10000"/>
                    <a:gd name="connsiteY273" fmla="*/ 9450 h 10000"/>
                    <a:gd name="connsiteX274" fmla="*/ 7702 w 10000"/>
                    <a:gd name="connsiteY274" fmla="*/ 8788 h 10000"/>
                    <a:gd name="connsiteX275" fmla="*/ 7747 w 10000"/>
                    <a:gd name="connsiteY275" fmla="*/ 8525 h 10000"/>
                    <a:gd name="connsiteX276" fmla="*/ 7672 w 10000"/>
                    <a:gd name="connsiteY276" fmla="*/ 8208 h 10000"/>
                    <a:gd name="connsiteX277" fmla="*/ 7961 w 10000"/>
                    <a:gd name="connsiteY277" fmla="*/ 8455 h 10000"/>
                    <a:gd name="connsiteX278" fmla="*/ 7881 w 10000"/>
                    <a:gd name="connsiteY278" fmla="*/ 8417 h 10000"/>
                    <a:gd name="connsiteX0" fmla="*/ 7881 w 10000"/>
                    <a:gd name="connsiteY0" fmla="*/ 8417 h 10000"/>
                    <a:gd name="connsiteX1" fmla="*/ 7068 w 10000"/>
                    <a:gd name="connsiteY1" fmla="*/ 8016 h 10000"/>
                    <a:gd name="connsiteX2" fmla="*/ 7090 w 10000"/>
                    <a:gd name="connsiteY2" fmla="*/ 7872 h 10000"/>
                    <a:gd name="connsiteX3" fmla="*/ 7210 w 10000"/>
                    <a:gd name="connsiteY3" fmla="*/ 7978 h 10000"/>
                    <a:gd name="connsiteX4" fmla="*/ 7305 w 10000"/>
                    <a:gd name="connsiteY4" fmla="*/ 7989 h 10000"/>
                    <a:gd name="connsiteX5" fmla="*/ 7397 w 10000"/>
                    <a:gd name="connsiteY5" fmla="*/ 8040 h 10000"/>
                    <a:gd name="connsiteX6" fmla="*/ 7452 w 10000"/>
                    <a:gd name="connsiteY6" fmla="*/ 7814 h 10000"/>
                    <a:gd name="connsiteX7" fmla="*/ 7503 w 10000"/>
                    <a:gd name="connsiteY7" fmla="*/ 7746 h 10000"/>
                    <a:gd name="connsiteX8" fmla="*/ 8214 w 10000"/>
                    <a:gd name="connsiteY8" fmla="*/ 7422 h 10000"/>
                    <a:gd name="connsiteX9" fmla="*/ 7643 w 10000"/>
                    <a:gd name="connsiteY9" fmla="*/ 7387 h 10000"/>
                    <a:gd name="connsiteX10" fmla="*/ 7652 w 10000"/>
                    <a:gd name="connsiteY10" fmla="*/ 7209 h 10000"/>
                    <a:gd name="connsiteX11" fmla="*/ 7763 w 10000"/>
                    <a:gd name="connsiteY11" fmla="*/ 7186 h 10000"/>
                    <a:gd name="connsiteX12" fmla="*/ 8060 w 10000"/>
                    <a:gd name="connsiteY12" fmla="*/ 7197 h 10000"/>
                    <a:gd name="connsiteX13" fmla="*/ 8079 w 10000"/>
                    <a:gd name="connsiteY13" fmla="*/ 7071 h 10000"/>
                    <a:gd name="connsiteX14" fmla="*/ 8041 w 10000"/>
                    <a:gd name="connsiteY14" fmla="*/ 6939 h 10000"/>
                    <a:gd name="connsiteX15" fmla="*/ 8080 w 10000"/>
                    <a:gd name="connsiteY15" fmla="*/ 6838 h 10000"/>
                    <a:gd name="connsiteX16" fmla="*/ 8125 w 10000"/>
                    <a:gd name="connsiteY16" fmla="*/ 6748 h 10000"/>
                    <a:gd name="connsiteX17" fmla="*/ 8045 w 10000"/>
                    <a:gd name="connsiteY17" fmla="*/ 6685 h 10000"/>
                    <a:gd name="connsiteX18" fmla="*/ 8062 w 10000"/>
                    <a:gd name="connsiteY18" fmla="*/ 6553 h 10000"/>
                    <a:gd name="connsiteX19" fmla="*/ 8127 w 10000"/>
                    <a:gd name="connsiteY19" fmla="*/ 6553 h 10000"/>
                    <a:gd name="connsiteX20" fmla="*/ 8181 w 10000"/>
                    <a:gd name="connsiteY20" fmla="*/ 6436 h 10000"/>
                    <a:gd name="connsiteX21" fmla="*/ 8277 w 10000"/>
                    <a:gd name="connsiteY21" fmla="*/ 6387 h 10000"/>
                    <a:gd name="connsiteX22" fmla="*/ 8206 w 10000"/>
                    <a:gd name="connsiteY22" fmla="*/ 6258 h 10000"/>
                    <a:gd name="connsiteX23" fmla="*/ 8169 w 10000"/>
                    <a:gd name="connsiteY23" fmla="*/ 6198 h 10000"/>
                    <a:gd name="connsiteX24" fmla="*/ 8244 w 10000"/>
                    <a:gd name="connsiteY24" fmla="*/ 6104 h 10000"/>
                    <a:gd name="connsiteX25" fmla="*/ 8389 w 10000"/>
                    <a:gd name="connsiteY25" fmla="*/ 6201 h 10000"/>
                    <a:gd name="connsiteX26" fmla="*/ 8506 w 10000"/>
                    <a:gd name="connsiteY26" fmla="*/ 6111 h 10000"/>
                    <a:gd name="connsiteX27" fmla="*/ 8418 w 10000"/>
                    <a:gd name="connsiteY27" fmla="*/ 5991 h 10000"/>
                    <a:gd name="connsiteX28" fmla="*/ 8411 w 10000"/>
                    <a:gd name="connsiteY28" fmla="*/ 5778 h 10000"/>
                    <a:gd name="connsiteX29" fmla="*/ 8623 w 10000"/>
                    <a:gd name="connsiteY29" fmla="*/ 5765 h 10000"/>
                    <a:gd name="connsiteX30" fmla="*/ 8662 w 10000"/>
                    <a:gd name="connsiteY30" fmla="*/ 5602 h 10000"/>
                    <a:gd name="connsiteX31" fmla="*/ 8524 w 10000"/>
                    <a:gd name="connsiteY31" fmla="*/ 5486 h 10000"/>
                    <a:gd name="connsiteX32" fmla="*/ 8524 w 10000"/>
                    <a:gd name="connsiteY32" fmla="*/ 5353 h 10000"/>
                    <a:gd name="connsiteX33" fmla="*/ 8769 w 10000"/>
                    <a:gd name="connsiteY33" fmla="*/ 5414 h 10000"/>
                    <a:gd name="connsiteX34" fmla="*/ 8786 w 10000"/>
                    <a:gd name="connsiteY34" fmla="*/ 5106 h 10000"/>
                    <a:gd name="connsiteX35" fmla="*/ 8979 w 10000"/>
                    <a:gd name="connsiteY35" fmla="*/ 5099 h 10000"/>
                    <a:gd name="connsiteX36" fmla="*/ 9091 w 10000"/>
                    <a:gd name="connsiteY36" fmla="*/ 4989 h 10000"/>
                    <a:gd name="connsiteX37" fmla="*/ 9021 w 10000"/>
                    <a:gd name="connsiteY37" fmla="*/ 4870 h 10000"/>
                    <a:gd name="connsiteX38" fmla="*/ 9108 w 10000"/>
                    <a:gd name="connsiteY38" fmla="*/ 4660 h 10000"/>
                    <a:gd name="connsiteX39" fmla="*/ 9076 w 10000"/>
                    <a:gd name="connsiteY39" fmla="*/ 4569 h 10000"/>
                    <a:gd name="connsiteX40" fmla="*/ 9251 w 10000"/>
                    <a:gd name="connsiteY40" fmla="*/ 4438 h 10000"/>
                    <a:gd name="connsiteX41" fmla="*/ 9254 w 10000"/>
                    <a:gd name="connsiteY41" fmla="*/ 4247 h 10000"/>
                    <a:gd name="connsiteX42" fmla="*/ 9166 w 10000"/>
                    <a:gd name="connsiteY42" fmla="*/ 4102 h 10000"/>
                    <a:gd name="connsiteX43" fmla="*/ 9164 w 10000"/>
                    <a:gd name="connsiteY43" fmla="*/ 3976 h 10000"/>
                    <a:gd name="connsiteX44" fmla="*/ 9340 w 10000"/>
                    <a:gd name="connsiteY44" fmla="*/ 3960 h 10000"/>
                    <a:gd name="connsiteX45" fmla="*/ 9368 w 10000"/>
                    <a:gd name="connsiteY45" fmla="*/ 3857 h 10000"/>
                    <a:gd name="connsiteX46" fmla="*/ 9491 w 10000"/>
                    <a:gd name="connsiteY46" fmla="*/ 3976 h 10000"/>
                    <a:gd name="connsiteX47" fmla="*/ 9691 w 10000"/>
                    <a:gd name="connsiteY47" fmla="*/ 3959 h 10000"/>
                    <a:gd name="connsiteX48" fmla="*/ 9998 w 10000"/>
                    <a:gd name="connsiteY48" fmla="*/ 3855 h 10000"/>
                    <a:gd name="connsiteX49" fmla="*/ 9929 w 10000"/>
                    <a:gd name="connsiteY49" fmla="*/ 3692 h 10000"/>
                    <a:gd name="connsiteX50" fmla="*/ 9792 w 10000"/>
                    <a:gd name="connsiteY50" fmla="*/ 3502 h 10000"/>
                    <a:gd name="connsiteX51" fmla="*/ 9822 w 10000"/>
                    <a:gd name="connsiteY51" fmla="*/ 3297 h 10000"/>
                    <a:gd name="connsiteX52" fmla="*/ 9918 w 10000"/>
                    <a:gd name="connsiteY52" fmla="*/ 3171 h 10000"/>
                    <a:gd name="connsiteX53" fmla="*/ 9892 w 10000"/>
                    <a:gd name="connsiteY53" fmla="*/ 3033 h 10000"/>
                    <a:gd name="connsiteX54" fmla="*/ 9815 w 10000"/>
                    <a:gd name="connsiteY54" fmla="*/ 3028 h 10000"/>
                    <a:gd name="connsiteX55" fmla="*/ 9832 w 10000"/>
                    <a:gd name="connsiteY55" fmla="*/ 2898 h 10000"/>
                    <a:gd name="connsiteX56" fmla="*/ 9713 w 10000"/>
                    <a:gd name="connsiteY56" fmla="*/ 2808 h 10000"/>
                    <a:gd name="connsiteX57" fmla="*/ 9737 w 10000"/>
                    <a:gd name="connsiteY57" fmla="*/ 2687 h 10000"/>
                    <a:gd name="connsiteX58" fmla="*/ 9878 w 10000"/>
                    <a:gd name="connsiteY58" fmla="*/ 2637 h 10000"/>
                    <a:gd name="connsiteX59" fmla="*/ 9867 w 10000"/>
                    <a:gd name="connsiteY59" fmla="*/ 2496 h 10000"/>
                    <a:gd name="connsiteX60" fmla="*/ 9732 w 10000"/>
                    <a:gd name="connsiteY60" fmla="*/ 2445 h 10000"/>
                    <a:gd name="connsiteX61" fmla="*/ 9753 w 10000"/>
                    <a:gd name="connsiteY61" fmla="*/ 2578 h 10000"/>
                    <a:gd name="connsiteX62" fmla="*/ 9662 w 10000"/>
                    <a:gd name="connsiteY62" fmla="*/ 2599 h 10000"/>
                    <a:gd name="connsiteX63" fmla="*/ 9617 w 10000"/>
                    <a:gd name="connsiteY63" fmla="*/ 2526 h 10000"/>
                    <a:gd name="connsiteX64" fmla="*/ 9520 w 10000"/>
                    <a:gd name="connsiteY64" fmla="*/ 2509 h 10000"/>
                    <a:gd name="connsiteX65" fmla="*/ 9433 w 10000"/>
                    <a:gd name="connsiteY65" fmla="*/ 2421 h 10000"/>
                    <a:gd name="connsiteX66" fmla="*/ 9339 w 10000"/>
                    <a:gd name="connsiteY66" fmla="*/ 2498 h 10000"/>
                    <a:gd name="connsiteX67" fmla="*/ 9203 w 10000"/>
                    <a:gd name="connsiteY67" fmla="*/ 2505 h 10000"/>
                    <a:gd name="connsiteX68" fmla="*/ 9156 w 10000"/>
                    <a:gd name="connsiteY68" fmla="*/ 2404 h 10000"/>
                    <a:gd name="connsiteX69" fmla="*/ 9159 w 10000"/>
                    <a:gd name="connsiteY69" fmla="*/ 2279 h 10000"/>
                    <a:gd name="connsiteX70" fmla="*/ 9119 w 10000"/>
                    <a:gd name="connsiteY70" fmla="*/ 2131 h 10000"/>
                    <a:gd name="connsiteX71" fmla="*/ 9046 w 10000"/>
                    <a:gd name="connsiteY71" fmla="*/ 1925 h 10000"/>
                    <a:gd name="connsiteX72" fmla="*/ 9212 w 10000"/>
                    <a:gd name="connsiteY72" fmla="*/ 1895 h 10000"/>
                    <a:gd name="connsiteX73" fmla="*/ 9261 w 10000"/>
                    <a:gd name="connsiteY73" fmla="*/ 1765 h 10000"/>
                    <a:gd name="connsiteX74" fmla="*/ 9309 w 10000"/>
                    <a:gd name="connsiteY74" fmla="*/ 1657 h 10000"/>
                    <a:gd name="connsiteX75" fmla="*/ 9242 w 10000"/>
                    <a:gd name="connsiteY75" fmla="*/ 1468 h 10000"/>
                    <a:gd name="connsiteX76" fmla="*/ 9133 w 10000"/>
                    <a:gd name="connsiteY76" fmla="*/ 1436 h 10000"/>
                    <a:gd name="connsiteX77" fmla="*/ 9063 w 10000"/>
                    <a:gd name="connsiteY77" fmla="*/ 1299 h 10000"/>
                    <a:gd name="connsiteX78" fmla="*/ 8854 w 10000"/>
                    <a:gd name="connsiteY78" fmla="*/ 1165 h 10000"/>
                    <a:gd name="connsiteX79" fmla="*/ 8744 w 10000"/>
                    <a:gd name="connsiteY79" fmla="*/ 1159 h 10000"/>
                    <a:gd name="connsiteX80" fmla="*/ 8564 w 10000"/>
                    <a:gd name="connsiteY80" fmla="*/ 1096 h 10000"/>
                    <a:gd name="connsiteX81" fmla="*/ 8447 w 10000"/>
                    <a:gd name="connsiteY81" fmla="*/ 1081 h 10000"/>
                    <a:gd name="connsiteX82" fmla="*/ 8241 w 10000"/>
                    <a:gd name="connsiteY82" fmla="*/ 1081 h 10000"/>
                    <a:gd name="connsiteX83" fmla="*/ 8131 w 10000"/>
                    <a:gd name="connsiteY83" fmla="*/ 1189 h 10000"/>
                    <a:gd name="connsiteX84" fmla="*/ 8050 w 10000"/>
                    <a:gd name="connsiteY84" fmla="*/ 1302 h 10000"/>
                    <a:gd name="connsiteX85" fmla="*/ 8112 w 10000"/>
                    <a:gd name="connsiteY85" fmla="*/ 1546 h 10000"/>
                    <a:gd name="connsiteX86" fmla="*/ 7907 w 10000"/>
                    <a:gd name="connsiteY86" fmla="*/ 1458 h 10000"/>
                    <a:gd name="connsiteX87" fmla="*/ 7765 w 10000"/>
                    <a:gd name="connsiteY87" fmla="*/ 1530 h 10000"/>
                    <a:gd name="connsiteX88" fmla="*/ 7675 w 10000"/>
                    <a:gd name="connsiteY88" fmla="*/ 1485 h 10000"/>
                    <a:gd name="connsiteX89" fmla="*/ 7635 w 10000"/>
                    <a:gd name="connsiteY89" fmla="*/ 1573 h 10000"/>
                    <a:gd name="connsiteX90" fmla="*/ 7576 w 10000"/>
                    <a:gd name="connsiteY90" fmla="*/ 1684 h 10000"/>
                    <a:gd name="connsiteX91" fmla="*/ 7476 w 10000"/>
                    <a:gd name="connsiteY91" fmla="*/ 1573 h 10000"/>
                    <a:gd name="connsiteX92" fmla="*/ 7358 w 10000"/>
                    <a:gd name="connsiteY92" fmla="*/ 1614 h 10000"/>
                    <a:gd name="connsiteX93" fmla="*/ 7302 w 10000"/>
                    <a:gd name="connsiteY93" fmla="*/ 1695 h 10000"/>
                    <a:gd name="connsiteX94" fmla="*/ 7197 w 10000"/>
                    <a:gd name="connsiteY94" fmla="*/ 1618 h 10000"/>
                    <a:gd name="connsiteX95" fmla="*/ 7091 w 10000"/>
                    <a:gd name="connsiteY95" fmla="*/ 1579 h 10000"/>
                    <a:gd name="connsiteX96" fmla="*/ 7000 w 10000"/>
                    <a:gd name="connsiteY96" fmla="*/ 1446 h 10000"/>
                    <a:gd name="connsiteX97" fmla="*/ 6793 w 10000"/>
                    <a:gd name="connsiteY97" fmla="*/ 1476 h 10000"/>
                    <a:gd name="connsiteX98" fmla="*/ 6733 w 10000"/>
                    <a:gd name="connsiteY98" fmla="*/ 1382 h 10000"/>
                    <a:gd name="connsiteX99" fmla="*/ 6712 w 10000"/>
                    <a:gd name="connsiteY99" fmla="*/ 1285 h 10000"/>
                    <a:gd name="connsiteX100" fmla="*/ 6644 w 10000"/>
                    <a:gd name="connsiteY100" fmla="*/ 1254 h 10000"/>
                    <a:gd name="connsiteX101" fmla="*/ 6653 w 10000"/>
                    <a:gd name="connsiteY101" fmla="*/ 1144 h 10000"/>
                    <a:gd name="connsiteX102" fmla="*/ 6696 w 10000"/>
                    <a:gd name="connsiteY102" fmla="*/ 1063 h 10000"/>
                    <a:gd name="connsiteX103" fmla="*/ 6511 w 10000"/>
                    <a:gd name="connsiteY103" fmla="*/ 1039 h 10000"/>
                    <a:gd name="connsiteX104" fmla="*/ 6397 w 10000"/>
                    <a:gd name="connsiteY104" fmla="*/ 1076 h 10000"/>
                    <a:gd name="connsiteX105" fmla="*/ 6343 w 10000"/>
                    <a:gd name="connsiteY105" fmla="*/ 1008 h 10000"/>
                    <a:gd name="connsiteX106" fmla="*/ 6246 w 10000"/>
                    <a:gd name="connsiteY106" fmla="*/ 967 h 10000"/>
                    <a:gd name="connsiteX107" fmla="*/ 6219 w 10000"/>
                    <a:gd name="connsiteY107" fmla="*/ 839 h 10000"/>
                    <a:gd name="connsiteX108" fmla="*/ 6265 w 10000"/>
                    <a:gd name="connsiteY108" fmla="*/ 772 h 10000"/>
                    <a:gd name="connsiteX109" fmla="*/ 6401 w 10000"/>
                    <a:gd name="connsiteY109" fmla="*/ 696 h 10000"/>
                    <a:gd name="connsiteX110" fmla="*/ 6251 w 10000"/>
                    <a:gd name="connsiteY110" fmla="*/ 612 h 10000"/>
                    <a:gd name="connsiteX111" fmla="*/ 6240 w 10000"/>
                    <a:gd name="connsiteY111" fmla="*/ 433 h 10000"/>
                    <a:gd name="connsiteX112" fmla="*/ 6119 w 10000"/>
                    <a:gd name="connsiteY112" fmla="*/ 475 h 10000"/>
                    <a:gd name="connsiteX113" fmla="*/ 6059 w 10000"/>
                    <a:gd name="connsiteY113" fmla="*/ 341 h 10000"/>
                    <a:gd name="connsiteX114" fmla="*/ 5934 w 10000"/>
                    <a:gd name="connsiteY114" fmla="*/ 287 h 10000"/>
                    <a:gd name="connsiteX115" fmla="*/ 5732 w 10000"/>
                    <a:gd name="connsiteY115" fmla="*/ 197 h 10000"/>
                    <a:gd name="connsiteX116" fmla="*/ 5473 w 10000"/>
                    <a:gd name="connsiteY116" fmla="*/ 202 h 10000"/>
                    <a:gd name="connsiteX117" fmla="*/ 5476 w 10000"/>
                    <a:gd name="connsiteY117" fmla="*/ 310 h 10000"/>
                    <a:gd name="connsiteX118" fmla="*/ 5412 w 10000"/>
                    <a:gd name="connsiteY118" fmla="*/ 310 h 10000"/>
                    <a:gd name="connsiteX119" fmla="*/ 5365 w 10000"/>
                    <a:gd name="connsiteY119" fmla="*/ 412 h 10000"/>
                    <a:gd name="connsiteX120" fmla="*/ 5337 w 10000"/>
                    <a:gd name="connsiteY120" fmla="*/ 639 h 10000"/>
                    <a:gd name="connsiteX121" fmla="*/ 5255 w 10000"/>
                    <a:gd name="connsiteY121" fmla="*/ 681 h 10000"/>
                    <a:gd name="connsiteX122" fmla="*/ 5130 w 10000"/>
                    <a:gd name="connsiteY122" fmla="*/ 668 h 10000"/>
                    <a:gd name="connsiteX123" fmla="*/ 5077 w 10000"/>
                    <a:gd name="connsiteY123" fmla="*/ 775 h 10000"/>
                    <a:gd name="connsiteX124" fmla="*/ 4999 w 10000"/>
                    <a:gd name="connsiteY124" fmla="*/ 867 h 10000"/>
                    <a:gd name="connsiteX125" fmla="*/ 4903 w 10000"/>
                    <a:gd name="connsiteY125" fmla="*/ 749 h 10000"/>
                    <a:gd name="connsiteX126" fmla="*/ 4875 w 10000"/>
                    <a:gd name="connsiteY126" fmla="*/ 580 h 10000"/>
                    <a:gd name="connsiteX127" fmla="*/ 4700 w 10000"/>
                    <a:gd name="connsiteY127" fmla="*/ 579 h 10000"/>
                    <a:gd name="connsiteX128" fmla="*/ 4683 w 10000"/>
                    <a:gd name="connsiteY128" fmla="*/ 466 h 10000"/>
                    <a:gd name="connsiteX129" fmla="*/ 4754 w 10000"/>
                    <a:gd name="connsiteY129" fmla="*/ 343 h 10000"/>
                    <a:gd name="connsiteX130" fmla="*/ 4628 w 10000"/>
                    <a:gd name="connsiteY130" fmla="*/ 244 h 10000"/>
                    <a:gd name="connsiteX131" fmla="*/ 4496 w 10000"/>
                    <a:gd name="connsiteY131" fmla="*/ 250 h 10000"/>
                    <a:gd name="connsiteX132" fmla="*/ 4351 w 10000"/>
                    <a:gd name="connsiteY132" fmla="*/ 149 h 10000"/>
                    <a:gd name="connsiteX133" fmla="*/ 4265 w 10000"/>
                    <a:gd name="connsiteY133" fmla="*/ 14 h 10000"/>
                    <a:gd name="connsiteX134" fmla="*/ 4129 w 10000"/>
                    <a:gd name="connsiteY134" fmla="*/ 14 h 10000"/>
                    <a:gd name="connsiteX135" fmla="*/ 4072 w 10000"/>
                    <a:gd name="connsiteY135" fmla="*/ 123 h 10000"/>
                    <a:gd name="connsiteX136" fmla="*/ 4180 w 10000"/>
                    <a:gd name="connsiteY136" fmla="*/ 213 h 10000"/>
                    <a:gd name="connsiteX137" fmla="*/ 4102 w 10000"/>
                    <a:gd name="connsiteY137" fmla="*/ 284 h 10000"/>
                    <a:gd name="connsiteX138" fmla="*/ 4081 w 10000"/>
                    <a:gd name="connsiteY138" fmla="*/ 387 h 10000"/>
                    <a:gd name="connsiteX139" fmla="*/ 3883 w 10000"/>
                    <a:gd name="connsiteY139" fmla="*/ 442 h 10000"/>
                    <a:gd name="connsiteX140" fmla="*/ 3743 w 10000"/>
                    <a:gd name="connsiteY140" fmla="*/ 504 h 10000"/>
                    <a:gd name="connsiteX141" fmla="*/ 3684 w 10000"/>
                    <a:gd name="connsiteY141" fmla="*/ 716 h 10000"/>
                    <a:gd name="connsiteX142" fmla="*/ 3630 w 10000"/>
                    <a:gd name="connsiteY142" fmla="*/ 771 h 10000"/>
                    <a:gd name="connsiteX143" fmla="*/ 3658 w 10000"/>
                    <a:gd name="connsiteY143" fmla="*/ 931 h 10000"/>
                    <a:gd name="connsiteX144" fmla="*/ 3528 w 10000"/>
                    <a:gd name="connsiteY144" fmla="*/ 1088 h 10000"/>
                    <a:gd name="connsiteX145" fmla="*/ 3487 w 10000"/>
                    <a:gd name="connsiteY145" fmla="*/ 1231 h 10000"/>
                    <a:gd name="connsiteX146" fmla="*/ 3551 w 10000"/>
                    <a:gd name="connsiteY146" fmla="*/ 1348 h 10000"/>
                    <a:gd name="connsiteX147" fmla="*/ 3369 w 10000"/>
                    <a:gd name="connsiteY147" fmla="*/ 1352 h 10000"/>
                    <a:gd name="connsiteX148" fmla="*/ 3288 w 10000"/>
                    <a:gd name="connsiteY148" fmla="*/ 1442 h 10000"/>
                    <a:gd name="connsiteX149" fmla="*/ 3165 w 10000"/>
                    <a:gd name="connsiteY149" fmla="*/ 1494 h 10000"/>
                    <a:gd name="connsiteX150" fmla="*/ 3190 w 10000"/>
                    <a:gd name="connsiteY150" fmla="*/ 1686 h 10000"/>
                    <a:gd name="connsiteX151" fmla="*/ 3042 w 10000"/>
                    <a:gd name="connsiteY151" fmla="*/ 1705 h 10000"/>
                    <a:gd name="connsiteX152" fmla="*/ 2952 w 10000"/>
                    <a:gd name="connsiteY152" fmla="*/ 1964 h 10000"/>
                    <a:gd name="connsiteX153" fmla="*/ 2872 w 10000"/>
                    <a:gd name="connsiteY153" fmla="*/ 1934 h 10000"/>
                    <a:gd name="connsiteX154" fmla="*/ 2839 w 10000"/>
                    <a:gd name="connsiteY154" fmla="*/ 2042 h 10000"/>
                    <a:gd name="connsiteX155" fmla="*/ 2724 w 10000"/>
                    <a:gd name="connsiteY155" fmla="*/ 2082 h 10000"/>
                    <a:gd name="connsiteX156" fmla="*/ 2760 w 10000"/>
                    <a:gd name="connsiteY156" fmla="*/ 1957 h 10000"/>
                    <a:gd name="connsiteX157" fmla="*/ 2649 w 10000"/>
                    <a:gd name="connsiteY157" fmla="*/ 1784 h 10000"/>
                    <a:gd name="connsiteX158" fmla="*/ 2482 w 10000"/>
                    <a:gd name="connsiteY158" fmla="*/ 1563 h 10000"/>
                    <a:gd name="connsiteX159" fmla="*/ 2409 w 10000"/>
                    <a:gd name="connsiteY159" fmla="*/ 1671 h 10000"/>
                    <a:gd name="connsiteX160" fmla="*/ 2296 w 10000"/>
                    <a:gd name="connsiteY160" fmla="*/ 1567 h 10000"/>
                    <a:gd name="connsiteX161" fmla="*/ 2200 w 10000"/>
                    <a:gd name="connsiteY161" fmla="*/ 1621 h 10000"/>
                    <a:gd name="connsiteX162" fmla="*/ 2122 w 10000"/>
                    <a:gd name="connsiteY162" fmla="*/ 1574 h 10000"/>
                    <a:gd name="connsiteX163" fmla="*/ 2070 w 10000"/>
                    <a:gd name="connsiteY163" fmla="*/ 1724 h 10000"/>
                    <a:gd name="connsiteX164" fmla="*/ 2092 w 10000"/>
                    <a:gd name="connsiteY164" fmla="*/ 1931 h 10000"/>
                    <a:gd name="connsiteX165" fmla="*/ 1934 w 10000"/>
                    <a:gd name="connsiteY165" fmla="*/ 1899 h 10000"/>
                    <a:gd name="connsiteX166" fmla="*/ 1934 w 10000"/>
                    <a:gd name="connsiteY166" fmla="*/ 2053 h 10000"/>
                    <a:gd name="connsiteX167" fmla="*/ 1915 w 10000"/>
                    <a:gd name="connsiteY167" fmla="*/ 2257 h 10000"/>
                    <a:gd name="connsiteX168" fmla="*/ 1741 w 10000"/>
                    <a:gd name="connsiteY168" fmla="*/ 2100 h 10000"/>
                    <a:gd name="connsiteX169" fmla="*/ 1678 w 10000"/>
                    <a:gd name="connsiteY169" fmla="*/ 1988 h 10000"/>
                    <a:gd name="connsiteX170" fmla="*/ 1547 w 10000"/>
                    <a:gd name="connsiteY170" fmla="*/ 2057 h 10000"/>
                    <a:gd name="connsiteX171" fmla="*/ 1437 w 10000"/>
                    <a:gd name="connsiteY171" fmla="*/ 1881 h 10000"/>
                    <a:gd name="connsiteX172" fmla="*/ 1207 w 10000"/>
                    <a:gd name="connsiteY172" fmla="*/ 2107 h 10000"/>
                    <a:gd name="connsiteX173" fmla="*/ 1061 w 10000"/>
                    <a:gd name="connsiteY173" fmla="*/ 2136 h 10000"/>
                    <a:gd name="connsiteX174" fmla="*/ 1062 w 10000"/>
                    <a:gd name="connsiteY174" fmla="*/ 2269 h 10000"/>
                    <a:gd name="connsiteX175" fmla="*/ 919 w 10000"/>
                    <a:gd name="connsiteY175" fmla="*/ 2260 h 10000"/>
                    <a:gd name="connsiteX176" fmla="*/ 844 w 10000"/>
                    <a:gd name="connsiteY176" fmla="*/ 2419 h 10000"/>
                    <a:gd name="connsiteX177" fmla="*/ 779 w 10000"/>
                    <a:gd name="connsiteY177" fmla="*/ 2505 h 10000"/>
                    <a:gd name="connsiteX178" fmla="*/ 665 w 10000"/>
                    <a:gd name="connsiteY178" fmla="*/ 2504 h 10000"/>
                    <a:gd name="connsiteX179" fmla="*/ 882 w 10000"/>
                    <a:gd name="connsiteY179" fmla="*/ 2865 h 10000"/>
                    <a:gd name="connsiteX180" fmla="*/ 886 w 10000"/>
                    <a:gd name="connsiteY180" fmla="*/ 3103 h 10000"/>
                    <a:gd name="connsiteX181" fmla="*/ 783 w 10000"/>
                    <a:gd name="connsiteY181" fmla="*/ 3368 h 10000"/>
                    <a:gd name="connsiteX182" fmla="*/ 723 w 10000"/>
                    <a:gd name="connsiteY182" fmla="*/ 3668 h 10000"/>
                    <a:gd name="connsiteX183" fmla="*/ 622 w 10000"/>
                    <a:gd name="connsiteY183" fmla="*/ 4017 h 10000"/>
                    <a:gd name="connsiteX184" fmla="*/ 594 w 10000"/>
                    <a:gd name="connsiteY184" fmla="*/ 4341 h 10000"/>
                    <a:gd name="connsiteX185" fmla="*/ 455 w 10000"/>
                    <a:gd name="connsiteY185" fmla="*/ 4524 h 10000"/>
                    <a:gd name="connsiteX186" fmla="*/ 412 w 10000"/>
                    <a:gd name="connsiteY186" fmla="*/ 4777 h 10000"/>
                    <a:gd name="connsiteX187" fmla="*/ 282 w 10000"/>
                    <a:gd name="connsiteY187" fmla="*/ 4848 h 10000"/>
                    <a:gd name="connsiteX188" fmla="*/ 268 w 10000"/>
                    <a:gd name="connsiteY188" fmla="*/ 5025 h 10000"/>
                    <a:gd name="connsiteX189" fmla="*/ 146 w 10000"/>
                    <a:gd name="connsiteY189" fmla="*/ 5127 h 10000"/>
                    <a:gd name="connsiteX190" fmla="*/ 6 w 10000"/>
                    <a:gd name="connsiteY190" fmla="*/ 5226 h 10000"/>
                    <a:gd name="connsiteX191" fmla="*/ 12 w 10000"/>
                    <a:gd name="connsiteY191" fmla="*/ 5360 h 10000"/>
                    <a:gd name="connsiteX192" fmla="*/ 207 w 10000"/>
                    <a:gd name="connsiteY192" fmla="*/ 5302 h 10000"/>
                    <a:gd name="connsiteX193" fmla="*/ 369 w 10000"/>
                    <a:gd name="connsiteY193" fmla="*/ 5306 h 10000"/>
                    <a:gd name="connsiteX194" fmla="*/ 428 w 10000"/>
                    <a:gd name="connsiteY194" fmla="*/ 5396 h 10000"/>
                    <a:gd name="connsiteX195" fmla="*/ 653 w 10000"/>
                    <a:gd name="connsiteY195" fmla="*/ 5320 h 10000"/>
                    <a:gd name="connsiteX196" fmla="*/ 604 w 10000"/>
                    <a:gd name="connsiteY196" fmla="*/ 5083 h 10000"/>
                    <a:gd name="connsiteX197" fmla="*/ 683 w 10000"/>
                    <a:gd name="connsiteY197" fmla="*/ 4947 h 10000"/>
                    <a:gd name="connsiteX198" fmla="*/ 700 w 10000"/>
                    <a:gd name="connsiteY198" fmla="*/ 4750 h 10000"/>
                    <a:gd name="connsiteX199" fmla="*/ 543 w 10000"/>
                    <a:gd name="connsiteY199" fmla="*/ 4650 h 10000"/>
                    <a:gd name="connsiteX200" fmla="*/ 647 w 10000"/>
                    <a:gd name="connsiteY200" fmla="*/ 4538 h 10000"/>
                    <a:gd name="connsiteX201" fmla="*/ 822 w 10000"/>
                    <a:gd name="connsiteY201" fmla="*/ 4495 h 10000"/>
                    <a:gd name="connsiteX202" fmla="*/ 996 w 10000"/>
                    <a:gd name="connsiteY202" fmla="*/ 4581 h 10000"/>
                    <a:gd name="connsiteX203" fmla="*/ 1080 w 10000"/>
                    <a:gd name="connsiteY203" fmla="*/ 4679 h 10000"/>
                    <a:gd name="connsiteX204" fmla="*/ 1192 w 10000"/>
                    <a:gd name="connsiteY204" fmla="*/ 4573 h 10000"/>
                    <a:gd name="connsiteX205" fmla="*/ 1297 w 10000"/>
                    <a:gd name="connsiteY205" fmla="*/ 4749 h 10000"/>
                    <a:gd name="connsiteX206" fmla="*/ 670 w 10000"/>
                    <a:gd name="connsiteY206" fmla="*/ 4896 h 10000"/>
                    <a:gd name="connsiteX207" fmla="*/ 1111 w 10000"/>
                    <a:gd name="connsiteY207" fmla="*/ 5523 h 10000"/>
                    <a:gd name="connsiteX208" fmla="*/ 902 w 10000"/>
                    <a:gd name="connsiteY208" fmla="*/ 5676 h 10000"/>
                    <a:gd name="connsiteX209" fmla="*/ 1260 w 10000"/>
                    <a:gd name="connsiteY209" fmla="*/ 5903 h 10000"/>
                    <a:gd name="connsiteX210" fmla="*/ 1277 w 10000"/>
                    <a:gd name="connsiteY210" fmla="*/ 5562 h 10000"/>
                    <a:gd name="connsiteX211" fmla="*/ 1825 w 10000"/>
                    <a:gd name="connsiteY211" fmla="*/ 5696 h 10000"/>
                    <a:gd name="connsiteX212" fmla="*/ 1846 w 10000"/>
                    <a:gd name="connsiteY212" fmla="*/ 5994 h 10000"/>
                    <a:gd name="connsiteX213" fmla="*/ 1965 w 10000"/>
                    <a:gd name="connsiteY213" fmla="*/ 5958 h 10000"/>
                    <a:gd name="connsiteX214" fmla="*/ 2088 w 10000"/>
                    <a:gd name="connsiteY214" fmla="*/ 6201 h 10000"/>
                    <a:gd name="connsiteX215" fmla="*/ 2310 w 10000"/>
                    <a:gd name="connsiteY215" fmla="*/ 6044 h 10000"/>
                    <a:gd name="connsiteX216" fmla="*/ 2582 w 10000"/>
                    <a:gd name="connsiteY216" fmla="*/ 6024 h 10000"/>
                    <a:gd name="connsiteX217" fmla="*/ 2794 w 10000"/>
                    <a:gd name="connsiteY217" fmla="*/ 6139 h 10000"/>
                    <a:gd name="connsiteX218" fmla="*/ 2969 w 10000"/>
                    <a:gd name="connsiteY218" fmla="*/ 6312 h 10000"/>
                    <a:gd name="connsiteX219" fmla="*/ 3107 w 10000"/>
                    <a:gd name="connsiteY219" fmla="*/ 6301 h 10000"/>
                    <a:gd name="connsiteX220" fmla="*/ 3291 w 10000"/>
                    <a:gd name="connsiteY220" fmla="*/ 6167 h 10000"/>
                    <a:gd name="connsiteX221" fmla="*/ 3362 w 10000"/>
                    <a:gd name="connsiteY221" fmla="*/ 6253 h 10000"/>
                    <a:gd name="connsiteX222" fmla="*/ 3406 w 10000"/>
                    <a:gd name="connsiteY222" fmla="*/ 6487 h 10000"/>
                    <a:gd name="connsiteX223" fmla="*/ 3472 w 10000"/>
                    <a:gd name="connsiteY223" fmla="*/ 6681 h 10000"/>
                    <a:gd name="connsiteX224" fmla="*/ 3627 w 10000"/>
                    <a:gd name="connsiteY224" fmla="*/ 6621 h 10000"/>
                    <a:gd name="connsiteX225" fmla="*/ 3850 w 10000"/>
                    <a:gd name="connsiteY225" fmla="*/ 6511 h 10000"/>
                    <a:gd name="connsiteX226" fmla="*/ 3908 w 10000"/>
                    <a:gd name="connsiteY226" fmla="*/ 6644 h 10000"/>
                    <a:gd name="connsiteX227" fmla="*/ 3919 w 10000"/>
                    <a:gd name="connsiteY227" fmla="*/ 6899 h 10000"/>
                    <a:gd name="connsiteX228" fmla="*/ 3830 w 10000"/>
                    <a:gd name="connsiteY228" fmla="*/ 7022 h 10000"/>
                    <a:gd name="connsiteX229" fmla="*/ 3930 w 10000"/>
                    <a:gd name="connsiteY229" fmla="*/ 7145 h 10000"/>
                    <a:gd name="connsiteX230" fmla="*/ 4080 w 10000"/>
                    <a:gd name="connsiteY230" fmla="*/ 6956 h 10000"/>
                    <a:gd name="connsiteX231" fmla="*/ 4221 w 10000"/>
                    <a:gd name="connsiteY231" fmla="*/ 6733 h 10000"/>
                    <a:gd name="connsiteX232" fmla="*/ 4464 w 10000"/>
                    <a:gd name="connsiteY232" fmla="*/ 6904 h 10000"/>
                    <a:gd name="connsiteX233" fmla="*/ 4579 w 10000"/>
                    <a:gd name="connsiteY233" fmla="*/ 7027 h 10000"/>
                    <a:gd name="connsiteX234" fmla="*/ 4677 w 10000"/>
                    <a:gd name="connsiteY234" fmla="*/ 6753 h 10000"/>
                    <a:gd name="connsiteX235" fmla="*/ 4898 w 10000"/>
                    <a:gd name="connsiteY235" fmla="*/ 6759 h 10000"/>
                    <a:gd name="connsiteX236" fmla="*/ 5085 w 10000"/>
                    <a:gd name="connsiteY236" fmla="*/ 6890 h 10000"/>
                    <a:gd name="connsiteX237" fmla="*/ 5216 w 10000"/>
                    <a:gd name="connsiteY237" fmla="*/ 7146 h 10000"/>
                    <a:gd name="connsiteX238" fmla="*/ 5361 w 10000"/>
                    <a:gd name="connsiteY238" fmla="*/ 7234 h 10000"/>
                    <a:gd name="connsiteX239" fmla="*/ 5361 w 10000"/>
                    <a:gd name="connsiteY239" fmla="*/ 7385 h 10000"/>
                    <a:gd name="connsiteX240" fmla="*/ 5252 w 10000"/>
                    <a:gd name="connsiteY240" fmla="*/ 7390 h 10000"/>
                    <a:gd name="connsiteX241" fmla="*/ 5196 w 10000"/>
                    <a:gd name="connsiteY241" fmla="*/ 7605 h 10000"/>
                    <a:gd name="connsiteX242" fmla="*/ 5100 w 10000"/>
                    <a:gd name="connsiteY242" fmla="*/ 7784 h 10000"/>
                    <a:gd name="connsiteX243" fmla="*/ 4976 w 10000"/>
                    <a:gd name="connsiteY243" fmla="*/ 7774 h 10000"/>
                    <a:gd name="connsiteX244" fmla="*/ 4920 w 10000"/>
                    <a:gd name="connsiteY244" fmla="*/ 7672 h 10000"/>
                    <a:gd name="connsiteX245" fmla="*/ 4849 w 10000"/>
                    <a:gd name="connsiteY245" fmla="*/ 7836 h 10000"/>
                    <a:gd name="connsiteX246" fmla="*/ 4767 w 10000"/>
                    <a:gd name="connsiteY246" fmla="*/ 7836 h 10000"/>
                    <a:gd name="connsiteX247" fmla="*/ 4680 w 10000"/>
                    <a:gd name="connsiteY247" fmla="*/ 7784 h 10000"/>
                    <a:gd name="connsiteX248" fmla="*/ 4462 w 10000"/>
                    <a:gd name="connsiteY248" fmla="*/ 8065 h 10000"/>
                    <a:gd name="connsiteX249" fmla="*/ 4580 w 10000"/>
                    <a:gd name="connsiteY249" fmla="*/ 8246 h 10000"/>
                    <a:gd name="connsiteX250" fmla="*/ 4738 w 10000"/>
                    <a:gd name="connsiteY250" fmla="*/ 8325 h 10000"/>
                    <a:gd name="connsiteX251" fmla="*/ 4811 w 10000"/>
                    <a:gd name="connsiteY251" fmla="*/ 8456 h 10000"/>
                    <a:gd name="connsiteX252" fmla="*/ 5039 w 10000"/>
                    <a:gd name="connsiteY252" fmla="*/ 8445 h 10000"/>
                    <a:gd name="connsiteX253" fmla="*/ 5086 w 10000"/>
                    <a:gd name="connsiteY253" fmla="*/ 8666 h 10000"/>
                    <a:gd name="connsiteX254" fmla="*/ 5144 w 10000"/>
                    <a:gd name="connsiteY254" fmla="*/ 8844 h 10000"/>
                    <a:gd name="connsiteX255" fmla="*/ 5328 w 10000"/>
                    <a:gd name="connsiteY255" fmla="*/ 8815 h 10000"/>
                    <a:gd name="connsiteX256" fmla="*/ 5441 w 10000"/>
                    <a:gd name="connsiteY256" fmla="*/ 9103 h 10000"/>
                    <a:gd name="connsiteX257" fmla="*/ 5679 w 10000"/>
                    <a:gd name="connsiteY257" fmla="*/ 9388 h 10000"/>
                    <a:gd name="connsiteX258" fmla="*/ 5687 w 10000"/>
                    <a:gd name="connsiteY258" fmla="*/ 9620 h 10000"/>
                    <a:gd name="connsiteX259" fmla="*/ 6851 w 10000"/>
                    <a:gd name="connsiteY259" fmla="*/ 9792 h 10000"/>
                    <a:gd name="connsiteX260" fmla="*/ 6674 w 10000"/>
                    <a:gd name="connsiteY260" fmla="*/ 9400 h 10000"/>
                    <a:gd name="connsiteX261" fmla="*/ 7188 w 10000"/>
                    <a:gd name="connsiteY261" fmla="*/ 9985 h 10000"/>
                    <a:gd name="connsiteX262" fmla="*/ 7093 w 10000"/>
                    <a:gd name="connsiteY262" fmla="*/ 9789 h 10000"/>
                    <a:gd name="connsiteX263" fmla="*/ 8092 w 10000"/>
                    <a:gd name="connsiteY263" fmla="*/ 9392 h 10000"/>
                    <a:gd name="connsiteX264" fmla="*/ 7898 w 10000"/>
                    <a:gd name="connsiteY264" fmla="*/ 9014 h 10000"/>
                    <a:gd name="connsiteX265" fmla="*/ 8253 w 10000"/>
                    <a:gd name="connsiteY265" fmla="*/ 9512 h 10000"/>
                    <a:gd name="connsiteX266" fmla="*/ 7711 w 10000"/>
                    <a:gd name="connsiteY266" fmla="*/ 9486 h 10000"/>
                    <a:gd name="connsiteX267" fmla="*/ 6966 w 10000"/>
                    <a:gd name="connsiteY267" fmla="*/ 9470 h 10000"/>
                    <a:gd name="connsiteX268" fmla="*/ 7114 w 10000"/>
                    <a:gd name="connsiteY268" fmla="*/ 9367 h 10000"/>
                    <a:gd name="connsiteX269" fmla="*/ 7242 w 10000"/>
                    <a:gd name="connsiteY269" fmla="*/ 9479 h 10000"/>
                    <a:gd name="connsiteX270" fmla="*/ 7286 w 10000"/>
                    <a:gd name="connsiteY270" fmla="*/ 9357 h 10000"/>
                    <a:gd name="connsiteX271" fmla="*/ 7220 w 10000"/>
                    <a:gd name="connsiteY271" fmla="*/ 9151 h 10000"/>
                    <a:gd name="connsiteX272" fmla="*/ 7182 w 10000"/>
                    <a:gd name="connsiteY272" fmla="*/ 8930 h 10000"/>
                    <a:gd name="connsiteX273" fmla="*/ 7332 w 10000"/>
                    <a:gd name="connsiteY273" fmla="*/ 9450 h 10000"/>
                    <a:gd name="connsiteX274" fmla="*/ 7702 w 10000"/>
                    <a:gd name="connsiteY274" fmla="*/ 8788 h 10000"/>
                    <a:gd name="connsiteX275" fmla="*/ 7747 w 10000"/>
                    <a:gd name="connsiteY275" fmla="*/ 8525 h 10000"/>
                    <a:gd name="connsiteX276" fmla="*/ 7672 w 10000"/>
                    <a:gd name="connsiteY276" fmla="*/ 8208 h 10000"/>
                    <a:gd name="connsiteX277" fmla="*/ 7961 w 10000"/>
                    <a:gd name="connsiteY277" fmla="*/ 8455 h 10000"/>
                    <a:gd name="connsiteX278" fmla="*/ 7881 w 10000"/>
                    <a:gd name="connsiteY278" fmla="*/ 841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</a:cxnLst>
                  <a:rect l="l" t="t" r="r" b="b"/>
                  <a:pathLst>
                    <a:path w="10000" h="10000">
                      <a:moveTo>
                        <a:pt x="7881" y="8417"/>
                      </a:moveTo>
                      <a:cubicBezTo>
                        <a:pt x="7905" y="8395"/>
                        <a:pt x="7058" y="8049"/>
                        <a:pt x="7068" y="8016"/>
                      </a:cubicBezTo>
                      <a:cubicBezTo>
                        <a:pt x="7079" y="7982"/>
                        <a:pt x="7060" y="7887"/>
                        <a:pt x="7090" y="7872"/>
                      </a:cubicBezTo>
                      <a:cubicBezTo>
                        <a:pt x="7125" y="7855"/>
                        <a:pt x="7175" y="7961"/>
                        <a:pt x="7210" y="7978"/>
                      </a:cubicBezTo>
                      <a:cubicBezTo>
                        <a:pt x="7232" y="7988"/>
                        <a:pt x="7282" y="7982"/>
                        <a:pt x="7305" y="7989"/>
                      </a:cubicBezTo>
                      <a:cubicBezTo>
                        <a:pt x="7330" y="7999"/>
                        <a:pt x="7373" y="8052"/>
                        <a:pt x="7397" y="8040"/>
                      </a:cubicBezTo>
                      <a:cubicBezTo>
                        <a:pt x="7445" y="8016"/>
                        <a:pt x="7427" y="7866"/>
                        <a:pt x="7452" y="7814"/>
                      </a:cubicBezTo>
                      <a:cubicBezTo>
                        <a:pt x="7461" y="7794"/>
                        <a:pt x="7498" y="7767"/>
                        <a:pt x="7503" y="7746"/>
                      </a:cubicBezTo>
                      <a:cubicBezTo>
                        <a:pt x="7513" y="7700"/>
                        <a:pt x="8201" y="7465"/>
                        <a:pt x="8214" y="7422"/>
                      </a:cubicBezTo>
                      <a:cubicBezTo>
                        <a:pt x="8231" y="7359"/>
                        <a:pt x="7618" y="7446"/>
                        <a:pt x="7643" y="7387"/>
                      </a:cubicBezTo>
                      <a:cubicBezTo>
                        <a:pt x="7660" y="7347"/>
                        <a:pt x="7625" y="7243"/>
                        <a:pt x="7652" y="7209"/>
                      </a:cubicBezTo>
                      <a:cubicBezTo>
                        <a:pt x="7670" y="7186"/>
                        <a:pt x="7734" y="7189"/>
                        <a:pt x="7763" y="7186"/>
                      </a:cubicBezTo>
                      <a:cubicBezTo>
                        <a:pt x="7837" y="7181"/>
                        <a:pt x="8002" y="7249"/>
                        <a:pt x="8060" y="7197"/>
                      </a:cubicBezTo>
                      <a:cubicBezTo>
                        <a:pt x="8082" y="7177"/>
                        <a:pt x="8081" y="7103"/>
                        <a:pt x="8079" y="7071"/>
                      </a:cubicBezTo>
                      <a:cubicBezTo>
                        <a:pt x="8076" y="7035"/>
                        <a:pt x="8040" y="6972"/>
                        <a:pt x="8041" y="6939"/>
                      </a:cubicBezTo>
                      <a:cubicBezTo>
                        <a:pt x="8044" y="6911"/>
                        <a:pt x="8069" y="6861"/>
                        <a:pt x="8080" y="6838"/>
                      </a:cubicBezTo>
                      <a:cubicBezTo>
                        <a:pt x="8090" y="6814"/>
                        <a:pt x="8131" y="6774"/>
                        <a:pt x="8125" y="6748"/>
                      </a:cubicBezTo>
                      <a:cubicBezTo>
                        <a:pt x="8120" y="6722"/>
                        <a:pt x="8045" y="6691"/>
                        <a:pt x="8045" y="6685"/>
                      </a:cubicBezTo>
                      <a:cubicBezTo>
                        <a:pt x="8045" y="6680"/>
                        <a:pt x="8039" y="6573"/>
                        <a:pt x="8062" y="6553"/>
                      </a:cubicBezTo>
                      <a:cubicBezTo>
                        <a:pt x="8075" y="6539"/>
                        <a:pt x="8114" y="6562"/>
                        <a:pt x="8127" y="6553"/>
                      </a:cubicBezTo>
                      <a:cubicBezTo>
                        <a:pt x="8152" y="6535"/>
                        <a:pt x="8161" y="6458"/>
                        <a:pt x="8181" y="6436"/>
                      </a:cubicBezTo>
                      <a:cubicBezTo>
                        <a:pt x="8201" y="6416"/>
                        <a:pt x="8270" y="6416"/>
                        <a:pt x="8277" y="6387"/>
                      </a:cubicBezTo>
                      <a:cubicBezTo>
                        <a:pt x="8287" y="6351"/>
                        <a:pt x="8225" y="6291"/>
                        <a:pt x="8206" y="6258"/>
                      </a:cubicBezTo>
                      <a:cubicBezTo>
                        <a:pt x="8197" y="6243"/>
                        <a:pt x="8167" y="6217"/>
                        <a:pt x="8169" y="6198"/>
                      </a:cubicBezTo>
                      <a:cubicBezTo>
                        <a:pt x="8170" y="6168"/>
                        <a:pt x="8216" y="6108"/>
                        <a:pt x="8244" y="6104"/>
                      </a:cubicBezTo>
                      <a:cubicBezTo>
                        <a:pt x="8285" y="6097"/>
                        <a:pt x="8346" y="6202"/>
                        <a:pt x="8389" y="6201"/>
                      </a:cubicBezTo>
                      <a:cubicBezTo>
                        <a:pt x="8423" y="6200"/>
                        <a:pt x="8501" y="6150"/>
                        <a:pt x="8506" y="6111"/>
                      </a:cubicBezTo>
                      <a:cubicBezTo>
                        <a:pt x="8511" y="6073"/>
                        <a:pt x="8431" y="6025"/>
                        <a:pt x="8418" y="5991"/>
                      </a:cubicBezTo>
                      <a:cubicBezTo>
                        <a:pt x="8402" y="5940"/>
                        <a:pt x="8379" y="5818"/>
                        <a:pt x="8411" y="5778"/>
                      </a:cubicBezTo>
                      <a:cubicBezTo>
                        <a:pt x="8446" y="5735"/>
                        <a:pt x="8582" y="5804"/>
                        <a:pt x="8623" y="5765"/>
                      </a:cubicBezTo>
                      <a:cubicBezTo>
                        <a:pt x="8652" y="5739"/>
                        <a:pt x="8673" y="5641"/>
                        <a:pt x="8662" y="5602"/>
                      </a:cubicBezTo>
                      <a:cubicBezTo>
                        <a:pt x="8647" y="5556"/>
                        <a:pt x="8544" y="5527"/>
                        <a:pt x="8524" y="5486"/>
                      </a:cubicBezTo>
                      <a:cubicBezTo>
                        <a:pt x="8512" y="5456"/>
                        <a:pt x="8502" y="5373"/>
                        <a:pt x="8524" y="5353"/>
                      </a:cubicBezTo>
                      <a:cubicBezTo>
                        <a:pt x="8573" y="5310"/>
                        <a:pt x="8719" y="5456"/>
                        <a:pt x="8769" y="5414"/>
                      </a:cubicBezTo>
                      <a:cubicBezTo>
                        <a:pt x="8823" y="5367"/>
                        <a:pt x="8737" y="5161"/>
                        <a:pt x="8786" y="5106"/>
                      </a:cubicBezTo>
                      <a:cubicBezTo>
                        <a:pt x="8819" y="5069"/>
                        <a:pt x="8934" y="5119"/>
                        <a:pt x="8979" y="5099"/>
                      </a:cubicBezTo>
                      <a:cubicBezTo>
                        <a:pt x="9014" y="5084"/>
                        <a:pt x="9086" y="5031"/>
                        <a:pt x="9091" y="4989"/>
                      </a:cubicBezTo>
                      <a:cubicBezTo>
                        <a:pt x="9095" y="4954"/>
                        <a:pt x="9024" y="4906"/>
                        <a:pt x="9021" y="4870"/>
                      </a:cubicBezTo>
                      <a:cubicBezTo>
                        <a:pt x="9018" y="4811"/>
                        <a:pt x="9105" y="4718"/>
                        <a:pt x="9108" y="4660"/>
                      </a:cubicBezTo>
                      <a:cubicBezTo>
                        <a:pt x="9108" y="4637"/>
                        <a:pt x="9069" y="4593"/>
                        <a:pt x="9076" y="4569"/>
                      </a:cubicBezTo>
                      <a:cubicBezTo>
                        <a:pt x="9091" y="4513"/>
                        <a:pt x="9226" y="4491"/>
                        <a:pt x="9251" y="4438"/>
                      </a:cubicBezTo>
                      <a:cubicBezTo>
                        <a:pt x="9271" y="4397"/>
                        <a:pt x="9265" y="4292"/>
                        <a:pt x="9254" y="4247"/>
                      </a:cubicBezTo>
                      <a:cubicBezTo>
                        <a:pt x="9242" y="4204"/>
                        <a:pt x="9178" y="4144"/>
                        <a:pt x="9166" y="4102"/>
                      </a:cubicBezTo>
                      <a:cubicBezTo>
                        <a:pt x="9158" y="4072"/>
                        <a:pt x="9144" y="3998"/>
                        <a:pt x="9164" y="3976"/>
                      </a:cubicBezTo>
                      <a:cubicBezTo>
                        <a:pt x="9194" y="3937"/>
                        <a:pt x="9305" y="3993"/>
                        <a:pt x="9340" y="3960"/>
                      </a:cubicBezTo>
                      <a:cubicBezTo>
                        <a:pt x="9360" y="3944"/>
                        <a:pt x="9344" y="3863"/>
                        <a:pt x="9368" y="3857"/>
                      </a:cubicBezTo>
                      <a:cubicBezTo>
                        <a:pt x="9407" y="3842"/>
                        <a:pt x="9453" y="3959"/>
                        <a:pt x="9491" y="3976"/>
                      </a:cubicBezTo>
                      <a:cubicBezTo>
                        <a:pt x="9538" y="3993"/>
                        <a:pt x="9642" y="3972"/>
                        <a:pt x="9691" y="3959"/>
                      </a:cubicBezTo>
                      <a:cubicBezTo>
                        <a:pt x="9769" y="3944"/>
                        <a:pt x="9967" y="3936"/>
                        <a:pt x="9998" y="3855"/>
                      </a:cubicBezTo>
                      <a:cubicBezTo>
                        <a:pt x="10014" y="3813"/>
                        <a:pt x="9950" y="3731"/>
                        <a:pt x="9929" y="3692"/>
                      </a:cubicBezTo>
                      <a:cubicBezTo>
                        <a:pt x="9900" y="3640"/>
                        <a:pt x="9807" y="3560"/>
                        <a:pt x="9792" y="3502"/>
                      </a:cubicBezTo>
                      <a:cubicBezTo>
                        <a:pt x="9777" y="3452"/>
                        <a:pt x="9813" y="3303"/>
                        <a:pt x="9822" y="3297"/>
                      </a:cubicBezTo>
                      <a:cubicBezTo>
                        <a:pt x="9832" y="3291"/>
                        <a:pt x="9909" y="3211"/>
                        <a:pt x="9918" y="3171"/>
                      </a:cubicBezTo>
                      <a:cubicBezTo>
                        <a:pt x="9925" y="3138"/>
                        <a:pt x="9915" y="3056"/>
                        <a:pt x="9892" y="3033"/>
                      </a:cubicBezTo>
                      <a:cubicBezTo>
                        <a:pt x="9877" y="3020"/>
                        <a:pt x="9827" y="3045"/>
                        <a:pt x="9815" y="3028"/>
                      </a:cubicBezTo>
                      <a:cubicBezTo>
                        <a:pt x="9797" y="3003"/>
                        <a:pt x="9843" y="2929"/>
                        <a:pt x="9832" y="2898"/>
                      </a:cubicBezTo>
                      <a:cubicBezTo>
                        <a:pt x="9817" y="2861"/>
                        <a:pt x="9727" y="2846"/>
                        <a:pt x="9713" y="2808"/>
                      </a:cubicBezTo>
                      <a:cubicBezTo>
                        <a:pt x="9703" y="2780"/>
                        <a:pt x="9718" y="2712"/>
                        <a:pt x="9737" y="2687"/>
                      </a:cubicBezTo>
                      <a:cubicBezTo>
                        <a:pt x="9762" y="2657"/>
                        <a:pt x="9858" y="2671"/>
                        <a:pt x="9878" y="2637"/>
                      </a:cubicBezTo>
                      <a:cubicBezTo>
                        <a:pt x="9895" y="2606"/>
                        <a:pt x="9885" y="2523"/>
                        <a:pt x="9867" y="2496"/>
                      </a:cubicBezTo>
                      <a:cubicBezTo>
                        <a:pt x="9844" y="2466"/>
                        <a:pt x="9758" y="2421"/>
                        <a:pt x="9732" y="2445"/>
                      </a:cubicBezTo>
                      <a:cubicBezTo>
                        <a:pt x="9709" y="2468"/>
                        <a:pt x="9769" y="2550"/>
                        <a:pt x="9753" y="2578"/>
                      </a:cubicBezTo>
                      <a:cubicBezTo>
                        <a:pt x="9739" y="2599"/>
                        <a:pt x="9683" y="2609"/>
                        <a:pt x="9662" y="2599"/>
                      </a:cubicBezTo>
                      <a:cubicBezTo>
                        <a:pt x="9643" y="2591"/>
                        <a:pt x="9634" y="2537"/>
                        <a:pt x="9617" y="2526"/>
                      </a:cubicBezTo>
                      <a:cubicBezTo>
                        <a:pt x="9597" y="2510"/>
                        <a:pt x="9542" y="2521"/>
                        <a:pt x="9520" y="2509"/>
                      </a:cubicBezTo>
                      <a:cubicBezTo>
                        <a:pt x="9493" y="2494"/>
                        <a:pt x="9462" y="2422"/>
                        <a:pt x="9433" y="2421"/>
                      </a:cubicBezTo>
                      <a:cubicBezTo>
                        <a:pt x="9403" y="2419"/>
                        <a:pt x="9367" y="2488"/>
                        <a:pt x="9339" y="2498"/>
                      </a:cubicBezTo>
                      <a:cubicBezTo>
                        <a:pt x="9306" y="2512"/>
                        <a:pt x="9232" y="2523"/>
                        <a:pt x="9203" y="2505"/>
                      </a:cubicBezTo>
                      <a:cubicBezTo>
                        <a:pt x="9181" y="2489"/>
                        <a:pt x="9163" y="2432"/>
                        <a:pt x="9156" y="2404"/>
                      </a:cubicBezTo>
                      <a:cubicBezTo>
                        <a:pt x="9150" y="2373"/>
                        <a:pt x="9163" y="2310"/>
                        <a:pt x="9159" y="2279"/>
                      </a:cubicBezTo>
                      <a:cubicBezTo>
                        <a:pt x="9154" y="2241"/>
                        <a:pt x="9130" y="2169"/>
                        <a:pt x="9119" y="2131"/>
                      </a:cubicBezTo>
                      <a:cubicBezTo>
                        <a:pt x="9103" y="2079"/>
                        <a:pt x="9023" y="1973"/>
                        <a:pt x="9046" y="1925"/>
                      </a:cubicBezTo>
                      <a:cubicBezTo>
                        <a:pt x="9068" y="1885"/>
                        <a:pt x="9180" y="1924"/>
                        <a:pt x="9212" y="1895"/>
                      </a:cubicBezTo>
                      <a:cubicBezTo>
                        <a:pt x="9237" y="1871"/>
                        <a:pt x="9249" y="1799"/>
                        <a:pt x="9261" y="1765"/>
                      </a:cubicBezTo>
                      <a:cubicBezTo>
                        <a:pt x="9272" y="1738"/>
                        <a:pt x="9307" y="1686"/>
                        <a:pt x="9309" y="1657"/>
                      </a:cubicBezTo>
                      <a:cubicBezTo>
                        <a:pt x="9310" y="1605"/>
                        <a:pt x="9276" y="1501"/>
                        <a:pt x="9242" y="1468"/>
                      </a:cubicBezTo>
                      <a:cubicBezTo>
                        <a:pt x="9221" y="1446"/>
                        <a:pt x="9155" y="1454"/>
                        <a:pt x="9133" y="1436"/>
                      </a:cubicBezTo>
                      <a:cubicBezTo>
                        <a:pt x="9105" y="1412"/>
                        <a:pt x="9088" y="1326"/>
                        <a:pt x="9063" y="1299"/>
                      </a:cubicBezTo>
                      <a:cubicBezTo>
                        <a:pt x="9020" y="1250"/>
                        <a:pt x="8912" y="1183"/>
                        <a:pt x="8854" y="1165"/>
                      </a:cubicBezTo>
                      <a:cubicBezTo>
                        <a:pt x="8828" y="1156"/>
                        <a:pt x="8772" y="1165"/>
                        <a:pt x="8744" y="1159"/>
                      </a:cubicBezTo>
                      <a:cubicBezTo>
                        <a:pt x="8698" y="1151"/>
                        <a:pt x="8611" y="1107"/>
                        <a:pt x="8564" y="1096"/>
                      </a:cubicBezTo>
                      <a:cubicBezTo>
                        <a:pt x="8536" y="1089"/>
                        <a:pt x="8476" y="1084"/>
                        <a:pt x="8447" y="1081"/>
                      </a:cubicBezTo>
                      <a:cubicBezTo>
                        <a:pt x="8396" y="1078"/>
                        <a:pt x="8290" y="1062"/>
                        <a:pt x="8241" y="1081"/>
                      </a:cubicBezTo>
                      <a:cubicBezTo>
                        <a:pt x="8207" y="1095"/>
                        <a:pt x="8156" y="1159"/>
                        <a:pt x="8131" y="1189"/>
                      </a:cubicBezTo>
                      <a:cubicBezTo>
                        <a:pt x="8109" y="1214"/>
                        <a:pt x="8056" y="1265"/>
                        <a:pt x="8050" y="1302"/>
                      </a:cubicBezTo>
                      <a:cubicBezTo>
                        <a:pt x="8038" y="1363"/>
                        <a:pt x="8154" y="1502"/>
                        <a:pt x="8112" y="1546"/>
                      </a:cubicBezTo>
                      <a:cubicBezTo>
                        <a:pt x="8072" y="1588"/>
                        <a:pt x="7962" y="1457"/>
                        <a:pt x="7907" y="1458"/>
                      </a:cubicBezTo>
                      <a:cubicBezTo>
                        <a:pt x="7868" y="1461"/>
                        <a:pt x="7804" y="1530"/>
                        <a:pt x="7765" y="1530"/>
                      </a:cubicBezTo>
                      <a:cubicBezTo>
                        <a:pt x="7742" y="1530"/>
                        <a:pt x="7698" y="1476"/>
                        <a:pt x="7675" y="1485"/>
                      </a:cubicBezTo>
                      <a:cubicBezTo>
                        <a:pt x="7654" y="1494"/>
                        <a:pt x="7645" y="1552"/>
                        <a:pt x="7635" y="1573"/>
                      </a:cubicBezTo>
                      <a:cubicBezTo>
                        <a:pt x="7622" y="1600"/>
                        <a:pt x="7605" y="1680"/>
                        <a:pt x="7576" y="1684"/>
                      </a:cubicBezTo>
                      <a:cubicBezTo>
                        <a:pt x="7541" y="1690"/>
                        <a:pt x="7510" y="1581"/>
                        <a:pt x="7476" y="1573"/>
                      </a:cubicBezTo>
                      <a:cubicBezTo>
                        <a:pt x="7446" y="1564"/>
                        <a:pt x="7383" y="1594"/>
                        <a:pt x="7358" y="1614"/>
                      </a:cubicBezTo>
                      <a:cubicBezTo>
                        <a:pt x="7340" y="1628"/>
                        <a:pt x="7325" y="1691"/>
                        <a:pt x="7302" y="1695"/>
                      </a:cubicBezTo>
                      <a:cubicBezTo>
                        <a:pt x="7272" y="1701"/>
                        <a:pt x="7226" y="1634"/>
                        <a:pt x="7197" y="1618"/>
                      </a:cubicBezTo>
                      <a:cubicBezTo>
                        <a:pt x="7171" y="1605"/>
                        <a:pt x="7114" y="1597"/>
                        <a:pt x="7091" y="1579"/>
                      </a:cubicBezTo>
                      <a:cubicBezTo>
                        <a:pt x="7061" y="1556"/>
                        <a:pt x="7035" y="1463"/>
                        <a:pt x="7000" y="1446"/>
                      </a:cubicBezTo>
                      <a:cubicBezTo>
                        <a:pt x="6951" y="1424"/>
                        <a:pt x="6840" y="1498"/>
                        <a:pt x="6793" y="1476"/>
                      </a:cubicBezTo>
                      <a:cubicBezTo>
                        <a:pt x="6769" y="1465"/>
                        <a:pt x="6744" y="1408"/>
                        <a:pt x="6733" y="1382"/>
                      </a:cubicBezTo>
                      <a:cubicBezTo>
                        <a:pt x="6723" y="1359"/>
                        <a:pt x="6727" y="1304"/>
                        <a:pt x="6712" y="1285"/>
                      </a:cubicBezTo>
                      <a:cubicBezTo>
                        <a:pt x="6701" y="1269"/>
                        <a:pt x="6653" y="1271"/>
                        <a:pt x="6644" y="1254"/>
                      </a:cubicBezTo>
                      <a:cubicBezTo>
                        <a:pt x="6632" y="1231"/>
                        <a:pt x="6646" y="1171"/>
                        <a:pt x="6653" y="1144"/>
                      </a:cubicBezTo>
                      <a:cubicBezTo>
                        <a:pt x="6659" y="1121"/>
                        <a:pt x="6706" y="1084"/>
                        <a:pt x="6696" y="1063"/>
                      </a:cubicBezTo>
                      <a:cubicBezTo>
                        <a:pt x="6674" y="1016"/>
                        <a:pt x="6557" y="1034"/>
                        <a:pt x="6511" y="1039"/>
                      </a:cubicBezTo>
                      <a:cubicBezTo>
                        <a:pt x="6482" y="1042"/>
                        <a:pt x="6426" y="1085"/>
                        <a:pt x="6397" y="1076"/>
                      </a:cubicBezTo>
                      <a:cubicBezTo>
                        <a:pt x="6377" y="1070"/>
                        <a:pt x="6360" y="1020"/>
                        <a:pt x="6343" y="1008"/>
                      </a:cubicBezTo>
                      <a:cubicBezTo>
                        <a:pt x="6322" y="991"/>
                        <a:pt x="6264" y="987"/>
                        <a:pt x="6246" y="967"/>
                      </a:cubicBezTo>
                      <a:cubicBezTo>
                        <a:pt x="6227" y="942"/>
                        <a:pt x="6212" y="872"/>
                        <a:pt x="6219" y="839"/>
                      </a:cubicBezTo>
                      <a:cubicBezTo>
                        <a:pt x="6222" y="820"/>
                        <a:pt x="6250" y="786"/>
                        <a:pt x="6265" y="772"/>
                      </a:cubicBezTo>
                      <a:cubicBezTo>
                        <a:pt x="6295" y="746"/>
                        <a:pt x="6401" y="740"/>
                        <a:pt x="6401" y="696"/>
                      </a:cubicBezTo>
                      <a:cubicBezTo>
                        <a:pt x="6401" y="650"/>
                        <a:pt x="6274" y="651"/>
                        <a:pt x="6251" y="612"/>
                      </a:cubicBezTo>
                      <a:cubicBezTo>
                        <a:pt x="6229" y="575"/>
                        <a:pt x="6272" y="459"/>
                        <a:pt x="6240" y="433"/>
                      </a:cubicBezTo>
                      <a:cubicBezTo>
                        <a:pt x="6214" y="413"/>
                        <a:pt x="6147" y="489"/>
                        <a:pt x="6119" y="475"/>
                      </a:cubicBezTo>
                      <a:cubicBezTo>
                        <a:pt x="6087" y="460"/>
                        <a:pt x="6084" y="365"/>
                        <a:pt x="6059" y="341"/>
                      </a:cubicBezTo>
                      <a:cubicBezTo>
                        <a:pt x="6034" y="316"/>
                        <a:pt x="5965" y="301"/>
                        <a:pt x="5934" y="287"/>
                      </a:cubicBezTo>
                      <a:cubicBezTo>
                        <a:pt x="5884" y="265"/>
                        <a:pt x="5785" y="209"/>
                        <a:pt x="5732" y="197"/>
                      </a:cubicBezTo>
                      <a:cubicBezTo>
                        <a:pt x="5668" y="184"/>
                        <a:pt x="5517" y="149"/>
                        <a:pt x="5473" y="202"/>
                      </a:cubicBezTo>
                      <a:cubicBezTo>
                        <a:pt x="5457" y="222"/>
                        <a:pt x="5493" y="289"/>
                        <a:pt x="5476" y="310"/>
                      </a:cubicBezTo>
                      <a:cubicBezTo>
                        <a:pt x="5466" y="323"/>
                        <a:pt x="5426" y="300"/>
                        <a:pt x="5412" y="310"/>
                      </a:cubicBezTo>
                      <a:cubicBezTo>
                        <a:pt x="5390" y="326"/>
                        <a:pt x="5372" y="384"/>
                        <a:pt x="5365" y="412"/>
                      </a:cubicBezTo>
                      <a:cubicBezTo>
                        <a:pt x="5350" y="467"/>
                        <a:pt x="5367" y="594"/>
                        <a:pt x="5337" y="639"/>
                      </a:cubicBezTo>
                      <a:cubicBezTo>
                        <a:pt x="5323" y="660"/>
                        <a:pt x="5276" y="677"/>
                        <a:pt x="5255" y="681"/>
                      </a:cubicBezTo>
                      <a:cubicBezTo>
                        <a:pt x="5223" y="687"/>
                        <a:pt x="5157" y="653"/>
                        <a:pt x="5130" y="668"/>
                      </a:cubicBezTo>
                      <a:cubicBezTo>
                        <a:pt x="5106" y="684"/>
                        <a:pt x="5094" y="752"/>
                        <a:pt x="5077" y="775"/>
                      </a:cubicBezTo>
                      <a:cubicBezTo>
                        <a:pt x="5061" y="802"/>
                        <a:pt x="5029" y="867"/>
                        <a:pt x="4999" y="867"/>
                      </a:cubicBezTo>
                      <a:cubicBezTo>
                        <a:pt x="4964" y="866"/>
                        <a:pt x="4919" y="783"/>
                        <a:pt x="4903" y="749"/>
                      </a:cubicBezTo>
                      <a:cubicBezTo>
                        <a:pt x="4886" y="710"/>
                        <a:pt x="4904" y="608"/>
                        <a:pt x="4875" y="580"/>
                      </a:cubicBezTo>
                      <a:cubicBezTo>
                        <a:pt x="4841" y="550"/>
                        <a:pt x="4733" y="611"/>
                        <a:pt x="4700" y="579"/>
                      </a:cubicBezTo>
                      <a:cubicBezTo>
                        <a:pt x="4680" y="561"/>
                        <a:pt x="4677" y="493"/>
                        <a:pt x="4683" y="466"/>
                      </a:cubicBezTo>
                      <a:cubicBezTo>
                        <a:pt x="4689" y="429"/>
                        <a:pt x="4760" y="379"/>
                        <a:pt x="4754" y="343"/>
                      </a:cubicBezTo>
                      <a:cubicBezTo>
                        <a:pt x="4747" y="301"/>
                        <a:pt x="4665" y="255"/>
                        <a:pt x="4628" y="244"/>
                      </a:cubicBezTo>
                      <a:cubicBezTo>
                        <a:pt x="4597" y="233"/>
                        <a:pt x="4527" y="258"/>
                        <a:pt x="4496" y="250"/>
                      </a:cubicBezTo>
                      <a:cubicBezTo>
                        <a:pt x="4454" y="237"/>
                        <a:pt x="4381" y="182"/>
                        <a:pt x="4351" y="149"/>
                      </a:cubicBezTo>
                      <a:cubicBezTo>
                        <a:pt x="4323" y="121"/>
                        <a:pt x="4297" y="32"/>
                        <a:pt x="4265" y="14"/>
                      </a:cubicBezTo>
                      <a:cubicBezTo>
                        <a:pt x="4235" y="-4"/>
                        <a:pt x="4158" y="-5"/>
                        <a:pt x="4129" y="14"/>
                      </a:cubicBezTo>
                      <a:cubicBezTo>
                        <a:pt x="4104" y="29"/>
                        <a:pt x="4066" y="93"/>
                        <a:pt x="4072" y="123"/>
                      </a:cubicBezTo>
                      <a:cubicBezTo>
                        <a:pt x="4079" y="160"/>
                        <a:pt x="4180" y="175"/>
                        <a:pt x="4180" y="213"/>
                      </a:cubicBezTo>
                      <a:cubicBezTo>
                        <a:pt x="4181" y="240"/>
                        <a:pt x="4115" y="259"/>
                        <a:pt x="4102" y="284"/>
                      </a:cubicBezTo>
                      <a:cubicBezTo>
                        <a:pt x="4090" y="308"/>
                        <a:pt x="4097" y="367"/>
                        <a:pt x="4081" y="387"/>
                      </a:cubicBezTo>
                      <a:cubicBezTo>
                        <a:pt x="4045" y="428"/>
                        <a:pt x="3931" y="423"/>
                        <a:pt x="3883" y="442"/>
                      </a:cubicBezTo>
                      <a:cubicBezTo>
                        <a:pt x="3848" y="454"/>
                        <a:pt x="3769" y="473"/>
                        <a:pt x="3743" y="504"/>
                      </a:cubicBezTo>
                      <a:cubicBezTo>
                        <a:pt x="3710" y="545"/>
                        <a:pt x="3711" y="667"/>
                        <a:pt x="3684" y="716"/>
                      </a:cubicBezTo>
                      <a:cubicBezTo>
                        <a:pt x="3674" y="733"/>
                        <a:pt x="3635" y="752"/>
                        <a:pt x="3630" y="771"/>
                      </a:cubicBezTo>
                      <a:cubicBezTo>
                        <a:pt x="3619" y="812"/>
                        <a:pt x="3668" y="892"/>
                        <a:pt x="3658" y="931"/>
                      </a:cubicBezTo>
                      <a:cubicBezTo>
                        <a:pt x="3645" y="982"/>
                        <a:pt x="3553" y="1042"/>
                        <a:pt x="3528" y="1088"/>
                      </a:cubicBezTo>
                      <a:cubicBezTo>
                        <a:pt x="3512" y="1120"/>
                        <a:pt x="3482" y="1193"/>
                        <a:pt x="3487" y="1231"/>
                      </a:cubicBezTo>
                      <a:cubicBezTo>
                        <a:pt x="3489" y="1265"/>
                        <a:pt x="3566" y="1319"/>
                        <a:pt x="3551" y="1348"/>
                      </a:cubicBezTo>
                      <a:cubicBezTo>
                        <a:pt x="3529" y="1393"/>
                        <a:pt x="3411" y="1333"/>
                        <a:pt x="3369" y="1352"/>
                      </a:cubicBezTo>
                      <a:cubicBezTo>
                        <a:pt x="3343" y="1365"/>
                        <a:pt x="3312" y="1425"/>
                        <a:pt x="3288" y="1442"/>
                      </a:cubicBezTo>
                      <a:cubicBezTo>
                        <a:pt x="3260" y="1462"/>
                        <a:pt x="3181" y="1462"/>
                        <a:pt x="3165" y="1494"/>
                      </a:cubicBezTo>
                      <a:cubicBezTo>
                        <a:pt x="3142" y="1534"/>
                        <a:pt x="3216" y="1649"/>
                        <a:pt x="3190" y="1686"/>
                      </a:cubicBezTo>
                      <a:cubicBezTo>
                        <a:pt x="3167" y="1720"/>
                        <a:pt x="3071" y="1680"/>
                        <a:pt x="3042" y="1705"/>
                      </a:cubicBezTo>
                      <a:cubicBezTo>
                        <a:pt x="2994" y="1747"/>
                        <a:pt x="3009" y="1934"/>
                        <a:pt x="2952" y="1964"/>
                      </a:cubicBezTo>
                      <a:cubicBezTo>
                        <a:pt x="2934" y="1973"/>
                        <a:pt x="2891" y="1923"/>
                        <a:pt x="2872" y="1934"/>
                      </a:cubicBezTo>
                      <a:cubicBezTo>
                        <a:pt x="2849" y="1946"/>
                        <a:pt x="2857" y="2023"/>
                        <a:pt x="2839" y="2042"/>
                      </a:cubicBezTo>
                      <a:cubicBezTo>
                        <a:pt x="2816" y="2065"/>
                        <a:pt x="2745" y="2105"/>
                        <a:pt x="2724" y="2082"/>
                      </a:cubicBezTo>
                      <a:cubicBezTo>
                        <a:pt x="2704" y="2058"/>
                        <a:pt x="2765" y="1991"/>
                        <a:pt x="2760" y="1957"/>
                      </a:cubicBezTo>
                      <a:cubicBezTo>
                        <a:pt x="2754" y="1905"/>
                        <a:pt x="2678" y="1826"/>
                        <a:pt x="2649" y="1784"/>
                      </a:cubicBezTo>
                      <a:cubicBezTo>
                        <a:pt x="2609" y="1727"/>
                        <a:pt x="2547" y="1562"/>
                        <a:pt x="2482" y="1563"/>
                      </a:cubicBezTo>
                      <a:cubicBezTo>
                        <a:pt x="2452" y="1563"/>
                        <a:pt x="2439" y="1666"/>
                        <a:pt x="2409" y="1671"/>
                      </a:cubicBezTo>
                      <a:cubicBezTo>
                        <a:pt x="2372" y="1675"/>
                        <a:pt x="2332" y="1571"/>
                        <a:pt x="2296" y="1567"/>
                      </a:cubicBezTo>
                      <a:cubicBezTo>
                        <a:pt x="2268" y="1563"/>
                        <a:pt x="2226" y="1621"/>
                        <a:pt x="2200" y="1621"/>
                      </a:cubicBezTo>
                      <a:cubicBezTo>
                        <a:pt x="2177" y="1621"/>
                        <a:pt x="2142" y="1566"/>
                        <a:pt x="2122" y="1574"/>
                      </a:cubicBezTo>
                      <a:cubicBezTo>
                        <a:pt x="2088" y="1588"/>
                        <a:pt x="2075" y="1683"/>
                        <a:pt x="2070" y="1724"/>
                      </a:cubicBezTo>
                      <a:cubicBezTo>
                        <a:pt x="2063" y="1776"/>
                        <a:pt x="2126" y="1897"/>
                        <a:pt x="2092" y="1931"/>
                      </a:cubicBezTo>
                      <a:cubicBezTo>
                        <a:pt x="2063" y="1962"/>
                        <a:pt x="1966" y="1869"/>
                        <a:pt x="1934" y="1899"/>
                      </a:cubicBezTo>
                      <a:cubicBezTo>
                        <a:pt x="1908" y="1923"/>
                        <a:pt x="1935" y="2015"/>
                        <a:pt x="1934" y="2053"/>
                      </a:cubicBezTo>
                      <a:cubicBezTo>
                        <a:pt x="1931" y="2104"/>
                        <a:pt x="1956" y="2238"/>
                        <a:pt x="1915" y="2257"/>
                      </a:cubicBezTo>
                      <a:cubicBezTo>
                        <a:pt x="1863" y="2282"/>
                        <a:pt x="1778" y="2148"/>
                        <a:pt x="1741" y="2100"/>
                      </a:cubicBezTo>
                      <a:cubicBezTo>
                        <a:pt x="1721" y="2075"/>
                        <a:pt x="1706" y="1996"/>
                        <a:pt x="1678" y="1988"/>
                      </a:cubicBezTo>
                      <a:cubicBezTo>
                        <a:pt x="1643" y="1974"/>
                        <a:pt x="1582" y="2067"/>
                        <a:pt x="1547" y="2057"/>
                      </a:cubicBezTo>
                      <a:cubicBezTo>
                        <a:pt x="1499" y="2042"/>
                        <a:pt x="1484" y="1886"/>
                        <a:pt x="1437" y="1881"/>
                      </a:cubicBezTo>
                      <a:cubicBezTo>
                        <a:pt x="1361" y="1870"/>
                        <a:pt x="1277" y="2071"/>
                        <a:pt x="1207" y="2107"/>
                      </a:cubicBezTo>
                      <a:cubicBezTo>
                        <a:pt x="1175" y="2124"/>
                        <a:pt x="1085" y="2102"/>
                        <a:pt x="1061" y="2136"/>
                      </a:cubicBezTo>
                      <a:cubicBezTo>
                        <a:pt x="1042" y="2162"/>
                        <a:pt x="1085" y="2246"/>
                        <a:pt x="1062" y="2269"/>
                      </a:cubicBezTo>
                      <a:cubicBezTo>
                        <a:pt x="1037" y="2298"/>
                        <a:pt x="951" y="2240"/>
                        <a:pt x="919" y="2260"/>
                      </a:cubicBezTo>
                      <a:cubicBezTo>
                        <a:pt x="884" y="2282"/>
                        <a:pt x="866" y="2382"/>
                        <a:pt x="844" y="2419"/>
                      </a:cubicBezTo>
                      <a:cubicBezTo>
                        <a:pt x="830" y="2441"/>
                        <a:pt x="802" y="2493"/>
                        <a:pt x="779" y="2505"/>
                      </a:cubicBezTo>
                      <a:cubicBezTo>
                        <a:pt x="753" y="2519"/>
                        <a:pt x="665" y="2504"/>
                        <a:pt x="665" y="2504"/>
                      </a:cubicBezTo>
                      <a:cubicBezTo>
                        <a:pt x="665" y="2504"/>
                        <a:pt x="854" y="2762"/>
                        <a:pt x="882" y="2865"/>
                      </a:cubicBezTo>
                      <a:cubicBezTo>
                        <a:pt x="899" y="2923"/>
                        <a:pt x="896" y="3045"/>
                        <a:pt x="886" y="3103"/>
                      </a:cubicBezTo>
                      <a:cubicBezTo>
                        <a:pt x="874" y="3175"/>
                        <a:pt x="802" y="3300"/>
                        <a:pt x="783" y="3368"/>
                      </a:cubicBezTo>
                      <a:cubicBezTo>
                        <a:pt x="761" y="3441"/>
                        <a:pt x="741" y="3593"/>
                        <a:pt x="723" y="3668"/>
                      </a:cubicBezTo>
                      <a:cubicBezTo>
                        <a:pt x="701" y="3757"/>
                        <a:pt x="639" y="3928"/>
                        <a:pt x="622" y="4017"/>
                      </a:cubicBezTo>
                      <a:cubicBezTo>
                        <a:pt x="608" y="4098"/>
                        <a:pt x="622" y="4266"/>
                        <a:pt x="594" y="4341"/>
                      </a:cubicBezTo>
                      <a:cubicBezTo>
                        <a:pt x="573" y="4397"/>
                        <a:pt x="479" y="4470"/>
                        <a:pt x="455" y="4524"/>
                      </a:cubicBezTo>
                      <a:cubicBezTo>
                        <a:pt x="430" y="4582"/>
                        <a:pt x="447" y="4727"/>
                        <a:pt x="412" y="4777"/>
                      </a:cubicBezTo>
                      <a:cubicBezTo>
                        <a:pt x="391" y="4809"/>
                        <a:pt x="303" y="4813"/>
                        <a:pt x="282" y="4848"/>
                      </a:cubicBezTo>
                      <a:cubicBezTo>
                        <a:pt x="259" y="4884"/>
                        <a:pt x="288" y="4985"/>
                        <a:pt x="268" y="5025"/>
                      </a:cubicBezTo>
                      <a:cubicBezTo>
                        <a:pt x="249" y="5061"/>
                        <a:pt x="177" y="5103"/>
                        <a:pt x="146" y="5127"/>
                      </a:cubicBezTo>
                      <a:cubicBezTo>
                        <a:pt x="112" y="5154"/>
                        <a:pt x="23" y="5183"/>
                        <a:pt x="6" y="5226"/>
                      </a:cubicBezTo>
                      <a:cubicBezTo>
                        <a:pt x="-9" y="5260"/>
                        <a:pt x="12" y="5360"/>
                        <a:pt x="12" y="5360"/>
                      </a:cubicBezTo>
                      <a:cubicBezTo>
                        <a:pt x="12" y="5360"/>
                        <a:pt x="160" y="5312"/>
                        <a:pt x="207" y="5302"/>
                      </a:cubicBezTo>
                      <a:cubicBezTo>
                        <a:pt x="248" y="5293"/>
                        <a:pt x="334" y="5285"/>
                        <a:pt x="369" y="5306"/>
                      </a:cubicBezTo>
                      <a:cubicBezTo>
                        <a:pt x="392" y="5320"/>
                        <a:pt x="404" y="5385"/>
                        <a:pt x="428" y="5396"/>
                      </a:cubicBezTo>
                      <a:cubicBezTo>
                        <a:pt x="483" y="5417"/>
                        <a:pt x="623" y="5376"/>
                        <a:pt x="653" y="5320"/>
                      </a:cubicBezTo>
                      <a:cubicBezTo>
                        <a:pt x="680" y="5267"/>
                        <a:pt x="595" y="5142"/>
                        <a:pt x="604" y="5083"/>
                      </a:cubicBezTo>
                      <a:cubicBezTo>
                        <a:pt x="610" y="5042"/>
                        <a:pt x="671" y="4985"/>
                        <a:pt x="683" y="4947"/>
                      </a:cubicBezTo>
                      <a:cubicBezTo>
                        <a:pt x="698" y="4901"/>
                        <a:pt x="720" y="4792"/>
                        <a:pt x="700" y="4750"/>
                      </a:cubicBezTo>
                      <a:cubicBezTo>
                        <a:pt x="680" y="4705"/>
                        <a:pt x="549" y="4699"/>
                        <a:pt x="543" y="4650"/>
                      </a:cubicBezTo>
                      <a:cubicBezTo>
                        <a:pt x="539" y="4610"/>
                        <a:pt x="615" y="4556"/>
                        <a:pt x="647" y="4538"/>
                      </a:cubicBezTo>
                      <a:cubicBezTo>
                        <a:pt x="688" y="4514"/>
                        <a:pt x="779" y="4490"/>
                        <a:pt x="822" y="4495"/>
                      </a:cubicBezTo>
                      <a:cubicBezTo>
                        <a:pt x="870" y="4501"/>
                        <a:pt x="957" y="4551"/>
                        <a:pt x="996" y="4581"/>
                      </a:cubicBezTo>
                      <a:cubicBezTo>
                        <a:pt x="1021" y="4600"/>
                        <a:pt x="1050" y="4677"/>
                        <a:pt x="1080" y="4679"/>
                      </a:cubicBezTo>
                      <a:cubicBezTo>
                        <a:pt x="1117" y="4681"/>
                        <a:pt x="1156" y="4567"/>
                        <a:pt x="1192" y="4573"/>
                      </a:cubicBezTo>
                      <a:cubicBezTo>
                        <a:pt x="1238" y="4581"/>
                        <a:pt x="1384" y="4695"/>
                        <a:pt x="1297" y="4749"/>
                      </a:cubicBezTo>
                      <a:cubicBezTo>
                        <a:pt x="1210" y="4803"/>
                        <a:pt x="619" y="4858"/>
                        <a:pt x="670" y="4896"/>
                      </a:cubicBezTo>
                      <a:cubicBezTo>
                        <a:pt x="708" y="4928"/>
                        <a:pt x="1116" y="5469"/>
                        <a:pt x="1111" y="5523"/>
                      </a:cubicBezTo>
                      <a:cubicBezTo>
                        <a:pt x="1107" y="5568"/>
                        <a:pt x="915" y="5633"/>
                        <a:pt x="902" y="5676"/>
                      </a:cubicBezTo>
                      <a:cubicBezTo>
                        <a:pt x="885" y="5729"/>
                        <a:pt x="1235" y="5853"/>
                        <a:pt x="1260" y="5903"/>
                      </a:cubicBezTo>
                      <a:cubicBezTo>
                        <a:pt x="1280" y="5941"/>
                        <a:pt x="1183" y="5596"/>
                        <a:pt x="1277" y="5562"/>
                      </a:cubicBezTo>
                      <a:cubicBezTo>
                        <a:pt x="1371" y="5528"/>
                        <a:pt x="1800" y="5617"/>
                        <a:pt x="1825" y="5696"/>
                      </a:cubicBezTo>
                      <a:cubicBezTo>
                        <a:pt x="1848" y="5765"/>
                        <a:pt x="1791" y="5949"/>
                        <a:pt x="1846" y="5994"/>
                      </a:cubicBezTo>
                      <a:cubicBezTo>
                        <a:pt x="1871" y="6013"/>
                        <a:pt x="1938" y="5977"/>
                        <a:pt x="1965" y="5958"/>
                      </a:cubicBezTo>
                      <a:cubicBezTo>
                        <a:pt x="2006" y="5926"/>
                        <a:pt x="2038" y="6203"/>
                        <a:pt x="2088" y="6201"/>
                      </a:cubicBezTo>
                      <a:cubicBezTo>
                        <a:pt x="2170" y="6197"/>
                        <a:pt x="2228" y="6074"/>
                        <a:pt x="2310" y="6044"/>
                      </a:cubicBezTo>
                      <a:cubicBezTo>
                        <a:pt x="2392" y="6015"/>
                        <a:pt x="2515" y="6010"/>
                        <a:pt x="2582" y="6024"/>
                      </a:cubicBezTo>
                      <a:cubicBezTo>
                        <a:pt x="2640" y="6036"/>
                        <a:pt x="2745" y="6103"/>
                        <a:pt x="2794" y="6139"/>
                      </a:cubicBezTo>
                      <a:cubicBezTo>
                        <a:pt x="2844" y="6175"/>
                        <a:pt x="2914" y="6291"/>
                        <a:pt x="2969" y="6312"/>
                      </a:cubicBezTo>
                      <a:cubicBezTo>
                        <a:pt x="3001" y="6325"/>
                        <a:pt x="3074" y="6314"/>
                        <a:pt x="3107" y="6301"/>
                      </a:cubicBezTo>
                      <a:cubicBezTo>
                        <a:pt x="3159" y="6280"/>
                        <a:pt x="3235" y="6159"/>
                        <a:pt x="3291" y="6167"/>
                      </a:cubicBezTo>
                      <a:cubicBezTo>
                        <a:pt x="3316" y="6171"/>
                        <a:pt x="3349" y="6227"/>
                        <a:pt x="3362" y="6253"/>
                      </a:cubicBezTo>
                      <a:cubicBezTo>
                        <a:pt x="3387" y="6307"/>
                        <a:pt x="3391" y="6428"/>
                        <a:pt x="3406" y="6487"/>
                      </a:cubicBezTo>
                      <a:cubicBezTo>
                        <a:pt x="3419" y="6537"/>
                        <a:pt x="3431" y="6660"/>
                        <a:pt x="3472" y="6681"/>
                      </a:cubicBezTo>
                      <a:cubicBezTo>
                        <a:pt x="3509" y="6700"/>
                        <a:pt x="3588" y="6639"/>
                        <a:pt x="3627" y="6621"/>
                      </a:cubicBezTo>
                      <a:cubicBezTo>
                        <a:pt x="3683" y="6598"/>
                        <a:pt x="3793" y="6488"/>
                        <a:pt x="3850" y="6511"/>
                      </a:cubicBezTo>
                      <a:cubicBezTo>
                        <a:pt x="3880" y="6524"/>
                        <a:pt x="3900" y="6608"/>
                        <a:pt x="3908" y="6644"/>
                      </a:cubicBezTo>
                      <a:cubicBezTo>
                        <a:pt x="3921" y="6706"/>
                        <a:pt x="3935" y="6838"/>
                        <a:pt x="3919" y="6899"/>
                      </a:cubicBezTo>
                      <a:cubicBezTo>
                        <a:pt x="3908" y="6934"/>
                        <a:pt x="3829" y="6982"/>
                        <a:pt x="3830" y="7022"/>
                      </a:cubicBezTo>
                      <a:cubicBezTo>
                        <a:pt x="3831" y="7062"/>
                        <a:pt x="3894" y="7145"/>
                        <a:pt x="3930" y="7145"/>
                      </a:cubicBezTo>
                      <a:cubicBezTo>
                        <a:pt x="3986" y="7145"/>
                        <a:pt x="4045" y="7005"/>
                        <a:pt x="4080" y="6956"/>
                      </a:cubicBezTo>
                      <a:cubicBezTo>
                        <a:pt x="4117" y="6903"/>
                        <a:pt x="4161" y="6745"/>
                        <a:pt x="4221" y="6733"/>
                      </a:cubicBezTo>
                      <a:cubicBezTo>
                        <a:pt x="4291" y="6716"/>
                        <a:pt x="4407" y="6853"/>
                        <a:pt x="4464" y="6904"/>
                      </a:cubicBezTo>
                      <a:cubicBezTo>
                        <a:pt x="4496" y="6930"/>
                        <a:pt x="4539" y="7037"/>
                        <a:pt x="4579" y="7027"/>
                      </a:cubicBezTo>
                      <a:cubicBezTo>
                        <a:pt x="4643" y="7011"/>
                        <a:pt x="4622" y="6794"/>
                        <a:pt x="4677" y="6753"/>
                      </a:cubicBezTo>
                      <a:cubicBezTo>
                        <a:pt x="4723" y="6720"/>
                        <a:pt x="4845" y="6742"/>
                        <a:pt x="4898" y="6759"/>
                      </a:cubicBezTo>
                      <a:cubicBezTo>
                        <a:pt x="4950" y="6778"/>
                        <a:pt x="5046" y="6846"/>
                        <a:pt x="5085" y="6890"/>
                      </a:cubicBezTo>
                      <a:cubicBezTo>
                        <a:pt x="5130" y="6943"/>
                        <a:pt x="5169" y="7095"/>
                        <a:pt x="5216" y="7146"/>
                      </a:cubicBezTo>
                      <a:cubicBezTo>
                        <a:pt x="5246" y="7178"/>
                        <a:pt x="5340" y="7194"/>
                        <a:pt x="5361" y="7234"/>
                      </a:cubicBezTo>
                      <a:cubicBezTo>
                        <a:pt x="5378" y="7266"/>
                        <a:pt x="5385" y="7357"/>
                        <a:pt x="5361" y="7385"/>
                      </a:cubicBezTo>
                      <a:cubicBezTo>
                        <a:pt x="5342" y="7407"/>
                        <a:pt x="5273" y="7370"/>
                        <a:pt x="5252" y="7390"/>
                      </a:cubicBezTo>
                      <a:cubicBezTo>
                        <a:pt x="5213" y="7424"/>
                        <a:pt x="5217" y="7555"/>
                        <a:pt x="5196" y="7605"/>
                      </a:cubicBezTo>
                      <a:cubicBezTo>
                        <a:pt x="5177" y="7653"/>
                        <a:pt x="5141" y="7761"/>
                        <a:pt x="5100" y="7784"/>
                      </a:cubicBezTo>
                      <a:cubicBezTo>
                        <a:pt x="5072" y="7800"/>
                        <a:pt x="5004" y="7791"/>
                        <a:pt x="4976" y="7774"/>
                      </a:cubicBezTo>
                      <a:cubicBezTo>
                        <a:pt x="4954" y="7759"/>
                        <a:pt x="4948" y="7671"/>
                        <a:pt x="4920" y="7672"/>
                      </a:cubicBezTo>
                      <a:cubicBezTo>
                        <a:pt x="4880" y="7673"/>
                        <a:pt x="4884" y="7812"/>
                        <a:pt x="4849" y="7836"/>
                      </a:cubicBezTo>
                      <a:cubicBezTo>
                        <a:pt x="4831" y="7848"/>
                        <a:pt x="4787" y="7843"/>
                        <a:pt x="4767" y="7836"/>
                      </a:cubicBezTo>
                      <a:cubicBezTo>
                        <a:pt x="4743" y="7830"/>
                        <a:pt x="4704" y="7778"/>
                        <a:pt x="4680" y="7784"/>
                      </a:cubicBezTo>
                      <a:cubicBezTo>
                        <a:pt x="4599" y="7800"/>
                        <a:pt x="4466" y="7973"/>
                        <a:pt x="4462" y="8065"/>
                      </a:cubicBezTo>
                      <a:cubicBezTo>
                        <a:pt x="4461" y="8121"/>
                        <a:pt x="4541" y="8209"/>
                        <a:pt x="4580" y="8246"/>
                      </a:cubicBezTo>
                      <a:cubicBezTo>
                        <a:pt x="4614" y="8276"/>
                        <a:pt x="4705" y="8293"/>
                        <a:pt x="4738" y="8325"/>
                      </a:cubicBezTo>
                      <a:cubicBezTo>
                        <a:pt x="4764" y="8351"/>
                        <a:pt x="4782" y="8439"/>
                        <a:pt x="4811" y="8456"/>
                      </a:cubicBezTo>
                      <a:cubicBezTo>
                        <a:pt x="4861" y="8487"/>
                        <a:pt x="4993" y="8408"/>
                        <a:pt x="5039" y="8445"/>
                      </a:cubicBezTo>
                      <a:cubicBezTo>
                        <a:pt x="5080" y="8479"/>
                        <a:pt x="5071" y="8611"/>
                        <a:pt x="5086" y="8666"/>
                      </a:cubicBezTo>
                      <a:cubicBezTo>
                        <a:pt x="5099" y="8710"/>
                        <a:pt x="5107" y="8821"/>
                        <a:pt x="5144" y="8844"/>
                      </a:cubicBezTo>
                      <a:cubicBezTo>
                        <a:pt x="5184" y="8873"/>
                        <a:pt x="5287" y="8789"/>
                        <a:pt x="5328" y="8815"/>
                      </a:cubicBezTo>
                      <a:cubicBezTo>
                        <a:pt x="5388" y="8855"/>
                        <a:pt x="5401" y="9038"/>
                        <a:pt x="5441" y="9103"/>
                      </a:cubicBezTo>
                      <a:cubicBezTo>
                        <a:pt x="5489" y="9183"/>
                        <a:pt x="5645" y="9296"/>
                        <a:pt x="5679" y="9388"/>
                      </a:cubicBezTo>
                      <a:cubicBezTo>
                        <a:pt x="5699" y="9440"/>
                        <a:pt x="5678" y="9563"/>
                        <a:pt x="5687" y="9620"/>
                      </a:cubicBezTo>
                      <a:cubicBezTo>
                        <a:pt x="5693" y="9664"/>
                        <a:pt x="6836" y="9751"/>
                        <a:pt x="6851" y="9792"/>
                      </a:cubicBezTo>
                      <a:cubicBezTo>
                        <a:pt x="6866" y="9836"/>
                        <a:pt x="6645" y="9364"/>
                        <a:pt x="6674" y="9400"/>
                      </a:cubicBezTo>
                      <a:cubicBezTo>
                        <a:pt x="6726" y="9461"/>
                        <a:pt x="7118" y="9920"/>
                        <a:pt x="7188" y="9985"/>
                      </a:cubicBezTo>
                      <a:cubicBezTo>
                        <a:pt x="7258" y="10050"/>
                        <a:pt x="6942" y="9889"/>
                        <a:pt x="7093" y="9789"/>
                      </a:cubicBezTo>
                      <a:cubicBezTo>
                        <a:pt x="7244" y="9690"/>
                        <a:pt x="7958" y="9521"/>
                        <a:pt x="8092" y="9392"/>
                      </a:cubicBezTo>
                      <a:cubicBezTo>
                        <a:pt x="8226" y="9261"/>
                        <a:pt x="7874" y="9061"/>
                        <a:pt x="7898" y="9014"/>
                      </a:cubicBezTo>
                      <a:cubicBezTo>
                        <a:pt x="7922" y="8970"/>
                        <a:pt x="8235" y="9559"/>
                        <a:pt x="8253" y="9512"/>
                      </a:cubicBezTo>
                      <a:cubicBezTo>
                        <a:pt x="8280" y="9446"/>
                        <a:pt x="7925" y="9493"/>
                        <a:pt x="7711" y="9486"/>
                      </a:cubicBezTo>
                      <a:cubicBezTo>
                        <a:pt x="7497" y="9479"/>
                        <a:pt x="6906" y="9490"/>
                        <a:pt x="6966" y="9470"/>
                      </a:cubicBezTo>
                      <a:cubicBezTo>
                        <a:pt x="7008" y="9453"/>
                        <a:pt x="7070" y="9364"/>
                        <a:pt x="7114" y="9367"/>
                      </a:cubicBezTo>
                      <a:cubicBezTo>
                        <a:pt x="7154" y="9368"/>
                        <a:pt x="7204" y="9490"/>
                        <a:pt x="7242" y="9479"/>
                      </a:cubicBezTo>
                      <a:cubicBezTo>
                        <a:pt x="7270" y="9471"/>
                        <a:pt x="7286" y="9391"/>
                        <a:pt x="7286" y="9357"/>
                      </a:cubicBezTo>
                      <a:cubicBezTo>
                        <a:pt x="7287" y="9303"/>
                        <a:pt x="7232" y="9203"/>
                        <a:pt x="7220" y="9151"/>
                      </a:cubicBezTo>
                      <a:cubicBezTo>
                        <a:pt x="7206" y="9096"/>
                        <a:pt x="7218" y="8970"/>
                        <a:pt x="7182" y="8930"/>
                      </a:cubicBezTo>
                      <a:cubicBezTo>
                        <a:pt x="7141" y="8886"/>
                        <a:pt x="7245" y="9474"/>
                        <a:pt x="7332" y="9450"/>
                      </a:cubicBezTo>
                      <a:cubicBezTo>
                        <a:pt x="7419" y="9426"/>
                        <a:pt x="7711" y="8845"/>
                        <a:pt x="7702" y="8788"/>
                      </a:cubicBezTo>
                      <a:cubicBezTo>
                        <a:pt x="7692" y="8718"/>
                        <a:pt x="7790" y="8574"/>
                        <a:pt x="7747" y="8525"/>
                      </a:cubicBezTo>
                      <a:cubicBezTo>
                        <a:pt x="7733" y="8507"/>
                        <a:pt x="7681" y="8229"/>
                        <a:pt x="7672" y="8208"/>
                      </a:cubicBezTo>
                      <a:cubicBezTo>
                        <a:pt x="7654" y="8168"/>
                        <a:pt x="7932" y="8487"/>
                        <a:pt x="7961" y="8455"/>
                      </a:cubicBezTo>
                      <a:cubicBezTo>
                        <a:pt x="7992" y="8424"/>
                        <a:pt x="7846" y="8446"/>
                        <a:pt x="7881" y="8417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auto">
                <a:xfrm>
                  <a:off x="1173" y="804"/>
                  <a:ext cx="1075" cy="1122"/>
                </a:xfrm>
                <a:custGeom>
                  <a:avLst/>
                  <a:gdLst>
                    <a:gd name="T0" fmla="*/ 1374 w 7377"/>
                    <a:gd name="T1" fmla="*/ 7894 h 7898"/>
                    <a:gd name="T2" fmla="*/ 1684 w 7377"/>
                    <a:gd name="T3" fmla="*/ 7483 h 7898"/>
                    <a:gd name="T4" fmla="*/ 1844 w 7377"/>
                    <a:gd name="T5" fmla="*/ 7126 h 7898"/>
                    <a:gd name="T6" fmla="*/ 1982 w 7377"/>
                    <a:gd name="T7" fmla="*/ 6894 h 7898"/>
                    <a:gd name="T8" fmla="*/ 2385 w 7377"/>
                    <a:gd name="T9" fmla="*/ 7145 h 7898"/>
                    <a:gd name="T10" fmla="*/ 3066 w 7377"/>
                    <a:gd name="T11" fmla="*/ 6837 h 7898"/>
                    <a:gd name="T12" fmla="*/ 3284 w 7377"/>
                    <a:gd name="T13" fmla="*/ 6498 h 7898"/>
                    <a:gd name="T14" fmla="*/ 3834 w 7377"/>
                    <a:gd name="T15" fmla="*/ 6566 h 7898"/>
                    <a:gd name="T16" fmla="*/ 4216 w 7377"/>
                    <a:gd name="T17" fmla="*/ 6350 h 7898"/>
                    <a:gd name="T18" fmla="*/ 4433 w 7377"/>
                    <a:gd name="T19" fmla="*/ 6014 h 7898"/>
                    <a:gd name="T20" fmla="*/ 4757 w 7377"/>
                    <a:gd name="T21" fmla="*/ 6244 h 7898"/>
                    <a:gd name="T22" fmla="*/ 5096 w 7377"/>
                    <a:gd name="T23" fmla="*/ 6491 h 7898"/>
                    <a:gd name="T24" fmla="*/ 5592 w 7377"/>
                    <a:gd name="T25" fmla="*/ 6298 h 7898"/>
                    <a:gd name="T26" fmla="*/ 5764 w 7377"/>
                    <a:gd name="T27" fmla="*/ 5885 h 7898"/>
                    <a:gd name="T28" fmla="*/ 6024 w 7377"/>
                    <a:gd name="T29" fmla="*/ 5881 h 7898"/>
                    <a:gd name="T30" fmla="*/ 6300 w 7377"/>
                    <a:gd name="T31" fmla="*/ 5592 h 7898"/>
                    <a:gd name="T32" fmla="*/ 6397 w 7377"/>
                    <a:gd name="T33" fmla="*/ 5399 h 7898"/>
                    <a:gd name="T34" fmla="*/ 6285 w 7377"/>
                    <a:gd name="T35" fmla="*/ 5076 h 7898"/>
                    <a:gd name="T36" fmla="*/ 6025 w 7377"/>
                    <a:gd name="T37" fmla="*/ 4696 h 7898"/>
                    <a:gd name="T38" fmla="*/ 6325 w 7377"/>
                    <a:gd name="T39" fmla="*/ 4550 h 7898"/>
                    <a:gd name="T40" fmla="*/ 6682 w 7377"/>
                    <a:gd name="T41" fmla="*/ 4249 h 7898"/>
                    <a:gd name="T42" fmla="*/ 6988 w 7377"/>
                    <a:gd name="T43" fmla="*/ 3935 h 7898"/>
                    <a:gd name="T44" fmla="*/ 7050 w 7377"/>
                    <a:gd name="T45" fmla="*/ 3484 h 7898"/>
                    <a:gd name="T46" fmla="*/ 7140 w 7377"/>
                    <a:gd name="T47" fmla="*/ 3195 h 7898"/>
                    <a:gd name="T48" fmla="*/ 7329 w 7377"/>
                    <a:gd name="T49" fmla="*/ 2907 h 7898"/>
                    <a:gd name="T50" fmla="*/ 7129 w 7377"/>
                    <a:gd name="T51" fmla="*/ 2497 h 7898"/>
                    <a:gd name="T52" fmla="*/ 6936 w 7377"/>
                    <a:gd name="T53" fmla="*/ 2527 h 7898"/>
                    <a:gd name="T54" fmla="*/ 6973 w 7377"/>
                    <a:gd name="T55" fmla="*/ 2062 h 7898"/>
                    <a:gd name="T56" fmla="*/ 6889 w 7377"/>
                    <a:gd name="T57" fmla="*/ 1375 h 7898"/>
                    <a:gd name="T58" fmla="*/ 7065 w 7377"/>
                    <a:gd name="T59" fmla="*/ 1052 h 7898"/>
                    <a:gd name="T60" fmla="*/ 7052 w 7377"/>
                    <a:gd name="T61" fmla="*/ 626 h 7898"/>
                    <a:gd name="T62" fmla="*/ 6867 w 7377"/>
                    <a:gd name="T63" fmla="*/ 124 h 7898"/>
                    <a:gd name="T64" fmla="*/ 5945 w 7377"/>
                    <a:gd name="T65" fmla="*/ 603 h 7898"/>
                    <a:gd name="T66" fmla="*/ 4204 w 7377"/>
                    <a:gd name="T67" fmla="*/ 1474 h 7898"/>
                    <a:gd name="T68" fmla="*/ 2013 w 7377"/>
                    <a:gd name="T69" fmla="*/ 2052 h 7898"/>
                    <a:gd name="T70" fmla="*/ 1958 w 7377"/>
                    <a:gd name="T71" fmla="*/ 2361 h 7898"/>
                    <a:gd name="T72" fmla="*/ 1795 w 7377"/>
                    <a:gd name="T73" fmla="*/ 2512 h 7898"/>
                    <a:gd name="T74" fmla="*/ 1475 w 7377"/>
                    <a:gd name="T75" fmla="*/ 3101 h 7898"/>
                    <a:gd name="T76" fmla="*/ 1341 w 7377"/>
                    <a:gd name="T77" fmla="*/ 3620 h 7898"/>
                    <a:gd name="T78" fmla="*/ 1282 w 7377"/>
                    <a:gd name="T79" fmla="*/ 3724 h 7898"/>
                    <a:gd name="T80" fmla="*/ 766 w 7377"/>
                    <a:gd name="T81" fmla="*/ 3244 h 7898"/>
                    <a:gd name="T82" fmla="*/ 623 w 7377"/>
                    <a:gd name="T83" fmla="*/ 3421 h 7898"/>
                    <a:gd name="T84" fmla="*/ 620 w 7377"/>
                    <a:gd name="T85" fmla="*/ 4108 h 7898"/>
                    <a:gd name="T86" fmla="*/ 819 w 7377"/>
                    <a:gd name="T87" fmla="*/ 4997 h 7898"/>
                    <a:gd name="T88" fmla="*/ 791 w 7377"/>
                    <a:gd name="T89" fmla="*/ 5449 h 7898"/>
                    <a:gd name="T90" fmla="*/ 771 w 7377"/>
                    <a:gd name="T91" fmla="*/ 5749 h 7898"/>
                    <a:gd name="T92" fmla="*/ 39 w 7377"/>
                    <a:gd name="T93" fmla="*/ 6503 h 7898"/>
                    <a:gd name="T94" fmla="*/ 23 w 7377"/>
                    <a:gd name="T95" fmla="*/ 7025 h 7898"/>
                    <a:gd name="T96" fmla="*/ 710 w 7377"/>
                    <a:gd name="T97" fmla="*/ 7572 h 7898"/>
                    <a:gd name="connsiteX0" fmla="*/ 1424 w 9974"/>
                    <a:gd name="connsiteY0" fmla="*/ 9964 h 9970"/>
                    <a:gd name="connsiteX1" fmla="*/ 1508 w 9974"/>
                    <a:gd name="connsiteY1" fmla="*/ 9893 h 9970"/>
                    <a:gd name="connsiteX2" fmla="*/ 1636 w 9974"/>
                    <a:gd name="connsiteY2" fmla="*/ 9843 h 9970"/>
                    <a:gd name="connsiteX3" fmla="*/ 1851 w 9974"/>
                    <a:gd name="connsiteY3" fmla="*/ 9970 h 9970"/>
                    <a:gd name="connsiteX4" fmla="*/ 1979 w 9974"/>
                    <a:gd name="connsiteY4" fmla="*/ 9945 h 9970"/>
                    <a:gd name="connsiteX5" fmla="*/ 2112 w 9974"/>
                    <a:gd name="connsiteY5" fmla="*/ 9803 h 9970"/>
                    <a:gd name="connsiteX6" fmla="*/ 2184 w 9974"/>
                    <a:gd name="connsiteY6" fmla="*/ 9572 h 9970"/>
                    <a:gd name="connsiteX7" fmla="*/ 2271 w 9974"/>
                    <a:gd name="connsiteY7" fmla="*/ 9450 h 9970"/>
                    <a:gd name="connsiteX8" fmla="*/ 2249 w 9974"/>
                    <a:gd name="connsiteY8" fmla="*/ 9339 h 9970"/>
                    <a:gd name="connsiteX9" fmla="*/ 2421 w 9974"/>
                    <a:gd name="connsiteY9" fmla="*/ 9247 h 9970"/>
                    <a:gd name="connsiteX10" fmla="*/ 2522 w 9974"/>
                    <a:gd name="connsiteY10" fmla="*/ 9179 h 9970"/>
                    <a:gd name="connsiteX11" fmla="*/ 2488 w 9974"/>
                    <a:gd name="connsiteY11" fmla="*/ 8998 h 9970"/>
                    <a:gd name="connsiteX12" fmla="*/ 2560 w 9974"/>
                    <a:gd name="connsiteY12" fmla="*/ 8898 h 9970"/>
                    <a:gd name="connsiteX13" fmla="*/ 2733 w 9974"/>
                    <a:gd name="connsiteY13" fmla="*/ 8951 h 9970"/>
                    <a:gd name="connsiteX14" fmla="*/ 2729 w 9974"/>
                    <a:gd name="connsiteY14" fmla="*/ 8865 h 9970"/>
                    <a:gd name="connsiteX15" fmla="*/ 2675 w 9974"/>
                    <a:gd name="connsiteY15" fmla="*/ 8704 h 9970"/>
                    <a:gd name="connsiteX16" fmla="*/ 2912 w 9974"/>
                    <a:gd name="connsiteY16" fmla="*/ 8800 h 9970"/>
                    <a:gd name="connsiteX17" fmla="*/ 2932 w 9974"/>
                    <a:gd name="connsiteY17" fmla="*/ 8972 h 9970"/>
                    <a:gd name="connsiteX18" fmla="*/ 3091 w 9974"/>
                    <a:gd name="connsiteY18" fmla="*/ 8853 h 9970"/>
                    <a:gd name="connsiteX19" fmla="*/ 3221 w 9974"/>
                    <a:gd name="connsiteY19" fmla="*/ 9022 h 9970"/>
                    <a:gd name="connsiteX20" fmla="*/ 3457 w 9974"/>
                    <a:gd name="connsiteY20" fmla="*/ 8927 h 9970"/>
                    <a:gd name="connsiteX21" fmla="*/ 3778 w 9974"/>
                    <a:gd name="connsiteY21" fmla="*/ 8801 h 9970"/>
                    <a:gd name="connsiteX22" fmla="*/ 4109 w 9974"/>
                    <a:gd name="connsiteY22" fmla="*/ 8716 h 9970"/>
                    <a:gd name="connsiteX23" fmla="*/ 4144 w 9974"/>
                    <a:gd name="connsiteY23" fmla="*/ 8632 h 9970"/>
                    <a:gd name="connsiteX24" fmla="*/ 4003 w 9974"/>
                    <a:gd name="connsiteY24" fmla="*/ 8475 h 9970"/>
                    <a:gd name="connsiteX25" fmla="*/ 4028 w 9974"/>
                    <a:gd name="connsiteY25" fmla="*/ 8358 h 9970"/>
                    <a:gd name="connsiteX26" fmla="*/ 4243 w 9974"/>
                    <a:gd name="connsiteY26" fmla="*/ 8433 h 9970"/>
                    <a:gd name="connsiteX27" fmla="*/ 4440 w 9974"/>
                    <a:gd name="connsiteY27" fmla="*/ 8202 h 9970"/>
                    <a:gd name="connsiteX28" fmla="*/ 4593 w 9974"/>
                    <a:gd name="connsiteY28" fmla="*/ 8239 h 9970"/>
                    <a:gd name="connsiteX29" fmla="*/ 4967 w 9974"/>
                    <a:gd name="connsiteY29" fmla="*/ 8054 h 9970"/>
                    <a:gd name="connsiteX30" fmla="*/ 5002 w 9974"/>
                    <a:gd name="connsiteY30" fmla="*/ 8258 h 9970"/>
                    <a:gd name="connsiteX31" fmla="*/ 5185 w 9974"/>
                    <a:gd name="connsiteY31" fmla="*/ 8288 h 9970"/>
                    <a:gd name="connsiteX32" fmla="*/ 5352 w 9974"/>
                    <a:gd name="connsiteY32" fmla="*/ 8173 h 9970"/>
                    <a:gd name="connsiteX33" fmla="*/ 5473 w 9974"/>
                    <a:gd name="connsiteY33" fmla="*/ 8264 h 9970"/>
                    <a:gd name="connsiteX34" fmla="*/ 5639 w 9974"/>
                    <a:gd name="connsiteY34" fmla="*/ 8202 h 9970"/>
                    <a:gd name="connsiteX35" fmla="*/ 5703 w 9974"/>
                    <a:gd name="connsiteY35" fmla="*/ 8015 h 9970"/>
                    <a:gd name="connsiteX36" fmla="*/ 5788 w 9974"/>
                    <a:gd name="connsiteY36" fmla="*/ 7877 h 9970"/>
                    <a:gd name="connsiteX37" fmla="*/ 5824 w 9974"/>
                    <a:gd name="connsiteY37" fmla="*/ 7771 h 9970"/>
                    <a:gd name="connsiteX38" fmla="*/ 5969 w 9974"/>
                    <a:gd name="connsiteY38" fmla="*/ 7733 h 9970"/>
                    <a:gd name="connsiteX39" fmla="*/ 5997 w 9974"/>
                    <a:gd name="connsiteY39" fmla="*/ 7590 h 9970"/>
                    <a:gd name="connsiteX40" fmla="*/ 6144 w 9974"/>
                    <a:gd name="connsiteY40" fmla="*/ 7560 h 9970"/>
                    <a:gd name="connsiteX41" fmla="*/ 6243 w 9974"/>
                    <a:gd name="connsiteY41" fmla="*/ 7649 h 9970"/>
                    <a:gd name="connsiteX42" fmla="*/ 6432 w 9974"/>
                    <a:gd name="connsiteY42" fmla="*/ 7643 h 9970"/>
                    <a:gd name="connsiteX43" fmla="*/ 6436 w 9974"/>
                    <a:gd name="connsiteY43" fmla="*/ 7881 h 9970"/>
                    <a:gd name="connsiteX44" fmla="*/ 6348 w 9974"/>
                    <a:gd name="connsiteY44" fmla="*/ 8044 h 9970"/>
                    <a:gd name="connsiteX45" fmla="*/ 6590 w 9974"/>
                    <a:gd name="connsiteY45" fmla="*/ 8047 h 9970"/>
                    <a:gd name="connsiteX46" fmla="*/ 6674 w 9974"/>
                    <a:gd name="connsiteY46" fmla="*/ 8144 h 9970"/>
                    <a:gd name="connsiteX47" fmla="*/ 6896 w 9974"/>
                    <a:gd name="connsiteY47" fmla="*/ 8194 h 9970"/>
                    <a:gd name="connsiteX48" fmla="*/ 7124 w 9974"/>
                    <a:gd name="connsiteY48" fmla="*/ 8082 h 9970"/>
                    <a:gd name="connsiteX49" fmla="*/ 7368 w 9974"/>
                    <a:gd name="connsiteY49" fmla="*/ 7985 h 9970"/>
                    <a:gd name="connsiteX50" fmla="*/ 7487 w 9974"/>
                    <a:gd name="connsiteY50" fmla="*/ 8052 h 9970"/>
                    <a:gd name="connsiteX51" fmla="*/ 7568 w 9974"/>
                    <a:gd name="connsiteY51" fmla="*/ 7949 h 9970"/>
                    <a:gd name="connsiteX52" fmla="*/ 7705 w 9974"/>
                    <a:gd name="connsiteY52" fmla="*/ 7862 h 9970"/>
                    <a:gd name="connsiteX53" fmla="*/ 7667 w 9974"/>
                    <a:gd name="connsiteY53" fmla="*/ 7687 h 9970"/>
                    <a:gd name="connsiteX54" fmla="*/ 7781 w 9974"/>
                    <a:gd name="connsiteY54" fmla="*/ 7581 h 9970"/>
                    <a:gd name="connsiteX55" fmla="*/ 7801 w 9974"/>
                    <a:gd name="connsiteY55" fmla="*/ 7426 h 9970"/>
                    <a:gd name="connsiteX56" fmla="*/ 7904 w 9974"/>
                    <a:gd name="connsiteY56" fmla="*/ 7372 h 9970"/>
                    <a:gd name="connsiteX57" fmla="*/ 7942 w 9974"/>
                    <a:gd name="connsiteY57" fmla="*/ 7455 h 9970"/>
                    <a:gd name="connsiteX58" fmla="*/ 8064 w 9974"/>
                    <a:gd name="connsiteY58" fmla="*/ 7398 h 9970"/>
                    <a:gd name="connsiteX59" fmla="*/ 8154 w 9974"/>
                    <a:gd name="connsiteY59" fmla="*/ 7421 h 9970"/>
                    <a:gd name="connsiteX60" fmla="*/ 8330 w 9974"/>
                    <a:gd name="connsiteY60" fmla="*/ 7254 h 9970"/>
                    <a:gd name="connsiteX61" fmla="*/ 8280 w 9974"/>
                    <a:gd name="connsiteY61" fmla="*/ 7130 h 9970"/>
                    <a:gd name="connsiteX62" fmla="*/ 8394 w 9974"/>
                    <a:gd name="connsiteY62" fmla="*/ 7083 h 9970"/>
                    <a:gd name="connsiteX63" fmla="*/ 8528 w 9974"/>
                    <a:gd name="connsiteY63" fmla="*/ 7055 h 9970"/>
                    <a:gd name="connsiteX64" fmla="*/ 8519 w 9974"/>
                    <a:gd name="connsiteY64" fmla="*/ 7195 h 9970"/>
                    <a:gd name="connsiteX65" fmla="*/ 8650 w 9974"/>
                    <a:gd name="connsiteY65" fmla="*/ 7149 h 9970"/>
                    <a:gd name="connsiteX66" fmla="*/ 8635 w 9974"/>
                    <a:gd name="connsiteY66" fmla="*/ 6991 h 9970"/>
                    <a:gd name="connsiteX67" fmla="*/ 8660 w 9974"/>
                    <a:gd name="connsiteY67" fmla="*/ 6811 h 9970"/>
                    <a:gd name="connsiteX68" fmla="*/ 8895 w 9974"/>
                    <a:gd name="connsiteY68" fmla="*/ 6729 h 9970"/>
                    <a:gd name="connsiteX69" fmla="*/ 8676 w 9974"/>
                    <a:gd name="connsiteY69" fmla="*/ 6498 h 9970"/>
                    <a:gd name="connsiteX70" fmla="*/ 8551 w 9974"/>
                    <a:gd name="connsiteY70" fmla="*/ 6473 h 9970"/>
                    <a:gd name="connsiteX71" fmla="*/ 8508 w 9974"/>
                    <a:gd name="connsiteY71" fmla="*/ 6402 h 9970"/>
                    <a:gd name="connsiteX72" fmla="*/ 8364 w 9974"/>
                    <a:gd name="connsiteY72" fmla="*/ 6432 h 9970"/>
                    <a:gd name="connsiteX73" fmla="*/ 8108 w 9974"/>
                    <a:gd name="connsiteY73" fmla="*/ 6144 h 9970"/>
                    <a:gd name="connsiteX74" fmla="*/ 8058 w 9974"/>
                    <a:gd name="connsiteY74" fmla="*/ 6025 h 9970"/>
                    <a:gd name="connsiteX75" fmla="*/ 8155 w 9974"/>
                    <a:gd name="connsiteY75" fmla="*/ 5921 h 9970"/>
                    <a:gd name="connsiteX76" fmla="*/ 8097 w 9974"/>
                    <a:gd name="connsiteY76" fmla="*/ 5804 h 9970"/>
                    <a:gd name="connsiteX77" fmla="*/ 8138 w 9974"/>
                    <a:gd name="connsiteY77" fmla="*/ 5711 h 9970"/>
                    <a:gd name="connsiteX78" fmla="*/ 8338 w 9974"/>
                    <a:gd name="connsiteY78" fmla="*/ 5766 h 9970"/>
                    <a:gd name="connsiteX79" fmla="*/ 8562 w 9974"/>
                    <a:gd name="connsiteY79" fmla="*/ 5736 h 9970"/>
                    <a:gd name="connsiteX80" fmla="*/ 8769 w 9974"/>
                    <a:gd name="connsiteY80" fmla="*/ 5708 h 9970"/>
                    <a:gd name="connsiteX81" fmla="*/ 8878 w 9974"/>
                    <a:gd name="connsiteY81" fmla="*/ 5554 h 9970"/>
                    <a:gd name="connsiteX82" fmla="*/ 9000 w 9974"/>
                    <a:gd name="connsiteY82" fmla="*/ 5583 h 9970"/>
                    <a:gd name="connsiteX83" fmla="*/ 9046 w 9974"/>
                    <a:gd name="connsiteY83" fmla="*/ 5355 h 9970"/>
                    <a:gd name="connsiteX84" fmla="*/ 9107 w 9974"/>
                    <a:gd name="connsiteY84" fmla="*/ 5088 h 9970"/>
                    <a:gd name="connsiteX85" fmla="*/ 9204 w 9974"/>
                    <a:gd name="connsiteY85" fmla="*/ 4969 h 9970"/>
                    <a:gd name="connsiteX86" fmla="*/ 9375 w 9974"/>
                    <a:gd name="connsiteY86" fmla="*/ 4881 h 9970"/>
                    <a:gd name="connsiteX87" fmla="*/ 9461 w 9974"/>
                    <a:gd name="connsiteY87" fmla="*/ 4957 h 9970"/>
                    <a:gd name="connsiteX88" fmla="*/ 9545 w 9974"/>
                    <a:gd name="connsiteY88" fmla="*/ 4875 h 9970"/>
                    <a:gd name="connsiteX89" fmla="*/ 9631 w 9974"/>
                    <a:gd name="connsiteY89" fmla="*/ 4829 h 9970"/>
                    <a:gd name="connsiteX90" fmla="*/ 9608 w 9974"/>
                    <a:gd name="connsiteY90" fmla="*/ 4585 h 9970"/>
                    <a:gd name="connsiteX91" fmla="*/ 9545 w 9974"/>
                    <a:gd name="connsiteY91" fmla="*/ 4386 h 9970"/>
                    <a:gd name="connsiteX92" fmla="*/ 9652 w 9974"/>
                    <a:gd name="connsiteY92" fmla="*/ 4255 h 9970"/>
                    <a:gd name="connsiteX93" fmla="*/ 9790 w 9974"/>
                    <a:gd name="connsiteY93" fmla="*/ 4200 h 9970"/>
                    <a:gd name="connsiteX94" fmla="*/ 9790 w 9974"/>
                    <a:gd name="connsiteY94" fmla="*/ 4081 h 9970"/>
                    <a:gd name="connsiteX95" fmla="*/ 9667 w 9974"/>
                    <a:gd name="connsiteY95" fmla="*/ 4020 h 9970"/>
                    <a:gd name="connsiteX96" fmla="*/ 9577 w 9974"/>
                    <a:gd name="connsiteY96" fmla="*/ 3948 h 9970"/>
                    <a:gd name="connsiteX97" fmla="*/ 9580 w 9974"/>
                    <a:gd name="connsiteY97" fmla="*/ 3784 h 9970"/>
                    <a:gd name="connsiteX98" fmla="*/ 9682 w 9974"/>
                    <a:gd name="connsiteY98" fmla="*/ 3640 h 9970"/>
                    <a:gd name="connsiteX99" fmla="*/ 9923 w 9974"/>
                    <a:gd name="connsiteY99" fmla="*/ 3656 h 9970"/>
                    <a:gd name="connsiteX100" fmla="*/ 9968 w 9974"/>
                    <a:gd name="connsiteY100" fmla="*/ 3501 h 9970"/>
                    <a:gd name="connsiteX101" fmla="*/ 9728 w 9974"/>
                    <a:gd name="connsiteY101" fmla="*/ 3421 h 9970"/>
                    <a:gd name="connsiteX102" fmla="*/ 9613 w 9974"/>
                    <a:gd name="connsiteY102" fmla="*/ 3259 h 9970"/>
                    <a:gd name="connsiteX103" fmla="*/ 9652 w 9974"/>
                    <a:gd name="connsiteY103" fmla="*/ 3137 h 9970"/>
                    <a:gd name="connsiteX104" fmla="*/ 9560 w 9974"/>
                    <a:gd name="connsiteY104" fmla="*/ 3099 h 9970"/>
                    <a:gd name="connsiteX105" fmla="*/ 9542 w 9974"/>
                    <a:gd name="connsiteY105" fmla="*/ 3002 h 9970"/>
                    <a:gd name="connsiteX106" fmla="*/ 9416 w 9974"/>
                    <a:gd name="connsiteY106" fmla="*/ 3044 h 9970"/>
                    <a:gd name="connsiteX107" fmla="*/ 9390 w 9974"/>
                    <a:gd name="connsiteY107" fmla="*/ 3175 h 9970"/>
                    <a:gd name="connsiteX108" fmla="*/ 9303 w 9974"/>
                    <a:gd name="connsiteY108" fmla="*/ 3047 h 9970"/>
                    <a:gd name="connsiteX109" fmla="*/ 9283 w 9974"/>
                    <a:gd name="connsiteY109" fmla="*/ 2919 h 9970"/>
                    <a:gd name="connsiteX110" fmla="*/ 9413 w 9974"/>
                    <a:gd name="connsiteY110" fmla="*/ 2848 h 9970"/>
                    <a:gd name="connsiteX111" fmla="*/ 9440 w 9974"/>
                    <a:gd name="connsiteY111" fmla="*/ 2586 h 9970"/>
                    <a:gd name="connsiteX112" fmla="*/ 9370 w 9974"/>
                    <a:gd name="connsiteY112" fmla="*/ 2388 h 9970"/>
                    <a:gd name="connsiteX113" fmla="*/ 9344 w 9974"/>
                    <a:gd name="connsiteY113" fmla="*/ 2157 h 9970"/>
                    <a:gd name="connsiteX114" fmla="*/ 9192 w 9974"/>
                    <a:gd name="connsiteY114" fmla="*/ 2058 h 9970"/>
                    <a:gd name="connsiteX115" fmla="*/ 9326 w 9974"/>
                    <a:gd name="connsiteY115" fmla="*/ 1716 h 9970"/>
                    <a:gd name="connsiteX116" fmla="*/ 9481 w 9974"/>
                    <a:gd name="connsiteY116" fmla="*/ 1721 h 9970"/>
                    <a:gd name="connsiteX117" fmla="*/ 9674 w 9974"/>
                    <a:gd name="connsiteY117" fmla="*/ 1622 h 9970"/>
                    <a:gd name="connsiteX118" fmla="*/ 9679 w 9974"/>
                    <a:gd name="connsiteY118" fmla="*/ 1397 h 9970"/>
                    <a:gd name="connsiteX119" fmla="*/ 9565 w 9974"/>
                    <a:gd name="connsiteY119" fmla="*/ 1307 h 9970"/>
                    <a:gd name="connsiteX120" fmla="*/ 9489 w 9974"/>
                    <a:gd name="connsiteY120" fmla="*/ 1117 h 9970"/>
                    <a:gd name="connsiteX121" fmla="*/ 9631 w 9974"/>
                    <a:gd name="connsiteY121" fmla="*/ 1040 h 9970"/>
                    <a:gd name="connsiteX122" fmla="*/ 9633 w 9974"/>
                    <a:gd name="connsiteY122" fmla="*/ 913 h 9970"/>
                    <a:gd name="connsiteX123" fmla="*/ 9547 w 9974"/>
                    <a:gd name="connsiteY123" fmla="*/ 768 h 9970"/>
                    <a:gd name="connsiteX124" fmla="*/ 9631 w 9974"/>
                    <a:gd name="connsiteY124" fmla="*/ 703 h 9970"/>
                    <a:gd name="connsiteX125" fmla="*/ 9588 w 9974"/>
                    <a:gd name="connsiteY125" fmla="*/ 523 h 9970"/>
                    <a:gd name="connsiteX126" fmla="*/ 9364 w 9974"/>
                    <a:gd name="connsiteY126" fmla="*/ 384 h 9970"/>
                    <a:gd name="connsiteX127" fmla="*/ 9297 w 9974"/>
                    <a:gd name="connsiteY127" fmla="*/ 132 h 9970"/>
                    <a:gd name="connsiteX128" fmla="*/ 9200 w 9974"/>
                    <a:gd name="connsiteY128" fmla="*/ 7 h 9970"/>
                    <a:gd name="connsiteX129" fmla="*/ 8813 w 9974"/>
                    <a:gd name="connsiteY129" fmla="*/ 102 h 9970"/>
                    <a:gd name="connsiteX130" fmla="*/ 8384 w 9974"/>
                    <a:gd name="connsiteY130" fmla="*/ 235 h 9970"/>
                    <a:gd name="connsiteX131" fmla="*/ 8047 w 9974"/>
                    <a:gd name="connsiteY131" fmla="*/ 738 h 9970"/>
                    <a:gd name="connsiteX132" fmla="*/ 7621 w 9974"/>
                    <a:gd name="connsiteY132" fmla="*/ 1190 h 9970"/>
                    <a:gd name="connsiteX133" fmla="*/ 7103 w 9974"/>
                    <a:gd name="connsiteY133" fmla="*/ 1520 h 9970"/>
                    <a:gd name="connsiteX134" fmla="*/ 6237 w 9974"/>
                    <a:gd name="connsiteY134" fmla="*/ 1617 h 9970"/>
                    <a:gd name="connsiteX135" fmla="*/ 5687 w 9974"/>
                    <a:gd name="connsiteY135" fmla="*/ 1841 h 9970"/>
                    <a:gd name="connsiteX136" fmla="*/ 4830 w 9974"/>
                    <a:gd name="connsiteY136" fmla="*/ 2031 h 9970"/>
                    <a:gd name="connsiteX137" fmla="*/ 4200 w 9974"/>
                    <a:gd name="connsiteY137" fmla="*/ 2091 h 9970"/>
                    <a:gd name="connsiteX138" fmla="*/ 3366 w 9974"/>
                    <a:gd name="connsiteY138" fmla="*/ 2420 h 9970"/>
                    <a:gd name="connsiteX139" fmla="*/ 2717 w 9974"/>
                    <a:gd name="connsiteY139" fmla="*/ 2573 h 9970"/>
                    <a:gd name="connsiteX140" fmla="*/ 2695 w 9974"/>
                    <a:gd name="connsiteY140" fmla="*/ 2740 h 9970"/>
                    <a:gd name="connsiteX141" fmla="*/ 2592 w 9974"/>
                    <a:gd name="connsiteY141" fmla="*/ 2762 h 9970"/>
                    <a:gd name="connsiteX142" fmla="*/ 2566 w 9974"/>
                    <a:gd name="connsiteY142" fmla="*/ 2896 h 9970"/>
                    <a:gd name="connsiteX143" fmla="*/ 2642 w 9974"/>
                    <a:gd name="connsiteY143" fmla="*/ 2964 h 9970"/>
                    <a:gd name="connsiteX144" fmla="*/ 2569 w 9974"/>
                    <a:gd name="connsiteY144" fmla="*/ 3024 h 9970"/>
                    <a:gd name="connsiteX145" fmla="*/ 2490 w 9974"/>
                    <a:gd name="connsiteY145" fmla="*/ 3283 h 9970"/>
                    <a:gd name="connsiteX146" fmla="*/ 2421 w 9974"/>
                    <a:gd name="connsiteY146" fmla="*/ 3283 h 9970"/>
                    <a:gd name="connsiteX147" fmla="*/ 2421 w 9974"/>
                    <a:gd name="connsiteY147" fmla="*/ 3156 h 9970"/>
                    <a:gd name="connsiteX148" fmla="*/ 2330 w 9974"/>
                    <a:gd name="connsiteY148" fmla="*/ 3173 h 9970"/>
                    <a:gd name="connsiteX149" fmla="*/ 2128 w 9974"/>
                    <a:gd name="connsiteY149" fmla="*/ 3366 h 9970"/>
                    <a:gd name="connsiteX150" fmla="*/ 2004 w 9974"/>
                    <a:gd name="connsiteY150" fmla="*/ 3614 h 9970"/>
                    <a:gd name="connsiteX151" fmla="*/ 1987 w 9974"/>
                    <a:gd name="connsiteY151" fmla="*/ 3901 h 9970"/>
                    <a:gd name="connsiteX152" fmla="*/ 1907 w 9974"/>
                    <a:gd name="connsiteY152" fmla="*/ 4015 h 9970"/>
                    <a:gd name="connsiteX153" fmla="*/ 1756 w 9974"/>
                    <a:gd name="connsiteY153" fmla="*/ 4058 h 9970"/>
                    <a:gd name="connsiteX154" fmla="*/ 1722 w 9974"/>
                    <a:gd name="connsiteY154" fmla="*/ 4303 h 9970"/>
                    <a:gd name="connsiteX155" fmla="*/ 1806 w 9974"/>
                    <a:gd name="connsiteY155" fmla="*/ 4558 h 9970"/>
                    <a:gd name="connsiteX156" fmla="*/ 1973 w 9974"/>
                    <a:gd name="connsiteY156" fmla="*/ 4608 h 9970"/>
                    <a:gd name="connsiteX157" fmla="*/ 1916 w 9974"/>
                    <a:gd name="connsiteY157" fmla="*/ 4718 h 9970"/>
                    <a:gd name="connsiteX158" fmla="*/ 1817 w 9974"/>
                    <a:gd name="connsiteY158" fmla="*/ 4948 h 9970"/>
                    <a:gd name="connsiteX159" fmla="*/ 1726 w 9974"/>
                    <a:gd name="connsiteY159" fmla="*/ 4690 h 9970"/>
                    <a:gd name="connsiteX160" fmla="*/ 1608 w 9974"/>
                    <a:gd name="connsiteY160" fmla="*/ 4515 h 9970"/>
                    <a:gd name="connsiteX161" fmla="*/ 1288 w 9974"/>
                    <a:gd name="connsiteY161" fmla="*/ 4462 h 9970"/>
                    <a:gd name="connsiteX162" fmla="*/ 1151 w 9974"/>
                    <a:gd name="connsiteY162" fmla="*/ 4293 h 9970"/>
                    <a:gd name="connsiteX163" fmla="*/ 1026 w 9974"/>
                    <a:gd name="connsiteY163" fmla="*/ 4082 h 9970"/>
                    <a:gd name="connsiteX164" fmla="*/ 881 w 9974"/>
                    <a:gd name="connsiteY164" fmla="*/ 4039 h 9970"/>
                    <a:gd name="connsiteX165" fmla="*/ 790 w 9974"/>
                    <a:gd name="connsiteY165" fmla="*/ 4139 h 9970"/>
                    <a:gd name="connsiteX166" fmla="*/ 923 w 9974"/>
                    <a:gd name="connsiteY166" fmla="*/ 4239 h 9970"/>
                    <a:gd name="connsiteX167" fmla="*/ 833 w 9974"/>
                    <a:gd name="connsiteY167" fmla="*/ 4306 h 9970"/>
                    <a:gd name="connsiteX168" fmla="*/ 790 w 9974"/>
                    <a:gd name="connsiteY168" fmla="*/ 4612 h 9970"/>
                    <a:gd name="connsiteX169" fmla="*/ 936 w 9974"/>
                    <a:gd name="connsiteY169" fmla="*/ 4708 h 9970"/>
                    <a:gd name="connsiteX170" fmla="*/ 938 w 9974"/>
                    <a:gd name="connsiteY170" fmla="*/ 4860 h 9970"/>
                    <a:gd name="connsiteX171" fmla="*/ 828 w 9974"/>
                    <a:gd name="connsiteY171" fmla="*/ 5176 h 9970"/>
                    <a:gd name="connsiteX172" fmla="*/ 931 w 9974"/>
                    <a:gd name="connsiteY172" fmla="*/ 5400 h 9970"/>
                    <a:gd name="connsiteX173" fmla="*/ 1049 w 9974"/>
                    <a:gd name="connsiteY173" fmla="*/ 5684 h 9970"/>
                    <a:gd name="connsiteX174" fmla="*/ 1106 w 9974"/>
                    <a:gd name="connsiteY174" fmla="*/ 5975 h 9970"/>
                    <a:gd name="connsiteX175" fmla="*/ 1098 w 9974"/>
                    <a:gd name="connsiteY175" fmla="*/ 6302 h 9970"/>
                    <a:gd name="connsiteX176" fmla="*/ 1167 w 9974"/>
                    <a:gd name="connsiteY176" fmla="*/ 6501 h 9970"/>
                    <a:gd name="connsiteX177" fmla="*/ 1231 w 9974"/>
                    <a:gd name="connsiteY177" fmla="*/ 6593 h 9970"/>
                    <a:gd name="connsiteX178" fmla="*/ 59 w 9974"/>
                    <a:gd name="connsiteY178" fmla="*/ 6396 h 9970"/>
                    <a:gd name="connsiteX179" fmla="*/ 1060 w 9974"/>
                    <a:gd name="connsiteY179" fmla="*/ 6874 h 9970"/>
                    <a:gd name="connsiteX180" fmla="*/ 1045 w 9974"/>
                    <a:gd name="connsiteY180" fmla="*/ 7005 h 9970"/>
                    <a:gd name="connsiteX181" fmla="*/ 992 w 9974"/>
                    <a:gd name="connsiteY181" fmla="*/ 7012 h 9970"/>
                    <a:gd name="connsiteX182" fmla="*/ 936 w 9974"/>
                    <a:gd name="connsiteY182" fmla="*/ 7154 h 9970"/>
                    <a:gd name="connsiteX183" fmla="*/ 1033 w 9974"/>
                    <a:gd name="connsiteY183" fmla="*/ 7254 h 9970"/>
                    <a:gd name="connsiteX184" fmla="*/ 833 w 9974"/>
                    <a:gd name="connsiteY184" fmla="*/ 7711 h 9970"/>
                    <a:gd name="connsiteX185" fmla="*/ 521 w 9974"/>
                    <a:gd name="connsiteY185" fmla="*/ 7911 h 9970"/>
                    <a:gd name="connsiteX186" fmla="*/ 205 w 9974"/>
                    <a:gd name="connsiteY186" fmla="*/ 8148 h 9970"/>
                    <a:gd name="connsiteX187" fmla="*/ 41 w 9974"/>
                    <a:gd name="connsiteY187" fmla="*/ 8209 h 9970"/>
                    <a:gd name="connsiteX188" fmla="*/ 118 w 9974"/>
                    <a:gd name="connsiteY188" fmla="*/ 8429 h 9970"/>
                    <a:gd name="connsiteX189" fmla="*/ 152 w 9974"/>
                    <a:gd name="connsiteY189" fmla="*/ 8603 h 9970"/>
                    <a:gd name="connsiteX190" fmla="*/ 19 w 9974"/>
                    <a:gd name="connsiteY190" fmla="*/ 8713 h 9970"/>
                    <a:gd name="connsiteX191" fmla="*/ 19 w 9974"/>
                    <a:gd name="connsiteY191" fmla="*/ 8870 h 9970"/>
                    <a:gd name="connsiteX192" fmla="*/ 220 w 9974"/>
                    <a:gd name="connsiteY192" fmla="*/ 8856 h 9970"/>
                    <a:gd name="connsiteX193" fmla="*/ 471 w 9974"/>
                    <a:gd name="connsiteY193" fmla="*/ 9104 h 9970"/>
                    <a:gd name="connsiteX194" fmla="*/ 740 w 9974"/>
                    <a:gd name="connsiteY194" fmla="*/ 9224 h 9970"/>
                    <a:gd name="connsiteX195" fmla="*/ 950 w 9974"/>
                    <a:gd name="connsiteY195" fmla="*/ 9562 h 9970"/>
                    <a:gd name="connsiteX196" fmla="*/ 1193 w 9974"/>
                    <a:gd name="connsiteY196" fmla="*/ 9818 h 9970"/>
                    <a:gd name="connsiteX197" fmla="*/ 1424 w 9974"/>
                    <a:gd name="connsiteY197" fmla="*/ 9964 h 9970"/>
                    <a:gd name="connsiteX0" fmla="*/ 1529 w 10101"/>
                    <a:gd name="connsiteY0" fmla="*/ 9994 h 10000"/>
                    <a:gd name="connsiteX1" fmla="*/ 1613 w 10101"/>
                    <a:gd name="connsiteY1" fmla="*/ 9923 h 10000"/>
                    <a:gd name="connsiteX2" fmla="*/ 1741 w 10101"/>
                    <a:gd name="connsiteY2" fmla="*/ 9873 h 10000"/>
                    <a:gd name="connsiteX3" fmla="*/ 1957 w 10101"/>
                    <a:gd name="connsiteY3" fmla="*/ 10000 h 10000"/>
                    <a:gd name="connsiteX4" fmla="*/ 2085 w 10101"/>
                    <a:gd name="connsiteY4" fmla="*/ 9975 h 10000"/>
                    <a:gd name="connsiteX5" fmla="*/ 2219 w 10101"/>
                    <a:gd name="connsiteY5" fmla="*/ 9832 h 10000"/>
                    <a:gd name="connsiteX6" fmla="*/ 2291 w 10101"/>
                    <a:gd name="connsiteY6" fmla="*/ 9601 h 10000"/>
                    <a:gd name="connsiteX7" fmla="*/ 2378 w 10101"/>
                    <a:gd name="connsiteY7" fmla="*/ 9478 h 10000"/>
                    <a:gd name="connsiteX8" fmla="*/ 2356 w 10101"/>
                    <a:gd name="connsiteY8" fmla="*/ 9367 h 10000"/>
                    <a:gd name="connsiteX9" fmla="*/ 2528 w 10101"/>
                    <a:gd name="connsiteY9" fmla="*/ 9275 h 10000"/>
                    <a:gd name="connsiteX10" fmla="*/ 2630 w 10101"/>
                    <a:gd name="connsiteY10" fmla="*/ 9207 h 10000"/>
                    <a:gd name="connsiteX11" fmla="*/ 2595 w 10101"/>
                    <a:gd name="connsiteY11" fmla="*/ 9025 h 10000"/>
                    <a:gd name="connsiteX12" fmla="*/ 2668 w 10101"/>
                    <a:gd name="connsiteY12" fmla="*/ 8925 h 10000"/>
                    <a:gd name="connsiteX13" fmla="*/ 2841 w 10101"/>
                    <a:gd name="connsiteY13" fmla="*/ 8978 h 10000"/>
                    <a:gd name="connsiteX14" fmla="*/ 2837 w 10101"/>
                    <a:gd name="connsiteY14" fmla="*/ 8892 h 10000"/>
                    <a:gd name="connsiteX15" fmla="*/ 2783 w 10101"/>
                    <a:gd name="connsiteY15" fmla="*/ 8730 h 10000"/>
                    <a:gd name="connsiteX16" fmla="*/ 3021 w 10101"/>
                    <a:gd name="connsiteY16" fmla="*/ 8826 h 10000"/>
                    <a:gd name="connsiteX17" fmla="*/ 3041 w 10101"/>
                    <a:gd name="connsiteY17" fmla="*/ 8999 h 10000"/>
                    <a:gd name="connsiteX18" fmla="*/ 3200 w 10101"/>
                    <a:gd name="connsiteY18" fmla="*/ 8880 h 10000"/>
                    <a:gd name="connsiteX19" fmla="*/ 3330 w 10101"/>
                    <a:gd name="connsiteY19" fmla="*/ 9049 h 10000"/>
                    <a:gd name="connsiteX20" fmla="*/ 3567 w 10101"/>
                    <a:gd name="connsiteY20" fmla="*/ 8954 h 10000"/>
                    <a:gd name="connsiteX21" fmla="*/ 3889 w 10101"/>
                    <a:gd name="connsiteY21" fmla="*/ 8827 h 10000"/>
                    <a:gd name="connsiteX22" fmla="*/ 4221 w 10101"/>
                    <a:gd name="connsiteY22" fmla="*/ 8742 h 10000"/>
                    <a:gd name="connsiteX23" fmla="*/ 4256 w 10101"/>
                    <a:gd name="connsiteY23" fmla="*/ 8658 h 10000"/>
                    <a:gd name="connsiteX24" fmla="*/ 4114 w 10101"/>
                    <a:gd name="connsiteY24" fmla="*/ 8501 h 10000"/>
                    <a:gd name="connsiteX25" fmla="*/ 4140 w 10101"/>
                    <a:gd name="connsiteY25" fmla="*/ 8383 h 10000"/>
                    <a:gd name="connsiteX26" fmla="*/ 4355 w 10101"/>
                    <a:gd name="connsiteY26" fmla="*/ 8458 h 10000"/>
                    <a:gd name="connsiteX27" fmla="*/ 4553 w 10101"/>
                    <a:gd name="connsiteY27" fmla="*/ 8227 h 10000"/>
                    <a:gd name="connsiteX28" fmla="*/ 4706 w 10101"/>
                    <a:gd name="connsiteY28" fmla="*/ 8264 h 10000"/>
                    <a:gd name="connsiteX29" fmla="*/ 5081 w 10101"/>
                    <a:gd name="connsiteY29" fmla="*/ 8078 h 10000"/>
                    <a:gd name="connsiteX30" fmla="*/ 5116 w 10101"/>
                    <a:gd name="connsiteY30" fmla="*/ 8283 h 10000"/>
                    <a:gd name="connsiteX31" fmla="*/ 5300 w 10101"/>
                    <a:gd name="connsiteY31" fmla="*/ 8313 h 10000"/>
                    <a:gd name="connsiteX32" fmla="*/ 5467 w 10101"/>
                    <a:gd name="connsiteY32" fmla="*/ 8198 h 10000"/>
                    <a:gd name="connsiteX33" fmla="*/ 5588 w 10101"/>
                    <a:gd name="connsiteY33" fmla="*/ 8289 h 10000"/>
                    <a:gd name="connsiteX34" fmla="*/ 5755 w 10101"/>
                    <a:gd name="connsiteY34" fmla="*/ 8227 h 10000"/>
                    <a:gd name="connsiteX35" fmla="*/ 5819 w 10101"/>
                    <a:gd name="connsiteY35" fmla="*/ 8039 h 10000"/>
                    <a:gd name="connsiteX36" fmla="*/ 5904 w 10101"/>
                    <a:gd name="connsiteY36" fmla="*/ 7901 h 10000"/>
                    <a:gd name="connsiteX37" fmla="*/ 5940 w 10101"/>
                    <a:gd name="connsiteY37" fmla="*/ 7794 h 10000"/>
                    <a:gd name="connsiteX38" fmla="*/ 6086 w 10101"/>
                    <a:gd name="connsiteY38" fmla="*/ 7756 h 10000"/>
                    <a:gd name="connsiteX39" fmla="*/ 6114 w 10101"/>
                    <a:gd name="connsiteY39" fmla="*/ 7613 h 10000"/>
                    <a:gd name="connsiteX40" fmla="*/ 6261 w 10101"/>
                    <a:gd name="connsiteY40" fmla="*/ 7583 h 10000"/>
                    <a:gd name="connsiteX41" fmla="*/ 6360 w 10101"/>
                    <a:gd name="connsiteY41" fmla="*/ 7672 h 10000"/>
                    <a:gd name="connsiteX42" fmla="*/ 6550 w 10101"/>
                    <a:gd name="connsiteY42" fmla="*/ 7666 h 10000"/>
                    <a:gd name="connsiteX43" fmla="*/ 6554 w 10101"/>
                    <a:gd name="connsiteY43" fmla="*/ 7905 h 10000"/>
                    <a:gd name="connsiteX44" fmla="*/ 6466 w 10101"/>
                    <a:gd name="connsiteY44" fmla="*/ 8068 h 10000"/>
                    <a:gd name="connsiteX45" fmla="*/ 6708 w 10101"/>
                    <a:gd name="connsiteY45" fmla="*/ 8071 h 10000"/>
                    <a:gd name="connsiteX46" fmla="*/ 6792 w 10101"/>
                    <a:gd name="connsiteY46" fmla="*/ 8169 h 10000"/>
                    <a:gd name="connsiteX47" fmla="*/ 7015 w 10101"/>
                    <a:gd name="connsiteY47" fmla="*/ 8219 h 10000"/>
                    <a:gd name="connsiteX48" fmla="*/ 7244 w 10101"/>
                    <a:gd name="connsiteY48" fmla="*/ 8106 h 10000"/>
                    <a:gd name="connsiteX49" fmla="*/ 7488 w 10101"/>
                    <a:gd name="connsiteY49" fmla="*/ 8009 h 10000"/>
                    <a:gd name="connsiteX50" fmla="*/ 7608 w 10101"/>
                    <a:gd name="connsiteY50" fmla="*/ 8076 h 10000"/>
                    <a:gd name="connsiteX51" fmla="*/ 7689 w 10101"/>
                    <a:gd name="connsiteY51" fmla="*/ 7973 h 10000"/>
                    <a:gd name="connsiteX52" fmla="*/ 7826 w 10101"/>
                    <a:gd name="connsiteY52" fmla="*/ 7886 h 10000"/>
                    <a:gd name="connsiteX53" fmla="*/ 7788 w 10101"/>
                    <a:gd name="connsiteY53" fmla="*/ 7710 h 10000"/>
                    <a:gd name="connsiteX54" fmla="*/ 7902 w 10101"/>
                    <a:gd name="connsiteY54" fmla="*/ 7604 h 10000"/>
                    <a:gd name="connsiteX55" fmla="*/ 7922 w 10101"/>
                    <a:gd name="connsiteY55" fmla="*/ 7448 h 10000"/>
                    <a:gd name="connsiteX56" fmla="*/ 8026 w 10101"/>
                    <a:gd name="connsiteY56" fmla="*/ 7394 h 10000"/>
                    <a:gd name="connsiteX57" fmla="*/ 8064 w 10101"/>
                    <a:gd name="connsiteY57" fmla="*/ 7477 h 10000"/>
                    <a:gd name="connsiteX58" fmla="*/ 8186 w 10101"/>
                    <a:gd name="connsiteY58" fmla="*/ 7420 h 10000"/>
                    <a:gd name="connsiteX59" fmla="*/ 8276 w 10101"/>
                    <a:gd name="connsiteY59" fmla="*/ 7443 h 10000"/>
                    <a:gd name="connsiteX60" fmla="*/ 8453 w 10101"/>
                    <a:gd name="connsiteY60" fmla="*/ 7276 h 10000"/>
                    <a:gd name="connsiteX61" fmla="*/ 8403 w 10101"/>
                    <a:gd name="connsiteY61" fmla="*/ 7151 h 10000"/>
                    <a:gd name="connsiteX62" fmla="*/ 8517 w 10101"/>
                    <a:gd name="connsiteY62" fmla="*/ 7104 h 10000"/>
                    <a:gd name="connsiteX63" fmla="*/ 8651 w 10101"/>
                    <a:gd name="connsiteY63" fmla="*/ 7076 h 10000"/>
                    <a:gd name="connsiteX64" fmla="*/ 8642 w 10101"/>
                    <a:gd name="connsiteY64" fmla="*/ 7217 h 10000"/>
                    <a:gd name="connsiteX65" fmla="*/ 8774 w 10101"/>
                    <a:gd name="connsiteY65" fmla="*/ 7171 h 10000"/>
                    <a:gd name="connsiteX66" fmla="*/ 8759 w 10101"/>
                    <a:gd name="connsiteY66" fmla="*/ 7012 h 10000"/>
                    <a:gd name="connsiteX67" fmla="*/ 8784 w 10101"/>
                    <a:gd name="connsiteY67" fmla="*/ 6831 h 10000"/>
                    <a:gd name="connsiteX68" fmla="*/ 9019 w 10101"/>
                    <a:gd name="connsiteY68" fmla="*/ 6749 h 10000"/>
                    <a:gd name="connsiteX69" fmla="*/ 8800 w 10101"/>
                    <a:gd name="connsiteY69" fmla="*/ 6518 h 10000"/>
                    <a:gd name="connsiteX70" fmla="*/ 8674 w 10101"/>
                    <a:gd name="connsiteY70" fmla="*/ 6492 h 10000"/>
                    <a:gd name="connsiteX71" fmla="*/ 8631 w 10101"/>
                    <a:gd name="connsiteY71" fmla="*/ 6421 h 10000"/>
                    <a:gd name="connsiteX72" fmla="*/ 8487 w 10101"/>
                    <a:gd name="connsiteY72" fmla="*/ 6451 h 10000"/>
                    <a:gd name="connsiteX73" fmla="*/ 8230 w 10101"/>
                    <a:gd name="connsiteY73" fmla="*/ 6162 h 10000"/>
                    <a:gd name="connsiteX74" fmla="*/ 8180 w 10101"/>
                    <a:gd name="connsiteY74" fmla="*/ 6043 h 10000"/>
                    <a:gd name="connsiteX75" fmla="*/ 8277 w 10101"/>
                    <a:gd name="connsiteY75" fmla="*/ 5939 h 10000"/>
                    <a:gd name="connsiteX76" fmla="*/ 8219 w 10101"/>
                    <a:gd name="connsiteY76" fmla="*/ 5821 h 10000"/>
                    <a:gd name="connsiteX77" fmla="*/ 8260 w 10101"/>
                    <a:gd name="connsiteY77" fmla="*/ 5728 h 10000"/>
                    <a:gd name="connsiteX78" fmla="*/ 8461 w 10101"/>
                    <a:gd name="connsiteY78" fmla="*/ 5783 h 10000"/>
                    <a:gd name="connsiteX79" fmla="*/ 8685 w 10101"/>
                    <a:gd name="connsiteY79" fmla="*/ 5753 h 10000"/>
                    <a:gd name="connsiteX80" fmla="*/ 8893 w 10101"/>
                    <a:gd name="connsiteY80" fmla="*/ 5725 h 10000"/>
                    <a:gd name="connsiteX81" fmla="*/ 9002 w 10101"/>
                    <a:gd name="connsiteY81" fmla="*/ 5571 h 10000"/>
                    <a:gd name="connsiteX82" fmla="*/ 9124 w 10101"/>
                    <a:gd name="connsiteY82" fmla="*/ 5600 h 10000"/>
                    <a:gd name="connsiteX83" fmla="*/ 9171 w 10101"/>
                    <a:gd name="connsiteY83" fmla="*/ 5371 h 10000"/>
                    <a:gd name="connsiteX84" fmla="*/ 9232 w 10101"/>
                    <a:gd name="connsiteY84" fmla="*/ 5103 h 10000"/>
                    <a:gd name="connsiteX85" fmla="*/ 9329 w 10101"/>
                    <a:gd name="connsiteY85" fmla="*/ 4984 h 10000"/>
                    <a:gd name="connsiteX86" fmla="*/ 9500 w 10101"/>
                    <a:gd name="connsiteY86" fmla="*/ 4896 h 10000"/>
                    <a:gd name="connsiteX87" fmla="*/ 9587 w 10101"/>
                    <a:gd name="connsiteY87" fmla="*/ 4972 h 10000"/>
                    <a:gd name="connsiteX88" fmla="*/ 9671 w 10101"/>
                    <a:gd name="connsiteY88" fmla="*/ 4890 h 10000"/>
                    <a:gd name="connsiteX89" fmla="*/ 9757 w 10101"/>
                    <a:gd name="connsiteY89" fmla="*/ 4844 h 10000"/>
                    <a:gd name="connsiteX90" fmla="*/ 9734 w 10101"/>
                    <a:gd name="connsiteY90" fmla="*/ 4599 h 10000"/>
                    <a:gd name="connsiteX91" fmla="*/ 9671 w 10101"/>
                    <a:gd name="connsiteY91" fmla="*/ 4399 h 10000"/>
                    <a:gd name="connsiteX92" fmla="*/ 9778 w 10101"/>
                    <a:gd name="connsiteY92" fmla="*/ 4268 h 10000"/>
                    <a:gd name="connsiteX93" fmla="*/ 9917 w 10101"/>
                    <a:gd name="connsiteY93" fmla="*/ 4213 h 10000"/>
                    <a:gd name="connsiteX94" fmla="*/ 9917 w 10101"/>
                    <a:gd name="connsiteY94" fmla="*/ 4093 h 10000"/>
                    <a:gd name="connsiteX95" fmla="*/ 9793 w 10101"/>
                    <a:gd name="connsiteY95" fmla="*/ 4032 h 10000"/>
                    <a:gd name="connsiteX96" fmla="*/ 9703 w 10101"/>
                    <a:gd name="connsiteY96" fmla="*/ 3960 h 10000"/>
                    <a:gd name="connsiteX97" fmla="*/ 9706 w 10101"/>
                    <a:gd name="connsiteY97" fmla="*/ 3795 h 10000"/>
                    <a:gd name="connsiteX98" fmla="*/ 9808 w 10101"/>
                    <a:gd name="connsiteY98" fmla="*/ 3651 h 10000"/>
                    <a:gd name="connsiteX99" fmla="*/ 10050 w 10101"/>
                    <a:gd name="connsiteY99" fmla="*/ 3667 h 10000"/>
                    <a:gd name="connsiteX100" fmla="*/ 10095 w 10101"/>
                    <a:gd name="connsiteY100" fmla="*/ 3512 h 10000"/>
                    <a:gd name="connsiteX101" fmla="*/ 9854 w 10101"/>
                    <a:gd name="connsiteY101" fmla="*/ 3431 h 10000"/>
                    <a:gd name="connsiteX102" fmla="*/ 9739 w 10101"/>
                    <a:gd name="connsiteY102" fmla="*/ 3269 h 10000"/>
                    <a:gd name="connsiteX103" fmla="*/ 9778 w 10101"/>
                    <a:gd name="connsiteY103" fmla="*/ 3146 h 10000"/>
                    <a:gd name="connsiteX104" fmla="*/ 9686 w 10101"/>
                    <a:gd name="connsiteY104" fmla="*/ 3108 h 10000"/>
                    <a:gd name="connsiteX105" fmla="*/ 9668 w 10101"/>
                    <a:gd name="connsiteY105" fmla="*/ 3011 h 10000"/>
                    <a:gd name="connsiteX106" fmla="*/ 9542 w 10101"/>
                    <a:gd name="connsiteY106" fmla="*/ 3053 h 10000"/>
                    <a:gd name="connsiteX107" fmla="*/ 9515 w 10101"/>
                    <a:gd name="connsiteY107" fmla="*/ 3185 h 10000"/>
                    <a:gd name="connsiteX108" fmla="*/ 9428 w 10101"/>
                    <a:gd name="connsiteY108" fmla="*/ 3056 h 10000"/>
                    <a:gd name="connsiteX109" fmla="*/ 9408 w 10101"/>
                    <a:gd name="connsiteY109" fmla="*/ 2928 h 10000"/>
                    <a:gd name="connsiteX110" fmla="*/ 9539 w 10101"/>
                    <a:gd name="connsiteY110" fmla="*/ 2857 h 10000"/>
                    <a:gd name="connsiteX111" fmla="*/ 9566 w 10101"/>
                    <a:gd name="connsiteY111" fmla="*/ 2594 h 10000"/>
                    <a:gd name="connsiteX112" fmla="*/ 9495 w 10101"/>
                    <a:gd name="connsiteY112" fmla="*/ 2395 h 10000"/>
                    <a:gd name="connsiteX113" fmla="*/ 9469 w 10101"/>
                    <a:gd name="connsiteY113" fmla="*/ 2163 h 10000"/>
                    <a:gd name="connsiteX114" fmla="*/ 9317 w 10101"/>
                    <a:gd name="connsiteY114" fmla="*/ 2064 h 10000"/>
                    <a:gd name="connsiteX115" fmla="*/ 9451 w 10101"/>
                    <a:gd name="connsiteY115" fmla="*/ 1721 h 10000"/>
                    <a:gd name="connsiteX116" fmla="*/ 9607 w 10101"/>
                    <a:gd name="connsiteY116" fmla="*/ 1726 h 10000"/>
                    <a:gd name="connsiteX117" fmla="*/ 9800 w 10101"/>
                    <a:gd name="connsiteY117" fmla="*/ 1627 h 10000"/>
                    <a:gd name="connsiteX118" fmla="*/ 9805 w 10101"/>
                    <a:gd name="connsiteY118" fmla="*/ 1401 h 10000"/>
                    <a:gd name="connsiteX119" fmla="*/ 9691 w 10101"/>
                    <a:gd name="connsiteY119" fmla="*/ 1311 h 10000"/>
                    <a:gd name="connsiteX120" fmla="*/ 9615 w 10101"/>
                    <a:gd name="connsiteY120" fmla="*/ 1120 h 10000"/>
                    <a:gd name="connsiteX121" fmla="*/ 9757 w 10101"/>
                    <a:gd name="connsiteY121" fmla="*/ 1043 h 10000"/>
                    <a:gd name="connsiteX122" fmla="*/ 9759 w 10101"/>
                    <a:gd name="connsiteY122" fmla="*/ 916 h 10000"/>
                    <a:gd name="connsiteX123" fmla="*/ 9673 w 10101"/>
                    <a:gd name="connsiteY123" fmla="*/ 770 h 10000"/>
                    <a:gd name="connsiteX124" fmla="*/ 9757 w 10101"/>
                    <a:gd name="connsiteY124" fmla="*/ 705 h 10000"/>
                    <a:gd name="connsiteX125" fmla="*/ 9714 w 10101"/>
                    <a:gd name="connsiteY125" fmla="*/ 525 h 10000"/>
                    <a:gd name="connsiteX126" fmla="*/ 9489 w 10101"/>
                    <a:gd name="connsiteY126" fmla="*/ 385 h 10000"/>
                    <a:gd name="connsiteX127" fmla="*/ 9422 w 10101"/>
                    <a:gd name="connsiteY127" fmla="*/ 132 h 10000"/>
                    <a:gd name="connsiteX128" fmla="*/ 9325 w 10101"/>
                    <a:gd name="connsiteY128" fmla="*/ 7 h 10000"/>
                    <a:gd name="connsiteX129" fmla="*/ 8937 w 10101"/>
                    <a:gd name="connsiteY129" fmla="*/ 102 h 10000"/>
                    <a:gd name="connsiteX130" fmla="*/ 8507 w 10101"/>
                    <a:gd name="connsiteY130" fmla="*/ 236 h 10000"/>
                    <a:gd name="connsiteX131" fmla="*/ 8169 w 10101"/>
                    <a:gd name="connsiteY131" fmla="*/ 740 h 10000"/>
                    <a:gd name="connsiteX132" fmla="*/ 7742 w 10101"/>
                    <a:gd name="connsiteY132" fmla="*/ 1194 h 10000"/>
                    <a:gd name="connsiteX133" fmla="*/ 7223 w 10101"/>
                    <a:gd name="connsiteY133" fmla="*/ 1525 h 10000"/>
                    <a:gd name="connsiteX134" fmla="*/ 6354 w 10101"/>
                    <a:gd name="connsiteY134" fmla="*/ 1622 h 10000"/>
                    <a:gd name="connsiteX135" fmla="*/ 5803 w 10101"/>
                    <a:gd name="connsiteY135" fmla="*/ 1847 h 10000"/>
                    <a:gd name="connsiteX136" fmla="*/ 4944 w 10101"/>
                    <a:gd name="connsiteY136" fmla="*/ 2037 h 10000"/>
                    <a:gd name="connsiteX137" fmla="*/ 4312 w 10101"/>
                    <a:gd name="connsiteY137" fmla="*/ 2097 h 10000"/>
                    <a:gd name="connsiteX138" fmla="*/ 3476 w 10101"/>
                    <a:gd name="connsiteY138" fmla="*/ 2427 h 10000"/>
                    <a:gd name="connsiteX139" fmla="*/ 2825 w 10101"/>
                    <a:gd name="connsiteY139" fmla="*/ 2581 h 10000"/>
                    <a:gd name="connsiteX140" fmla="*/ 2803 w 10101"/>
                    <a:gd name="connsiteY140" fmla="*/ 2748 h 10000"/>
                    <a:gd name="connsiteX141" fmla="*/ 2700 w 10101"/>
                    <a:gd name="connsiteY141" fmla="*/ 2770 h 10000"/>
                    <a:gd name="connsiteX142" fmla="*/ 2674 w 10101"/>
                    <a:gd name="connsiteY142" fmla="*/ 2905 h 10000"/>
                    <a:gd name="connsiteX143" fmla="*/ 2750 w 10101"/>
                    <a:gd name="connsiteY143" fmla="*/ 2973 h 10000"/>
                    <a:gd name="connsiteX144" fmla="*/ 2677 w 10101"/>
                    <a:gd name="connsiteY144" fmla="*/ 3033 h 10000"/>
                    <a:gd name="connsiteX145" fmla="*/ 2597 w 10101"/>
                    <a:gd name="connsiteY145" fmla="*/ 3293 h 10000"/>
                    <a:gd name="connsiteX146" fmla="*/ 2528 w 10101"/>
                    <a:gd name="connsiteY146" fmla="*/ 3293 h 10000"/>
                    <a:gd name="connsiteX147" fmla="*/ 2528 w 10101"/>
                    <a:gd name="connsiteY147" fmla="*/ 3165 h 10000"/>
                    <a:gd name="connsiteX148" fmla="*/ 2437 w 10101"/>
                    <a:gd name="connsiteY148" fmla="*/ 3183 h 10000"/>
                    <a:gd name="connsiteX149" fmla="*/ 2235 w 10101"/>
                    <a:gd name="connsiteY149" fmla="*/ 3376 h 10000"/>
                    <a:gd name="connsiteX150" fmla="*/ 2110 w 10101"/>
                    <a:gd name="connsiteY150" fmla="*/ 3625 h 10000"/>
                    <a:gd name="connsiteX151" fmla="*/ 2093 w 10101"/>
                    <a:gd name="connsiteY151" fmla="*/ 3913 h 10000"/>
                    <a:gd name="connsiteX152" fmla="*/ 2013 w 10101"/>
                    <a:gd name="connsiteY152" fmla="*/ 4027 h 10000"/>
                    <a:gd name="connsiteX153" fmla="*/ 1862 w 10101"/>
                    <a:gd name="connsiteY153" fmla="*/ 4070 h 10000"/>
                    <a:gd name="connsiteX154" fmla="*/ 1827 w 10101"/>
                    <a:gd name="connsiteY154" fmla="*/ 4316 h 10000"/>
                    <a:gd name="connsiteX155" fmla="*/ 1912 w 10101"/>
                    <a:gd name="connsiteY155" fmla="*/ 4572 h 10000"/>
                    <a:gd name="connsiteX156" fmla="*/ 2079 w 10101"/>
                    <a:gd name="connsiteY156" fmla="*/ 4622 h 10000"/>
                    <a:gd name="connsiteX157" fmla="*/ 2022 w 10101"/>
                    <a:gd name="connsiteY157" fmla="*/ 4732 h 10000"/>
                    <a:gd name="connsiteX158" fmla="*/ 1923 w 10101"/>
                    <a:gd name="connsiteY158" fmla="*/ 4963 h 10000"/>
                    <a:gd name="connsiteX159" fmla="*/ 1831 w 10101"/>
                    <a:gd name="connsiteY159" fmla="*/ 4704 h 10000"/>
                    <a:gd name="connsiteX160" fmla="*/ 1713 w 10101"/>
                    <a:gd name="connsiteY160" fmla="*/ 4529 h 10000"/>
                    <a:gd name="connsiteX161" fmla="*/ 1392 w 10101"/>
                    <a:gd name="connsiteY161" fmla="*/ 4475 h 10000"/>
                    <a:gd name="connsiteX162" fmla="*/ 1255 w 10101"/>
                    <a:gd name="connsiteY162" fmla="*/ 4306 h 10000"/>
                    <a:gd name="connsiteX163" fmla="*/ 1130 w 10101"/>
                    <a:gd name="connsiteY163" fmla="*/ 4094 h 10000"/>
                    <a:gd name="connsiteX164" fmla="*/ 984 w 10101"/>
                    <a:gd name="connsiteY164" fmla="*/ 4051 h 10000"/>
                    <a:gd name="connsiteX165" fmla="*/ 893 w 10101"/>
                    <a:gd name="connsiteY165" fmla="*/ 4151 h 10000"/>
                    <a:gd name="connsiteX166" fmla="*/ 1026 w 10101"/>
                    <a:gd name="connsiteY166" fmla="*/ 4252 h 10000"/>
                    <a:gd name="connsiteX167" fmla="*/ 936 w 10101"/>
                    <a:gd name="connsiteY167" fmla="*/ 4319 h 10000"/>
                    <a:gd name="connsiteX168" fmla="*/ 893 w 10101"/>
                    <a:gd name="connsiteY168" fmla="*/ 4626 h 10000"/>
                    <a:gd name="connsiteX169" fmla="*/ 1039 w 10101"/>
                    <a:gd name="connsiteY169" fmla="*/ 4722 h 10000"/>
                    <a:gd name="connsiteX170" fmla="*/ 1041 w 10101"/>
                    <a:gd name="connsiteY170" fmla="*/ 4875 h 10000"/>
                    <a:gd name="connsiteX171" fmla="*/ 931 w 10101"/>
                    <a:gd name="connsiteY171" fmla="*/ 5192 h 10000"/>
                    <a:gd name="connsiteX172" fmla="*/ 1034 w 10101"/>
                    <a:gd name="connsiteY172" fmla="*/ 5416 h 10000"/>
                    <a:gd name="connsiteX173" fmla="*/ 1153 w 10101"/>
                    <a:gd name="connsiteY173" fmla="*/ 5701 h 10000"/>
                    <a:gd name="connsiteX174" fmla="*/ 1210 w 10101"/>
                    <a:gd name="connsiteY174" fmla="*/ 5993 h 10000"/>
                    <a:gd name="connsiteX175" fmla="*/ 1202 w 10101"/>
                    <a:gd name="connsiteY175" fmla="*/ 6321 h 10000"/>
                    <a:gd name="connsiteX176" fmla="*/ 1271 w 10101"/>
                    <a:gd name="connsiteY176" fmla="*/ 6521 h 10000"/>
                    <a:gd name="connsiteX177" fmla="*/ 1335 w 10101"/>
                    <a:gd name="connsiteY177" fmla="*/ 6613 h 10000"/>
                    <a:gd name="connsiteX178" fmla="*/ 160 w 10101"/>
                    <a:gd name="connsiteY178" fmla="*/ 6415 h 10000"/>
                    <a:gd name="connsiteX179" fmla="*/ 1164 w 10101"/>
                    <a:gd name="connsiteY179" fmla="*/ 6895 h 10000"/>
                    <a:gd name="connsiteX180" fmla="*/ 0 w 10101"/>
                    <a:gd name="connsiteY180" fmla="*/ 7026 h 10000"/>
                    <a:gd name="connsiteX181" fmla="*/ 1096 w 10101"/>
                    <a:gd name="connsiteY181" fmla="*/ 7033 h 10000"/>
                    <a:gd name="connsiteX182" fmla="*/ 1039 w 10101"/>
                    <a:gd name="connsiteY182" fmla="*/ 7176 h 10000"/>
                    <a:gd name="connsiteX183" fmla="*/ 1137 w 10101"/>
                    <a:gd name="connsiteY183" fmla="*/ 7276 h 10000"/>
                    <a:gd name="connsiteX184" fmla="*/ 936 w 10101"/>
                    <a:gd name="connsiteY184" fmla="*/ 7734 h 10000"/>
                    <a:gd name="connsiteX185" fmla="*/ 623 w 10101"/>
                    <a:gd name="connsiteY185" fmla="*/ 7935 h 10000"/>
                    <a:gd name="connsiteX186" fmla="*/ 307 w 10101"/>
                    <a:gd name="connsiteY186" fmla="*/ 8173 h 10000"/>
                    <a:gd name="connsiteX187" fmla="*/ 142 w 10101"/>
                    <a:gd name="connsiteY187" fmla="*/ 8234 h 10000"/>
                    <a:gd name="connsiteX188" fmla="*/ 219 w 10101"/>
                    <a:gd name="connsiteY188" fmla="*/ 8454 h 10000"/>
                    <a:gd name="connsiteX189" fmla="*/ 253 w 10101"/>
                    <a:gd name="connsiteY189" fmla="*/ 8629 h 10000"/>
                    <a:gd name="connsiteX190" fmla="*/ 120 w 10101"/>
                    <a:gd name="connsiteY190" fmla="*/ 8739 h 10000"/>
                    <a:gd name="connsiteX191" fmla="*/ 120 w 10101"/>
                    <a:gd name="connsiteY191" fmla="*/ 8897 h 10000"/>
                    <a:gd name="connsiteX192" fmla="*/ 322 w 10101"/>
                    <a:gd name="connsiteY192" fmla="*/ 8883 h 10000"/>
                    <a:gd name="connsiteX193" fmla="*/ 573 w 10101"/>
                    <a:gd name="connsiteY193" fmla="*/ 9131 h 10000"/>
                    <a:gd name="connsiteX194" fmla="*/ 843 w 10101"/>
                    <a:gd name="connsiteY194" fmla="*/ 9252 h 10000"/>
                    <a:gd name="connsiteX195" fmla="*/ 1053 w 10101"/>
                    <a:gd name="connsiteY195" fmla="*/ 9591 h 10000"/>
                    <a:gd name="connsiteX196" fmla="*/ 1297 w 10101"/>
                    <a:gd name="connsiteY196" fmla="*/ 9848 h 10000"/>
                    <a:gd name="connsiteX197" fmla="*/ 1529 w 10101"/>
                    <a:gd name="connsiteY197" fmla="*/ 9994 h 10000"/>
                    <a:gd name="connsiteX0" fmla="*/ 1529 w 10101"/>
                    <a:gd name="connsiteY0" fmla="*/ 9994 h 10000"/>
                    <a:gd name="connsiteX1" fmla="*/ 1613 w 10101"/>
                    <a:gd name="connsiteY1" fmla="*/ 9923 h 10000"/>
                    <a:gd name="connsiteX2" fmla="*/ 1741 w 10101"/>
                    <a:gd name="connsiteY2" fmla="*/ 9873 h 10000"/>
                    <a:gd name="connsiteX3" fmla="*/ 1957 w 10101"/>
                    <a:gd name="connsiteY3" fmla="*/ 10000 h 10000"/>
                    <a:gd name="connsiteX4" fmla="*/ 2085 w 10101"/>
                    <a:gd name="connsiteY4" fmla="*/ 9975 h 10000"/>
                    <a:gd name="connsiteX5" fmla="*/ 2219 w 10101"/>
                    <a:gd name="connsiteY5" fmla="*/ 9832 h 10000"/>
                    <a:gd name="connsiteX6" fmla="*/ 2291 w 10101"/>
                    <a:gd name="connsiteY6" fmla="*/ 9601 h 10000"/>
                    <a:gd name="connsiteX7" fmla="*/ 2378 w 10101"/>
                    <a:gd name="connsiteY7" fmla="*/ 9478 h 10000"/>
                    <a:gd name="connsiteX8" fmla="*/ 2356 w 10101"/>
                    <a:gd name="connsiteY8" fmla="*/ 9367 h 10000"/>
                    <a:gd name="connsiteX9" fmla="*/ 2528 w 10101"/>
                    <a:gd name="connsiteY9" fmla="*/ 9275 h 10000"/>
                    <a:gd name="connsiteX10" fmla="*/ 2630 w 10101"/>
                    <a:gd name="connsiteY10" fmla="*/ 9207 h 10000"/>
                    <a:gd name="connsiteX11" fmla="*/ 2595 w 10101"/>
                    <a:gd name="connsiteY11" fmla="*/ 9025 h 10000"/>
                    <a:gd name="connsiteX12" fmla="*/ 2668 w 10101"/>
                    <a:gd name="connsiteY12" fmla="*/ 8925 h 10000"/>
                    <a:gd name="connsiteX13" fmla="*/ 2841 w 10101"/>
                    <a:gd name="connsiteY13" fmla="*/ 8978 h 10000"/>
                    <a:gd name="connsiteX14" fmla="*/ 2837 w 10101"/>
                    <a:gd name="connsiteY14" fmla="*/ 8892 h 10000"/>
                    <a:gd name="connsiteX15" fmla="*/ 2783 w 10101"/>
                    <a:gd name="connsiteY15" fmla="*/ 8730 h 10000"/>
                    <a:gd name="connsiteX16" fmla="*/ 3021 w 10101"/>
                    <a:gd name="connsiteY16" fmla="*/ 8826 h 10000"/>
                    <a:gd name="connsiteX17" fmla="*/ 3041 w 10101"/>
                    <a:gd name="connsiteY17" fmla="*/ 8999 h 10000"/>
                    <a:gd name="connsiteX18" fmla="*/ 3200 w 10101"/>
                    <a:gd name="connsiteY18" fmla="*/ 8880 h 10000"/>
                    <a:gd name="connsiteX19" fmla="*/ 3330 w 10101"/>
                    <a:gd name="connsiteY19" fmla="*/ 9049 h 10000"/>
                    <a:gd name="connsiteX20" fmla="*/ 3567 w 10101"/>
                    <a:gd name="connsiteY20" fmla="*/ 8954 h 10000"/>
                    <a:gd name="connsiteX21" fmla="*/ 3889 w 10101"/>
                    <a:gd name="connsiteY21" fmla="*/ 8827 h 10000"/>
                    <a:gd name="connsiteX22" fmla="*/ 4221 w 10101"/>
                    <a:gd name="connsiteY22" fmla="*/ 8742 h 10000"/>
                    <a:gd name="connsiteX23" fmla="*/ 4256 w 10101"/>
                    <a:gd name="connsiteY23" fmla="*/ 8658 h 10000"/>
                    <a:gd name="connsiteX24" fmla="*/ 4114 w 10101"/>
                    <a:gd name="connsiteY24" fmla="*/ 8501 h 10000"/>
                    <a:gd name="connsiteX25" fmla="*/ 4140 w 10101"/>
                    <a:gd name="connsiteY25" fmla="*/ 8383 h 10000"/>
                    <a:gd name="connsiteX26" fmla="*/ 4355 w 10101"/>
                    <a:gd name="connsiteY26" fmla="*/ 8458 h 10000"/>
                    <a:gd name="connsiteX27" fmla="*/ 4553 w 10101"/>
                    <a:gd name="connsiteY27" fmla="*/ 8227 h 10000"/>
                    <a:gd name="connsiteX28" fmla="*/ 4706 w 10101"/>
                    <a:gd name="connsiteY28" fmla="*/ 8264 h 10000"/>
                    <a:gd name="connsiteX29" fmla="*/ 5081 w 10101"/>
                    <a:gd name="connsiteY29" fmla="*/ 8078 h 10000"/>
                    <a:gd name="connsiteX30" fmla="*/ 5116 w 10101"/>
                    <a:gd name="connsiteY30" fmla="*/ 8283 h 10000"/>
                    <a:gd name="connsiteX31" fmla="*/ 5300 w 10101"/>
                    <a:gd name="connsiteY31" fmla="*/ 8313 h 10000"/>
                    <a:gd name="connsiteX32" fmla="*/ 5467 w 10101"/>
                    <a:gd name="connsiteY32" fmla="*/ 8198 h 10000"/>
                    <a:gd name="connsiteX33" fmla="*/ 5588 w 10101"/>
                    <a:gd name="connsiteY33" fmla="*/ 8289 h 10000"/>
                    <a:gd name="connsiteX34" fmla="*/ 5755 w 10101"/>
                    <a:gd name="connsiteY34" fmla="*/ 8227 h 10000"/>
                    <a:gd name="connsiteX35" fmla="*/ 5819 w 10101"/>
                    <a:gd name="connsiteY35" fmla="*/ 8039 h 10000"/>
                    <a:gd name="connsiteX36" fmla="*/ 5904 w 10101"/>
                    <a:gd name="connsiteY36" fmla="*/ 7901 h 10000"/>
                    <a:gd name="connsiteX37" fmla="*/ 5940 w 10101"/>
                    <a:gd name="connsiteY37" fmla="*/ 7794 h 10000"/>
                    <a:gd name="connsiteX38" fmla="*/ 6086 w 10101"/>
                    <a:gd name="connsiteY38" fmla="*/ 7756 h 10000"/>
                    <a:gd name="connsiteX39" fmla="*/ 6114 w 10101"/>
                    <a:gd name="connsiteY39" fmla="*/ 7613 h 10000"/>
                    <a:gd name="connsiteX40" fmla="*/ 6261 w 10101"/>
                    <a:gd name="connsiteY40" fmla="*/ 7583 h 10000"/>
                    <a:gd name="connsiteX41" fmla="*/ 6360 w 10101"/>
                    <a:gd name="connsiteY41" fmla="*/ 7672 h 10000"/>
                    <a:gd name="connsiteX42" fmla="*/ 6550 w 10101"/>
                    <a:gd name="connsiteY42" fmla="*/ 7666 h 10000"/>
                    <a:gd name="connsiteX43" fmla="*/ 6554 w 10101"/>
                    <a:gd name="connsiteY43" fmla="*/ 7905 h 10000"/>
                    <a:gd name="connsiteX44" fmla="*/ 6466 w 10101"/>
                    <a:gd name="connsiteY44" fmla="*/ 8068 h 10000"/>
                    <a:gd name="connsiteX45" fmla="*/ 6708 w 10101"/>
                    <a:gd name="connsiteY45" fmla="*/ 8071 h 10000"/>
                    <a:gd name="connsiteX46" fmla="*/ 6792 w 10101"/>
                    <a:gd name="connsiteY46" fmla="*/ 8169 h 10000"/>
                    <a:gd name="connsiteX47" fmla="*/ 7015 w 10101"/>
                    <a:gd name="connsiteY47" fmla="*/ 8219 h 10000"/>
                    <a:gd name="connsiteX48" fmla="*/ 7244 w 10101"/>
                    <a:gd name="connsiteY48" fmla="*/ 8106 h 10000"/>
                    <a:gd name="connsiteX49" fmla="*/ 7488 w 10101"/>
                    <a:gd name="connsiteY49" fmla="*/ 8009 h 10000"/>
                    <a:gd name="connsiteX50" fmla="*/ 7608 w 10101"/>
                    <a:gd name="connsiteY50" fmla="*/ 8076 h 10000"/>
                    <a:gd name="connsiteX51" fmla="*/ 7689 w 10101"/>
                    <a:gd name="connsiteY51" fmla="*/ 7973 h 10000"/>
                    <a:gd name="connsiteX52" fmla="*/ 7826 w 10101"/>
                    <a:gd name="connsiteY52" fmla="*/ 7886 h 10000"/>
                    <a:gd name="connsiteX53" fmla="*/ 7788 w 10101"/>
                    <a:gd name="connsiteY53" fmla="*/ 7710 h 10000"/>
                    <a:gd name="connsiteX54" fmla="*/ 7902 w 10101"/>
                    <a:gd name="connsiteY54" fmla="*/ 7604 h 10000"/>
                    <a:gd name="connsiteX55" fmla="*/ 7922 w 10101"/>
                    <a:gd name="connsiteY55" fmla="*/ 7448 h 10000"/>
                    <a:gd name="connsiteX56" fmla="*/ 8026 w 10101"/>
                    <a:gd name="connsiteY56" fmla="*/ 7394 h 10000"/>
                    <a:gd name="connsiteX57" fmla="*/ 8064 w 10101"/>
                    <a:gd name="connsiteY57" fmla="*/ 7477 h 10000"/>
                    <a:gd name="connsiteX58" fmla="*/ 8186 w 10101"/>
                    <a:gd name="connsiteY58" fmla="*/ 7420 h 10000"/>
                    <a:gd name="connsiteX59" fmla="*/ 8276 w 10101"/>
                    <a:gd name="connsiteY59" fmla="*/ 7443 h 10000"/>
                    <a:gd name="connsiteX60" fmla="*/ 8453 w 10101"/>
                    <a:gd name="connsiteY60" fmla="*/ 7276 h 10000"/>
                    <a:gd name="connsiteX61" fmla="*/ 8403 w 10101"/>
                    <a:gd name="connsiteY61" fmla="*/ 7151 h 10000"/>
                    <a:gd name="connsiteX62" fmla="*/ 8517 w 10101"/>
                    <a:gd name="connsiteY62" fmla="*/ 7104 h 10000"/>
                    <a:gd name="connsiteX63" fmla="*/ 8651 w 10101"/>
                    <a:gd name="connsiteY63" fmla="*/ 7076 h 10000"/>
                    <a:gd name="connsiteX64" fmla="*/ 8642 w 10101"/>
                    <a:gd name="connsiteY64" fmla="*/ 7217 h 10000"/>
                    <a:gd name="connsiteX65" fmla="*/ 8774 w 10101"/>
                    <a:gd name="connsiteY65" fmla="*/ 7171 h 10000"/>
                    <a:gd name="connsiteX66" fmla="*/ 8759 w 10101"/>
                    <a:gd name="connsiteY66" fmla="*/ 7012 h 10000"/>
                    <a:gd name="connsiteX67" fmla="*/ 8784 w 10101"/>
                    <a:gd name="connsiteY67" fmla="*/ 6831 h 10000"/>
                    <a:gd name="connsiteX68" fmla="*/ 9019 w 10101"/>
                    <a:gd name="connsiteY68" fmla="*/ 6749 h 10000"/>
                    <a:gd name="connsiteX69" fmla="*/ 8800 w 10101"/>
                    <a:gd name="connsiteY69" fmla="*/ 6518 h 10000"/>
                    <a:gd name="connsiteX70" fmla="*/ 8674 w 10101"/>
                    <a:gd name="connsiteY70" fmla="*/ 6492 h 10000"/>
                    <a:gd name="connsiteX71" fmla="*/ 8631 w 10101"/>
                    <a:gd name="connsiteY71" fmla="*/ 6421 h 10000"/>
                    <a:gd name="connsiteX72" fmla="*/ 8487 w 10101"/>
                    <a:gd name="connsiteY72" fmla="*/ 6451 h 10000"/>
                    <a:gd name="connsiteX73" fmla="*/ 8230 w 10101"/>
                    <a:gd name="connsiteY73" fmla="*/ 6162 h 10000"/>
                    <a:gd name="connsiteX74" fmla="*/ 8180 w 10101"/>
                    <a:gd name="connsiteY74" fmla="*/ 6043 h 10000"/>
                    <a:gd name="connsiteX75" fmla="*/ 8277 w 10101"/>
                    <a:gd name="connsiteY75" fmla="*/ 5939 h 10000"/>
                    <a:gd name="connsiteX76" fmla="*/ 8219 w 10101"/>
                    <a:gd name="connsiteY76" fmla="*/ 5821 h 10000"/>
                    <a:gd name="connsiteX77" fmla="*/ 8260 w 10101"/>
                    <a:gd name="connsiteY77" fmla="*/ 5728 h 10000"/>
                    <a:gd name="connsiteX78" fmla="*/ 8461 w 10101"/>
                    <a:gd name="connsiteY78" fmla="*/ 5783 h 10000"/>
                    <a:gd name="connsiteX79" fmla="*/ 8685 w 10101"/>
                    <a:gd name="connsiteY79" fmla="*/ 5753 h 10000"/>
                    <a:gd name="connsiteX80" fmla="*/ 8893 w 10101"/>
                    <a:gd name="connsiteY80" fmla="*/ 5725 h 10000"/>
                    <a:gd name="connsiteX81" fmla="*/ 9002 w 10101"/>
                    <a:gd name="connsiteY81" fmla="*/ 5571 h 10000"/>
                    <a:gd name="connsiteX82" fmla="*/ 9124 w 10101"/>
                    <a:gd name="connsiteY82" fmla="*/ 5600 h 10000"/>
                    <a:gd name="connsiteX83" fmla="*/ 9171 w 10101"/>
                    <a:gd name="connsiteY83" fmla="*/ 5371 h 10000"/>
                    <a:gd name="connsiteX84" fmla="*/ 9232 w 10101"/>
                    <a:gd name="connsiteY84" fmla="*/ 5103 h 10000"/>
                    <a:gd name="connsiteX85" fmla="*/ 9329 w 10101"/>
                    <a:gd name="connsiteY85" fmla="*/ 4984 h 10000"/>
                    <a:gd name="connsiteX86" fmla="*/ 9500 w 10101"/>
                    <a:gd name="connsiteY86" fmla="*/ 4896 h 10000"/>
                    <a:gd name="connsiteX87" fmla="*/ 9587 w 10101"/>
                    <a:gd name="connsiteY87" fmla="*/ 4972 h 10000"/>
                    <a:gd name="connsiteX88" fmla="*/ 9671 w 10101"/>
                    <a:gd name="connsiteY88" fmla="*/ 4890 h 10000"/>
                    <a:gd name="connsiteX89" fmla="*/ 9757 w 10101"/>
                    <a:gd name="connsiteY89" fmla="*/ 4844 h 10000"/>
                    <a:gd name="connsiteX90" fmla="*/ 9734 w 10101"/>
                    <a:gd name="connsiteY90" fmla="*/ 4599 h 10000"/>
                    <a:gd name="connsiteX91" fmla="*/ 9671 w 10101"/>
                    <a:gd name="connsiteY91" fmla="*/ 4399 h 10000"/>
                    <a:gd name="connsiteX92" fmla="*/ 9778 w 10101"/>
                    <a:gd name="connsiteY92" fmla="*/ 4268 h 10000"/>
                    <a:gd name="connsiteX93" fmla="*/ 9917 w 10101"/>
                    <a:gd name="connsiteY93" fmla="*/ 4213 h 10000"/>
                    <a:gd name="connsiteX94" fmla="*/ 9917 w 10101"/>
                    <a:gd name="connsiteY94" fmla="*/ 4093 h 10000"/>
                    <a:gd name="connsiteX95" fmla="*/ 9793 w 10101"/>
                    <a:gd name="connsiteY95" fmla="*/ 4032 h 10000"/>
                    <a:gd name="connsiteX96" fmla="*/ 9703 w 10101"/>
                    <a:gd name="connsiteY96" fmla="*/ 3960 h 10000"/>
                    <a:gd name="connsiteX97" fmla="*/ 9706 w 10101"/>
                    <a:gd name="connsiteY97" fmla="*/ 3795 h 10000"/>
                    <a:gd name="connsiteX98" fmla="*/ 9808 w 10101"/>
                    <a:gd name="connsiteY98" fmla="*/ 3651 h 10000"/>
                    <a:gd name="connsiteX99" fmla="*/ 10050 w 10101"/>
                    <a:gd name="connsiteY99" fmla="*/ 3667 h 10000"/>
                    <a:gd name="connsiteX100" fmla="*/ 10095 w 10101"/>
                    <a:gd name="connsiteY100" fmla="*/ 3512 h 10000"/>
                    <a:gd name="connsiteX101" fmla="*/ 9854 w 10101"/>
                    <a:gd name="connsiteY101" fmla="*/ 3431 h 10000"/>
                    <a:gd name="connsiteX102" fmla="*/ 9739 w 10101"/>
                    <a:gd name="connsiteY102" fmla="*/ 3269 h 10000"/>
                    <a:gd name="connsiteX103" fmla="*/ 9778 w 10101"/>
                    <a:gd name="connsiteY103" fmla="*/ 3146 h 10000"/>
                    <a:gd name="connsiteX104" fmla="*/ 9686 w 10101"/>
                    <a:gd name="connsiteY104" fmla="*/ 3108 h 10000"/>
                    <a:gd name="connsiteX105" fmla="*/ 9668 w 10101"/>
                    <a:gd name="connsiteY105" fmla="*/ 3011 h 10000"/>
                    <a:gd name="connsiteX106" fmla="*/ 9542 w 10101"/>
                    <a:gd name="connsiteY106" fmla="*/ 3053 h 10000"/>
                    <a:gd name="connsiteX107" fmla="*/ 9515 w 10101"/>
                    <a:gd name="connsiteY107" fmla="*/ 3185 h 10000"/>
                    <a:gd name="connsiteX108" fmla="*/ 9428 w 10101"/>
                    <a:gd name="connsiteY108" fmla="*/ 3056 h 10000"/>
                    <a:gd name="connsiteX109" fmla="*/ 9408 w 10101"/>
                    <a:gd name="connsiteY109" fmla="*/ 2928 h 10000"/>
                    <a:gd name="connsiteX110" fmla="*/ 9539 w 10101"/>
                    <a:gd name="connsiteY110" fmla="*/ 2857 h 10000"/>
                    <a:gd name="connsiteX111" fmla="*/ 9566 w 10101"/>
                    <a:gd name="connsiteY111" fmla="*/ 2594 h 10000"/>
                    <a:gd name="connsiteX112" fmla="*/ 9495 w 10101"/>
                    <a:gd name="connsiteY112" fmla="*/ 2395 h 10000"/>
                    <a:gd name="connsiteX113" fmla="*/ 9469 w 10101"/>
                    <a:gd name="connsiteY113" fmla="*/ 2163 h 10000"/>
                    <a:gd name="connsiteX114" fmla="*/ 9317 w 10101"/>
                    <a:gd name="connsiteY114" fmla="*/ 2064 h 10000"/>
                    <a:gd name="connsiteX115" fmla="*/ 9451 w 10101"/>
                    <a:gd name="connsiteY115" fmla="*/ 1721 h 10000"/>
                    <a:gd name="connsiteX116" fmla="*/ 9607 w 10101"/>
                    <a:gd name="connsiteY116" fmla="*/ 1726 h 10000"/>
                    <a:gd name="connsiteX117" fmla="*/ 9800 w 10101"/>
                    <a:gd name="connsiteY117" fmla="*/ 1627 h 10000"/>
                    <a:gd name="connsiteX118" fmla="*/ 9805 w 10101"/>
                    <a:gd name="connsiteY118" fmla="*/ 1401 h 10000"/>
                    <a:gd name="connsiteX119" fmla="*/ 9691 w 10101"/>
                    <a:gd name="connsiteY119" fmla="*/ 1311 h 10000"/>
                    <a:gd name="connsiteX120" fmla="*/ 9615 w 10101"/>
                    <a:gd name="connsiteY120" fmla="*/ 1120 h 10000"/>
                    <a:gd name="connsiteX121" fmla="*/ 9757 w 10101"/>
                    <a:gd name="connsiteY121" fmla="*/ 1043 h 10000"/>
                    <a:gd name="connsiteX122" fmla="*/ 9759 w 10101"/>
                    <a:gd name="connsiteY122" fmla="*/ 916 h 10000"/>
                    <a:gd name="connsiteX123" fmla="*/ 9673 w 10101"/>
                    <a:gd name="connsiteY123" fmla="*/ 770 h 10000"/>
                    <a:gd name="connsiteX124" fmla="*/ 9757 w 10101"/>
                    <a:gd name="connsiteY124" fmla="*/ 705 h 10000"/>
                    <a:gd name="connsiteX125" fmla="*/ 9714 w 10101"/>
                    <a:gd name="connsiteY125" fmla="*/ 525 h 10000"/>
                    <a:gd name="connsiteX126" fmla="*/ 9489 w 10101"/>
                    <a:gd name="connsiteY126" fmla="*/ 385 h 10000"/>
                    <a:gd name="connsiteX127" fmla="*/ 9422 w 10101"/>
                    <a:gd name="connsiteY127" fmla="*/ 132 h 10000"/>
                    <a:gd name="connsiteX128" fmla="*/ 9325 w 10101"/>
                    <a:gd name="connsiteY128" fmla="*/ 7 h 10000"/>
                    <a:gd name="connsiteX129" fmla="*/ 8937 w 10101"/>
                    <a:gd name="connsiteY129" fmla="*/ 102 h 10000"/>
                    <a:gd name="connsiteX130" fmla="*/ 8507 w 10101"/>
                    <a:gd name="connsiteY130" fmla="*/ 236 h 10000"/>
                    <a:gd name="connsiteX131" fmla="*/ 8169 w 10101"/>
                    <a:gd name="connsiteY131" fmla="*/ 740 h 10000"/>
                    <a:gd name="connsiteX132" fmla="*/ 7742 w 10101"/>
                    <a:gd name="connsiteY132" fmla="*/ 1194 h 10000"/>
                    <a:gd name="connsiteX133" fmla="*/ 7223 w 10101"/>
                    <a:gd name="connsiteY133" fmla="*/ 1525 h 10000"/>
                    <a:gd name="connsiteX134" fmla="*/ 6354 w 10101"/>
                    <a:gd name="connsiteY134" fmla="*/ 1622 h 10000"/>
                    <a:gd name="connsiteX135" fmla="*/ 5803 w 10101"/>
                    <a:gd name="connsiteY135" fmla="*/ 1847 h 10000"/>
                    <a:gd name="connsiteX136" fmla="*/ 4944 w 10101"/>
                    <a:gd name="connsiteY136" fmla="*/ 2037 h 10000"/>
                    <a:gd name="connsiteX137" fmla="*/ 4312 w 10101"/>
                    <a:gd name="connsiteY137" fmla="*/ 2097 h 10000"/>
                    <a:gd name="connsiteX138" fmla="*/ 3476 w 10101"/>
                    <a:gd name="connsiteY138" fmla="*/ 2427 h 10000"/>
                    <a:gd name="connsiteX139" fmla="*/ 2825 w 10101"/>
                    <a:gd name="connsiteY139" fmla="*/ 2581 h 10000"/>
                    <a:gd name="connsiteX140" fmla="*/ 2803 w 10101"/>
                    <a:gd name="connsiteY140" fmla="*/ 2748 h 10000"/>
                    <a:gd name="connsiteX141" fmla="*/ 2700 w 10101"/>
                    <a:gd name="connsiteY141" fmla="*/ 2770 h 10000"/>
                    <a:gd name="connsiteX142" fmla="*/ 2674 w 10101"/>
                    <a:gd name="connsiteY142" fmla="*/ 2905 h 10000"/>
                    <a:gd name="connsiteX143" fmla="*/ 2750 w 10101"/>
                    <a:gd name="connsiteY143" fmla="*/ 2973 h 10000"/>
                    <a:gd name="connsiteX144" fmla="*/ 2677 w 10101"/>
                    <a:gd name="connsiteY144" fmla="*/ 3033 h 10000"/>
                    <a:gd name="connsiteX145" fmla="*/ 2597 w 10101"/>
                    <a:gd name="connsiteY145" fmla="*/ 3293 h 10000"/>
                    <a:gd name="connsiteX146" fmla="*/ 2528 w 10101"/>
                    <a:gd name="connsiteY146" fmla="*/ 3293 h 10000"/>
                    <a:gd name="connsiteX147" fmla="*/ 2528 w 10101"/>
                    <a:gd name="connsiteY147" fmla="*/ 3165 h 10000"/>
                    <a:gd name="connsiteX148" fmla="*/ 2437 w 10101"/>
                    <a:gd name="connsiteY148" fmla="*/ 3183 h 10000"/>
                    <a:gd name="connsiteX149" fmla="*/ 2235 w 10101"/>
                    <a:gd name="connsiteY149" fmla="*/ 3376 h 10000"/>
                    <a:gd name="connsiteX150" fmla="*/ 2110 w 10101"/>
                    <a:gd name="connsiteY150" fmla="*/ 3625 h 10000"/>
                    <a:gd name="connsiteX151" fmla="*/ 2093 w 10101"/>
                    <a:gd name="connsiteY151" fmla="*/ 3913 h 10000"/>
                    <a:gd name="connsiteX152" fmla="*/ 2013 w 10101"/>
                    <a:gd name="connsiteY152" fmla="*/ 4027 h 10000"/>
                    <a:gd name="connsiteX153" fmla="*/ 1862 w 10101"/>
                    <a:gd name="connsiteY153" fmla="*/ 4070 h 10000"/>
                    <a:gd name="connsiteX154" fmla="*/ 1827 w 10101"/>
                    <a:gd name="connsiteY154" fmla="*/ 4316 h 10000"/>
                    <a:gd name="connsiteX155" fmla="*/ 1912 w 10101"/>
                    <a:gd name="connsiteY155" fmla="*/ 4572 h 10000"/>
                    <a:gd name="connsiteX156" fmla="*/ 2079 w 10101"/>
                    <a:gd name="connsiteY156" fmla="*/ 4622 h 10000"/>
                    <a:gd name="connsiteX157" fmla="*/ 2022 w 10101"/>
                    <a:gd name="connsiteY157" fmla="*/ 4732 h 10000"/>
                    <a:gd name="connsiteX158" fmla="*/ 1923 w 10101"/>
                    <a:gd name="connsiteY158" fmla="*/ 4963 h 10000"/>
                    <a:gd name="connsiteX159" fmla="*/ 1831 w 10101"/>
                    <a:gd name="connsiteY159" fmla="*/ 4704 h 10000"/>
                    <a:gd name="connsiteX160" fmla="*/ 1713 w 10101"/>
                    <a:gd name="connsiteY160" fmla="*/ 4529 h 10000"/>
                    <a:gd name="connsiteX161" fmla="*/ 1392 w 10101"/>
                    <a:gd name="connsiteY161" fmla="*/ 4475 h 10000"/>
                    <a:gd name="connsiteX162" fmla="*/ 1255 w 10101"/>
                    <a:gd name="connsiteY162" fmla="*/ 4306 h 10000"/>
                    <a:gd name="connsiteX163" fmla="*/ 1130 w 10101"/>
                    <a:gd name="connsiteY163" fmla="*/ 4094 h 10000"/>
                    <a:gd name="connsiteX164" fmla="*/ 984 w 10101"/>
                    <a:gd name="connsiteY164" fmla="*/ 4051 h 10000"/>
                    <a:gd name="connsiteX165" fmla="*/ 893 w 10101"/>
                    <a:gd name="connsiteY165" fmla="*/ 4151 h 10000"/>
                    <a:gd name="connsiteX166" fmla="*/ 1026 w 10101"/>
                    <a:gd name="connsiteY166" fmla="*/ 4252 h 10000"/>
                    <a:gd name="connsiteX167" fmla="*/ 936 w 10101"/>
                    <a:gd name="connsiteY167" fmla="*/ 4319 h 10000"/>
                    <a:gd name="connsiteX168" fmla="*/ 893 w 10101"/>
                    <a:gd name="connsiteY168" fmla="*/ 4626 h 10000"/>
                    <a:gd name="connsiteX169" fmla="*/ 1039 w 10101"/>
                    <a:gd name="connsiteY169" fmla="*/ 4722 h 10000"/>
                    <a:gd name="connsiteX170" fmla="*/ 1041 w 10101"/>
                    <a:gd name="connsiteY170" fmla="*/ 4875 h 10000"/>
                    <a:gd name="connsiteX171" fmla="*/ 931 w 10101"/>
                    <a:gd name="connsiteY171" fmla="*/ 5192 h 10000"/>
                    <a:gd name="connsiteX172" fmla="*/ 1034 w 10101"/>
                    <a:gd name="connsiteY172" fmla="*/ 5416 h 10000"/>
                    <a:gd name="connsiteX173" fmla="*/ 1153 w 10101"/>
                    <a:gd name="connsiteY173" fmla="*/ 5701 h 10000"/>
                    <a:gd name="connsiteX174" fmla="*/ 1210 w 10101"/>
                    <a:gd name="connsiteY174" fmla="*/ 5993 h 10000"/>
                    <a:gd name="connsiteX175" fmla="*/ 1202 w 10101"/>
                    <a:gd name="connsiteY175" fmla="*/ 6321 h 10000"/>
                    <a:gd name="connsiteX176" fmla="*/ 352 w 10101"/>
                    <a:gd name="connsiteY176" fmla="*/ 6411 h 10000"/>
                    <a:gd name="connsiteX177" fmla="*/ 1335 w 10101"/>
                    <a:gd name="connsiteY177" fmla="*/ 6613 h 10000"/>
                    <a:gd name="connsiteX178" fmla="*/ 160 w 10101"/>
                    <a:gd name="connsiteY178" fmla="*/ 6415 h 10000"/>
                    <a:gd name="connsiteX179" fmla="*/ 1164 w 10101"/>
                    <a:gd name="connsiteY179" fmla="*/ 6895 h 10000"/>
                    <a:gd name="connsiteX180" fmla="*/ 0 w 10101"/>
                    <a:gd name="connsiteY180" fmla="*/ 7026 h 10000"/>
                    <a:gd name="connsiteX181" fmla="*/ 1096 w 10101"/>
                    <a:gd name="connsiteY181" fmla="*/ 7033 h 10000"/>
                    <a:gd name="connsiteX182" fmla="*/ 1039 w 10101"/>
                    <a:gd name="connsiteY182" fmla="*/ 7176 h 10000"/>
                    <a:gd name="connsiteX183" fmla="*/ 1137 w 10101"/>
                    <a:gd name="connsiteY183" fmla="*/ 7276 h 10000"/>
                    <a:gd name="connsiteX184" fmla="*/ 936 w 10101"/>
                    <a:gd name="connsiteY184" fmla="*/ 7734 h 10000"/>
                    <a:gd name="connsiteX185" fmla="*/ 623 w 10101"/>
                    <a:gd name="connsiteY185" fmla="*/ 7935 h 10000"/>
                    <a:gd name="connsiteX186" fmla="*/ 307 w 10101"/>
                    <a:gd name="connsiteY186" fmla="*/ 8173 h 10000"/>
                    <a:gd name="connsiteX187" fmla="*/ 142 w 10101"/>
                    <a:gd name="connsiteY187" fmla="*/ 8234 h 10000"/>
                    <a:gd name="connsiteX188" fmla="*/ 219 w 10101"/>
                    <a:gd name="connsiteY188" fmla="*/ 8454 h 10000"/>
                    <a:gd name="connsiteX189" fmla="*/ 253 w 10101"/>
                    <a:gd name="connsiteY189" fmla="*/ 8629 h 10000"/>
                    <a:gd name="connsiteX190" fmla="*/ 120 w 10101"/>
                    <a:gd name="connsiteY190" fmla="*/ 8739 h 10000"/>
                    <a:gd name="connsiteX191" fmla="*/ 120 w 10101"/>
                    <a:gd name="connsiteY191" fmla="*/ 8897 h 10000"/>
                    <a:gd name="connsiteX192" fmla="*/ 322 w 10101"/>
                    <a:gd name="connsiteY192" fmla="*/ 8883 h 10000"/>
                    <a:gd name="connsiteX193" fmla="*/ 573 w 10101"/>
                    <a:gd name="connsiteY193" fmla="*/ 9131 h 10000"/>
                    <a:gd name="connsiteX194" fmla="*/ 843 w 10101"/>
                    <a:gd name="connsiteY194" fmla="*/ 9252 h 10000"/>
                    <a:gd name="connsiteX195" fmla="*/ 1053 w 10101"/>
                    <a:gd name="connsiteY195" fmla="*/ 9591 h 10000"/>
                    <a:gd name="connsiteX196" fmla="*/ 1297 w 10101"/>
                    <a:gd name="connsiteY196" fmla="*/ 9848 h 10000"/>
                    <a:gd name="connsiteX197" fmla="*/ 1529 w 10101"/>
                    <a:gd name="connsiteY197" fmla="*/ 9994 h 10000"/>
                    <a:gd name="connsiteX0" fmla="*/ 1529 w 10101"/>
                    <a:gd name="connsiteY0" fmla="*/ 9994 h 10000"/>
                    <a:gd name="connsiteX1" fmla="*/ 1613 w 10101"/>
                    <a:gd name="connsiteY1" fmla="*/ 9923 h 10000"/>
                    <a:gd name="connsiteX2" fmla="*/ 1741 w 10101"/>
                    <a:gd name="connsiteY2" fmla="*/ 9873 h 10000"/>
                    <a:gd name="connsiteX3" fmla="*/ 1957 w 10101"/>
                    <a:gd name="connsiteY3" fmla="*/ 10000 h 10000"/>
                    <a:gd name="connsiteX4" fmla="*/ 2085 w 10101"/>
                    <a:gd name="connsiteY4" fmla="*/ 9975 h 10000"/>
                    <a:gd name="connsiteX5" fmla="*/ 2219 w 10101"/>
                    <a:gd name="connsiteY5" fmla="*/ 9832 h 10000"/>
                    <a:gd name="connsiteX6" fmla="*/ 2291 w 10101"/>
                    <a:gd name="connsiteY6" fmla="*/ 9601 h 10000"/>
                    <a:gd name="connsiteX7" fmla="*/ 2378 w 10101"/>
                    <a:gd name="connsiteY7" fmla="*/ 9478 h 10000"/>
                    <a:gd name="connsiteX8" fmla="*/ 2356 w 10101"/>
                    <a:gd name="connsiteY8" fmla="*/ 9367 h 10000"/>
                    <a:gd name="connsiteX9" fmla="*/ 2528 w 10101"/>
                    <a:gd name="connsiteY9" fmla="*/ 9275 h 10000"/>
                    <a:gd name="connsiteX10" fmla="*/ 2630 w 10101"/>
                    <a:gd name="connsiteY10" fmla="*/ 9207 h 10000"/>
                    <a:gd name="connsiteX11" fmla="*/ 2595 w 10101"/>
                    <a:gd name="connsiteY11" fmla="*/ 9025 h 10000"/>
                    <a:gd name="connsiteX12" fmla="*/ 2668 w 10101"/>
                    <a:gd name="connsiteY12" fmla="*/ 8925 h 10000"/>
                    <a:gd name="connsiteX13" fmla="*/ 2841 w 10101"/>
                    <a:gd name="connsiteY13" fmla="*/ 8978 h 10000"/>
                    <a:gd name="connsiteX14" fmla="*/ 2837 w 10101"/>
                    <a:gd name="connsiteY14" fmla="*/ 8892 h 10000"/>
                    <a:gd name="connsiteX15" fmla="*/ 2783 w 10101"/>
                    <a:gd name="connsiteY15" fmla="*/ 8730 h 10000"/>
                    <a:gd name="connsiteX16" fmla="*/ 3021 w 10101"/>
                    <a:gd name="connsiteY16" fmla="*/ 8826 h 10000"/>
                    <a:gd name="connsiteX17" fmla="*/ 3041 w 10101"/>
                    <a:gd name="connsiteY17" fmla="*/ 8999 h 10000"/>
                    <a:gd name="connsiteX18" fmla="*/ 3200 w 10101"/>
                    <a:gd name="connsiteY18" fmla="*/ 8880 h 10000"/>
                    <a:gd name="connsiteX19" fmla="*/ 3330 w 10101"/>
                    <a:gd name="connsiteY19" fmla="*/ 9049 h 10000"/>
                    <a:gd name="connsiteX20" fmla="*/ 3567 w 10101"/>
                    <a:gd name="connsiteY20" fmla="*/ 8954 h 10000"/>
                    <a:gd name="connsiteX21" fmla="*/ 3889 w 10101"/>
                    <a:gd name="connsiteY21" fmla="*/ 8827 h 10000"/>
                    <a:gd name="connsiteX22" fmla="*/ 4221 w 10101"/>
                    <a:gd name="connsiteY22" fmla="*/ 8742 h 10000"/>
                    <a:gd name="connsiteX23" fmla="*/ 4256 w 10101"/>
                    <a:gd name="connsiteY23" fmla="*/ 8658 h 10000"/>
                    <a:gd name="connsiteX24" fmla="*/ 4114 w 10101"/>
                    <a:gd name="connsiteY24" fmla="*/ 8501 h 10000"/>
                    <a:gd name="connsiteX25" fmla="*/ 4140 w 10101"/>
                    <a:gd name="connsiteY25" fmla="*/ 8383 h 10000"/>
                    <a:gd name="connsiteX26" fmla="*/ 4355 w 10101"/>
                    <a:gd name="connsiteY26" fmla="*/ 8458 h 10000"/>
                    <a:gd name="connsiteX27" fmla="*/ 4553 w 10101"/>
                    <a:gd name="connsiteY27" fmla="*/ 8227 h 10000"/>
                    <a:gd name="connsiteX28" fmla="*/ 4706 w 10101"/>
                    <a:gd name="connsiteY28" fmla="*/ 8264 h 10000"/>
                    <a:gd name="connsiteX29" fmla="*/ 5081 w 10101"/>
                    <a:gd name="connsiteY29" fmla="*/ 8078 h 10000"/>
                    <a:gd name="connsiteX30" fmla="*/ 5116 w 10101"/>
                    <a:gd name="connsiteY30" fmla="*/ 8283 h 10000"/>
                    <a:gd name="connsiteX31" fmla="*/ 5300 w 10101"/>
                    <a:gd name="connsiteY31" fmla="*/ 8313 h 10000"/>
                    <a:gd name="connsiteX32" fmla="*/ 5467 w 10101"/>
                    <a:gd name="connsiteY32" fmla="*/ 8198 h 10000"/>
                    <a:gd name="connsiteX33" fmla="*/ 5588 w 10101"/>
                    <a:gd name="connsiteY33" fmla="*/ 8289 h 10000"/>
                    <a:gd name="connsiteX34" fmla="*/ 5755 w 10101"/>
                    <a:gd name="connsiteY34" fmla="*/ 8227 h 10000"/>
                    <a:gd name="connsiteX35" fmla="*/ 5819 w 10101"/>
                    <a:gd name="connsiteY35" fmla="*/ 8039 h 10000"/>
                    <a:gd name="connsiteX36" fmla="*/ 5904 w 10101"/>
                    <a:gd name="connsiteY36" fmla="*/ 7901 h 10000"/>
                    <a:gd name="connsiteX37" fmla="*/ 5940 w 10101"/>
                    <a:gd name="connsiteY37" fmla="*/ 7794 h 10000"/>
                    <a:gd name="connsiteX38" fmla="*/ 6086 w 10101"/>
                    <a:gd name="connsiteY38" fmla="*/ 7756 h 10000"/>
                    <a:gd name="connsiteX39" fmla="*/ 6114 w 10101"/>
                    <a:gd name="connsiteY39" fmla="*/ 7613 h 10000"/>
                    <a:gd name="connsiteX40" fmla="*/ 6261 w 10101"/>
                    <a:gd name="connsiteY40" fmla="*/ 7583 h 10000"/>
                    <a:gd name="connsiteX41" fmla="*/ 6360 w 10101"/>
                    <a:gd name="connsiteY41" fmla="*/ 7672 h 10000"/>
                    <a:gd name="connsiteX42" fmla="*/ 6550 w 10101"/>
                    <a:gd name="connsiteY42" fmla="*/ 7666 h 10000"/>
                    <a:gd name="connsiteX43" fmla="*/ 6554 w 10101"/>
                    <a:gd name="connsiteY43" fmla="*/ 7905 h 10000"/>
                    <a:gd name="connsiteX44" fmla="*/ 6466 w 10101"/>
                    <a:gd name="connsiteY44" fmla="*/ 8068 h 10000"/>
                    <a:gd name="connsiteX45" fmla="*/ 6708 w 10101"/>
                    <a:gd name="connsiteY45" fmla="*/ 8071 h 10000"/>
                    <a:gd name="connsiteX46" fmla="*/ 6792 w 10101"/>
                    <a:gd name="connsiteY46" fmla="*/ 8169 h 10000"/>
                    <a:gd name="connsiteX47" fmla="*/ 7015 w 10101"/>
                    <a:gd name="connsiteY47" fmla="*/ 8219 h 10000"/>
                    <a:gd name="connsiteX48" fmla="*/ 7244 w 10101"/>
                    <a:gd name="connsiteY48" fmla="*/ 8106 h 10000"/>
                    <a:gd name="connsiteX49" fmla="*/ 7488 w 10101"/>
                    <a:gd name="connsiteY49" fmla="*/ 8009 h 10000"/>
                    <a:gd name="connsiteX50" fmla="*/ 7608 w 10101"/>
                    <a:gd name="connsiteY50" fmla="*/ 8076 h 10000"/>
                    <a:gd name="connsiteX51" fmla="*/ 7689 w 10101"/>
                    <a:gd name="connsiteY51" fmla="*/ 7973 h 10000"/>
                    <a:gd name="connsiteX52" fmla="*/ 7826 w 10101"/>
                    <a:gd name="connsiteY52" fmla="*/ 7886 h 10000"/>
                    <a:gd name="connsiteX53" fmla="*/ 7788 w 10101"/>
                    <a:gd name="connsiteY53" fmla="*/ 7710 h 10000"/>
                    <a:gd name="connsiteX54" fmla="*/ 7902 w 10101"/>
                    <a:gd name="connsiteY54" fmla="*/ 7604 h 10000"/>
                    <a:gd name="connsiteX55" fmla="*/ 7922 w 10101"/>
                    <a:gd name="connsiteY55" fmla="*/ 7448 h 10000"/>
                    <a:gd name="connsiteX56" fmla="*/ 8026 w 10101"/>
                    <a:gd name="connsiteY56" fmla="*/ 7394 h 10000"/>
                    <a:gd name="connsiteX57" fmla="*/ 8064 w 10101"/>
                    <a:gd name="connsiteY57" fmla="*/ 7477 h 10000"/>
                    <a:gd name="connsiteX58" fmla="*/ 8186 w 10101"/>
                    <a:gd name="connsiteY58" fmla="*/ 7420 h 10000"/>
                    <a:gd name="connsiteX59" fmla="*/ 8276 w 10101"/>
                    <a:gd name="connsiteY59" fmla="*/ 7443 h 10000"/>
                    <a:gd name="connsiteX60" fmla="*/ 8453 w 10101"/>
                    <a:gd name="connsiteY60" fmla="*/ 7276 h 10000"/>
                    <a:gd name="connsiteX61" fmla="*/ 8403 w 10101"/>
                    <a:gd name="connsiteY61" fmla="*/ 7151 h 10000"/>
                    <a:gd name="connsiteX62" fmla="*/ 8517 w 10101"/>
                    <a:gd name="connsiteY62" fmla="*/ 7104 h 10000"/>
                    <a:gd name="connsiteX63" fmla="*/ 8651 w 10101"/>
                    <a:gd name="connsiteY63" fmla="*/ 7076 h 10000"/>
                    <a:gd name="connsiteX64" fmla="*/ 8642 w 10101"/>
                    <a:gd name="connsiteY64" fmla="*/ 7217 h 10000"/>
                    <a:gd name="connsiteX65" fmla="*/ 8774 w 10101"/>
                    <a:gd name="connsiteY65" fmla="*/ 7171 h 10000"/>
                    <a:gd name="connsiteX66" fmla="*/ 8759 w 10101"/>
                    <a:gd name="connsiteY66" fmla="*/ 7012 h 10000"/>
                    <a:gd name="connsiteX67" fmla="*/ 8784 w 10101"/>
                    <a:gd name="connsiteY67" fmla="*/ 6831 h 10000"/>
                    <a:gd name="connsiteX68" fmla="*/ 9019 w 10101"/>
                    <a:gd name="connsiteY68" fmla="*/ 6749 h 10000"/>
                    <a:gd name="connsiteX69" fmla="*/ 8800 w 10101"/>
                    <a:gd name="connsiteY69" fmla="*/ 6518 h 10000"/>
                    <a:gd name="connsiteX70" fmla="*/ 8674 w 10101"/>
                    <a:gd name="connsiteY70" fmla="*/ 6492 h 10000"/>
                    <a:gd name="connsiteX71" fmla="*/ 8631 w 10101"/>
                    <a:gd name="connsiteY71" fmla="*/ 6421 h 10000"/>
                    <a:gd name="connsiteX72" fmla="*/ 8487 w 10101"/>
                    <a:gd name="connsiteY72" fmla="*/ 6451 h 10000"/>
                    <a:gd name="connsiteX73" fmla="*/ 8230 w 10101"/>
                    <a:gd name="connsiteY73" fmla="*/ 6162 h 10000"/>
                    <a:gd name="connsiteX74" fmla="*/ 8180 w 10101"/>
                    <a:gd name="connsiteY74" fmla="*/ 6043 h 10000"/>
                    <a:gd name="connsiteX75" fmla="*/ 8277 w 10101"/>
                    <a:gd name="connsiteY75" fmla="*/ 5939 h 10000"/>
                    <a:gd name="connsiteX76" fmla="*/ 8219 w 10101"/>
                    <a:gd name="connsiteY76" fmla="*/ 5821 h 10000"/>
                    <a:gd name="connsiteX77" fmla="*/ 8260 w 10101"/>
                    <a:gd name="connsiteY77" fmla="*/ 5728 h 10000"/>
                    <a:gd name="connsiteX78" fmla="*/ 8461 w 10101"/>
                    <a:gd name="connsiteY78" fmla="*/ 5783 h 10000"/>
                    <a:gd name="connsiteX79" fmla="*/ 8685 w 10101"/>
                    <a:gd name="connsiteY79" fmla="*/ 5753 h 10000"/>
                    <a:gd name="connsiteX80" fmla="*/ 8893 w 10101"/>
                    <a:gd name="connsiteY80" fmla="*/ 5725 h 10000"/>
                    <a:gd name="connsiteX81" fmla="*/ 9002 w 10101"/>
                    <a:gd name="connsiteY81" fmla="*/ 5571 h 10000"/>
                    <a:gd name="connsiteX82" fmla="*/ 9124 w 10101"/>
                    <a:gd name="connsiteY82" fmla="*/ 5600 h 10000"/>
                    <a:gd name="connsiteX83" fmla="*/ 9171 w 10101"/>
                    <a:gd name="connsiteY83" fmla="*/ 5371 h 10000"/>
                    <a:gd name="connsiteX84" fmla="*/ 9232 w 10101"/>
                    <a:gd name="connsiteY84" fmla="*/ 5103 h 10000"/>
                    <a:gd name="connsiteX85" fmla="*/ 9329 w 10101"/>
                    <a:gd name="connsiteY85" fmla="*/ 4984 h 10000"/>
                    <a:gd name="connsiteX86" fmla="*/ 9500 w 10101"/>
                    <a:gd name="connsiteY86" fmla="*/ 4896 h 10000"/>
                    <a:gd name="connsiteX87" fmla="*/ 9587 w 10101"/>
                    <a:gd name="connsiteY87" fmla="*/ 4972 h 10000"/>
                    <a:gd name="connsiteX88" fmla="*/ 9671 w 10101"/>
                    <a:gd name="connsiteY88" fmla="*/ 4890 h 10000"/>
                    <a:gd name="connsiteX89" fmla="*/ 9757 w 10101"/>
                    <a:gd name="connsiteY89" fmla="*/ 4844 h 10000"/>
                    <a:gd name="connsiteX90" fmla="*/ 9734 w 10101"/>
                    <a:gd name="connsiteY90" fmla="*/ 4599 h 10000"/>
                    <a:gd name="connsiteX91" fmla="*/ 9671 w 10101"/>
                    <a:gd name="connsiteY91" fmla="*/ 4399 h 10000"/>
                    <a:gd name="connsiteX92" fmla="*/ 9778 w 10101"/>
                    <a:gd name="connsiteY92" fmla="*/ 4268 h 10000"/>
                    <a:gd name="connsiteX93" fmla="*/ 9917 w 10101"/>
                    <a:gd name="connsiteY93" fmla="*/ 4213 h 10000"/>
                    <a:gd name="connsiteX94" fmla="*/ 9917 w 10101"/>
                    <a:gd name="connsiteY94" fmla="*/ 4093 h 10000"/>
                    <a:gd name="connsiteX95" fmla="*/ 9793 w 10101"/>
                    <a:gd name="connsiteY95" fmla="*/ 4032 h 10000"/>
                    <a:gd name="connsiteX96" fmla="*/ 9703 w 10101"/>
                    <a:gd name="connsiteY96" fmla="*/ 3960 h 10000"/>
                    <a:gd name="connsiteX97" fmla="*/ 9706 w 10101"/>
                    <a:gd name="connsiteY97" fmla="*/ 3795 h 10000"/>
                    <a:gd name="connsiteX98" fmla="*/ 9808 w 10101"/>
                    <a:gd name="connsiteY98" fmla="*/ 3651 h 10000"/>
                    <a:gd name="connsiteX99" fmla="*/ 10050 w 10101"/>
                    <a:gd name="connsiteY99" fmla="*/ 3667 h 10000"/>
                    <a:gd name="connsiteX100" fmla="*/ 10095 w 10101"/>
                    <a:gd name="connsiteY100" fmla="*/ 3512 h 10000"/>
                    <a:gd name="connsiteX101" fmla="*/ 9854 w 10101"/>
                    <a:gd name="connsiteY101" fmla="*/ 3431 h 10000"/>
                    <a:gd name="connsiteX102" fmla="*/ 9739 w 10101"/>
                    <a:gd name="connsiteY102" fmla="*/ 3269 h 10000"/>
                    <a:gd name="connsiteX103" fmla="*/ 9778 w 10101"/>
                    <a:gd name="connsiteY103" fmla="*/ 3146 h 10000"/>
                    <a:gd name="connsiteX104" fmla="*/ 9686 w 10101"/>
                    <a:gd name="connsiteY104" fmla="*/ 3108 h 10000"/>
                    <a:gd name="connsiteX105" fmla="*/ 9668 w 10101"/>
                    <a:gd name="connsiteY105" fmla="*/ 3011 h 10000"/>
                    <a:gd name="connsiteX106" fmla="*/ 9542 w 10101"/>
                    <a:gd name="connsiteY106" fmla="*/ 3053 h 10000"/>
                    <a:gd name="connsiteX107" fmla="*/ 9515 w 10101"/>
                    <a:gd name="connsiteY107" fmla="*/ 3185 h 10000"/>
                    <a:gd name="connsiteX108" fmla="*/ 9428 w 10101"/>
                    <a:gd name="connsiteY108" fmla="*/ 3056 h 10000"/>
                    <a:gd name="connsiteX109" fmla="*/ 9408 w 10101"/>
                    <a:gd name="connsiteY109" fmla="*/ 2928 h 10000"/>
                    <a:gd name="connsiteX110" fmla="*/ 9539 w 10101"/>
                    <a:gd name="connsiteY110" fmla="*/ 2857 h 10000"/>
                    <a:gd name="connsiteX111" fmla="*/ 9566 w 10101"/>
                    <a:gd name="connsiteY111" fmla="*/ 2594 h 10000"/>
                    <a:gd name="connsiteX112" fmla="*/ 9495 w 10101"/>
                    <a:gd name="connsiteY112" fmla="*/ 2395 h 10000"/>
                    <a:gd name="connsiteX113" fmla="*/ 9469 w 10101"/>
                    <a:gd name="connsiteY113" fmla="*/ 2163 h 10000"/>
                    <a:gd name="connsiteX114" fmla="*/ 9317 w 10101"/>
                    <a:gd name="connsiteY114" fmla="*/ 2064 h 10000"/>
                    <a:gd name="connsiteX115" fmla="*/ 9451 w 10101"/>
                    <a:gd name="connsiteY115" fmla="*/ 1721 h 10000"/>
                    <a:gd name="connsiteX116" fmla="*/ 9607 w 10101"/>
                    <a:gd name="connsiteY116" fmla="*/ 1726 h 10000"/>
                    <a:gd name="connsiteX117" fmla="*/ 9800 w 10101"/>
                    <a:gd name="connsiteY117" fmla="*/ 1627 h 10000"/>
                    <a:gd name="connsiteX118" fmla="*/ 9805 w 10101"/>
                    <a:gd name="connsiteY118" fmla="*/ 1401 h 10000"/>
                    <a:gd name="connsiteX119" fmla="*/ 9691 w 10101"/>
                    <a:gd name="connsiteY119" fmla="*/ 1311 h 10000"/>
                    <a:gd name="connsiteX120" fmla="*/ 9615 w 10101"/>
                    <a:gd name="connsiteY120" fmla="*/ 1120 h 10000"/>
                    <a:gd name="connsiteX121" fmla="*/ 9757 w 10101"/>
                    <a:gd name="connsiteY121" fmla="*/ 1043 h 10000"/>
                    <a:gd name="connsiteX122" fmla="*/ 9759 w 10101"/>
                    <a:gd name="connsiteY122" fmla="*/ 916 h 10000"/>
                    <a:gd name="connsiteX123" fmla="*/ 9673 w 10101"/>
                    <a:gd name="connsiteY123" fmla="*/ 770 h 10000"/>
                    <a:gd name="connsiteX124" fmla="*/ 9757 w 10101"/>
                    <a:gd name="connsiteY124" fmla="*/ 705 h 10000"/>
                    <a:gd name="connsiteX125" fmla="*/ 9714 w 10101"/>
                    <a:gd name="connsiteY125" fmla="*/ 525 h 10000"/>
                    <a:gd name="connsiteX126" fmla="*/ 9489 w 10101"/>
                    <a:gd name="connsiteY126" fmla="*/ 385 h 10000"/>
                    <a:gd name="connsiteX127" fmla="*/ 9422 w 10101"/>
                    <a:gd name="connsiteY127" fmla="*/ 132 h 10000"/>
                    <a:gd name="connsiteX128" fmla="*/ 9325 w 10101"/>
                    <a:gd name="connsiteY128" fmla="*/ 7 h 10000"/>
                    <a:gd name="connsiteX129" fmla="*/ 8937 w 10101"/>
                    <a:gd name="connsiteY129" fmla="*/ 102 h 10000"/>
                    <a:gd name="connsiteX130" fmla="*/ 8507 w 10101"/>
                    <a:gd name="connsiteY130" fmla="*/ 236 h 10000"/>
                    <a:gd name="connsiteX131" fmla="*/ 8169 w 10101"/>
                    <a:gd name="connsiteY131" fmla="*/ 740 h 10000"/>
                    <a:gd name="connsiteX132" fmla="*/ 7742 w 10101"/>
                    <a:gd name="connsiteY132" fmla="*/ 1194 h 10000"/>
                    <a:gd name="connsiteX133" fmla="*/ 7223 w 10101"/>
                    <a:gd name="connsiteY133" fmla="*/ 1525 h 10000"/>
                    <a:gd name="connsiteX134" fmla="*/ 6354 w 10101"/>
                    <a:gd name="connsiteY134" fmla="*/ 1622 h 10000"/>
                    <a:gd name="connsiteX135" fmla="*/ 5803 w 10101"/>
                    <a:gd name="connsiteY135" fmla="*/ 1847 h 10000"/>
                    <a:gd name="connsiteX136" fmla="*/ 4944 w 10101"/>
                    <a:gd name="connsiteY136" fmla="*/ 2037 h 10000"/>
                    <a:gd name="connsiteX137" fmla="*/ 4312 w 10101"/>
                    <a:gd name="connsiteY137" fmla="*/ 2097 h 10000"/>
                    <a:gd name="connsiteX138" fmla="*/ 3476 w 10101"/>
                    <a:gd name="connsiteY138" fmla="*/ 2427 h 10000"/>
                    <a:gd name="connsiteX139" fmla="*/ 2825 w 10101"/>
                    <a:gd name="connsiteY139" fmla="*/ 2581 h 10000"/>
                    <a:gd name="connsiteX140" fmla="*/ 2803 w 10101"/>
                    <a:gd name="connsiteY140" fmla="*/ 2748 h 10000"/>
                    <a:gd name="connsiteX141" fmla="*/ 2700 w 10101"/>
                    <a:gd name="connsiteY141" fmla="*/ 2770 h 10000"/>
                    <a:gd name="connsiteX142" fmla="*/ 2674 w 10101"/>
                    <a:gd name="connsiteY142" fmla="*/ 2905 h 10000"/>
                    <a:gd name="connsiteX143" fmla="*/ 2750 w 10101"/>
                    <a:gd name="connsiteY143" fmla="*/ 2973 h 10000"/>
                    <a:gd name="connsiteX144" fmla="*/ 2677 w 10101"/>
                    <a:gd name="connsiteY144" fmla="*/ 3033 h 10000"/>
                    <a:gd name="connsiteX145" fmla="*/ 2597 w 10101"/>
                    <a:gd name="connsiteY145" fmla="*/ 3293 h 10000"/>
                    <a:gd name="connsiteX146" fmla="*/ 2528 w 10101"/>
                    <a:gd name="connsiteY146" fmla="*/ 3293 h 10000"/>
                    <a:gd name="connsiteX147" fmla="*/ 2528 w 10101"/>
                    <a:gd name="connsiteY147" fmla="*/ 3165 h 10000"/>
                    <a:gd name="connsiteX148" fmla="*/ 2437 w 10101"/>
                    <a:gd name="connsiteY148" fmla="*/ 3183 h 10000"/>
                    <a:gd name="connsiteX149" fmla="*/ 2235 w 10101"/>
                    <a:gd name="connsiteY149" fmla="*/ 3376 h 10000"/>
                    <a:gd name="connsiteX150" fmla="*/ 2110 w 10101"/>
                    <a:gd name="connsiteY150" fmla="*/ 3625 h 10000"/>
                    <a:gd name="connsiteX151" fmla="*/ 2093 w 10101"/>
                    <a:gd name="connsiteY151" fmla="*/ 3913 h 10000"/>
                    <a:gd name="connsiteX152" fmla="*/ 2013 w 10101"/>
                    <a:gd name="connsiteY152" fmla="*/ 4027 h 10000"/>
                    <a:gd name="connsiteX153" fmla="*/ 1862 w 10101"/>
                    <a:gd name="connsiteY153" fmla="*/ 4070 h 10000"/>
                    <a:gd name="connsiteX154" fmla="*/ 1827 w 10101"/>
                    <a:gd name="connsiteY154" fmla="*/ 4316 h 10000"/>
                    <a:gd name="connsiteX155" fmla="*/ 1912 w 10101"/>
                    <a:gd name="connsiteY155" fmla="*/ 4572 h 10000"/>
                    <a:gd name="connsiteX156" fmla="*/ 2079 w 10101"/>
                    <a:gd name="connsiteY156" fmla="*/ 4622 h 10000"/>
                    <a:gd name="connsiteX157" fmla="*/ 2022 w 10101"/>
                    <a:gd name="connsiteY157" fmla="*/ 4732 h 10000"/>
                    <a:gd name="connsiteX158" fmla="*/ 1923 w 10101"/>
                    <a:gd name="connsiteY158" fmla="*/ 4963 h 10000"/>
                    <a:gd name="connsiteX159" fmla="*/ 1831 w 10101"/>
                    <a:gd name="connsiteY159" fmla="*/ 4704 h 10000"/>
                    <a:gd name="connsiteX160" fmla="*/ 1713 w 10101"/>
                    <a:gd name="connsiteY160" fmla="*/ 4529 h 10000"/>
                    <a:gd name="connsiteX161" fmla="*/ 1392 w 10101"/>
                    <a:gd name="connsiteY161" fmla="*/ 4475 h 10000"/>
                    <a:gd name="connsiteX162" fmla="*/ 1255 w 10101"/>
                    <a:gd name="connsiteY162" fmla="*/ 4306 h 10000"/>
                    <a:gd name="connsiteX163" fmla="*/ 1130 w 10101"/>
                    <a:gd name="connsiteY163" fmla="*/ 4094 h 10000"/>
                    <a:gd name="connsiteX164" fmla="*/ 984 w 10101"/>
                    <a:gd name="connsiteY164" fmla="*/ 4051 h 10000"/>
                    <a:gd name="connsiteX165" fmla="*/ 893 w 10101"/>
                    <a:gd name="connsiteY165" fmla="*/ 4151 h 10000"/>
                    <a:gd name="connsiteX166" fmla="*/ 1026 w 10101"/>
                    <a:gd name="connsiteY166" fmla="*/ 4252 h 10000"/>
                    <a:gd name="connsiteX167" fmla="*/ 936 w 10101"/>
                    <a:gd name="connsiteY167" fmla="*/ 4319 h 10000"/>
                    <a:gd name="connsiteX168" fmla="*/ 893 w 10101"/>
                    <a:gd name="connsiteY168" fmla="*/ 4626 h 10000"/>
                    <a:gd name="connsiteX169" fmla="*/ 1039 w 10101"/>
                    <a:gd name="connsiteY169" fmla="*/ 4722 h 10000"/>
                    <a:gd name="connsiteX170" fmla="*/ 1041 w 10101"/>
                    <a:gd name="connsiteY170" fmla="*/ 4875 h 10000"/>
                    <a:gd name="connsiteX171" fmla="*/ 931 w 10101"/>
                    <a:gd name="connsiteY171" fmla="*/ 5192 h 10000"/>
                    <a:gd name="connsiteX172" fmla="*/ 1034 w 10101"/>
                    <a:gd name="connsiteY172" fmla="*/ 5416 h 10000"/>
                    <a:gd name="connsiteX173" fmla="*/ 1153 w 10101"/>
                    <a:gd name="connsiteY173" fmla="*/ 5701 h 10000"/>
                    <a:gd name="connsiteX174" fmla="*/ 1210 w 10101"/>
                    <a:gd name="connsiteY174" fmla="*/ 5993 h 10000"/>
                    <a:gd name="connsiteX175" fmla="*/ 1202 w 10101"/>
                    <a:gd name="connsiteY175" fmla="*/ 6321 h 10000"/>
                    <a:gd name="connsiteX176" fmla="*/ 352 w 10101"/>
                    <a:gd name="connsiteY176" fmla="*/ 6411 h 10000"/>
                    <a:gd name="connsiteX177" fmla="*/ 531 w 10101"/>
                    <a:gd name="connsiteY177" fmla="*/ 6393 h 10000"/>
                    <a:gd name="connsiteX178" fmla="*/ 160 w 10101"/>
                    <a:gd name="connsiteY178" fmla="*/ 6415 h 10000"/>
                    <a:gd name="connsiteX179" fmla="*/ 1164 w 10101"/>
                    <a:gd name="connsiteY179" fmla="*/ 6895 h 10000"/>
                    <a:gd name="connsiteX180" fmla="*/ 0 w 10101"/>
                    <a:gd name="connsiteY180" fmla="*/ 7026 h 10000"/>
                    <a:gd name="connsiteX181" fmla="*/ 1096 w 10101"/>
                    <a:gd name="connsiteY181" fmla="*/ 7033 h 10000"/>
                    <a:gd name="connsiteX182" fmla="*/ 1039 w 10101"/>
                    <a:gd name="connsiteY182" fmla="*/ 7176 h 10000"/>
                    <a:gd name="connsiteX183" fmla="*/ 1137 w 10101"/>
                    <a:gd name="connsiteY183" fmla="*/ 7276 h 10000"/>
                    <a:gd name="connsiteX184" fmla="*/ 936 w 10101"/>
                    <a:gd name="connsiteY184" fmla="*/ 7734 h 10000"/>
                    <a:gd name="connsiteX185" fmla="*/ 623 w 10101"/>
                    <a:gd name="connsiteY185" fmla="*/ 7935 h 10000"/>
                    <a:gd name="connsiteX186" fmla="*/ 307 w 10101"/>
                    <a:gd name="connsiteY186" fmla="*/ 8173 h 10000"/>
                    <a:gd name="connsiteX187" fmla="*/ 142 w 10101"/>
                    <a:gd name="connsiteY187" fmla="*/ 8234 h 10000"/>
                    <a:gd name="connsiteX188" fmla="*/ 219 w 10101"/>
                    <a:gd name="connsiteY188" fmla="*/ 8454 h 10000"/>
                    <a:gd name="connsiteX189" fmla="*/ 253 w 10101"/>
                    <a:gd name="connsiteY189" fmla="*/ 8629 h 10000"/>
                    <a:gd name="connsiteX190" fmla="*/ 120 w 10101"/>
                    <a:gd name="connsiteY190" fmla="*/ 8739 h 10000"/>
                    <a:gd name="connsiteX191" fmla="*/ 120 w 10101"/>
                    <a:gd name="connsiteY191" fmla="*/ 8897 h 10000"/>
                    <a:gd name="connsiteX192" fmla="*/ 322 w 10101"/>
                    <a:gd name="connsiteY192" fmla="*/ 8883 h 10000"/>
                    <a:gd name="connsiteX193" fmla="*/ 573 w 10101"/>
                    <a:gd name="connsiteY193" fmla="*/ 9131 h 10000"/>
                    <a:gd name="connsiteX194" fmla="*/ 843 w 10101"/>
                    <a:gd name="connsiteY194" fmla="*/ 9252 h 10000"/>
                    <a:gd name="connsiteX195" fmla="*/ 1053 w 10101"/>
                    <a:gd name="connsiteY195" fmla="*/ 9591 h 10000"/>
                    <a:gd name="connsiteX196" fmla="*/ 1297 w 10101"/>
                    <a:gd name="connsiteY196" fmla="*/ 9848 h 10000"/>
                    <a:gd name="connsiteX197" fmla="*/ 1529 w 10101"/>
                    <a:gd name="connsiteY197" fmla="*/ 9994 h 10000"/>
                    <a:gd name="connsiteX0" fmla="*/ 1529 w 10101"/>
                    <a:gd name="connsiteY0" fmla="*/ 9994 h 10000"/>
                    <a:gd name="connsiteX1" fmla="*/ 1613 w 10101"/>
                    <a:gd name="connsiteY1" fmla="*/ 9923 h 10000"/>
                    <a:gd name="connsiteX2" fmla="*/ 1741 w 10101"/>
                    <a:gd name="connsiteY2" fmla="*/ 9873 h 10000"/>
                    <a:gd name="connsiteX3" fmla="*/ 1957 w 10101"/>
                    <a:gd name="connsiteY3" fmla="*/ 10000 h 10000"/>
                    <a:gd name="connsiteX4" fmla="*/ 2085 w 10101"/>
                    <a:gd name="connsiteY4" fmla="*/ 9975 h 10000"/>
                    <a:gd name="connsiteX5" fmla="*/ 2219 w 10101"/>
                    <a:gd name="connsiteY5" fmla="*/ 9832 h 10000"/>
                    <a:gd name="connsiteX6" fmla="*/ 2291 w 10101"/>
                    <a:gd name="connsiteY6" fmla="*/ 9601 h 10000"/>
                    <a:gd name="connsiteX7" fmla="*/ 2378 w 10101"/>
                    <a:gd name="connsiteY7" fmla="*/ 9478 h 10000"/>
                    <a:gd name="connsiteX8" fmla="*/ 2356 w 10101"/>
                    <a:gd name="connsiteY8" fmla="*/ 9367 h 10000"/>
                    <a:gd name="connsiteX9" fmla="*/ 2528 w 10101"/>
                    <a:gd name="connsiteY9" fmla="*/ 9275 h 10000"/>
                    <a:gd name="connsiteX10" fmla="*/ 2630 w 10101"/>
                    <a:gd name="connsiteY10" fmla="*/ 9207 h 10000"/>
                    <a:gd name="connsiteX11" fmla="*/ 2595 w 10101"/>
                    <a:gd name="connsiteY11" fmla="*/ 9025 h 10000"/>
                    <a:gd name="connsiteX12" fmla="*/ 2668 w 10101"/>
                    <a:gd name="connsiteY12" fmla="*/ 8925 h 10000"/>
                    <a:gd name="connsiteX13" fmla="*/ 2841 w 10101"/>
                    <a:gd name="connsiteY13" fmla="*/ 8978 h 10000"/>
                    <a:gd name="connsiteX14" fmla="*/ 2837 w 10101"/>
                    <a:gd name="connsiteY14" fmla="*/ 8892 h 10000"/>
                    <a:gd name="connsiteX15" fmla="*/ 2783 w 10101"/>
                    <a:gd name="connsiteY15" fmla="*/ 8730 h 10000"/>
                    <a:gd name="connsiteX16" fmla="*/ 3021 w 10101"/>
                    <a:gd name="connsiteY16" fmla="*/ 8826 h 10000"/>
                    <a:gd name="connsiteX17" fmla="*/ 3041 w 10101"/>
                    <a:gd name="connsiteY17" fmla="*/ 8999 h 10000"/>
                    <a:gd name="connsiteX18" fmla="*/ 3200 w 10101"/>
                    <a:gd name="connsiteY18" fmla="*/ 8880 h 10000"/>
                    <a:gd name="connsiteX19" fmla="*/ 3330 w 10101"/>
                    <a:gd name="connsiteY19" fmla="*/ 9049 h 10000"/>
                    <a:gd name="connsiteX20" fmla="*/ 3567 w 10101"/>
                    <a:gd name="connsiteY20" fmla="*/ 8954 h 10000"/>
                    <a:gd name="connsiteX21" fmla="*/ 3889 w 10101"/>
                    <a:gd name="connsiteY21" fmla="*/ 8827 h 10000"/>
                    <a:gd name="connsiteX22" fmla="*/ 4221 w 10101"/>
                    <a:gd name="connsiteY22" fmla="*/ 8742 h 10000"/>
                    <a:gd name="connsiteX23" fmla="*/ 4256 w 10101"/>
                    <a:gd name="connsiteY23" fmla="*/ 8658 h 10000"/>
                    <a:gd name="connsiteX24" fmla="*/ 4114 w 10101"/>
                    <a:gd name="connsiteY24" fmla="*/ 8501 h 10000"/>
                    <a:gd name="connsiteX25" fmla="*/ 4140 w 10101"/>
                    <a:gd name="connsiteY25" fmla="*/ 8383 h 10000"/>
                    <a:gd name="connsiteX26" fmla="*/ 4355 w 10101"/>
                    <a:gd name="connsiteY26" fmla="*/ 8458 h 10000"/>
                    <a:gd name="connsiteX27" fmla="*/ 4553 w 10101"/>
                    <a:gd name="connsiteY27" fmla="*/ 8227 h 10000"/>
                    <a:gd name="connsiteX28" fmla="*/ 4706 w 10101"/>
                    <a:gd name="connsiteY28" fmla="*/ 8264 h 10000"/>
                    <a:gd name="connsiteX29" fmla="*/ 5081 w 10101"/>
                    <a:gd name="connsiteY29" fmla="*/ 8078 h 10000"/>
                    <a:gd name="connsiteX30" fmla="*/ 5116 w 10101"/>
                    <a:gd name="connsiteY30" fmla="*/ 8283 h 10000"/>
                    <a:gd name="connsiteX31" fmla="*/ 5300 w 10101"/>
                    <a:gd name="connsiteY31" fmla="*/ 8313 h 10000"/>
                    <a:gd name="connsiteX32" fmla="*/ 5467 w 10101"/>
                    <a:gd name="connsiteY32" fmla="*/ 8198 h 10000"/>
                    <a:gd name="connsiteX33" fmla="*/ 5588 w 10101"/>
                    <a:gd name="connsiteY33" fmla="*/ 8289 h 10000"/>
                    <a:gd name="connsiteX34" fmla="*/ 5755 w 10101"/>
                    <a:gd name="connsiteY34" fmla="*/ 8227 h 10000"/>
                    <a:gd name="connsiteX35" fmla="*/ 5819 w 10101"/>
                    <a:gd name="connsiteY35" fmla="*/ 8039 h 10000"/>
                    <a:gd name="connsiteX36" fmla="*/ 5904 w 10101"/>
                    <a:gd name="connsiteY36" fmla="*/ 7901 h 10000"/>
                    <a:gd name="connsiteX37" fmla="*/ 5940 w 10101"/>
                    <a:gd name="connsiteY37" fmla="*/ 7794 h 10000"/>
                    <a:gd name="connsiteX38" fmla="*/ 6086 w 10101"/>
                    <a:gd name="connsiteY38" fmla="*/ 7756 h 10000"/>
                    <a:gd name="connsiteX39" fmla="*/ 6114 w 10101"/>
                    <a:gd name="connsiteY39" fmla="*/ 7613 h 10000"/>
                    <a:gd name="connsiteX40" fmla="*/ 6261 w 10101"/>
                    <a:gd name="connsiteY40" fmla="*/ 7583 h 10000"/>
                    <a:gd name="connsiteX41" fmla="*/ 6360 w 10101"/>
                    <a:gd name="connsiteY41" fmla="*/ 7672 h 10000"/>
                    <a:gd name="connsiteX42" fmla="*/ 6550 w 10101"/>
                    <a:gd name="connsiteY42" fmla="*/ 7666 h 10000"/>
                    <a:gd name="connsiteX43" fmla="*/ 6554 w 10101"/>
                    <a:gd name="connsiteY43" fmla="*/ 7905 h 10000"/>
                    <a:gd name="connsiteX44" fmla="*/ 6466 w 10101"/>
                    <a:gd name="connsiteY44" fmla="*/ 8068 h 10000"/>
                    <a:gd name="connsiteX45" fmla="*/ 6708 w 10101"/>
                    <a:gd name="connsiteY45" fmla="*/ 8071 h 10000"/>
                    <a:gd name="connsiteX46" fmla="*/ 6792 w 10101"/>
                    <a:gd name="connsiteY46" fmla="*/ 8169 h 10000"/>
                    <a:gd name="connsiteX47" fmla="*/ 7015 w 10101"/>
                    <a:gd name="connsiteY47" fmla="*/ 8219 h 10000"/>
                    <a:gd name="connsiteX48" fmla="*/ 7244 w 10101"/>
                    <a:gd name="connsiteY48" fmla="*/ 8106 h 10000"/>
                    <a:gd name="connsiteX49" fmla="*/ 7488 w 10101"/>
                    <a:gd name="connsiteY49" fmla="*/ 8009 h 10000"/>
                    <a:gd name="connsiteX50" fmla="*/ 7608 w 10101"/>
                    <a:gd name="connsiteY50" fmla="*/ 8076 h 10000"/>
                    <a:gd name="connsiteX51" fmla="*/ 7689 w 10101"/>
                    <a:gd name="connsiteY51" fmla="*/ 7973 h 10000"/>
                    <a:gd name="connsiteX52" fmla="*/ 7826 w 10101"/>
                    <a:gd name="connsiteY52" fmla="*/ 7886 h 10000"/>
                    <a:gd name="connsiteX53" fmla="*/ 7788 w 10101"/>
                    <a:gd name="connsiteY53" fmla="*/ 7710 h 10000"/>
                    <a:gd name="connsiteX54" fmla="*/ 7902 w 10101"/>
                    <a:gd name="connsiteY54" fmla="*/ 7604 h 10000"/>
                    <a:gd name="connsiteX55" fmla="*/ 7922 w 10101"/>
                    <a:gd name="connsiteY55" fmla="*/ 7448 h 10000"/>
                    <a:gd name="connsiteX56" fmla="*/ 8026 w 10101"/>
                    <a:gd name="connsiteY56" fmla="*/ 7394 h 10000"/>
                    <a:gd name="connsiteX57" fmla="*/ 8064 w 10101"/>
                    <a:gd name="connsiteY57" fmla="*/ 7477 h 10000"/>
                    <a:gd name="connsiteX58" fmla="*/ 8186 w 10101"/>
                    <a:gd name="connsiteY58" fmla="*/ 7420 h 10000"/>
                    <a:gd name="connsiteX59" fmla="*/ 8276 w 10101"/>
                    <a:gd name="connsiteY59" fmla="*/ 7443 h 10000"/>
                    <a:gd name="connsiteX60" fmla="*/ 8453 w 10101"/>
                    <a:gd name="connsiteY60" fmla="*/ 7276 h 10000"/>
                    <a:gd name="connsiteX61" fmla="*/ 8403 w 10101"/>
                    <a:gd name="connsiteY61" fmla="*/ 7151 h 10000"/>
                    <a:gd name="connsiteX62" fmla="*/ 8517 w 10101"/>
                    <a:gd name="connsiteY62" fmla="*/ 7104 h 10000"/>
                    <a:gd name="connsiteX63" fmla="*/ 8651 w 10101"/>
                    <a:gd name="connsiteY63" fmla="*/ 7076 h 10000"/>
                    <a:gd name="connsiteX64" fmla="*/ 8642 w 10101"/>
                    <a:gd name="connsiteY64" fmla="*/ 7217 h 10000"/>
                    <a:gd name="connsiteX65" fmla="*/ 8774 w 10101"/>
                    <a:gd name="connsiteY65" fmla="*/ 7171 h 10000"/>
                    <a:gd name="connsiteX66" fmla="*/ 8759 w 10101"/>
                    <a:gd name="connsiteY66" fmla="*/ 7012 h 10000"/>
                    <a:gd name="connsiteX67" fmla="*/ 8784 w 10101"/>
                    <a:gd name="connsiteY67" fmla="*/ 6831 h 10000"/>
                    <a:gd name="connsiteX68" fmla="*/ 9019 w 10101"/>
                    <a:gd name="connsiteY68" fmla="*/ 6749 h 10000"/>
                    <a:gd name="connsiteX69" fmla="*/ 8800 w 10101"/>
                    <a:gd name="connsiteY69" fmla="*/ 6518 h 10000"/>
                    <a:gd name="connsiteX70" fmla="*/ 8674 w 10101"/>
                    <a:gd name="connsiteY70" fmla="*/ 6492 h 10000"/>
                    <a:gd name="connsiteX71" fmla="*/ 8631 w 10101"/>
                    <a:gd name="connsiteY71" fmla="*/ 6421 h 10000"/>
                    <a:gd name="connsiteX72" fmla="*/ 8487 w 10101"/>
                    <a:gd name="connsiteY72" fmla="*/ 6451 h 10000"/>
                    <a:gd name="connsiteX73" fmla="*/ 8230 w 10101"/>
                    <a:gd name="connsiteY73" fmla="*/ 6162 h 10000"/>
                    <a:gd name="connsiteX74" fmla="*/ 8180 w 10101"/>
                    <a:gd name="connsiteY74" fmla="*/ 6043 h 10000"/>
                    <a:gd name="connsiteX75" fmla="*/ 8277 w 10101"/>
                    <a:gd name="connsiteY75" fmla="*/ 5939 h 10000"/>
                    <a:gd name="connsiteX76" fmla="*/ 8219 w 10101"/>
                    <a:gd name="connsiteY76" fmla="*/ 5821 h 10000"/>
                    <a:gd name="connsiteX77" fmla="*/ 8260 w 10101"/>
                    <a:gd name="connsiteY77" fmla="*/ 5728 h 10000"/>
                    <a:gd name="connsiteX78" fmla="*/ 8461 w 10101"/>
                    <a:gd name="connsiteY78" fmla="*/ 5783 h 10000"/>
                    <a:gd name="connsiteX79" fmla="*/ 8685 w 10101"/>
                    <a:gd name="connsiteY79" fmla="*/ 5753 h 10000"/>
                    <a:gd name="connsiteX80" fmla="*/ 8893 w 10101"/>
                    <a:gd name="connsiteY80" fmla="*/ 5725 h 10000"/>
                    <a:gd name="connsiteX81" fmla="*/ 9002 w 10101"/>
                    <a:gd name="connsiteY81" fmla="*/ 5571 h 10000"/>
                    <a:gd name="connsiteX82" fmla="*/ 9124 w 10101"/>
                    <a:gd name="connsiteY82" fmla="*/ 5600 h 10000"/>
                    <a:gd name="connsiteX83" fmla="*/ 9171 w 10101"/>
                    <a:gd name="connsiteY83" fmla="*/ 5371 h 10000"/>
                    <a:gd name="connsiteX84" fmla="*/ 9232 w 10101"/>
                    <a:gd name="connsiteY84" fmla="*/ 5103 h 10000"/>
                    <a:gd name="connsiteX85" fmla="*/ 9329 w 10101"/>
                    <a:gd name="connsiteY85" fmla="*/ 4984 h 10000"/>
                    <a:gd name="connsiteX86" fmla="*/ 9500 w 10101"/>
                    <a:gd name="connsiteY86" fmla="*/ 4896 h 10000"/>
                    <a:gd name="connsiteX87" fmla="*/ 9587 w 10101"/>
                    <a:gd name="connsiteY87" fmla="*/ 4972 h 10000"/>
                    <a:gd name="connsiteX88" fmla="*/ 9671 w 10101"/>
                    <a:gd name="connsiteY88" fmla="*/ 4890 h 10000"/>
                    <a:gd name="connsiteX89" fmla="*/ 9757 w 10101"/>
                    <a:gd name="connsiteY89" fmla="*/ 4844 h 10000"/>
                    <a:gd name="connsiteX90" fmla="*/ 9734 w 10101"/>
                    <a:gd name="connsiteY90" fmla="*/ 4599 h 10000"/>
                    <a:gd name="connsiteX91" fmla="*/ 9671 w 10101"/>
                    <a:gd name="connsiteY91" fmla="*/ 4399 h 10000"/>
                    <a:gd name="connsiteX92" fmla="*/ 9778 w 10101"/>
                    <a:gd name="connsiteY92" fmla="*/ 4268 h 10000"/>
                    <a:gd name="connsiteX93" fmla="*/ 9917 w 10101"/>
                    <a:gd name="connsiteY93" fmla="*/ 4213 h 10000"/>
                    <a:gd name="connsiteX94" fmla="*/ 9917 w 10101"/>
                    <a:gd name="connsiteY94" fmla="*/ 4093 h 10000"/>
                    <a:gd name="connsiteX95" fmla="*/ 9793 w 10101"/>
                    <a:gd name="connsiteY95" fmla="*/ 4032 h 10000"/>
                    <a:gd name="connsiteX96" fmla="*/ 9703 w 10101"/>
                    <a:gd name="connsiteY96" fmla="*/ 3960 h 10000"/>
                    <a:gd name="connsiteX97" fmla="*/ 9706 w 10101"/>
                    <a:gd name="connsiteY97" fmla="*/ 3795 h 10000"/>
                    <a:gd name="connsiteX98" fmla="*/ 9808 w 10101"/>
                    <a:gd name="connsiteY98" fmla="*/ 3651 h 10000"/>
                    <a:gd name="connsiteX99" fmla="*/ 10050 w 10101"/>
                    <a:gd name="connsiteY99" fmla="*/ 3667 h 10000"/>
                    <a:gd name="connsiteX100" fmla="*/ 10095 w 10101"/>
                    <a:gd name="connsiteY100" fmla="*/ 3512 h 10000"/>
                    <a:gd name="connsiteX101" fmla="*/ 9854 w 10101"/>
                    <a:gd name="connsiteY101" fmla="*/ 3431 h 10000"/>
                    <a:gd name="connsiteX102" fmla="*/ 9739 w 10101"/>
                    <a:gd name="connsiteY102" fmla="*/ 3269 h 10000"/>
                    <a:gd name="connsiteX103" fmla="*/ 9778 w 10101"/>
                    <a:gd name="connsiteY103" fmla="*/ 3146 h 10000"/>
                    <a:gd name="connsiteX104" fmla="*/ 9686 w 10101"/>
                    <a:gd name="connsiteY104" fmla="*/ 3108 h 10000"/>
                    <a:gd name="connsiteX105" fmla="*/ 9668 w 10101"/>
                    <a:gd name="connsiteY105" fmla="*/ 3011 h 10000"/>
                    <a:gd name="connsiteX106" fmla="*/ 9542 w 10101"/>
                    <a:gd name="connsiteY106" fmla="*/ 3053 h 10000"/>
                    <a:gd name="connsiteX107" fmla="*/ 9515 w 10101"/>
                    <a:gd name="connsiteY107" fmla="*/ 3185 h 10000"/>
                    <a:gd name="connsiteX108" fmla="*/ 9428 w 10101"/>
                    <a:gd name="connsiteY108" fmla="*/ 3056 h 10000"/>
                    <a:gd name="connsiteX109" fmla="*/ 9408 w 10101"/>
                    <a:gd name="connsiteY109" fmla="*/ 2928 h 10000"/>
                    <a:gd name="connsiteX110" fmla="*/ 9539 w 10101"/>
                    <a:gd name="connsiteY110" fmla="*/ 2857 h 10000"/>
                    <a:gd name="connsiteX111" fmla="*/ 9566 w 10101"/>
                    <a:gd name="connsiteY111" fmla="*/ 2594 h 10000"/>
                    <a:gd name="connsiteX112" fmla="*/ 9495 w 10101"/>
                    <a:gd name="connsiteY112" fmla="*/ 2395 h 10000"/>
                    <a:gd name="connsiteX113" fmla="*/ 9469 w 10101"/>
                    <a:gd name="connsiteY113" fmla="*/ 2163 h 10000"/>
                    <a:gd name="connsiteX114" fmla="*/ 9317 w 10101"/>
                    <a:gd name="connsiteY114" fmla="*/ 2064 h 10000"/>
                    <a:gd name="connsiteX115" fmla="*/ 9451 w 10101"/>
                    <a:gd name="connsiteY115" fmla="*/ 1721 h 10000"/>
                    <a:gd name="connsiteX116" fmla="*/ 9607 w 10101"/>
                    <a:gd name="connsiteY116" fmla="*/ 1726 h 10000"/>
                    <a:gd name="connsiteX117" fmla="*/ 9800 w 10101"/>
                    <a:gd name="connsiteY117" fmla="*/ 1627 h 10000"/>
                    <a:gd name="connsiteX118" fmla="*/ 9805 w 10101"/>
                    <a:gd name="connsiteY118" fmla="*/ 1401 h 10000"/>
                    <a:gd name="connsiteX119" fmla="*/ 9691 w 10101"/>
                    <a:gd name="connsiteY119" fmla="*/ 1311 h 10000"/>
                    <a:gd name="connsiteX120" fmla="*/ 9615 w 10101"/>
                    <a:gd name="connsiteY120" fmla="*/ 1120 h 10000"/>
                    <a:gd name="connsiteX121" fmla="*/ 9757 w 10101"/>
                    <a:gd name="connsiteY121" fmla="*/ 1043 h 10000"/>
                    <a:gd name="connsiteX122" fmla="*/ 9759 w 10101"/>
                    <a:gd name="connsiteY122" fmla="*/ 916 h 10000"/>
                    <a:gd name="connsiteX123" fmla="*/ 9673 w 10101"/>
                    <a:gd name="connsiteY123" fmla="*/ 770 h 10000"/>
                    <a:gd name="connsiteX124" fmla="*/ 9757 w 10101"/>
                    <a:gd name="connsiteY124" fmla="*/ 705 h 10000"/>
                    <a:gd name="connsiteX125" fmla="*/ 9714 w 10101"/>
                    <a:gd name="connsiteY125" fmla="*/ 525 h 10000"/>
                    <a:gd name="connsiteX126" fmla="*/ 9489 w 10101"/>
                    <a:gd name="connsiteY126" fmla="*/ 385 h 10000"/>
                    <a:gd name="connsiteX127" fmla="*/ 9422 w 10101"/>
                    <a:gd name="connsiteY127" fmla="*/ 132 h 10000"/>
                    <a:gd name="connsiteX128" fmla="*/ 9325 w 10101"/>
                    <a:gd name="connsiteY128" fmla="*/ 7 h 10000"/>
                    <a:gd name="connsiteX129" fmla="*/ 8937 w 10101"/>
                    <a:gd name="connsiteY129" fmla="*/ 102 h 10000"/>
                    <a:gd name="connsiteX130" fmla="*/ 8507 w 10101"/>
                    <a:gd name="connsiteY130" fmla="*/ 236 h 10000"/>
                    <a:gd name="connsiteX131" fmla="*/ 8169 w 10101"/>
                    <a:gd name="connsiteY131" fmla="*/ 740 h 10000"/>
                    <a:gd name="connsiteX132" fmla="*/ 7742 w 10101"/>
                    <a:gd name="connsiteY132" fmla="*/ 1194 h 10000"/>
                    <a:gd name="connsiteX133" fmla="*/ 7223 w 10101"/>
                    <a:gd name="connsiteY133" fmla="*/ 1525 h 10000"/>
                    <a:gd name="connsiteX134" fmla="*/ 6354 w 10101"/>
                    <a:gd name="connsiteY134" fmla="*/ 1622 h 10000"/>
                    <a:gd name="connsiteX135" fmla="*/ 5803 w 10101"/>
                    <a:gd name="connsiteY135" fmla="*/ 1847 h 10000"/>
                    <a:gd name="connsiteX136" fmla="*/ 4944 w 10101"/>
                    <a:gd name="connsiteY136" fmla="*/ 2037 h 10000"/>
                    <a:gd name="connsiteX137" fmla="*/ 4312 w 10101"/>
                    <a:gd name="connsiteY137" fmla="*/ 2097 h 10000"/>
                    <a:gd name="connsiteX138" fmla="*/ 3476 w 10101"/>
                    <a:gd name="connsiteY138" fmla="*/ 2427 h 10000"/>
                    <a:gd name="connsiteX139" fmla="*/ 2825 w 10101"/>
                    <a:gd name="connsiteY139" fmla="*/ 2581 h 10000"/>
                    <a:gd name="connsiteX140" fmla="*/ 2803 w 10101"/>
                    <a:gd name="connsiteY140" fmla="*/ 2748 h 10000"/>
                    <a:gd name="connsiteX141" fmla="*/ 2700 w 10101"/>
                    <a:gd name="connsiteY141" fmla="*/ 2770 h 10000"/>
                    <a:gd name="connsiteX142" fmla="*/ 2674 w 10101"/>
                    <a:gd name="connsiteY142" fmla="*/ 2905 h 10000"/>
                    <a:gd name="connsiteX143" fmla="*/ 2750 w 10101"/>
                    <a:gd name="connsiteY143" fmla="*/ 2973 h 10000"/>
                    <a:gd name="connsiteX144" fmla="*/ 2677 w 10101"/>
                    <a:gd name="connsiteY144" fmla="*/ 3033 h 10000"/>
                    <a:gd name="connsiteX145" fmla="*/ 2597 w 10101"/>
                    <a:gd name="connsiteY145" fmla="*/ 3293 h 10000"/>
                    <a:gd name="connsiteX146" fmla="*/ 2528 w 10101"/>
                    <a:gd name="connsiteY146" fmla="*/ 3293 h 10000"/>
                    <a:gd name="connsiteX147" fmla="*/ 2528 w 10101"/>
                    <a:gd name="connsiteY147" fmla="*/ 3165 h 10000"/>
                    <a:gd name="connsiteX148" fmla="*/ 2437 w 10101"/>
                    <a:gd name="connsiteY148" fmla="*/ 3183 h 10000"/>
                    <a:gd name="connsiteX149" fmla="*/ 2235 w 10101"/>
                    <a:gd name="connsiteY149" fmla="*/ 3376 h 10000"/>
                    <a:gd name="connsiteX150" fmla="*/ 2110 w 10101"/>
                    <a:gd name="connsiteY150" fmla="*/ 3625 h 10000"/>
                    <a:gd name="connsiteX151" fmla="*/ 2093 w 10101"/>
                    <a:gd name="connsiteY151" fmla="*/ 3913 h 10000"/>
                    <a:gd name="connsiteX152" fmla="*/ 2013 w 10101"/>
                    <a:gd name="connsiteY152" fmla="*/ 4027 h 10000"/>
                    <a:gd name="connsiteX153" fmla="*/ 1862 w 10101"/>
                    <a:gd name="connsiteY153" fmla="*/ 4070 h 10000"/>
                    <a:gd name="connsiteX154" fmla="*/ 1827 w 10101"/>
                    <a:gd name="connsiteY154" fmla="*/ 4316 h 10000"/>
                    <a:gd name="connsiteX155" fmla="*/ 1912 w 10101"/>
                    <a:gd name="connsiteY155" fmla="*/ 4572 h 10000"/>
                    <a:gd name="connsiteX156" fmla="*/ 2079 w 10101"/>
                    <a:gd name="connsiteY156" fmla="*/ 4622 h 10000"/>
                    <a:gd name="connsiteX157" fmla="*/ 2022 w 10101"/>
                    <a:gd name="connsiteY157" fmla="*/ 4732 h 10000"/>
                    <a:gd name="connsiteX158" fmla="*/ 1923 w 10101"/>
                    <a:gd name="connsiteY158" fmla="*/ 4963 h 10000"/>
                    <a:gd name="connsiteX159" fmla="*/ 1831 w 10101"/>
                    <a:gd name="connsiteY159" fmla="*/ 4704 h 10000"/>
                    <a:gd name="connsiteX160" fmla="*/ 1713 w 10101"/>
                    <a:gd name="connsiteY160" fmla="*/ 4529 h 10000"/>
                    <a:gd name="connsiteX161" fmla="*/ 1392 w 10101"/>
                    <a:gd name="connsiteY161" fmla="*/ 4475 h 10000"/>
                    <a:gd name="connsiteX162" fmla="*/ 1255 w 10101"/>
                    <a:gd name="connsiteY162" fmla="*/ 4306 h 10000"/>
                    <a:gd name="connsiteX163" fmla="*/ 1130 w 10101"/>
                    <a:gd name="connsiteY163" fmla="*/ 4094 h 10000"/>
                    <a:gd name="connsiteX164" fmla="*/ 984 w 10101"/>
                    <a:gd name="connsiteY164" fmla="*/ 4051 h 10000"/>
                    <a:gd name="connsiteX165" fmla="*/ 893 w 10101"/>
                    <a:gd name="connsiteY165" fmla="*/ 4151 h 10000"/>
                    <a:gd name="connsiteX166" fmla="*/ 1026 w 10101"/>
                    <a:gd name="connsiteY166" fmla="*/ 4252 h 10000"/>
                    <a:gd name="connsiteX167" fmla="*/ 936 w 10101"/>
                    <a:gd name="connsiteY167" fmla="*/ 4319 h 10000"/>
                    <a:gd name="connsiteX168" fmla="*/ 893 w 10101"/>
                    <a:gd name="connsiteY168" fmla="*/ 4626 h 10000"/>
                    <a:gd name="connsiteX169" fmla="*/ 1039 w 10101"/>
                    <a:gd name="connsiteY169" fmla="*/ 4722 h 10000"/>
                    <a:gd name="connsiteX170" fmla="*/ 1041 w 10101"/>
                    <a:gd name="connsiteY170" fmla="*/ 4875 h 10000"/>
                    <a:gd name="connsiteX171" fmla="*/ 931 w 10101"/>
                    <a:gd name="connsiteY171" fmla="*/ 5192 h 10000"/>
                    <a:gd name="connsiteX172" fmla="*/ 1034 w 10101"/>
                    <a:gd name="connsiteY172" fmla="*/ 5416 h 10000"/>
                    <a:gd name="connsiteX173" fmla="*/ 463 w 10101"/>
                    <a:gd name="connsiteY173" fmla="*/ 5701 h 10000"/>
                    <a:gd name="connsiteX174" fmla="*/ 1210 w 10101"/>
                    <a:gd name="connsiteY174" fmla="*/ 5993 h 10000"/>
                    <a:gd name="connsiteX175" fmla="*/ 1202 w 10101"/>
                    <a:gd name="connsiteY175" fmla="*/ 6321 h 10000"/>
                    <a:gd name="connsiteX176" fmla="*/ 352 w 10101"/>
                    <a:gd name="connsiteY176" fmla="*/ 6411 h 10000"/>
                    <a:gd name="connsiteX177" fmla="*/ 531 w 10101"/>
                    <a:gd name="connsiteY177" fmla="*/ 6393 h 10000"/>
                    <a:gd name="connsiteX178" fmla="*/ 160 w 10101"/>
                    <a:gd name="connsiteY178" fmla="*/ 6415 h 10000"/>
                    <a:gd name="connsiteX179" fmla="*/ 1164 w 10101"/>
                    <a:gd name="connsiteY179" fmla="*/ 6895 h 10000"/>
                    <a:gd name="connsiteX180" fmla="*/ 0 w 10101"/>
                    <a:gd name="connsiteY180" fmla="*/ 7026 h 10000"/>
                    <a:gd name="connsiteX181" fmla="*/ 1096 w 10101"/>
                    <a:gd name="connsiteY181" fmla="*/ 7033 h 10000"/>
                    <a:gd name="connsiteX182" fmla="*/ 1039 w 10101"/>
                    <a:gd name="connsiteY182" fmla="*/ 7176 h 10000"/>
                    <a:gd name="connsiteX183" fmla="*/ 1137 w 10101"/>
                    <a:gd name="connsiteY183" fmla="*/ 7276 h 10000"/>
                    <a:gd name="connsiteX184" fmla="*/ 936 w 10101"/>
                    <a:gd name="connsiteY184" fmla="*/ 7734 h 10000"/>
                    <a:gd name="connsiteX185" fmla="*/ 623 w 10101"/>
                    <a:gd name="connsiteY185" fmla="*/ 7935 h 10000"/>
                    <a:gd name="connsiteX186" fmla="*/ 307 w 10101"/>
                    <a:gd name="connsiteY186" fmla="*/ 8173 h 10000"/>
                    <a:gd name="connsiteX187" fmla="*/ 142 w 10101"/>
                    <a:gd name="connsiteY187" fmla="*/ 8234 h 10000"/>
                    <a:gd name="connsiteX188" fmla="*/ 219 w 10101"/>
                    <a:gd name="connsiteY188" fmla="*/ 8454 h 10000"/>
                    <a:gd name="connsiteX189" fmla="*/ 253 w 10101"/>
                    <a:gd name="connsiteY189" fmla="*/ 8629 h 10000"/>
                    <a:gd name="connsiteX190" fmla="*/ 120 w 10101"/>
                    <a:gd name="connsiteY190" fmla="*/ 8739 h 10000"/>
                    <a:gd name="connsiteX191" fmla="*/ 120 w 10101"/>
                    <a:gd name="connsiteY191" fmla="*/ 8897 h 10000"/>
                    <a:gd name="connsiteX192" fmla="*/ 322 w 10101"/>
                    <a:gd name="connsiteY192" fmla="*/ 8883 h 10000"/>
                    <a:gd name="connsiteX193" fmla="*/ 573 w 10101"/>
                    <a:gd name="connsiteY193" fmla="*/ 9131 h 10000"/>
                    <a:gd name="connsiteX194" fmla="*/ 843 w 10101"/>
                    <a:gd name="connsiteY194" fmla="*/ 9252 h 10000"/>
                    <a:gd name="connsiteX195" fmla="*/ 1053 w 10101"/>
                    <a:gd name="connsiteY195" fmla="*/ 9591 h 10000"/>
                    <a:gd name="connsiteX196" fmla="*/ 1297 w 10101"/>
                    <a:gd name="connsiteY196" fmla="*/ 9848 h 10000"/>
                    <a:gd name="connsiteX197" fmla="*/ 1529 w 10101"/>
                    <a:gd name="connsiteY197" fmla="*/ 9994 h 10000"/>
                    <a:gd name="connsiteX0" fmla="*/ 1529 w 10101"/>
                    <a:gd name="connsiteY0" fmla="*/ 9994 h 10000"/>
                    <a:gd name="connsiteX1" fmla="*/ 1613 w 10101"/>
                    <a:gd name="connsiteY1" fmla="*/ 9923 h 10000"/>
                    <a:gd name="connsiteX2" fmla="*/ 1741 w 10101"/>
                    <a:gd name="connsiteY2" fmla="*/ 9873 h 10000"/>
                    <a:gd name="connsiteX3" fmla="*/ 1957 w 10101"/>
                    <a:gd name="connsiteY3" fmla="*/ 10000 h 10000"/>
                    <a:gd name="connsiteX4" fmla="*/ 2085 w 10101"/>
                    <a:gd name="connsiteY4" fmla="*/ 9975 h 10000"/>
                    <a:gd name="connsiteX5" fmla="*/ 2219 w 10101"/>
                    <a:gd name="connsiteY5" fmla="*/ 9832 h 10000"/>
                    <a:gd name="connsiteX6" fmla="*/ 2291 w 10101"/>
                    <a:gd name="connsiteY6" fmla="*/ 9601 h 10000"/>
                    <a:gd name="connsiteX7" fmla="*/ 2378 w 10101"/>
                    <a:gd name="connsiteY7" fmla="*/ 9478 h 10000"/>
                    <a:gd name="connsiteX8" fmla="*/ 2356 w 10101"/>
                    <a:gd name="connsiteY8" fmla="*/ 9367 h 10000"/>
                    <a:gd name="connsiteX9" fmla="*/ 2528 w 10101"/>
                    <a:gd name="connsiteY9" fmla="*/ 9275 h 10000"/>
                    <a:gd name="connsiteX10" fmla="*/ 2630 w 10101"/>
                    <a:gd name="connsiteY10" fmla="*/ 9207 h 10000"/>
                    <a:gd name="connsiteX11" fmla="*/ 2595 w 10101"/>
                    <a:gd name="connsiteY11" fmla="*/ 9025 h 10000"/>
                    <a:gd name="connsiteX12" fmla="*/ 2668 w 10101"/>
                    <a:gd name="connsiteY12" fmla="*/ 8925 h 10000"/>
                    <a:gd name="connsiteX13" fmla="*/ 2841 w 10101"/>
                    <a:gd name="connsiteY13" fmla="*/ 8978 h 10000"/>
                    <a:gd name="connsiteX14" fmla="*/ 2837 w 10101"/>
                    <a:gd name="connsiteY14" fmla="*/ 8892 h 10000"/>
                    <a:gd name="connsiteX15" fmla="*/ 2783 w 10101"/>
                    <a:gd name="connsiteY15" fmla="*/ 8730 h 10000"/>
                    <a:gd name="connsiteX16" fmla="*/ 3021 w 10101"/>
                    <a:gd name="connsiteY16" fmla="*/ 8826 h 10000"/>
                    <a:gd name="connsiteX17" fmla="*/ 3041 w 10101"/>
                    <a:gd name="connsiteY17" fmla="*/ 8999 h 10000"/>
                    <a:gd name="connsiteX18" fmla="*/ 3200 w 10101"/>
                    <a:gd name="connsiteY18" fmla="*/ 8880 h 10000"/>
                    <a:gd name="connsiteX19" fmla="*/ 3330 w 10101"/>
                    <a:gd name="connsiteY19" fmla="*/ 9049 h 10000"/>
                    <a:gd name="connsiteX20" fmla="*/ 3567 w 10101"/>
                    <a:gd name="connsiteY20" fmla="*/ 8954 h 10000"/>
                    <a:gd name="connsiteX21" fmla="*/ 3889 w 10101"/>
                    <a:gd name="connsiteY21" fmla="*/ 8827 h 10000"/>
                    <a:gd name="connsiteX22" fmla="*/ 4221 w 10101"/>
                    <a:gd name="connsiteY22" fmla="*/ 8742 h 10000"/>
                    <a:gd name="connsiteX23" fmla="*/ 4256 w 10101"/>
                    <a:gd name="connsiteY23" fmla="*/ 8658 h 10000"/>
                    <a:gd name="connsiteX24" fmla="*/ 4114 w 10101"/>
                    <a:gd name="connsiteY24" fmla="*/ 8501 h 10000"/>
                    <a:gd name="connsiteX25" fmla="*/ 4140 w 10101"/>
                    <a:gd name="connsiteY25" fmla="*/ 8383 h 10000"/>
                    <a:gd name="connsiteX26" fmla="*/ 4355 w 10101"/>
                    <a:gd name="connsiteY26" fmla="*/ 8458 h 10000"/>
                    <a:gd name="connsiteX27" fmla="*/ 4553 w 10101"/>
                    <a:gd name="connsiteY27" fmla="*/ 8227 h 10000"/>
                    <a:gd name="connsiteX28" fmla="*/ 4706 w 10101"/>
                    <a:gd name="connsiteY28" fmla="*/ 8264 h 10000"/>
                    <a:gd name="connsiteX29" fmla="*/ 5081 w 10101"/>
                    <a:gd name="connsiteY29" fmla="*/ 8078 h 10000"/>
                    <a:gd name="connsiteX30" fmla="*/ 5116 w 10101"/>
                    <a:gd name="connsiteY30" fmla="*/ 8283 h 10000"/>
                    <a:gd name="connsiteX31" fmla="*/ 5300 w 10101"/>
                    <a:gd name="connsiteY31" fmla="*/ 8313 h 10000"/>
                    <a:gd name="connsiteX32" fmla="*/ 5467 w 10101"/>
                    <a:gd name="connsiteY32" fmla="*/ 8198 h 10000"/>
                    <a:gd name="connsiteX33" fmla="*/ 5588 w 10101"/>
                    <a:gd name="connsiteY33" fmla="*/ 8289 h 10000"/>
                    <a:gd name="connsiteX34" fmla="*/ 5755 w 10101"/>
                    <a:gd name="connsiteY34" fmla="*/ 8227 h 10000"/>
                    <a:gd name="connsiteX35" fmla="*/ 5819 w 10101"/>
                    <a:gd name="connsiteY35" fmla="*/ 8039 h 10000"/>
                    <a:gd name="connsiteX36" fmla="*/ 5904 w 10101"/>
                    <a:gd name="connsiteY36" fmla="*/ 7901 h 10000"/>
                    <a:gd name="connsiteX37" fmla="*/ 5940 w 10101"/>
                    <a:gd name="connsiteY37" fmla="*/ 7794 h 10000"/>
                    <a:gd name="connsiteX38" fmla="*/ 6086 w 10101"/>
                    <a:gd name="connsiteY38" fmla="*/ 7756 h 10000"/>
                    <a:gd name="connsiteX39" fmla="*/ 6114 w 10101"/>
                    <a:gd name="connsiteY39" fmla="*/ 7613 h 10000"/>
                    <a:gd name="connsiteX40" fmla="*/ 6261 w 10101"/>
                    <a:gd name="connsiteY40" fmla="*/ 7583 h 10000"/>
                    <a:gd name="connsiteX41" fmla="*/ 6360 w 10101"/>
                    <a:gd name="connsiteY41" fmla="*/ 7672 h 10000"/>
                    <a:gd name="connsiteX42" fmla="*/ 6550 w 10101"/>
                    <a:gd name="connsiteY42" fmla="*/ 7666 h 10000"/>
                    <a:gd name="connsiteX43" fmla="*/ 6554 w 10101"/>
                    <a:gd name="connsiteY43" fmla="*/ 7905 h 10000"/>
                    <a:gd name="connsiteX44" fmla="*/ 6466 w 10101"/>
                    <a:gd name="connsiteY44" fmla="*/ 8068 h 10000"/>
                    <a:gd name="connsiteX45" fmla="*/ 6708 w 10101"/>
                    <a:gd name="connsiteY45" fmla="*/ 8071 h 10000"/>
                    <a:gd name="connsiteX46" fmla="*/ 6792 w 10101"/>
                    <a:gd name="connsiteY46" fmla="*/ 8169 h 10000"/>
                    <a:gd name="connsiteX47" fmla="*/ 7015 w 10101"/>
                    <a:gd name="connsiteY47" fmla="*/ 8219 h 10000"/>
                    <a:gd name="connsiteX48" fmla="*/ 7244 w 10101"/>
                    <a:gd name="connsiteY48" fmla="*/ 8106 h 10000"/>
                    <a:gd name="connsiteX49" fmla="*/ 7488 w 10101"/>
                    <a:gd name="connsiteY49" fmla="*/ 8009 h 10000"/>
                    <a:gd name="connsiteX50" fmla="*/ 7608 w 10101"/>
                    <a:gd name="connsiteY50" fmla="*/ 8076 h 10000"/>
                    <a:gd name="connsiteX51" fmla="*/ 7689 w 10101"/>
                    <a:gd name="connsiteY51" fmla="*/ 7973 h 10000"/>
                    <a:gd name="connsiteX52" fmla="*/ 7826 w 10101"/>
                    <a:gd name="connsiteY52" fmla="*/ 7886 h 10000"/>
                    <a:gd name="connsiteX53" fmla="*/ 7788 w 10101"/>
                    <a:gd name="connsiteY53" fmla="*/ 7710 h 10000"/>
                    <a:gd name="connsiteX54" fmla="*/ 7902 w 10101"/>
                    <a:gd name="connsiteY54" fmla="*/ 7604 h 10000"/>
                    <a:gd name="connsiteX55" fmla="*/ 7922 w 10101"/>
                    <a:gd name="connsiteY55" fmla="*/ 7448 h 10000"/>
                    <a:gd name="connsiteX56" fmla="*/ 8026 w 10101"/>
                    <a:gd name="connsiteY56" fmla="*/ 7394 h 10000"/>
                    <a:gd name="connsiteX57" fmla="*/ 8064 w 10101"/>
                    <a:gd name="connsiteY57" fmla="*/ 7477 h 10000"/>
                    <a:gd name="connsiteX58" fmla="*/ 8186 w 10101"/>
                    <a:gd name="connsiteY58" fmla="*/ 7420 h 10000"/>
                    <a:gd name="connsiteX59" fmla="*/ 8276 w 10101"/>
                    <a:gd name="connsiteY59" fmla="*/ 7443 h 10000"/>
                    <a:gd name="connsiteX60" fmla="*/ 8453 w 10101"/>
                    <a:gd name="connsiteY60" fmla="*/ 7276 h 10000"/>
                    <a:gd name="connsiteX61" fmla="*/ 8403 w 10101"/>
                    <a:gd name="connsiteY61" fmla="*/ 7151 h 10000"/>
                    <a:gd name="connsiteX62" fmla="*/ 8517 w 10101"/>
                    <a:gd name="connsiteY62" fmla="*/ 7104 h 10000"/>
                    <a:gd name="connsiteX63" fmla="*/ 8651 w 10101"/>
                    <a:gd name="connsiteY63" fmla="*/ 7076 h 10000"/>
                    <a:gd name="connsiteX64" fmla="*/ 8642 w 10101"/>
                    <a:gd name="connsiteY64" fmla="*/ 7217 h 10000"/>
                    <a:gd name="connsiteX65" fmla="*/ 8774 w 10101"/>
                    <a:gd name="connsiteY65" fmla="*/ 7171 h 10000"/>
                    <a:gd name="connsiteX66" fmla="*/ 8759 w 10101"/>
                    <a:gd name="connsiteY66" fmla="*/ 7012 h 10000"/>
                    <a:gd name="connsiteX67" fmla="*/ 8784 w 10101"/>
                    <a:gd name="connsiteY67" fmla="*/ 6831 h 10000"/>
                    <a:gd name="connsiteX68" fmla="*/ 9019 w 10101"/>
                    <a:gd name="connsiteY68" fmla="*/ 6749 h 10000"/>
                    <a:gd name="connsiteX69" fmla="*/ 8800 w 10101"/>
                    <a:gd name="connsiteY69" fmla="*/ 6518 h 10000"/>
                    <a:gd name="connsiteX70" fmla="*/ 8674 w 10101"/>
                    <a:gd name="connsiteY70" fmla="*/ 6492 h 10000"/>
                    <a:gd name="connsiteX71" fmla="*/ 8631 w 10101"/>
                    <a:gd name="connsiteY71" fmla="*/ 6421 h 10000"/>
                    <a:gd name="connsiteX72" fmla="*/ 8487 w 10101"/>
                    <a:gd name="connsiteY72" fmla="*/ 6451 h 10000"/>
                    <a:gd name="connsiteX73" fmla="*/ 8230 w 10101"/>
                    <a:gd name="connsiteY73" fmla="*/ 6162 h 10000"/>
                    <a:gd name="connsiteX74" fmla="*/ 8180 w 10101"/>
                    <a:gd name="connsiteY74" fmla="*/ 6043 h 10000"/>
                    <a:gd name="connsiteX75" fmla="*/ 8277 w 10101"/>
                    <a:gd name="connsiteY75" fmla="*/ 5939 h 10000"/>
                    <a:gd name="connsiteX76" fmla="*/ 8219 w 10101"/>
                    <a:gd name="connsiteY76" fmla="*/ 5821 h 10000"/>
                    <a:gd name="connsiteX77" fmla="*/ 8260 w 10101"/>
                    <a:gd name="connsiteY77" fmla="*/ 5728 h 10000"/>
                    <a:gd name="connsiteX78" fmla="*/ 8461 w 10101"/>
                    <a:gd name="connsiteY78" fmla="*/ 5783 h 10000"/>
                    <a:gd name="connsiteX79" fmla="*/ 8685 w 10101"/>
                    <a:gd name="connsiteY79" fmla="*/ 5753 h 10000"/>
                    <a:gd name="connsiteX80" fmla="*/ 8893 w 10101"/>
                    <a:gd name="connsiteY80" fmla="*/ 5725 h 10000"/>
                    <a:gd name="connsiteX81" fmla="*/ 9002 w 10101"/>
                    <a:gd name="connsiteY81" fmla="*/ 5571 h 10000"/>
                    <a:gd name="connsiteX82" fmla="*/ 9124 w 10101"/>
                    <a:gd name="connsiteY82" fmla="*/ 5600 h 10000"/>
                    <a:gd name="connsiteX83" fmla="*/ 9171 w 10101"/>
                    <a:gd name="connsiteY83" fmla="*/ 5371 h 10000"/>
                    <a:gd name="connsiteX84" fmla="*/ 9232 w 10101"/>
                    <a:gd name="connsiteY84" fmla="*/ 5103 h 10000"/>
                    <a:gd name="connsiteX85" fmla="*/ 9329 w 10101"/>
                    <a:gd name="connsiteY85" fmla="*/ 4984 h 10000"/>
                    <a:gd name="connsiteX86" fmla="*/ 9500 w 10101"/>
                    <a:gd name="connsiteY86" fmla="*/ 4896 h 10000"/>
                    <a:gd name="connsiteX87" fmla="*/ 9587 w 10101"/>
                    <a:gd name="connsiteY87" fmla="*/ 4972 h 10000"/>
                    <a:gd name="connsiteX88" fmla="*/ 9671 w 10101"/>
                    <a:gd name="connsiteY88" fmla="*/ 4890 h 10000"/>
                    <a:gd name="connsiteX89" fmla="*/ 9757 w 10101"/>
                    <a:gd name="connsiteY89" fmla="*/ 4844 h 10000"/>
                    <a:gd name="connsiteX90" fmla="*/ 9734 w 10101"/>
                    <a:gd name="connsiteY90" fmla="*/ 4599 h 10000"/>
                    <a:gd name="connsiteX91" fmla="*/ 9671 w 10101"/>
                    <a:gd name="connsiteY91" fmla="*/ 4399 h 10000"/>
                    <a:gd name="connsiteX92" fmla="*/ 9778 w 10101"/>
                    <a:gd name="connsiteY92" fmla="*/ 4268 h 10000"/>
                    <a:gd name="connsiteX93" fmla="*/ 9917 w 10101"/>
                    <a:gd name="connsiteY93" fmla="*/ 4213 h 10000"/>
                    <a:gd name="connsiteX94" fmla="*/ 9917 w 10101"/>
                    <a:gd name="connsiteY94" fmla="*/ 4093 h 10000"/>
                    <a:gd name="connsiteX95" fmla="*/ 9793 w 10101"/>
                    <a:gd name="connsiteY95" fmla="*/ 4032 h 10000"/>
                    <a:gd name="connsiteX96" fmla="*/ 9703 w 10101"/>
                    <a:gd name="connsiteY96" fmla="*/ 3960 h 10000"/>
                    <a:gd name="connsiteX97" fmla="*/ 9706 w 10101"/>
                    <a:gd name="connsiteY97" fmla="*/ 3795 h 10000"/>
                    <a:gd name="connsiteX98" fmla="*/ 9808 w 10101"/>
                    <a:gd name="connsiteY98" fmla="*/ 3651 h 10000"/>
                    <a:gd name="connsiteX99" fmla="*/ 10050 w 10101"/>
                    <a:gd name="connsiteY99" fmla="*/ 3667 h 10000"/>
                    <a:gd name="connsiteX100" fmla="*/ 10095 w 10101"/>
                    <a:gd name="connsiteY100" fmla="*/ 3512 h 10000"/>
                    <a:gd name="connsiteX101" fmla="*/ 9854 w 10101"/>
                    <a:gd name="connsiteY101" fmla="*/ 3431 h 10000"/>
                    <a:gd name="connsiteX102" fmla="*/ 9739 w 10101"/>
                    <a:gd name="connsiteY102" fmla="*/ 3269 h 10000"/>
                    <a:gd name="connsiteX103" fmla="*/ 9778 w 10101"/>
                    <a:gd name="connsiteY103" fmla="*/ 3146 h 10000"/>
                    <a:gd name="connsiteX104" fmla="*/ 9686 w 10101"/>
                    <a:gd name="connsiteY104" fmla="*/ 3108 h 10000"/>
                    <a:gd name="connsiteX105" fmla="*/ 9668 w 10101"/>
                    <a:gd name="connsiteY105" fmla="*/ 3011 h 10000"/>
                    <a:gd name="connsiteX106" fmla="*/ 9542 w 10101"/>
                    <a:gd name="connsiteY106" fmla="*/ 3053 h 10000"/>
                    <a:gd name="connsiteX107" fmla="*/ 9515 w 10101"/>
                    <a:gd name="connsiteY107" fmla="*/ 3185 h 10000"/>
                    <a:gd name="connsiteX108" fmla="*/ 9428 w 10101"/>
                    <a:gd name="connsiteY108" fmla="*/ 3056 h 10000"/>
                    <a:gd name="connsiteX109" fmla="*/ 9408 w 10101"/>
                    <a:gd name="connsiteY109" fmla="*/ 2928 h 10000"/>
                    <a:gd name="connsiteX110" fmla="*/ 9539 w 10101"/>
                    <a:gd name="connsiteY110" fmla="*/ 2857 h 10000"/>
                    <a:gd name="connsiteX111" fmla="*/ 9566 w 10101"/>
                    <a:gd name="connsiteY111" fmla="*/ 2594 h 10000"/>
                    <a:gd name="connsiteX112" fmla="*/ 9495 w 10101"/>
                    <a:gd name="connsiteY112" fmla="*/ 2395 h 10000"/>
                    <a:gd name="connsiteX113" fmla="*/ 9469 w 10101"/>
                    <a:gd name="connsiteY113" fmla="*/ 2163 h 10000"/>
                    <a:gd name="connsiteX114" fmla="*/ 9317 w 10101"/>
                    <a:gd name="connsiteY114" fmla="*/ 2064 h 10000"/>
                    <a:gd name="connsiteX115" fmla="*/ 9451 w 10101"/>
                    <a:gd name="connsiteY115" fmla="*/ 1721 h 10000"/>
                    <a:gd name="connsiteX116" fmla="*/ 9607 w 10101"/>
                    <a:gd name="connsiteY116" fmla="*/ 1726 h 10000"/>
                    <a:gd name="connsiteX117" fmla="*/ 9800 w 10101"/>
                    <a:gd name="connsiteY117" fmla="*/ 1627 h 10000"/>
                    <a:gd name="connsiteX118" fmla="*/ 9805 w 10101"/>
                    <a:gd name="connsiteY118" fmla="*/ 1401 h 10000"/>
                    <a:gd name="connsiteX119" fmla="*/ 9691 w 10101"/>
                    <a:gd name="connsiteY119" fmla="*/ 1311 h 10000"/>
                    <a:gd name="connsiteX120" fmla="*/ 9615 w 10101"/>
                    <a:gd name="connsiteY120" fmla="*/ 1120 h 10000"/>
                    <a:gd name="connsiteX121" fmla="*/ 9757 w 10101"/>
                    <a:gd name="connsiteY121" fmla="*/ 1043 h 10000"/>
                    <a:gd name="connsiteX122" fmla="*/ 9759 w 10101"/>
                    <a:gd name="connsiteY122" fmla="*/ 916 h 10000"/>
                    <a:gd name="connsiteX123" fmla="*/ 9673 w 10101"/>
                    <a:gd name="connsiteY123" fmla="*/ 770 h 10000"/>
                    <a:gd name="connsiteX124" fmla="*/ 9757 w 10101"/>
                    <a:gd name="connsiteY124" fmla="*/ 705 h 10000"/>
                    <a:gd name="connsiteX125" fmla="*/ 9714 w 10101"/>
                    <a:gd name="connsiteY125" fmla="*/ 525 h 10000"/>
                    <a:gd name="connsiteX126" fmla="*/ 9489 w 10101"/>
                    <a:gd name="connsiteY126" fmla="*/ 385 h 10000"/>
                    <a:gd name="connsiteX127" fmla="*/ 9422 w 10101"/>
                    <a:gd name="connsiteY127" fmla="*/ 132 h 10000"/>
                    <a:gd name="connsiteX128" fmla="*/ 9325 w 10101"/>
                    <a:gd name="connsiteY128" fmla="*/ 7 h 10000"/>
                    <a:gd name="connsiteX129" fmla="*/ 8937 w 10101"/>
                    <a:gd name="connsiteY129" fmla="*/ 102 h 10000"/>
                    <a:gd name="connsiteX130" fmla="*/ 8507 w 10101"/>
                    <a:gd name="connsiteY130" fmla="*/ 236 h 10000"/>
                    <a:gd name="connsiteX131" fmla="*/ 8169 w 10101"/>
                    <a:gd name="connsiteY131" fmla="*/ 740 h 10000"/>
                    <a:gd name="connsiteX132" fmla="*/ 7742 w 10101"/>
                    <a:gd name="connsiteY132" fmla="*/ 1194 h 10000"/>
                    <a:gd name="connsiteX133" fmla="*/ 7223 w 10101"/>
                    <a:gd name="connsiteY133" fmla="*/ 1525 h 10000"/>
                    <a:gd name="connsiteX134" fmla="*/ 6354 w 10101"/>
                    <a:gd name="connsiteY134" fmla="*/ 1622 h 10000"/>
                    <a:gd name="connsiteX135" fmla="*/ 5803 w 10101"/>
                    <a:gd name="connsiteY135" fmla="*/ 1847 h 10000"/>
                    <a:gd name="connsiteX136" fmla="*/ 4944 w 10101"/>
                    <a:gd name="connsiteY136" fmla="*/ 2037 h 10000"/>
                    <a:gd name="connsiteX137" fmla="*/ 4312 w 10101"/>
                    <a:gd name="connsiteY137" fmla="*/ 2097 h 10000"/>
                    <a:gd name="connsiteX138" fmla="*/ 3476 w 10101"/>
                    <a:gd name="connsiteY138" fmla="*/ 2427 h 10000"/>
                    <a:gd name="connsiteX139" fmla="*/ 2825 w 10101"/>
                    <a:gd name="connsiteY139" fmla="*/ 2581 h 10000"/>
                    <a:gd name="connsiteX140" fmla="*/ 2803 w 10101"/>
                    <a:gd name="connsiteY140" fmla="*/ 2748 h 10000"/>
                    <a:gd name="connsiteX141" fmla="*/ 2700 w 10101"/>
                    <a:gd name="connsiteY141" fmla="*/ 2770 h 10000"/>
                    <a:gd name="connsiteX142" fmla="*/ 2674 w 10101"/>
                    <a:gd name="connsiteY142" fmla="*/ 2905 h 10000"/>
                    <a:gd name="connsiteX143" fmla="*/ 2750 w 10101"/>
                    <a:gd name="connsiteY143" fmla="*/ 2973 h 10000"/>
                    <a:gd name="connsiteX144" fmla="*/ 2677 w 10101"/>
                    <a:gd name="connsiteY144" fmla="*/ 3033 h 10000"/>
                    <a:gd name="connsiteX145" fmla="*/ 2597 w 10101"/>
                    <a:gd name="connsiteY145" fmla="*/ 3293 h 10000"/>
                    <a:gd name="connsiteX146" fmla="*/ 2528 w 10101"/>
                    <a:gd name="connsiteY146" fmla="*/ 3293 h 10000"/>
                    <a:gd name="connsiteX147" fmla="*/ 2528 w 10101"/>
                    <a:gd name="connsiteY147" fmla="*/ 3165 h 10000"/>
                    <a:gd name="connsiteX148" fmla="*/ 2437 w 10101"/>
                    <a:gd name="connsiteY148" fmla="*/ 3183 h 10000"/>
                    <a:gd name="connsiteX149" fmla="*/ 2235 w 10101"/>
                    <a:gd name="connsiteY149" fmla="*/ 3376 h 10000"/>
                    <a:gd name="connsiteX150" fmla="*/ 2110 w 10101"/>
                    <a:gd name="connsiteY150" fmla="*/ 3625 h 10000"/>
                    <a:gd name="connsiteX151" fmla="*/ 2093 w 10101"/>
                    <a:gd name="connsiteY151" fmla="*/ 3913 h 10000"/>
                    <a:gd name="connsiteX152" fmla="*/ 2013 w 10101"/>
                    <a:gd name="connsiteY152" fmla="*/ 4027 h 10000"/>
                    <a:gd name="connsiteX153" fmla="*/ 1862 w 10101"/>
                    <a:gd name="connsiteY153" fmla="*/ 4070 h 10000"/>
                    <a:gd name="connsiteX154" fmla="*/ 1827 w 10101"/>
                    <a:gd name="connsiteY154" fmla="*/ 4316 h 10000"/>
                    <a:gd name="connsiteX155" fmla="*/ 1912 w 10101"/>
                    <a:gd name="connsiteY155" fmla="*/ 4572 h 10000"/>
                    <a:gd name="connsiteX156" fmla="*/ 2079 w 10101"/>
                    <a:gd name="connsiteY156" fmla="*/ 4622 h 10000"/>
                    <a:gd name="connsiteX157" fmla="*/ 2022 w 10101"/>
                    <a:gd name="connsiteY157" fmla="*/ 4732 h 10000"/>
                    <a:gd name="connsiteX158" fmla="*/ 1923 w 10101"/>
                    <a:gd name="connsiteY158" fmla="*/ 4963 h 10000"/>
                    <a:gd name="connsiteX159" fmla="*/ 1831 w 10101"/>
                    <a:gd name="connsiteY159" fmla="*/ 4704 h 10000"/>
                    <a:gd name="connsiteX160" fmla="*/ 1713 w 10101"/>
                    <a:gd name="connsiteY160" fmla="*/ 4529 h 10000"/>
                    <a:gd name="connsiteX161" fmla="*/ 1392 w 10101"/>
                    <a:gd name="connsiteY161" fmla="*/ 4475 h 10000"/>
                    <a:gd name="connsiteX162" fmla="*/ 1255 w 10101"/>
                    <a:gd name="connsiteY162" fmla="*/ 4306 h 10000"/>
                    <a:gd name="connsiteX163" fmla="*/ 1130 w 10101"/>
                    <a:gd name="connsiteY163" fmla="*/ 4094 h 10000"/>
                    <a:gd name="connsiteX164" fmla="*/ 984 w 10101"/>
                    <a:gd name="connsiteY164" fmla="*/ 4051 h 10000"/>
                    <a:gd name="connsiteX165" fmla="*/ 893 w 10101"/>
                    <a:gd name="connsiteY165" fmla="*/ 4151 h 10000"/>
                    <a:gd name="connsiteX166" fmla="*/ 1026 w 10101"/>
                    <a:gd name="connsiteY166" fmla="*/ 4252 h 10000"/>
                    <a:gd name="connsiteX167" fmla="*/ 936 w 10101"/>
                    <a:gd name="connsiteY167" fmla="*/ 4319 h 10000"/>
                    <a:gd name="connsiteX168" fmla="*/ 893 w 10101"/>
                    <a:gd name="connsiteY168" fmla="*/ 4626 h 10000"/>
                    <a:gd name="connsiteX169" fmla="*/ 1039 w 10101"/>
                    <a:gd name="connsiteY169" fmla="*/ 4722 h 10000"/>
                    <a:gd name="connsiteX170" fmla="*/ 1041 w 10101"/>
                    <a:gd name="connsiteY170" fmla="*/ 4875 h 10000"/>
                    <a:gd name="connsiteX171" fmla="*/ 931 w 10101"/>
                    <a:gd name="connsiteY171" fmla="*/ 5192 h 10000"/>
                    <a:gd name="connsiteX172" fmla="*/ 344 w 10101"/>
                    <a:gd name="connsiteY172" fmla="*/ 5196 h 10000"/>
                    <a:gd name="connsiteX173" fmla="*/ 463 w 10101"/>
                    <a:gd name="connsiteY173" fmla="*/ 5701 h 10000"/>
                    <a:gd name="connsiteX174" fmla="*/ 1210 w 10101"/>
                    <a:gd name="connsiteY174" fmla="*/ 5993 h 10000"/>
                    <a:gd name="connsiteX175" fmla="*/ 1202 w 10101"/>
                    <a:gd name="connsiteY175" fmla="*/ 6321 h 10000"/>
                    <a:gd name="connsiteX176" fmla="*/ 352 w 10101"/>
                    <a:gd name="connsiteY176" fmla="*/ 6411 h 10000"/>
                    <a:gd name="connsiteX177" fmla="*/ 531 w 10101"/>
                    <a:gd name="connsiteY177" fmla="*/ 6393 h 10000"/>
                    <a:gd name="connsiteX178" fmla="*/ 160 w 10101"/>
                    <a:gd name="connsiteY178" fmla="*/ 6415 h 10000"/>
                    <a:gd name="connsiteX179" fmla="*/ 1164 w 10101"/>
                    <a:gd name="connsiteY179" fmla="*/ 6895 h 10000"/>
                    <a:gd name="connsiteX180" fmla="*/ 0 w 10101"/>
                    <a:gd name="connsiteY180" fmla="*/ 7026 h 10000"/>
                    <a:gd name="connsiteX181" fmla="*/ 1096 w 10101"/>
                    <a:gd name="connsiteY181" fmla="*/ 7033 h 10000"/>
                    <a:gd name="connsiteX182" fmla="*/ 1039 w 10101"/>
                    <a:gd name="connsiteY182" fmla="*/ 7176 h 10000"/>
                    <a:gd name="connsiteX183" fmla="*/ 1137 w 10101"/>
                    <a:gd name="connsiteY183" fmla="*/ 7276 h 10000"/>
                    <a:gd name="connsiteX184" fmla="*/ 936 w 10101"/>
                    <a:gd name="connsiteY184" fmla="*/ 7734 h 10000"/>
                    <a:gd name="connsiteX185" fmla="*/ 623 w 10101"/>
                    <a:gd name="connsiteY185" fmla="*/ 7935 h 10000"/>
                    <a:gd name="connsiteX186" fmla="*/ 307 w 10101"/>
                    <a:gd name="connsiteY186" fmla="*/ 8173 h 10000"/>
                    <a:gd name="connsiteX187" fmla="*/ 142 w 10101"/>
                    <a:gd name="connsiteY187" fmla="*/ 8234 h 10000"/>
                    <a:gd name="connsiteX188" fmla="*/ 219 w 10101"/>
                    <a:gd name="connsiteY188" fmla="*/ 8454 h 10000"/>
                    <a:gd name="connsiteX189" fmla="*/ 253 w 10101"/>
                    <a:gd name="connsiteY189" fmla="*/ 8629 h 10000"/>
                    <a:gd name="connsiteX190" fmla="*/ 120 w 10101"/>
                    <a:gd name="connsiteY190" fmla="*/ 8739 h 10000"/>
                    <a:gd name="connsiteX191" fmla="*/ 120 w 10101"/>
                    <a:gd name="connsiteY191" fmla="*/ 8897 h 10000"/>
                    <a:gd name="connsiteX192" fmla="*/ 322 w 10101"/>
                    <a:gd name="connsiteY192" fmla="*/ 8883 h 10000"/>
                    <a:gd name="connsiteX193" fmla="*/ 573 w 10101"/>
                    <a:gd name="connsiteY193" fmla="*/ 9131 h 10000"/>
                    <a:gd name="connsiteX194" fmla="*/ 843 w 10101"/>
                    <a:gd name="connsiteY194" fmla="*/ 9252 h 10000"/>
                    <a:gd name="connsiteX195" fmla="*/ 1053 w 10101"/>
                    <a:gd name="connsiteY195" fmla="*/ 9591 h 10000"/>
                    <a:gd name="connsiteX196" fmla="*/ 1297 w 10101"/>
                    <a:gd name="connsiteY196" fmla="*/ 9848 h 10000"/>
                    <a:gd name="connsiteX197" fmla="*/ 1529 w 10101"/>
                    <a:gd name="connsiteY197" fmla="*/ 9994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0101" h="10000">
                      <a:moveTo>
                        <a:pt x="1529" y="9994"/>
                      </a:moveTo>
                      <a:cubicBezTo>
                        <a:pt x="1557" y="9991"/>
                        <a:pt x="1588" y="9937"/>
                        <a:pt x="1613" y="9923"/>
                      </a:cubicBezTo>
                      <a:cubicBezTo>
                        <a:pt x="1642" y="9905"/>
                        <a:pt x="1706" y="9871"/>
                        <a:pt x="1741" y="9873"/>
                      </a:cubicBezTo>
                      <a:cubicBezTo>
                        <a:pt x="1804" y="9878"/>
                        <a:pt x="1894" y="9990"/>
                        <a:pt x="1957" y="10000"/>
                      </a:cubicBezTo>
                      <a:cubicBezTo>
                        <a:pt x="1989" y="10005"/>
                        <a:pt x="2057" y="9990"/>
                        <a:pt x="2085" y="9975"/>
                      </a:cubicBezTo>
                      <a:cubicBezTo>
                        <a:pt x="2129" y="9951"/>
                        <a:pt x="2194" y="9873"/>
                        <a:pt x="2219" y="9832"/>
                      </a:cubicBezTo>
                      <a:cubicBezTo>
                        <a:pt x="2250" y="9779"/>
                        <a:pt x="2264" y="9656"/>
                        <a:pt x="2291" y="9601"/>
                      </a:cubicBezTo>
                      <a:cubicBezTo>
                        <a:pt x="2307" y="9568"/>
                        <a:pt x="2371" y="9515"/>
                        <a:pt x="2378" y="9478"/>
                      </a:cubicBezTo>
                      <a:cubicBezTo>
                        <a:pt x="2385" y="9451"/>
                        <a:pt x="2343" y="9394"/>
                        <a:pt x="2356" y="9367"/>
                      </a:cubicBezTo>
                      <a:cubicBezTo>
                        <a:pt x="2376" y="9326"/>
                        <a:pt x="2523" y="9275"/>
                        <a:pt x="2528" y="9275"/>
                      </a:cubicBezTo>
                      <a:cubicBezTo>
                        <a:pt x="2534" y="9275"/>
                        <a:pt x="2620" y="9234"/>
                        <a:pt x="2630" y="9207"/>
                      </a:cubicBezTo>
                      <a:cubicBezTo>
                        <a:pt x="2646" y="9161"/>
                        <a:pt x="2584" y="9035"/>
                        <a:pt x="2595" y="9025"/>
                      </a:cubicBezTo>
                      <a:cubicBezTo>
                        <a:pt x="2608" y="9013"/>
                        <a:pt x="2638" y="8935"/>
                        <a:pt x="2668" y="8925"/>
                      </a:cubicBezTo>
                      <a:cubicBezTo>
                        <a:pt x="2711" y="8911"/>
                        <a:pt x="2804" y="9004"/>
                        <a:pt x="2841" y="8978"/>
                      </a:cubicBezTo>
                      <a:cubicBezTo>
                        <a:pt x="2860" y="8965"/>
                        <a:pt x="2841" y="8913"/>
                        <a:pt x="2837" y="8892"/>
                      </a:cubicBezTo>
                      <a:cubicBezTo>
                        <a:pt x="2829" y="8850"/>
                        <a:pt x="2749" y="8759"/>
                        <a:pt x="2783" y="8730"/>
                      </a:cubicBezTo>
                      <a:cubicBezTo>
                        <a:pt x="2830" y="8689"/>
                        <a:pt x="2981" y="8778"/>
                        <a:pt x="3021" y="8826"/>
                      </a:cubicBezTo>
                      <a:cubicBezTo>
                        <a:pt x="3048" y="8862"/>
                        <a:pt x="2999" y="8983"/>
                        <a:pt x="3041" y="8999"/>
                      </a:cubicBezTo>
                      <a:cubicBezTo>
                        <a:pt x="3089" y="9017"/>
                        <a:pt x="3150" y="8874"/>
                        <a:pt x="3200" y="8880"/>
                      </a:cubicBezTo>
                      <a:cubicBezTo>
                        <a:pt x="3255" y="8888"/>
                        <a:pt x="3277" y="9036"/>
                        <a:pt x="3330" y="9049"/>
                      </a:cubicBezTo>
                      <a:cubicBezTo>
                        <a:pt x="3393" y="9065"/>
                        <a:pt x="3509" y="8976"/>
                        <a:pt x="3567" y="8954"/>
                      </a:cubicBezTo>
                      <a:cubicBezTo>
                        <a:pt x="3647" y="8922"/>
                        <a:pt x="3808" y="8855"/>
                        <a:pt x="3889" y="8827"/>
                      </a:cubicBezTo>
                      <a:cubicBezTo>
                        <a:pt x="3970" y="8802"/>
                        <a:pt x="4159" y="8797"/>
                        <a:pt x="4221" y="8742"/>
                      </a:cubicBezTo>
                      <a:cubicBezTo>
                        <a:pt x="4240" y="8727"/>
                        <a:pt x="4260" y="8680"/>
                        <a:pt x="4256" y="8658"/>
                      </a:cubicBezTo>
                      <a:cubicBezTo>
                        <a:pt x="4247" y="8607"/>
                        <a:pt x="4128" y="8551"/>
                        <a:pt x="4114" y="8501"/>
                      </a:cubicBezTo>
                      <a:cubicBezTo>
                        <a:pt x="4106" y="8472"/>
                        <a:pt x="4110" y="8397"/>
                        <a:pt x="4140" y="8383"/>
                      </a:cubicBezTo>
                      <a:cubicBezTo>
                        <a:pt x="4190" y="8357"/>
                        <a:pt x="4300" y="8472"/>
                        <a:pt x="4355" y="8458"/>
                      </a:cubicBezTo>
                      <a:cubicBezTo>
                        <a:pt x="4431" y="8438"/>
                        <a:pt x="4477" y="8250"/>
                        <a:pt x="4553" y="8227"/>
                      </a:cubicBezTo>
                      <a:cubicBezTo>
                        <a:pt x="4591" y="8215"/>
                        <a:pt x="4667" y="8268"/>
                        <a:pt x="4706" y="8264"/>
                      </a:cubicBezTo>
                      <a:cubicBezTo>
                        <a:pt x="4810" y="8253"/>
                        <a:pt x="4986" y="8034"/>
                        <a:pt x="5081" y="8078"/>
                      </a:cubicBezTo>
                      <a:cubicBezTo>
                        <a:pt x="5130" y="8101"/>
                        <a:pt x="5078" y="8246"/>
                        <a:pt x="5116" y="8283"/>
                      </a:cubicBezTo>
                      <a:cubicBezTo>
                        <a:pt x="5149" y="8315"/>
                        <a:pt x="5255" y="8324"/>
                        <a:pt x="5300" y="8313"/>
                      </a:cubicBezTo>
                      <a:cubicBezTo>
                        <a:pt x="5350" y="8302"/>
                        <a:pt x="5415" y="8197"/>
                        <a:pt x="5467" y="8198"/>
                      </a:cubicBezTo>
                      <a:cubicBezTo>
                        <a:pt x="5506" y="8200"/>
                        <a:pt x="5550" y="8283"/>
                        <a:pt x="5588" y="8289"/>
                      </a:cubicBezTo>
                      <a:cubicBezTo>
                        <a:pt x="5632" y="8296"/>
                        <a:pt x="5726" y="8258"/>
                        <a:pt x="5755" y="8227"/>
                      </a:cubicBezTo>
                      <a:cubicBezTo>
                        <a:pt x="5791" y="8191"/>
                        <a:pt x="5797" y="8085"/>
                        <a:pt x="5819" y="8039"/>
                      </a:cubicBezTo>
                      <a:cubicBezTo>
                        <a:pt x="5835" y="8002"/>
                        <a:pt x="5887" y="7938"/>
                        <a:pt x="5904" y="7901"/>
                      </a:cubicBezTo>
                      <a:cubicBezTo>
                        <a:pt x="5917" y="7876"/>
                        <a:pt x="5918" y="7813"/>
                        <a:pt x="5940" y="7794"/>
                      </a:cubicBezTo>
                      <a:cubicBezTo>
                        <a:pt x="5967" y="7770"/>
                        <a:pt x="6059" y="7782"/>
                        <a:pt x="6086" y="7756"/>
                      </a:cubicBezTo>
                      <a:cubicBezTo>
                        <a:pt x="6112" y="7729"/>
                        <a:pt x="6087" y="7638"/>
                        <a:pt x="6114" y="7613"/>
                      </a:cubicBezTo>
                      <a:cubicBezTo>
                        <a:pt x="6140" y="7587"/>
                        <a:pt x="6224" y="7575"/>
                        <a:pt x="6261" y="7583"/>
                      </a:cubicBezTo>
                      <a:cubicBezTo>
                        <a:pt x="6293" y="7592"/>
                        <a:pt x="6327" y="7661"/>
                        <a:pt x="6360" y="7672"/>
                      </a:cubicBezTo>
                      <a:cubicBezTo>
                        <a:pt x="6404" y="7689"/>
                        <a:pt x="6516" y="7635"/>
                        <a:pt x="6550" y="7666"/>
                      </a:cubicBezTo>
                      <a:cubicBezTo>
                        <a:pt x="6596" y="7706"/>
                        <a:pt x="6568" y="7847"/>
                        <a:pt x="6554" y="7905"/>
                      </a:cubicBezTo>
                      <a:cubicBezTo>
                        <a:pt x="6544" y="7949"/>
                        <a:pt x="6440" y="8029"/>
                        <a:pt x="6466" y="8068"/>
                      </a:cubicBezTo>
                      <a:cubicBezTo>
                        <a:pt x="6497" y="8116"/>
                        <a:pt x="6653" y="8047"/>
                        <a:pt x="6708" y="8071"/>
                      </a:cubicBezTo>
                      <a:cubicBezTo>
                        <a:pt x="6737" y="8085"/>
                        <a:pt x="6763" y="8152"/>
                        <a:pt x="6792" y="8169"/>
                      </a:cubicBezTo>
                      <a:cubicBezTo>
                        <a:pt x="6840" y="8197"/>
                        <a:pt x="6958" y="8225"/>
                        <a:pt x="7015" y="8219"/>
                      </a:cubicBezTo>
                      <a:cubicBezTo>
                        <a:pt x="7079" y="8211"/>
                        <a:pt x="7186" y="8131"/>
                        <a:pt x="7244" y="8106"/>
                      </a:cubicBezTo>
                      <a:cubicBezTo>
                        <a:pt x="7305" y="8080"/>
                        <a:pt x="7421" y="8005"/>
                        <a:pt x="7488" y="8009"/>
                      </a:cubicBezTo>
                      <a:cubicBezTo>
                        <a:pt x="7522" y="8011"/>
                        <a:pt x="7573" y="8082"/>
                        <a:pt x="7608" y="8076"/>
                      </a:cubicBezTo>
                      <a:cubicBezTo>
                        <a:pt x="7641" y="8069"/>
                        <a:pt x="7665" y="7996"/>
                        <a:pt x="7689" y="7973"/>
                      </a:cubicBezTo>
                      <a:cubicBezTo>
                        <a:pt x="7719" y="7947"/>
                        <a:pt x="7810" y="7923"/>
                        <a:pt x="7826" y="7886"/>
                      </a:cubicBezTo>
                      <a:cubicBezTo>
                        <a:pt x="7844" y="7844"/>
                        <a:pt x="7773" y="7753"/>
                        <a:pt x="7788" y="7710"/>
                      </a:cubicBezTo>
                      <a:cubicBezTo>
                        <a:pt x="7799" y="7673"/>
                        <a:pt x="7885" y="7637"/>
                        <a:pt x="7902" y="7604"/>
                      </a:cubicBezTo>
                      <a:cubicBezTo>
                        <a:pt x="7920" y="7568"/>
                        <a:pt x="7899" y="7481"/>
                        <a:pt x="7922" y="7448"/>
                      </a:cubicBezTo>
                      <a:cubicBezTo>
                        <a:pt x="7939" y="7425"/>
                        <a:pt x="7998" y="7385"/>
                        <a:pt x="8026" y="7394"/>
                      </a:cubicBezTo>
                      <a:cubicBezTo>
                        <a:pt x="8050" y="7401"/>
                        <a:pt x="8043" y="7469"/>
                        <a:pt x="8064" y="7477"/>
                      </a:cubicBezTo>
                      <a:cubicBezTo>
                        <a:pt x="8097" y="7488"/>
                        <a:pt x="8153" y="7423"/>
                        <a:pt x="8186" y="7420"/>
                      </a:cubicBezTo>
                      <a:cubicBezTo>
                        <a:pt x="8209" y="7418"/>
                        <a:pt x="8253" y="7450"/>
                        <a:pt x="8276" y="7443"/>
                      </a:cubicBezTo>
                      <a:cubicBezTo>
                        <a:pt x="8337" y="7429"/>
                        <a:pt x="8441" y="7333"/>
                        <a:pt x="8453" y="7276"/>
                      </a:cubicBezTo>
                      <a:cubicBezTo>
                        <a:pt x="8461" y="7243"/>
                        <a:pt x="8389" y="7184"/>
                        <a:pt x="8403" y="7151"/>
                      </a:cubicBezTo>
                      <a:cubicBezTo>
                        <a:pt x="8415" y="7124"/>
                        <a:pt x="8487" y="7113"/>
                        <a:pt x="8517" y="7104"/>
                      </a:cubicBezTo>
                      <a:cubicBezTo>
                        <a:pt x="8549" y="7094"/>
                        <a:pt x="8625" y="7055"/>
                        <a:pt x="8651" y="7076"/>
                      </a:cubicBezTo>
                      <a:cubicBezTo>
                        <a:pt x="8680" y="7099"/>
                        <a:pt x="8612" y="7195"/>
                        <a:pt x="8642" y="7217"/>
                      </a:cubicBezTo>
                      <a:cubicBezTo>
                        <a:pt x="8669" y="7236"/>
                        <a:pt x="8754" y="7199"/>
                        <a:pt x="8774" y="7171"/>
                      </a:cubicBezTo>
                      <a:cubicBezTo>
                        <a:pt x="8797" y="7137"/>
                        <a:pt x="8758" y="7052"/>
                        <a:pt x="8759" y="7012"/>
                      </a:cubicBezTo>
                      <a:cubicBezTo>
                        <a:pt x="8761" y="6966"/>
                        <a:pt x="8753" y="6867"/>
                        <a:pt x="8784" y="6831"/>
                      </a:cubicBezTo>
                      <a:cubicBezTo>
                        <a:pt x="8823" y="6785"/>
                        <a:pt x="9005" y="6806"/>
                        <a:pt x="9019" y="6749"/>
                      </a:cubicBezTo>
                      <a:cubicBezTo>
                        <a:pt x="9040" y="6673"/>
                        <a:pt x="8870" y="6557"/>
                        <a:pt x="8800" y="6518"/>
                      </a:cubicBezTo>
                      <a:cubicBezTo>
                        <a:pt x="8771" y="6503"/>
                        <a:pt x="8700" y="6511"/>
                        <a:pt x="8674" y="6492"/>
                      </a:cubicBezTo>
                      <a:cubicBezTo>
                        <a:pt x="8656" y="6479"/>
                        <a:pt x="8651" y="6429"/>
                        <a:pt x="8631" y="6421"/>
                      </a:cubicBezTo>
                      <a:cubicBezTo>
                        <a:pt x="8597" y="6407"/>
                        <a:pt x="8522" y="6463"/>
                        <a:pt x="8487" y="6451"/>
                      </a:cubicBezTo>
                      <a:cubicBezTo>
                        <a:pt x="8392" y="6421"/>
                        <a:pt x="8281" y="6242"/>
                        <a:pt x="8230" y="6162"/>
                      </a:cubicBezTo>
                      <a:cubicBezTo>
                        <a:pt x="8212" y="6134"/>
                        <a:pt x="8173" y="6074"/>
                        <a:pt x="8180" y="6043"/>
                      </a:cubicBezTo>
                      <a:cubicBezTo>
                        <a:pt x="8185" y="6008"/>
                        <a:pt x="8273" y="5973"/>
                        <a:pt x="8277" y="5939"/>
                      </a:cubicBezTo>
                      <a:cubicBezTo>
                        <a:pt x="8283" y="5907"/>
                        <a:pt x="8220" y="5855"/>
                        <a:pt x="8219" y="5821"/>
                      </a:cubicBezTo>
                      <a:cubicBezTo>
                        <a:pt x="8219" y="5796"/>
                        <a:pt x="8235" y="5738"/>
                        <a:pt x="8260" y="5728"/>
                      </a:cubicBezTo>
                      <a:cubicBezTo>
                        <a:pt x="8307" y="5706"/>
                        <a:pt x="8410" y="5781"/>
                        <a:pt x="8461" y="5783"/>
                      </a:cubicBezTo>
                      <a:cubicBezTo>
                        <a:pt x="8518" y="5788"/>
                        <a:pt x="8628" y="5761"/>
                        <a:pt x="8685" y="5753"/>
                      </a:cubicBezTo>
                      <a:cubicBezTo>
                        <a:pt x="8736" y="5747"/>
                        <a:pt x="8849" y="5752"/>
                        <a:pt x="8893" y="5725"/>
                      </a:cubicBezTo>
                      <a:cubicBezTo>
                        <a:pt x="8935" y="5700"/>
                        <a:pt x="8956" y="5587"/>
                        <a:pt x="9002" y="5571"/>
                      </a:cubicBezTo>
                      <a:cubicBezTo>
                        <a:pt x="9032" y="5560"/>
                        <a:pt x="9098" y="5615"/>
                        <a:pt x="9124" y="5600"/>
                      </a:cubicBezTo>
                      <a:cubicBezTo>
                        <a:pt x="9178" y="5568"/>
                        <a:pt x="9159" y="5428"/>
                        <a:pt x="9171" y="5371"/>
                      </a:cubicBezTo>
                      <a:cubicBezTo>
                        <a:pt x="9184" y="5304"/>
                        <a:pt x="9201" y="5165"/>
                        <a:pt x="9232" y="5103"/>
                      </a:cubicBezTo>
                      <a:cubicBezTo>
                        <a:pt x="9248" y="5069"/>
                        <a:pt x="9300" y="5009"/>
                        <a:pt x="9329" y="4984"/>
                      </a:cubicBezTo>
                      <a:cubicBezTo>
                        <a:pt x="9367" y="4955"/>
                        <a:pt x="9451" y="4891"/>
                        <a:pt x="9500" y="4896"/>
                      </a:cubicBezTo>
                      <a:cubicBezTo>
                        <a:pt x="9530" y="4900"/>
                        <a:pt x="9557" y="4974"/>
                        <a:pt x="9587" y="4972"/>
                      </a:cubicBezTo>
                      <a:cubicBezTo>
                        <a:pt x="9618" y="4971"/>
                        <a:pt x="9646" y="4906"/>
                        <a:pt x="9671" y="4890"/>
                      </a:cubicBezTo>
                      <a:cubicBezTo>
                        <a:pt x="9690" y="4875"/>
                        <a:pt x="9745" y="4865"/>
                        <a:pt x="9757" y="4844"/>
                      </a:cubicBezTo>
                      <a:cubicBezTo>
                        <a:pt x="9787" y="4789"/>
                        <a:pt x="9747" y="4660"/>
                        <a:pt x="9734" y="4599"/>
                      </a:cubicBezTo>
                      <a:cubicBezTo>
                        <a:pt x="9724" y="4548"/>
                        <a:pt x="9661" y="4451"/>
                        <a:pt x="9671" y="4399"/>
                      </a:cubicBezTo>
                      <a:cubicBezTo>
                        <a:pt x="9679" y="4359"/>
                        <a:pt x="9743" y="4293"/>
                        <a:pt x="9778" y="4268"/>
                      </a:cubicBezTo>
                      <a:cubicBezTo>
                        <a:pt x="9808" y="4246"/>
                        <a:pt x="9896" y="4242"/>
                        <a:pt x="9917" y="4213"/>
                      </a:cubicBezTo>
                      <a:cubicBezTo>
                        <a:pt x="9935" y="4188"/>
                        <a:pt x="9933" y="4118"/>
                        <a:pt x="9917" y="4093"/>
                      </a:cubicBezTo>
                      <a:cubicBezTo>
                        <a:pt x="9898" y="4065"/>
                        <a:pt x="9821" y="4050"/>
                        <a:pt x="9793" y="4032"/>
                      </a:cubicBezTo>
                      <a:cubicBezTo>
                        <a:pt x="9768" y="4016"/>
                        <a:pt x="9715" y="3985"/>
                        <a:pt x="9703" y="3960"/>
                      </a:cubicBezTo>
                      <a:cubicBezTo>
                        <a:pt x="9686" y="3923"/>
                        <a:pt x="9694" y="3835"/>
                        <a:pt x="9706" y="3795"/>
                      </a:cubicBezTo>
                      <a:cubicBezTo>
                        <a:pt x="9720" y="3753"/>
                        <a:pt x="9767" y="3670"/>
                        <a:pt x="9808" y="3651"/>
                      </a:cubicBezTo>
                      <a:cubicBezTo>
                        <a:pt x="9862" y="3627"/>
                        <a:pt x="10000" y="3698"/>
                        <a:pt x="10050" y="3667"/>
                      </a:cubicBezTo>
                      <a:cubicBezTo>
                        <a:pt x="10084" y="3643"/>
                        <a:pt x="10115" y="3548"/>
                        <a:pt x="10095" y="3512"/>
                      </a:cubicBezTo>
                      <a:cubicBezTo>
                        <a:pt x="10066" y="3458"/>
                        <a:pt x="9904" y="3468"/>
                        <a:pt x="9854" y="3431"/>
                      </a:cubicBezTo>
                      <a:cubicBezTo>
                        <a:pt x="9813" y="3401"/>
                        <a:pt x="9747" y="3317"/>
                        <a:pt x="9739" y="3269"/>
                      </a:cubicBezTo>
                      <a:cubicBezTo>
                        <a:pt x="9734" y="3238"/>
                        <a:pt x="9791" y="3176"/>
                        <a:pt x="9778" y="3146"/>
                      </a:cubicBezTo>
                      <a:cubicBezTo>
                        <a:pt x="9767" y="3124"/>
                        <a:pt x="9702" y="3127"/>
                        <a:pt x="9686" y="3108"/>
                      </a:cubicBezTo>
                      <a:cubicBezTo>
                        <a:pt x="9669" y="3089"/>
                        <a:pt x="9691" y="3023"/>
                        <a:pt x="9668" y="3011"/>
                      </a:cubicBezTo>
                      <a:cubicBezTo>
                        <a:pt x="9640" y="2995"/>
                        <a:pt x="9564" y="3029"/>
                        <a:pt x="9542" y="3053"/>
                      </a:cubicBezTo>
                      <a:cubicBezTo>
                        <a:pt x="9518" y="3078"/>
                        <a:pt x="9551" y="3178"/>
                        <a:pt x="9515" y="3185"/>
                      </a:cubicBezTo>
                      <a:cubicBezTo>
                        <a:pt x="9476" y="3192"/>
                        <a:pt x="9443" y="3091"/>
                        <a:pt x="9428" y="3056"/>
                      </a:cubicBezTo>
                      <a:cubicBezTo>
                        <a:pt x="9418" y="3025"/>
                        <a:pt x="9393" y="2957"/>
                        <a:pt x="9408" y="2928"/>
                      </a:cubicBezTo>
                      <a:cubicBezTo>
                        <a:pt x="9424" y="2896"/>
                        <a:pt x="9518" y="2886"/>
                        <a:pt x="9539" y="2857"/>
                      </a:cubicBezTo>
                      <a:cubicBezTo>
                        <a:pt x="9577" y="2800"/>
                        <a:pt x="9574" y="2658"/>
                        <a:pt x="9566" y="2594"/>
                      </a:cubicBezTo>
                      <a:cubicBezTo>
                        <a:pt x="9561" y="2542"/>
                        <a:pt x="9507" y="2446"/>
                        <a:pt x="9495" y="2395"/>
                      </a:cubicBezTo>
                      <a:cubicBezTo>
                        <a:pt x="9481" y="2338"/>
                        <a:pt x="9502" y="2214"/>
                        <a:pt x="9469" y="2163"/>
                      </a:cubicBezTo>
                      <a:cubicBezTo>
                        <a:pt x="9446" y="2126"/>
                        <a:pt x="9331" y="2104"/>
                        <a:pt x="9317" y="2064"/>
                      </a:cubicBezTo>
                      <a:cubicBezTo>
                        <a:pt x="9289" y="1976"/>
                        <a:pt x="9372" y="1772"/>
                        <a:pt x="9451" y="1721"/>
                      </a:cubicBezTo>
                      <a:cubicBezTo>
                        <a:pt x="9484" y="1701"/>
                        <a:pt x="9570" y="1735"/>
                        <a:pt x="9607" y="1726"/>
                      </a:cubicBezTo>
                      <a:cubicBezTo>
                        <a:pt x="9661" y="1715"/>
                        <a:pt x="9771" y="1670"/>
                        <a:pt x="9800" y="1627"/>
                      </a:cubicBezTo>
                      <a:cubicBezTo>
                        <a:pt x="9831" y="1579"/>
                        <a:pt x="9829" y="1452"/>
                        <a:pt x="9805" y="1401"/>
                      </a:cubicBezTo>
                      <a:cubicBezTo>
                        <a:pt x="9790" y="1369"/>
                        <a:pt x="9713" y="1339"/>
                        <a:pt x="9691" y="1311"/>
                      </a:cubicBezTo>
                      <a:cubicBezTo>
                        <a:pt x="9660" y="1269"/>
                        <a:pt x="9598" y="1169"/>
                        <a:pt x="9615" y="1120"/>
                      </a:cubicBezTo>
                      <a:cubicBezTo>
                        <a:pt x="9629" y="1085"/>
                        <a:pt x="9736" y="1076"/>
                        <a:pt x="9757" y="1043"/>
                      </a:cubicBezTo>
                      <a:cubicBezTo>
                        <a:pt x="9774" y="1015"/>
                        <a:pt x="9767" y="948"/>
                        <a:pt x="9759" y="916"/>
                      </a:cubicBezTo>
                      <a:cubicBezTo>
                        <a:pt x="9749" y="876"/>
                        <a:pt x="9665" y="810"/>
                        <a:pt x="9673" y="770"/>
                      </a:cubicBezTo>
                      <a:cubicBezTo>
                        <a:pt x="9679" y="744"/>
                        <a:pt x="9748" y="729"/>
                        <a:pt x="9757" y="705"/>
                      </a:cubicBezTo>
                      <a:cubicBezTo>
                        <a:pt x="9772" y="662"/>
                        <a:pt x="9741" y="563"/>
                        <a:pt x="9714" y="525"/>
                      </a:cubicBezTo>
                      <a:cubicBezTo>
                        <a:pt x="9676" y="472"/>
                        <a:pt x="9530" y="436"/>
                        <a:pt x="9489" y="385"/>
                      </a:cubicBezTo>
                      <a:cubicBezTo>
                        <a:pt x="9450" y="332"/>
                        <a:pt x="9450" y="193"/>
                        <a:pt x="9422" y="132"/>
                      </a:cubicBezTo>
                      <a:cubicBezTo>
                        <a:pt x="9404" y="98"/>
                        <a:pt x="9363" y="21"/>
                        <a:pt x="9325" y="7"/>
                      </a:cubicBezTo>
                      <a:cubicBezTo>
                        <a:pt x="9231" y="-25"/>
                        <a:pt x="9033" y="75"/>
                        <a:pt x="8937" y="102"/>
                      </a:cubicBezTo>
                      <a:cubicBezTo>
                        <a:pt x="8828" y="132"/>
                        <a:pt x="8595" y="170"/>
                        <a:pt x="8507" y="236"/>
                      </a:cubicBezTo>
                      <a:cubicBezTo>
                        <a:pt x="8381" y="327"/>
                        <a:pt x="8264" y="621"/>
                        <a:pt x="8169" y="740"/>
                      </a:cubicBezTo>
                      <a:cubicBezTo>
                        <a:pt x="8073" y="863"/>
                        <a:pt x="7863" y="1095"/>
                        <a:pt x="7742" y="1194"/>
                      </a:cubicBezTo>
                      <a:cubicBezTo>
                        <a:pt x="7624" y="1292"/>
                        <a:pt x="7371" y="1473"/>
                        <a:pt x="7223" y="1525"/>
                      </a:cubicBezTo>
                      <a:cubicBezTo>
                        <a:pt x="7019" y="1597"/>
                        <a:pt x="6565" y="1568"/>
                        <a:pt x="6354" y="1622"/>
                      </a:cubicBezTo>
                      <a:cubicBezTo>
                        <a:pt x="6209" y="1659"/>
                        <a:pt x="5945" y="1802"/>
                        <a:pt x="5803" y="1847"/>
                      </a:cubicBezTo>
                      <a:cubicBezTo>
                        <a:pt x="5593" y="1913"/>
                        <a:pt x="5161" y="2003"/>
                        <a:pt x="4944" y="2037"/>
                      </a:cubicBezTo>
                      <a:cubicBezTo>
                        <a:pt x="4787" y="2061"/>
                        <a:pt x="4465" y="2060"/>
                        <a:pt x="4312" y="2097"/>
                      </a:cubicBezTo>
                      <a:cubicBezTo>
                        <a:pt x="4091" y="2149"/>
                        <a:pt x="3690" y="2359"/>
                        <a:pt x="3476" y="2427"/>
                      </a:cubicBezTo>
                      <a:cubicBezTo>
                        <a:pt x="3316" y="2476"/>
                        <a:pt x="2935" y="2462"/>
                        <a:pt x="2825" y="2581"/>
                      </a:cubicBezTo>
                      <a:cubicBezTo>
                        <a:pt x="2795" y="2613"/>
                        <a:pt x="2833" y="2717"/>
                        <a:pt x="2803" y="2748"/>
                      </a:cubicBezTo>
                      <a:cubicBezTo>
                        <a:pt x="2785" y="2766"/>
                        <a:pt x="2719" y="2752"/>
                        <a:pt x="2700" y="2770"/>
                      </a:cubicBezTo>
                      <a:cubicBezTo>
                        <a:pt x="2676" y="2794"/>
                        <a:pt x="2662" y="2873"/>
                        <a:pt x="2674" y="2905"/>
                      </a:cubicBezTo>
                      <a:cubicBezTo>
                        <a:pt x="2682" y="2929"/>
                        <a:pt x="2750" y="2948"/>
                        <a:pt x="2750" y="2973"/>
                      </a:cubicBezTo>
                      <a:cubicBezTo>
                        <a:pt x="2750" y="2996"/>
                        <a:pt x="2691" y="3014"/>
                        <a:pt x="2677" y="3033"/>
                      </a:cubicBezTo>
                      <a:cubicBezTo>
                        <a:pt x="2639" y="3090"/>
                        <a:pt x="2655" y="3253"/>
                        <a:pt x="2597" y="3293"/>
                      </a:cubicBezTo>
                      <a:cubicBezTo>
                        <a:pt x="2584" y="3304"/>
                        <a:pt x="2540" y="3305"/>
                        <a:pt x="2528" y="3293"/>
                      </a:cubicBezTo>
                      <a:cubicBezTo>
                        <a:pt x="2504" y="3271"/>
                        <a:pt x="2555" y="3186"/>
                        <a:pt x="2528" y="3165"/>
                      </a:cubicBezTo>
                      <a:cubicBezTo>
                        <a:pt x="2511" y="3151"/>
                        <a:pt x="2458" y="3173"/>
                        <a:pt x="2437" y="3183"/>
                      </a:cubicBezTo>
                      <a:cubicBezTo>
                        <a:pt x="2374" y="3216"/>
                        <a:pt x="2276" y="3320"/>
                        <a:pt x="2235" y="3376"/>
                      </a:cubicBezTo>
                      <a:cubicBezTo>
                        <a:pt x="2192" y="3431"/>
                        <a:pt x="2127" y="3558"/>
                        <a:pt x="2110" y="3625"/>
                      </a:cubicBezTo>
                      <a:cubicBezTo>
                        <a:pt x="2091" y="3695"/>
                        <a:pt x="2118" y="3845"/>
                        <a:pt x="2093" y="3913"/>
                      </a:cubicBezTo>
                      <a:cubicBezTo>
                        <a:pt x="2083" y="3946"/>
                        <a:pt x="2043" y="4007"/>
                        <a:pt x="2013" y="4027"/>
                      </a:cubicBezTo>
                      <a:cubicBezTo>
                        <a:pt x="1982" y="4049"/>
                        <a:pt x="1887" y="4041"/>
                        <a:pt x="1862" y="4070"/>
                      </a:cubicBezTo>
                      <a:cubicBezTo>
                        <a:pt x="1819" y="4117"/>
                        <a:pt x="1821" y="4254"/>
                        <a:pt x="1827" y="4316"/>
                      </a:cubicBezTo>
                      <a:cubicBezTo>
                        <a:pt x="1833" y="4383"/>
                        <a:pt x="1862" y="4524"/>
                        <a:pt x="1912" y="4572"/>
                      </a:cubicBezTo>
                      <a:cubicBezTo>
                        <a:pt x="1943" y="4602"/>
                        <a:pt x="2061" y="4584"/>
                        <a:pt x="2079" y="4622"/>
                      </a:cubicBezTo>
                      <a:cubicBezTo>
                        <a:pt x="2092" y="4650"/>
                        <a:pt x="2035" y="4704"/>
                        <a:pt x="2022" y="4732"/>
                      </a:cubicBezTo>
                      <a:cubicBezTo>
                        <a:pt x="1995" y="4789"/>
                        <a:pt x="1989" y="4966"/>
                        <a:pt x="1923" y="4963"/>
                      </a:cubicBezTo>
                      <a:cubicBezTo>
                        <a:pt x="1849" y="4962"/>
                        <a:pt x="1863" y="4765"/>
                        <a:pt x="1831" y="4704"/>
                      </a:cubicBezTo>
                      <a:cubicBezTo>
                        <a:pt x="1808" y="4657"/>
                        <a:pt x="1759" y="4559"/>
                        <a:pt x="1713" y="4529"/>
                      </a:cubicBezTo>
                      <a:cubicBezTo>
                        <a:pt x="1645" y="4487"/>
                        <a:pt x="1462" y="4517"/>
                        <a:pt x="1392" y="4475"/>
                      </a:cubicBezTo>
                      <a:cubicBezTo>
                        <a:pt x="1345" y="4447"/>
                        <a:pt x="1286" y="4350"/>
                        <a:pt x="1255" y="4306"/>
                      </a:cubicBezTo>
                      <a:cubicBezTo>
                        <a:pt x="1221" y="4255"/>
                        <a:pt x="1181" y="4132"/>
                        <a:pt x="1130" y="4094"/>
                      </a:cubicBezTo>
                      <a:cubicBezTo>
                        <a:pt x="1101" y="4073"/>
                        <a:pt x="1021" y="4042"/>
                        <a:pt x="984" y="4051"/>
                      </a:cubicBezTo>
                      <a:cubicBezTo>
                        <a:pt x="950" y="4061"/>
                        <a:pt x="891" y="4118"/>
                        <a:pt x="893" y="4151"/>
                      </a:cubicBezTo>
                      <a:cubicBezTo>
                        <a:pt x="898" y="4192"/>
                        <a:pt x="1026" y="4212"/>
                        <a:pt x="1026" y="4252"/>
                      </a:cubicBezTo>
                      <a:cubicBezTo>
                        <a:pt x="1026" y="4279"/>
                        <a:pt x="949" y="4295"/>
                        <a:pt x="936" y="4319"/>
                      </a:cubicBezTo>
                      <a:cubicBezTo>
                        <a:pt x="895" y="4387"/>
                        <a:pt x="861" y="4555"/>
                        <a:pt x="893" y="4626"/>
                      </a:cubicBezTo>
                      <a:cubicBezTo>
                        <a:pt x="911" y="4664"/>
                        <a:pt x="1017" y="4685"/>
                        <a:pt x="1039" y="4722"/>
                      </a:cubicBezTo>
                      <a:cubicBezTo>
                        <a:pt x="1058" y="4755"/>
                        <a:pt x="1048" y="4838"/>
                        <a:pt x="1041" y="4875"/>
                      </a:cubicBezTo>
                      <a:cubicBezTo>
                        <a:pt x="1029" y="4957"/>
                        <a:pt x="927" y="5108"/>
                        <a:pt x="931" y="5192"/>
                      </a:cubicBezTo>
                      <a:cubicBezTo>
                        <a:pt x="934" y="5253"/>
                        <a:pt x="422" y="5111"/>
                        <a:pt x="344" y="5196"/>
                      </a:cubicBezTo>
                      <a:cubicBezTo>
                        <a:pt x="266" y="5281"/>
                        <a:pt x="440" y="5628"/>
                        <a:pt x="463" y="5701"/>
                      </a:cubicBezTo>
                      <a:cubicBezTo>
                        <a:pt x="485" y="5772"/>
                        <a:pt x="1204" y="5920"/>
                        <a:pt x="1210" y="5993"/>
                      </a:cubicBezTo>
                      <a:cubicBezTo>
                        <a:pt x="1217" y="6074"/>
                        <a:pt x="1190" y="6240"/>
                        <a:pt x="1202" y="6321"/>
                      </a:cubicBezTo>
                      <a:cubicBezTo>
                        <a:pt x="1210" y="6373"/>
                        <a:pt x="328" y="6363"/>
                        <a:pt x="352" y="6411"/>
                      </a:cubicBezTo>
                      <a:cubicBezTo>
                        <a:pt x="365" y="6436"/>
                        <a:pt x="526" y="6367"/>
                        <a:pt x="531" y="6393"/>
                      </a:cubicBezTo>
                      <a:cubicBezTo>
                        <a:pt x="538" y="6426"/>
                        <a:pt x="175" y="6384"/>
                        <a:pt x="160" y="6415"/>
                      </a:cubicBezTo>
                      <a:cubicBezTo>
                        <a:pt x="136" y="6459"/>
                        <a:pt x="1186" y="6848"/>
                        <a:pt x="1164" y="6895"/>
                      </a:cubicBezTo>
                      <a:cubicBezTo>
                        <a:pt x="1149" y="6924"/>
                        <a:pt x="25" y="7003"/>
                        <a:pt x="0" y="7026"/>
                      </a:cubicBezTo>
                      <a:cubicBezTo>
                        <a:pt x="-9" y="7034"/>
                        <a:pt x="1106" y="7026"/>
                        <a:pt x="1096" y="7033"/>
                      </a:cubicBezTo>
                      <a:cubicBezTo>
                        <a:pt x="1064" y="7057"/>
                        <a:pt x="1030" y="7138"/>
                        <a:pt x="1039" y="7176"/>
                      </a:cubicBezTo>
                      <a:cubicBezTo>
                        <a:pt x="1045" y="7209"/>
                        <a:pt x="1132" y="7242"/>
                        <a:pt x="1137" y="7276"/>
                      </a:cubicBezTo>
                      <a:cubicBezTo>
                        <a:pt x="1162" y="7398"/>
                        <a:pt x="1018" y="7638"/>
                        <a:pt x="936" y="7734"/>
                      </a:cubicBezTo>
                      <a:cubicBezTo>
                        <a:pt x="876" y="7804"/>
                        <a:pt x="700" y="7882"/>
                        <a:pt x="623" y="7935"/>
                      </a:cubicBezTo>
                      <a:cubicBezTo>
                        <a:pt x="541" y="7991"/>
                        <a:pt x="395" y="8125"/>
                        <a:pt x="307" y="8173"/>
                      </a:cubicBezTo>
                      <a:cubicBezTo>
                        <a:pt x="268" y="8194"/>
                        <a:pt x="161" y="8197"/>
                        <a:pt x="142" y="8234"/>
                      </a:cubicBezTo>
                      <a:cubicBezTo>
                        <a:pt x="116" y="8286"/>
                        <a:pt x="203" y="8398"/>
                        <a:pt x="219" y="8454"/>
                      </a:cubicBezTo>
                      <a:cubicBezTo>
                        <a:pt x="230" y="8497"/>
                        <a:pt x="268" y="8587"/>
                        <a:pt x="253" y="8629"/>
                      </a:cubicBezTo>
                      <a:cubicBezTo>
                        <a:pt x="238" y="8668"/>
                        <a:pt x="138" y="8701"/>
                        <a:pt x="120" y="8739"/>
                      </a:cubicBezTo>
                      <a:cubicBezTo>
                        <a:pt x="103" y="8775"/>
                        <a:pt x="89" y="8870"/>
                        <a:pt x="120" y="8897"/>
                      </a:cubicBezTo>
                      <a:cubicBezTo>
                        <a:pt x="157" y="8928"/>
                        <a:pt x="273" y="8865"/>
                        <a:pt x="322" y="8883"/>
                      </a:cubicBezTo>
                      <a:cubicBezTo>
                        <a:pt x="407" y="8913"/>
                        <a:pt x="499" y="9080"/>
                        <a:pt x="573" y="9131"/>
                      </a:cubicBezTo>
                      <a:cubicBezTo>
                        <a:pt x="634" y="9172"/>
                        <a:pt x="789" y="9205"/>
                        <a:pt x="843" y="9252"/>
                      </a:cubicBezTo>
                      <a:cubicBezTo>
                        <a:pt x="921" y="9319"/>
                        <a:pt x="992" y="9511"/>
                        <a:pt x="1053" y="9591"/>
                      </a:cubicBezTo>
                      <a:cubicBezTo>
                        <a:pt x="1107" y="9660"/>
                        <a:pt x="1228" y="9790"/>
                        <a:pt x="1297" y="9848"/>
                      </a:cubicBezTo>
                      <a:cubicBezTo>
                        <a:pt x="1350" y="9890"/>
                        <a:pt x="1459" y="9997"/>
                        <a:pt x="1529" y="9994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Freeform 12"/>
                <p:cNvSpPr>
                  <a:spLocks/>
                </p:cNvSpPr>
                <p:nvPr/>
              </p:nvSpPr>
              <p:spPr bwMode="auto">
                <a:xfrm>
                  <a:off x="1453" y="936"/>
                  <a:ext cx="16" cy="17"/>
                </a:xfrm>
                <a:custGeom>
                  <a:avLst/>
                  <a:gdLst>
                    <a:gd name="T0" fmla="*/ 105 w 114"/>
                    <a:gd name="T1" fmla="*/ 16 h 115"/>
                    <a:gd name="T2" fmla="*/ 32 w 114"/>
                    <a:gd name="T3" fmla="*/ 9 h 115"/>
                    <a:gd name="T4" fmla="*/ 5 w 114"/>
                    <a:gd name="T5" fmla="*/ 78 h 115"/>
                    <a:gd name="T6" fmla="*/ 60 w 114"/>
                    <a:gd name="T7" fmla="*/ 113 h 115"/>
                    <a:gd name="T8" fmla="*/ 101 w 114"/>
                    <a:gd name="T9" fmla="*/ 70 h 115"/>
                    <a:gd name="T10" fmla="*/ 105 w 114"/>
                    <a:gd name="T11" fmla="*/ 16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115">
                      <a:moveTo>
                        <a:pt x="105" y="16"/>
                      </a:moveTo>
                      <a:cubicBezTo>
                        <a:pt x="93" y="2"/>
                        <a:pt x="48" y="0"/>
                        <a:pt x="32" y="9"/>
                      </a:cubicBezTo>
                      <a:cubicBezTo>
                        <a:pt x="16" y="19"/>
                        <a:pt x="0" y="60"/>
                        <a:pt x="5" y="78"/>
                      </a:cubicBezTo>
                      <a:cubicBezTo>
                        <a:pt x="10" y="93"/>
                        <a:pt x="44" y="115"/>
                        <a:pt x="60" y="113"/>
                      </a:cubicBezTo>
                      <a:cubicBezTo>
                        <a:pt x="75" y="111"/>
                        <a:pt x="95" y="83"/>
                        <a:pt x="101" y="70"/>
                      </a:cubicBezTo>
                      <a:cubicBezTo>
                        <a:pt x="106" y="57"/>
                        <a:pt x="114" y="26"/>
                        <a:pt x="105" y="16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Freeform 13"/>
                <p:cNvSpPr>
                  <a:spLocks/>
                </p:cNvSpPr>
                <p:nvPr/>
              </p:nvSpPr>
              <p:spPr bwMode="auto">
                <a:xfrm>
                  <a:off x="1266" y="904"/>
                  <a:ext cx="212" cy="132"/>
                </a:xfrm>
                <a:custGeom>
                  <a:avLst/>
                  <a:gdLst>
                    <a:gd name="T0" fmla="*/ 1484 w 1491"/>
                    <a:gd name="T1" fmla="*/ 0 h 924"/>
                    <a:gd name="T2" fmla="*/ 1454 w 1491"/>
                    <a:gd name="T3" fmla="*/ 83 h 924"/>
                    <a:gd name="T4" fmla="*/ 1376 w 1491"/>
                    <a:gd name="T5" fmla="*/ 114 h 924"/>
                    <a:gd name="T6" fmla="*/ 1304 w 1491"/>
                    <a:gd name="T7" fmla="*/ 166 h 924"/>
                    <a:gd name="T8" fmla="*/ 1247 w 1491"/>
                    <a:gd name="T9" fmla="*/ 318 h 924"/>
                    <a:gd name="T10" fmla="*/ 1187 w 1491"/>
                    <a:gd name="T11" fmla="*/ 466 h 924"/>
                    <a:gd name="T12" fmla="*/ 1083 w 1491"/>
                    <a:gd name="T13" fmla="*/ 562 h 924"/>
                    <a:gd name="T14" fmla="*/ 1027 w 1491"/>
                    <a:gd name="T15" fmla="*/ 658 h 924"/>
                    <a:gd name="T16" fmla="*/ 990 w 1491"/>
                    <a:gd name="T17" fmla="*/ 825 h 924"/>
                    <a:gd name="T18" fmla="*/ 951 w 1491"/>
                    <a:gd name="T19" fmla="*/ 923 h 924"/>
                    <a:gd name="T20" fmla="*/ 905 w 1491"/>
                    <a:gd name="T21" fmla="*/ 837 h 924"/>
                    <a:gd name="T22" fmla="*/ 930 w 1491"/>
                    <a:gd name="T23" fmla="*/ 760 h 924"/>
                    <a:gd name="T24" fmla="*/ 846 w 1491"/>
                    <a:gd name="T25" fmla="*/ 703 h 924"/>
                    <a:gd name="T26" fmla="*/ 692 w 1491"/>
                    <a:gd name="T27" fmla="*/ 677 h 924"/>
                    <a:gd name="T28" fmla="*/ 612 w 1491"/>
                    <a:gd name="T29" fmla="*/ 645 h 924"/>
                    <a:gd name="T30" fmla="*/ 616 w 1491"/>
                    <a:gd name="T31" fmla="*/ 527 h 924"/>
                    <a:gd name="T32" fmla="*/ 474 w 1491"/>
                    <a:gd name="T33" fmla="*/ 493 h 924"/>
                    <a:gd name="T34" fmla="*/ 438 w 1491"/>
                    <a:gd name="T35" fmla="*/ 602 h 924"/>
                    <a:gd name="T36" fmla="*/ 537 w 1491"/>
                    <a:gd name="T37" fmla="*/ 673 h 924"/>
                    <a:gd name="T38" fmla="*/ 511 w 1491"/>
                    <a:gd name="T39" fmla="*/ 779 h 924"/>
                    <a:gd name="T40" fmla="*/ 401 w 1491"/>
                    <a:gd name="T41" fmla="*/ 738 h 924"/>
                    <a:gd name="T42" fmla="*/ 367 w 1491"/>
                    <a:gd name="T43" fmla="*/ 848 h 924"/>
                    <a:gd name="T44" fmla="*/ 322 w 1491"/>
                    <a:gd name="T45" fmla="*/ 899 h 924"/>
                    <a:gd name="T46" fmla="*/ 193 w 1491"/>
                    <a:gd name="T47" fmla="*/ 768 h 924"/>
                    <a:gd name="T48" fmla="*/ 62 w 1491"/>
                    <a:gd name="T49" fmla="*/ 641 h 924"/>
                    <a:gd name="T50" fmla="*/ 79 w 1491"/>
                    <a:gd name="T51" fmla="*/ 544 h 924"/>
                    <a:gd name="T52" fmla="*/ 3 w 1491"/>
                    <a:gd name="T53" fmla="*/ 448 h 924"/>
                    <a:gd name="T54" fmla="*/ 96 w 1491"/>
                    <a:gd name="T55" fmla="*/ 364 h 924"/>
                    <a:gd name="T56" fmla="*/ 281 w 1491"/>
                    <a:gd name="T57" fmla="*/ 426 h 924"/>
                    <a:gd name="T58" fmla="*/ 507 w 1491"/>
                    <a:gd name="T59" fmla="*/ 381 h 924"/>
                    <a:gd name="T60" fmla="*/ 683 w 1491"/>
                    <a:gd name="T61" fmla="*/ 355 h 924"/>
                    <a:gd name="T62" fmla="*/ 823 w 1491"/>
                    <a:gd name="T63" fmla="*/ 200 h 924"/>
                    <a:gd name="T64" fmla="*/ 1057 w 1491"/>
                    <a:gd name="T65" fmla="*/ 125 h 924"/>
                    <a:gd name="T66" fmla="*/ 1201 w 1491"/>
                    <a:gd name="T67" fmla="*/ 33 h 924"/>
                    <a:gd name="T68" fmla="*/ 1388 w 1491"/>
                    <a:gd name="T69" fmla="*/ 16 h 924"/>
                    <a:gd name="T70" fmla="*/ 1491 w 1491"/>
                    <a:gd name="T71" fmla="*/ 0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91" h="924">
                      <a:moveTo>
                        <a:pt x="1484" y="0"/>
                      </a:moveTo>
                      <a:cubicBezTo>
                        <a:pt x="1484" y="22"/>
                        <a:pt x="1470" y="67"/>
                        <a:pt x="1454" y="83"/>
                      </a:cubicBezTo>
                      <a:cubicBezTo>
                        <a:pt x="1440" y="98"/>
                        <a:pt x="1394" y="104"/>
                        <a:pt x="1376" y="114"/>
                      </a:cubicBezTo>
                      <a:cubicBezTo>
                        <a:pt x="1357" y="124"/>
                        <a:pt x="1318" y="148"/>
                        <a:pt x="1304" y="166"/>
                      </a:cubicBezTo>
                      <a:cubicBezTo>
                        <a:pt x="1280" y="198"/>
                        <a:pt x="1262" y="280"/>
                        <a:pt x="1247" y="318"/>
                      </a:cubicBezTo>
                      <a:cubicBezTo>
                        <a:pt x="1232" y="355"/>
                        <a:pt x="1209" y="433"/>
                        <a:pt x="1187" y="466"/>
                      </a:cubicBezTo>
                      <a:cubicBezTo>
                        <a:pt x="1166" y="495"/>
                        <a:pt x="1105" y="535"/>
                        <a:pt x="1083" y="562"/>
                      </a:cubicBezTo>
                      <a:cubicBezTo>
                        <a:pt x="1066" y="584"/>
                        <a:pt x="1037" y="632"/>
                        <a:pt x="1027" y="658"/>
                      </a:cubicBezTo>
                      <a:cubicBezTo>
                        <a:pt x="1011" y="697"/>
                        <a:pt x="1003" y="784"/>
                        <a:pt x="990" y="825"/>
                      </a:cubicBezTo>
                      <a:cubicBezTo>
                        <a:pt x="983" y="850"/>
                        <a:pt x="977" y="921"/>
                        <a:pt x="951" y="923"/>
                      </a:cubicBezTo>
                      <a:cubicBezTo>
                        <a:pt x="927" y="924"/>
                        <a:pt x="907" y="861"/>
                        <a:pt x="905" y="837"/>
                      </a:cubicBezTo>
                      <a:cubicBezTo>
                        <a:pt x="903" y="817"/>
                        <a:pt x="937" y="779"/>
                        <a:pt x="930" y="760"/>
                      </a:cubicBezTo>
                      <a:cubicBezTo>
                        <a:pt x="922" y="736"/>
                        <a:pt x="870" y="712"/>
                        <a:pt x="846" y="703"/>
                      </a:cubicBezTo>
                      <a:cubicBezTo>
                        <a:pt x="810" y="688"/>
                        <a:pt x="729" y="688"/>
                        <a:pt x="692" y="677"/>
                      </a:cubicBezTo>
                      <a:cubicBezTo>
                        <a:pt x="671" y="672"/>
                        <a:pt x="624" y="663"/>
                        <a:pt x="612" y="645"/>
                      </a:cubicBezTo>
                      <a:cubicBezTo>
                        <a:pt x="596" y="620"/>
                        <a:pt x="634" y="550"/>
                        <a:pt x="616" y="527"/>
                      </a:cubicBezTo>
                      <a:cubicBezTo>
                        <a:pt x="594" y="498"/>
                        <a:pt x="506" y="475"/>
                        <a:pt x="474" y="493"/>
                      </a:cubicBezTo>
                      <a:cubicBezTo>
                        <a:pt x="449" y="507"/>
                        <a:pt x="429" y="575"/>
                        <a:pt x="438" y="602"/>
                      </a:cubicBezTo>
                      <a:cubicBezTo>
                        <a:pt x="448" y="631"/>
                        <a:pt x="527" y="644"/>
                        <a:pt x="537" y="673"/>
                      </a:cubicBezTo>
                      <a:cubicBezTo>
                        <a:pt x="547" y="698"/>
                        <a:pt x="535" y="766"/>
                        <a:pt x="511" y="779"/>
                      </a:cubicBezTo>
                      <a:cubicBezTo>
                        <a:pt x="485" y="793"/>
                        <a:pt x="427" y="725"/>
                        <a:pt x="401" y="738"/>
                      </a:cubicBezTo>
                      <a:cubicBezTo>
                        <a:pt x="375" y="751"/>
                        <a:pt x="381" y="823"/>
                        <a:pt x="367" y="848"/>
                      </a:cubicBezTo>
                      <a:cubicBezTo>
                        <a:pt x="359" y="863"/>
                        <a:pt x="339" y="898"/>
                        <a:pt x="322" y="899"/>
                      </a:cubicBezTo>
                      <a:cubicBezTo>
                        <a:pt x="276" y="900"/>
                        <a:pt x="226" y="800"/>
                        <a:pt x="193" y="768"/>
                      </a:cubicBezTo>
                      <a:cubicBezTo>
                        <a:pt x="161" y="736"/>
                        <a:pt x="77" y="684"/>
                        <a:pt x="62" y="641"/>
                      </a:cubicBezTo>
                      <a:cubicBezTo>
                        <a:pt x="55" y="617"/>
                        <a:pt x="85" y="568"/>
                        <a:pt x="79" y="544"/>
                      </a:cubicBezTo>
                      <a:cubicBezTo>
                        <a:pt x="72" y="514"/>
                        <a:pt x="0" y="479"/>
                        <a:pt x="3" y="448"/>
                      </a:cubicBezTo>
                      <a:cubicBezTo>
                        <a:pt x="5" y="417"/>
                        <a:pt x="65" y="371"/>
                        <a:pt x="96" y="364"/>
                      </a:cubicBezTo>
                      <a:cubicBezTo>
                        <a:pt x="144" y="354"/>
                        <a:pt x="233" y="423"/>
                        <a:pt x="281" y="426"/>
                      </a:cubicBezTo>
                      <a:cubicBezTo>
                        <a:pt x="339" y="430"/>
                        <a:pt x="451" y="391"/>
                        <a:pt x="507" y="381"/>
                      </a:cubicBezTo>
                      <a:cubicBezTo>
                        <a:pt x="551" y="373"/>
                        <a:pt x="644" y="376"/>
                        <a:pt x="683" y="355"/>
                      </a:cubicBezTo>
                      <a:cubicBezTo>
                        <a:pt x="729" y="330"/>
                        <a:pt x="780" y="228"/>
                        <a:pt x="823" y="200"/>
                      </a:cubicBezTo>
                      <a:cubicBezTo>
                        <a:pt x="875" y="166"/>
                        <a:pt x="1002" y="151"/>
                        <a:pt x="1057" y="125"/>
                      </a:cubicBezTo>
                      <a:cubicBezTo>
                        <a:pt x="1096" y="107"/>
                        <a:pt x="1161" y="47"/>
                        <a:pt x="1201" y="33"/>
                      </a:cubicBezTo>
                      <a:cubicBezTo>
                        <a:pt x="1246" y="18"/>
                        <a:pt x="1342" y="22"/>
                        <a:pt x="1388" y="16"/>
                      </a:cubicBezTo>
                      <a:cubicBezTo>
                        <a:pt x="1414" y="13"/>
                        <a:pt x="1491" y="26"/>
                        <a:pt x="1491" y="0"/>
                      </a:cubicBezTo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Freeform 14"/>
                <p:cNvSpPr>
                  <a:spLocks/>
                </p:cNvSpPr>
                <p:nvPr/>
              </p:nvSpPr>
              <p:spPr bwMode="auto">
                <a:xfrm>
                  <a:off x="1266" y="904"/>
                  <a:ext cx="212" cy="132"/>
                </a:xfrm>
                <a:custGeom>
                  <a:avLst/>
                  <a:gdLst>
                    <a:gd name="T0" fmla="*/ 1484 w 1491"/>
                    <a:gd name="T1" fmla="*/ 0 h 924"/>
                    <a:gd name="T2" fmla="*/ 1454 w 1491"/>
                    <a:gd name="T3" fmla="*/ 83 h 924"/>
                    <a:gd name="T4" fmla="*/ 1376 w 1491"/>
                    <a:gd name="T5" fmla="*/ 114 h 924"/>
                    <a:gd name="T6" fmla="*/ 1304 w 1491"/>
                    <a:gd name="T7" fmla="*/ 166 h 924"/>
                    <a:gd name="T8" fmla="*/ 1247 w 1491"/>
                    <a:gd name="T9" fmla="*/ 318 h 924"/>
                    <a:gd name="T10" fmla="*/ 1187 w 1491"/>
                    <a:gd name="T11" fmla="*/ 466 h 924"/>
                    <a:gd name="T12" fmla="*/ 1083 w 1491"/>
                    <a:gd name="T13" fmla="*/ 562 h 924"/>
                    <a:gd name="T14" fmla="*/ 1027 w 1491"/>
                    <a:gd name="T15" fmla="*/ 658 h 924"/>
                    <a:gd name="T16" fmla="*/ 990 w 1491"/>
                    <a:gd name="T17" fmla="*/ 825 h 924"/>
                    <a:gd name="T18" fmla="*/ 951 w 1491"/>
                    <a:gd name="T19" fmla="*/ 923 h 924"/>
                    <a:gd name="T20" fmla="*/ 905 w 1491"/>
                    <a:gd name="T21" fmla="*/ 837 h 924"/>
                    <a:gd name="T22" fmla="*/ 930 w 1491"/>
                    <a:gd name="T23" fmla="*/ 760 h 924"/>
                    <a:gd name="T24" fmla="*/ 846 w 1491"/>
                    <a:gd name="T25" fmla="*/ 703 h 924"/>
                    <a:gd name="T26" fmla="*/ 692 w 1491"/>
                    <a:gd name="T27" fmla="*/ 677 h 924"/>
                    <a:gd name="T28" fmla="*/ 612 w 1491"/>
                    <a:gd name="T29" fmla="*/ 645 h 924"/>
                    <a:gd name="T30" fmla="*/ 616 w 1491"/>
                    <a:gd name="T31" fmla="*/ 527 h 924"/>
                    <a:gd name="T32" fmla="*/ 474 w 1491"/>
                    <a:gd name="T33" fmla="*/ 493 h 924"/>
                    <a:gd name="T34" fmla="*/ 438 w 1491"/>
                    <a:gd name="T35" fmla="*/ 602 h 924"/>
                    <a:gd name="T36" fmla="*/ 537 w 1491"/>
                    <a:gd name="T37" fmla="*/ 673 h 924"/>
                    <a:gd name="T38" fmla="*/ 511 w 1491"/>
                    <a:gd name="T39" fmla="*/ 779 h 924"/>
                    <a:gd name="T40" fmla="*/ 401 w 1491"/>
                    <a:gd name="T41" fmla="*/ 738 h 924"/>
                    <a:gd name="T42" fmla="*/ 367 w 1491"/>
                    <a:gd name="T43" fmla="*/ 848 h 924"/>
                    <a:gd name="T44" fmla="*/ 322 w 1491"/>
                    <a:gd name="T45" fmla="*/ 899 h 924"/>
                    <a:gd name="T46" fmla="*/ 193 w 1491"/>
                    <a:gd name="T47" fmla="*/ 768 h 924"/>
                    <a:gd name="T48" fmla="*/ 62 w 1491"/>
                    <a:gd name="T49" fmla="*/ 641 h 924"/>
                    <a:gd name="T50" fmla="*/ 79 w 1491"/>
                    <a:gd name="T51" fmla="*/ 544 h 924"/>
                    <a:gd name="T52" fmla="*/ 3 w 1491"/>
                    <a:gd name="T53" fmla="*/ 448 h 924"/>
                    <a:gd name="T54" fmla="*/ 96 w 1491"/>
                    <a:gd name="T55" fmla="*/ 364 h 924"/>
                    <a:gd name="T56" fmla="*/ 281 w 1491"/>
                    <a:gd name="T57" fmla="*/ 426 h 924"/>
                    <a:gd name="T58" fmla="*/ 507 w 1491"/>
                    <a:gd name="T59" fmla="*/ 381 h 924"/>
                    <a:gd name="T60" fmla="*/ 683 w 1491"/>
                    <a:gd name="T61" fmla="*/ 355 h 924"/>
                    <a:gd name="T62" fmla="*/ 823 w 1491"/>
                    <a:gd name="T63" fmla="*/ 200 h 924"/>
                    <a:gd name="T64" fmla="*/ 1057 w 1491"/>
                    <a:gd name="T65" fmla="*/ 125 h 924"/>
                    <a:gd name="T66" fmla="*/ 1201 w 1491"/>
                    <a:gd name="T67" fmla="*/ 33 h 924"/>
                    <a:gd name="T68" fmla="*/ 1388 w 1491"/>
                    <a:gd name="T69" fmla="*/ 16 h 924"/>
                    <a:gd name="T70" fmla="*/ 1491 w 1491"/>
                    <a:gd name="T71" fmla="*/ 0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91" h="924">
                      <a:moveTo>
                        <a:pt x="1484" y="0"/>
                      </a:moveTo>
                      <a:cubicBezTo>
                        <a:pt x="1484" y="22"/>
                        <a:pt x="1470" y="67"/>
                        <a:pt x="1454" y="83"/>
                      </a:cubicBezTo>
                      <a:cubicBezTo>
                        <a:pt x="1440" y="98"/>
                        <a:pt x="1394" y="104"/>
                        <a:pt x="1376" y="114"/>
                      </a:cubicBezTo>
                      <a:cubicBezTo>
                        <a:pt x="1357" y="124"/>
                        <a:pt x="1318" y="148"/>
                        <a:pt x="1304" y="166"/>
                      </a:cubicBezTo>
                      <a:cubicBezTo>
                        <a:pt x="1280" y="198"/>
                        <a:pt x="1262" y="280"/>
                        <a:pt x="1247" y="318"/>
                      </a:cubicBezTo>
                      <a:cubicBezTo>
                        <a:pt x="1232" y="355"/>
                        <a:pt x="1209" y="433"/>
                        <a:pt x="1187" y="466"/>
                      </a:cubicBezTo>
                      <a:cubicBezTo>
                        <a:pt x="1166" y="495"/>
                        <a:pt x="1105" y="535"/>
                        <a:pt x="1083" y="562"/>
                      </a:cubicBezTo>
                      <a:cubicBezTo>
                        <a:pt x="1066" y="584"/>
                        <a:pt x="1037" y="632"/>
                        <a:pt x="1027" y="658"/>
                      </a:cubicBezTo>
                      <a:cubicBezTo>
                        <a:pt x="1011" y="697"/>
                        <a:pt x="1003" y="784"/>
                        <a:pt x="990" y="825"/>
                      </a:cubicBezTo>
                      <a:cubicBezTo>
                        <a:pt x="983" y="850"/>
                        <a:pt x="977" y="921"/>
                        <a:pt x="951" y="923"/>
                      </a:cubicBezTo>
                      <a:cubicBezTo>
                        <a:pt x="927" y="924"/>
                        <a:pt x="907" y="861"/>
                        <a:pt x="905" y="837"/>
                      </a:cubicBezTo>
                      <a:cubicBezTo>
                        <a:pt x="903" y="817"/>
                        <a:pt x="937" y="779"/>
                        <a:pt x="930" y="760"/>
                      </a:cubicBezTo>
                      <a:cubicBezTo>
                        <a:pt x="922" y="736"/>
                        <a:pt x="870" y="712"/>
                        <a:pt x="846" y="703"/>
                      </a:cubicBezTo>
                      <a:cubicBezTo>
                        <a:pt x="810" y="688"/>
                        <a:pt x="729" y="688"/>
                        <a:pt x="692" y="677"/>
                      </a:cubicBezTo>
                      <a:cubicBezTo>
                        <a:pt x="671" y="672"/>
                        <a:pt x="624" y="663"/>
                        <a:pt x="612" y="645"/>
                      </a:cubicBezTo>
                      <a:cubicBezTo>
                        <a:pt x="596" y="620"/>
                        <a:pt x="634" y="550"/>
                        <a:pt x="616" y="527"/>
                      </a:cubicBezTo>
                      <a:cubicBezTo>
                        <a:pt x="594" y="498"/>
                        <a:pt x="506" y="475"/>
                        <a:pt x="474" y="493"/>
                      </a:cubicBezTo>
                      <a:cubicBezTo>
                        <a:pt x="449" y="507"/>
                        <a:pt x="429" y="575"/>
                        <a:pt x="438" y="602"/>
                      </a:cubicBezTo>
                      <a:cubicBezTo>
                        <a:pt x="448" y="631"/>
                        <a:pt x="527" y="644"/>
                        <a:pt x="537" y="673"/>
                      </a:cubicBezTo>
                      <a:cubicBezTo>
                        <a:pt x="547" y="698"/>
                        <a:pt x="535" y="766"/>
                        <a:pt x="511" y="779"/>
                      </a:cubicBezTo>
                      <a:cubicBezTo>
                        <a:pt x="485" y="793"/>
                        <a:pt x="427" y="725"/>
                        <a:pt x="401" y="738"/>
                      </a:cubicBezTo>
                      <a:cubicBezTo>
                        <a:pt x="375" y="751"/>
                        <a:pt x="381" y="823"/>
                        <a:pt x="367" y="848"/>
                      </a:cubicBezTo>
                      <a:cubicBezTo>
                        <a:pt x="359" y="863"/>
                        <a:pt x="339" y="898"/>
                        <a:pt x="322" y="899"/>
                      </a:cubicBezTo>
                      <a:cubicBezTo>
                        <a:pt x="276" y="900"/>
                        <a:pt x="226" y="800"/>
                        <a:pt x="193" y="768"/>
                      </a:cubicBezTo>
                      <a:cubicBezTo>
                        <a:pt x="161" y="736"/>
                        <a:pt x="77" y="684"/>
                        <a:pt x="62" y="641"/>
                      </a:cubicBezTo>
                      <a:cubicBezTo>
                        <a:pt x="55" y="617"/>
                        <a:pt x="85" y="568"/>
                        <a:pt x="79" y="544"/>
                      </a:cubicBezTo>
                      <a:cubicBezTo>
                        <a:pt x="72" y="514"/>
                        <a:pt x="0" y="479"/>
                        <a:pt x="3" y="448"/>
                      </a:cubicBezTo>
                      <a:cubicBezTo>
                        <a:pt x="5" y="417"/>
                        <a:pt x="65" y="371"/>
                        <a:pt x="96" y="364"/>
                      </a:cubicBezTo>
                      <a:cubicBezTo>
                        <a:pt x="144" y="354"/>
                        <a:pt x="233" y="423"/>
                        <a:pt x="281" y="426"/>
                      </a:cubicBezTo>
                      <a:cubicBezTo>
                        <a:pt x="339" y="430"/>
                        <a:pt x="451" y="391"/>
                        <a:pt x="507" y="381"/>
                      </a:cubicBezTo>
                      <a:cubicBezTo>
                        <a:pt x="551" y="373"/>
                        <a:pt x="644" y="376"/>
                        <a:pt x="683" y="355"/>
                      </a:cubicBezTo>
                      <a:cubicBezTo>
                        <a:pt x="729" y="330"/>
                        <a:pt x="780" y="228"/>
                        <a:pt x="823" y="200"/>
                      </a:cubicBezTo>
                      <a:cubicBezTo>
                        <a:pt x="875" y="166"/>
                        <a:pt x="1002" y="151"/>
                        <a:pt x="1057" y="125"/>
                      </a:cubicBezTo>
                      <a:cubicBezTo>
                        <a:pt x="1096" y="107"/>
                        <a:pt x="1161" y="47"/>
                        <a:pt x="1201" y="33"/>
                      </a:cubicBezTo>
                      <a:cubicBezTo>
                        <a:pt x="1246" y="18"/>
                        <a:pt x="1342" y="22"/>
                        <a:pt x="1388" y="16"/>
                      </a:cubicBezTo>
                      <a:cubicBezTo>
                        <a:pt x="1414" y="13"/>
                        <a:pt x="1491" y="26"/>
                        <a:pt x="1491" y="0"/>
                      </a:cubicBezTo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Freeform 15"/>
                <p:cNvSpPr>
                  <a:spLocks/>
                </p:cNvSpPr>
                <p:nvPr/>
              </p:nvSpPr>
              <p:spPr bwMode="auto">
                <a:xfrm>
                  <a:off x="2168" y="465"/>
                  <a:ext cx="1025" cy="788"/>
                </a:xfrm>
                <a:custGeom>
                  <a:avLst/>
                  <a:gdLst>
                    <a:gd name="T0" fmla="*/ 6118 w 7199"/>
                    <a:gd name="T1" fmla="*/ 2077 h 5532"/>
                    <a:gd name="T2" fmla="*/ 7044 w 7199"/>
                    <a:gd name="T3" fmla="*/ 1707 h 5532"/>
                    <a:gd name="T4" fmla="*/ 6472 w 7199"/>
                    <a:gd name="T5" fmla="*/ 1900 h 5532"/>
                    <a:gd name="T6" fmla="*/ 5036 w 7199"/>
                    <a:gd name="T7" fmla="*/ 1942 h 5532"/>
                    <a:gd name="T8" fmla="*/ 4568 w 7199"/>
                    <a:gd name="T9" fmla="*/ 1665 h 5532"/>
                    <a:gd name="T10" fmla="*/ 4489 w 7199"/>
                    <a:gd name="T11" fmla="*/ 930 h 5532"/>
                    <a:gd name="T12" fmla="*/ 4323 w 7199"/>
                    <a:gd name="T13" fmla="*/ 607 h 5532"/>
                    <a:gd name="T14" fmla="*/ 4208 w 7199"/>
                    <a:gd name="T15" fmla="*/ 217 h 5532"/>
                    <a:gd name="T16" fmla="*/ 4820 w 7199"/>
                    <a:gd name="T17" fmla="*/ 686 h 5532"/>
                    <a:gd name="T18" fmla="*/ 5196 w 7199"/>
                    <a:gd name="T19" fmla="*/ 1076 h 5532"/>
                    <a:gd name="T20" fmla="*/ 4363 w 7199"/>
                    <a:gd name="T21" fmla="*/ 231 h 5532"/>
                    <a:gd name="T22" fmla="*/ 2882 w 7199"/>
                    <a:gd name="T23" fmla="*/ 18 h 5532"/>
                    <a:gd name="T24" fmla="*/ 1364 w 7199"/>
                    <a:gd name="T25" fmla="*/ 379 h 5532"/>
                    <a:gd name="T26" fmla="*/ 434 w 7199"/>
                    <a:gd name="T27" fmla="*/ 940 h 5532"/>
                    <a:gd name="T28" fmla="*/ 98 w 7199"/>
                    <a:gd name="T29" fmla="*/ 1119 h 5532"/>
                    <a:gd name="T30" fmla="*/ 283 w 7199"/>
                    <a:gd name="T31" fmla="*/ 1621 h 5532"/>
                    <a:gd name="T32" fmla="*/ 296 w 7199"/>
                    <a:gd name="T33" fmla="*/ 2047 h 5532"/>
                    <a:gd name="T34" fmla="*/ 120 w 7199"/>
                    <a:gd name="T35" fmla="*/ 2370 h 5532"/>
                    <a:gd name="T36" fmla="*/ 204 w 7199"/>
                    <a:gd name="T37" fmla="*/ 3057 h 5532"/>
                    <a:gd name="T38" fmla="*/ 167 w 7199"/>
                    <a:gd name="T39" fmla="*/ 3522 h 5532"/>
                    <a:gd name="T40" fmla="*/ 360 w 7199"/>
                    <a:gd name="T41" fmla="*/ 3492 h 5532"/>
                    <a:gd name="T42" fmla="*/ 560 w 7199"/>
                    <a:gd name="T43" fmla="*/ 3902 h 5532"/>
                    <a:gd name="T44" fmla="*/ 371 w 7199"/>
                    <a:gd name="T45" fmla="*/ 4190 h 5532"/>
                    <a:gd name="T46" fmla="*/ 281 w 7199"/>
                    <a:gd name="T47" fmla="*/ 4479 h 5532"/>
                    <a:gd name="T48" fmla="*/ 373 w 7199"/>
                    <a:gd name="T49" fmla="*/ 4936 h 5532"/>
                    <a:gd name="T50" fmla="*/ 550 w 7199"/>
                    <a:gd name="T51" fmla="*/ 5243 h 5532"/>
                    <a:gd name="T52" fmla="*/ 790 w 7199"/>
                    <a:gd name="T53" fmla="*/ 5337 h 5532"/>
                    <a:gd name="T54" fmla="*/ 1297 w 7199"/>
                    <a:gd name="T55" fmla="*/ 5376 h 5532"/>
                    <a:gd name="T56" fmla="*/ 1634 w 7199"/>
                    <a:gd name="T57" fmla="*/ 5228 h 5532"/>
                    <a:gd name="T58" fmla="*/ 1956 w 7199"/>
                    <a:gd name="T59" fmla="*/ 5198 h 5532"/>
                    <a:gd name="T60" fmla="*/ 2268 w 7199"/>
                    <a:gd name="T61" fmla="*/ 5174 h 5532"/>
                    <a:gd name="T62" fmla="*/ 2408 w 7199"/>
                    <a:gd name="T63" fmla="*/ 5044 h 5532"/>
                    <a:gd name="T64" fmla="*/ 2638 w 7199"/>
                    <a:gd name="T65" fmla="*/ 4778 h 5532"/>
                    <a:gd name="T66" fmla="*/ 2737 w 7199"/>
                    <a:gd name="T67" fmla="*/ 4510 h 5532"/>
                    <a:gd name="T68" fmla="*/ 3179 w 7199"/>
                    <a:gd name="T69" fmla="*/ 4633 h 5532"/>
                    <a:gd name="T70" fmla="*/ 3451 w 7199"/>
                    <a:gd name="T71" fmla="*/ 4454 h 5532"/>
                    <a:gd name="T72" fmla="*/ 3750 w 7199"/>
                    <a:gd name="T73" fmla="*/ 4522 h 5532"/>
                    <a:gd name="T74" fmla="*/ 3949 w 7199"/>
                    <a:gd name="T75" fmla="*/ 4811 h 5532"/>
                    <a:gd name="T76" fmla="*/ 4401 w 7199"/>
                    <a:gd name="T77" fmla="*/ 4886 h 5532"/>
                    <a:gd name="T78" fmla="*/ 4746 w 7199"/>
                    <a:gd name="T79" fmla="*/ 4726 h 5532"/>
                    <a:gd name="T80" fmla="*/ 5078 w 7199"/>
                    <a:gd name="T81" fmla="*/ 4794 h 5532"/>
                    <a:gd name="T82" fmla="*/ 5190 w 7199"/>
                    <a:gd name="T83" fmla="*/ 5099 h 5532"/>
                    <a:gd name="T84" fmla="*/ 5559 w 7199"/>
                    <a:gd name="T85" fmla="*/ 5132 h 5532"/>
                    <a:gd name="T86" fmla="*/ 5917 w 7199"/>
                    <a:gd name="T87" fmla="*/ 5081 h 5532"/>
                    <a:gd name="T88" fmla="*/ 6213 w 7199"/>
                    <a:gd name="T89" fmla="*/ 4607 h 5532"/>
                    <a:gd name="T90" fmla="*/ 6549 w 7199"/>
                    <a:gd name="T91" fmla="*/ 4219 h 5532"/>
                    <a:gd name="T92" fmla="*/ 6819 w 7199"/>
                    <a:gd name="T93" fmla="*/ 4206 h 5532"/>
                    <a:gd name="T94" fmla="*/ 6984 w 7199"/>
                    <a:gd name="T95" fmla="*/ 3779 h 5532"/>
                    <a:gd name="T96" fmla="*/ 6637 w 7199"/>
                    <a:gd name="T97" fmla="*/ 3801 h 5532"/>
                    <a:gd name="T98" fmla="*/ 6571 w 7199"/>
                    <a:gd name="T99" fmla="*/ 3481 h 5532"/>
                    <a:gd name="T100" fmla="*/ 6254 w 7199"/>
                    <a:gd name="T101" fmla="*/ 3340 h 5532"/>
                    <a:gd name="T102" fmla="*/ 6232 w 7199"/>
                    <a:gd name="T103" fmla="*/ 3091 h 5532"/>
                    <a:gd name="T104" fmla="*/ 6376 w 7199"/>
                    <a:gd name="T105" fmla="*/ 2691 h 5532"/>
                    <a:gd name="T106" fmla="*/ 6177 w 7199"/>
                    <a:gd name="T107" fmla="*/ 2312 h 5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199" h="5532">
                      <a:moveTo>
                        <a:pt x="6177" y="2312"/>
                      </a:moveTo>
                      <a:cubicBezTo>
                        <a:pt x="6161" y="2286"/>
                        <a:pt x="6240" y="2236"/>
                        <a:pt x="6236" y="2206"/>
                      </a:cubicBezTo>
                      <a:cubicBezTo>
                        <a:pt x="6234" y="2190"/>
                        <a:pt x="6202" y="2170"/>
                        <a:pt x="6191" y="2158"/>
                      </a:cubicBezTo>
                      <a:cubicBezTo>
                        <a:pt x="6173" y="2138"/>
                        <a:pt x="6110" y="2103"/>
                        <a:pt x="6118" y="2077"/>
                      </a:cubicBezTo>
                      <a:cubicBezTo>
                        <a:pt x="6133" y="2032"/>
                        <a:pt x="6255" y="2045"/>
                        <a:pt x="6301" y="2035"/>
                      </a:cubicBezTo>
                      <a:cubicBezTo>
                        <a:pt x="6357" y="2022"/>
                        <a:pt x="6471" y="2004"/>
                        <a:pt x="6525" y="1984"/>
                      </a:cubicBezTo>
                      <a:cubicBezTo>
                        <a:pt x="6605" y="1955"/>
                        <a:pt x="6751" y="1867"/>
                        <a:pt x="6825" y="1827"/>
                      </a:cubicBezTo>
                      <a:cubicBezTo>
                        <a:pt x="6880" y="1798"/>
                        <a:pt x="6993" y="1742"/>
                        <a:pt x="7044" y="1707"/>
                      </a:cubicBezTo>
                      <a:cubicBezTo>
                        <a:pt x="7086" y="1678"/>
                        <a:pt x="7197" y="1625"/>
                        <a:pt x="7198" y="1575"/>
                      </a:cubicBezTo>
                      <a:cubicBezTo>
                        <a:pt x="7199" y="1554"/>
                        <a:pt x="7160" y="1520"/>
                        <a:pt x="7139" y="1519"/>
                      </a:cubicBezTo>
                      <a:cubicBezTo>
                        <a:pt x="7074" y="1514"/>
                        <a:pt x="6981" y="1635"/>
                        <a:pt x="6925" y="1668"/>
                      </a:cubicBezTo>
                      <a:cubicBezTo>
                        <a:pt x="6816" y="1734"/>
                        <a:pt x="6592" y="1859"/>
                        <a:pt x="6472" y="1900"/>
                      </a:cubicBezTo>
                      <a:cubicBezTo>
                        <a:pt x="6371" y="1935"/>
                        <a:pt x="6159" y="1963"/>
                        <a:pt x="6053" y="1980"/>
                      </a:cubicBezTo>
                      <a:cubicBezTo>
                        <a:pt x="5937" y="1999"/>
                        <a:pt x="5703" y="2037"/>
                        <a:pt x="5586" y="2043"/>
                      </a:cubicBezTo>
                      <a:cubicBezTo>
                        <a:pt x="5508" y="2047"/>
                        <a:pt x="5351" y="2047"/>
                        <a:pt x="5275" y="2032"/>
                      </a:cubicBezTo>
                      <a:cubicBezTo>
                        <a:pt x="5212" y="2019"/>
                        <a:pt x="5098" y="1958"/>
                        <a:pt x="5036" y="1942"/>
                      </a:cubicBezTo>
                      <a:cubicBezTo>
                        <a:pt x="5001" y="1933"/>
                        <a:pt x="4924" y="1939"/>
                        <a:pt x="4894" y="1920"/>
                      </a:cubicBezTo>
                      <a:cubicBezTo>
                        <a:pt x="4861" y="1900"/>
                        <a:pt x="4837" y="1816"/>
                        <a:pt x="4804" y="1796"/>
                      </a:cubicBezTo>
                      <a:cubicBezTo>
                        <a:pt x="4780" y="1782"/>
                        <a:pt x="4719" y="1793"/>
                        <a:pt x="4694" y="1781"/>
                      </a:cubicBezTo>
                      <a:cubicBezTo>
                        <a:pt x="4655" y="1763"/>
                        <a:pt x="4590" y="1702"/>
                        <a:pt x="4568" y="1665"/>
                      </a:cubicBezTo>
                      <a:cubicBezTo>
                        <a:pt x="4547" y="1629"/>
                        <a:pt x="4533" y="1544"/>
                        <a:pt x="4531" y="1503"/>
                      </a:cubicBezTo>
                      <a:cubicBezTo>
                        <a:pt x="4527" y="1425"/>
                        <a:pt x="4581" y="1271"/>
                        <a:pt x="4567" y="1194"/>
                      </a:cubicBezTo>
                      <a:cubicBezTo>
                        <a:pt x="4559" y="1152"/>
                        <a:pt x="4496" y="1085"/>
                        <a:pt x="4486" y="1043"/>
                      </a:cubicBezTo>
                      <a:cubicBezTo>
                        <a:pt x="4480" y="1015"/>
                        <a:pt x="4495" y="957"/>
                        <a:pt x="4489" y="930"/>
                      </a:cubicBezTo>
                      <a:cubicBezTo>
                        <a:pt x="4480" y="892"/>
                        <a:pt x="4457" y="793"/>
                        <a:pt x="4419" y="792"/>
                      </a:cubicBezTo>
                      <a:cubicBezTo>
                        <a:pt x="4407" y="792"/>
                        <a:pt x="4406" y="828"/>
                        <a:pt x="4396" y="834"/>
                      </a:cubicBezTo>
                      <a:cubicBezTo>
                        <a:pt x="4378" y="845"/>
                        <a:pt x="4327" y="852"/>
                        <a:pt x="4312" y="837"/>
                      </a:cubicBezTo>
                      <a:cubicBezTo>
                        <a:pt x="4272" y="796"/>
                        <a:pt x="4342" y="662"/>
                        <a:pt x="4323" y="607"/>
                      </a:cubicBezTo>
                      <a:cubicBezTo>
                        <a:pt x="4315" y="582"/>
                        <a:pt x="4274" y="542"/>
                        <a:pt x="4253" y="526"/>
                      </a:cubicBezTo>
                      <a:cubicBezTo>
                        <a:pt x="4223" y="502"/>
                        <a:pt x="4133" y="490"/>
                        <a:pt x="4116" y="456"/>
                      </a:cubicBezTo>
                      <a:cubicBezTo>
                        <a:pt x="4103" y="429"/>
                        <a:pt x="4128" y="366"/>
                        <a:pt x="4138" y="338"/>
                      </a:cubicBezTo>
                      <a:cubicBezTo>
                        <a:pt x="4151" y="305"/>
                        <a:pt x="4174" y="223"/>
                        <a:pt x="4208" y="217"/>
                      </a:cubicBezTo>
                      <a:cubicBezTo>
                        <a:pt x="4240" y="212"/>
                        <a:pt x="4281" y="282"/>
                        <a:pt x="4307" y="301"/>
                      </a:cubicBezTo>
                      <a:cubicBezTo>
                        <a:pt x="4355" y="337"/>
                        <a:pt x="4458" y="398"/>
                        <a:pt x="4509" y="430"/>
                      </a:cubicBezTo>
                      <a:cubicBezTo>
                        <a:pt x="4558" y="462"/>
                        <a:pt x="4661" y="519"/>
                        <a:pt x="4705" y="557"/>
                      </a:cubicBezTo>
                      <a:cubicBezTo>
                        <a:pt x="4738" y="585"/>
                        <a:pt x="4781" y="668"/>
                        <a:pt x="4820" y="686"/>
                      </a:cubicBezTo>
                      <a:cubicBezTo>
                        <a:pt x="4844" y="697"/>
                        <a:pt x="4902" y="677"/>
                        <a:pt x="4926" y="688"/>
                      </a:cubicBezTo>
                      <a:cubicBezTo>
                        <a:pt x="4976" y="713"/>
                        <a:pt x="5048" y="808"/>
                        <a:pt x="5067" y="860"/>
                      </a:cubicBezTo>
                      <a:cubicBezTo>
                        <a:pt x="5076" y="886"/>
                        <a:pt x="5055" y="946"/>
                        <a:pt x="5067" y="972"/>
                      </a:cubicBezTo>
                      <a:cubicBezTo>
                        <a:pt x="5085" y="1009"/>
                        <a:pt x="5159" y="1095"/>
                        <a:pt x="5196" y="1076"/>
                      </a:cubicBezTo>
                      <a:cubicBezTo>
                        <a:pt x="5240" y="1052"/>
                        <a:pt x="5196" y="921"/>
                        <a:pt x="5179" y="874"/>
                      </a:cubicBezTo>
                      <a:cubicBezTo>
                        <a:pt x="5158" y="814"/>
                        <a:pt x="5084" y="707"/>
                        <a:pt x="5039" y="663"/>
                      </a:cubicBezTo>
                      <a:cubicBezTo>
                        <a:pt x="4973" y="599"/>
                        <a:pt x="4805" y="516"/>
                        <a:pt x="4727" y="467"/>
                      </a:cubicBezTo>
                      <a:cubicBezTo>
                        <a:pt x="4636" y="409"/>
                        <a:pt x="4457" y="286"/>
                        <a:pt x="4363" y="231"/>
                      </a:cubicBezTo>
                      <a:cubicBezTo>
                        <a:pt x="4296" y="193"/>
                        <a:pt x="4162" y="118"/>
                        <a:pt x="4091" y="91"/>
                      </a:cubicBezTo>
                      <a:cubicBezTo>
                        <a:pt x="4018" y="64"/>
                        <a:pt x="3867" y="29"/>
                        <a:pt x="3791" y="18"/>
                      </a:cubicBezTo>
                      <a:cubicBezTo>
                        <a:pt x="3655" y="0"/>
                        <a:pt x="3380" y="0"/>
                        <a:pt x="3244" y="1"/>
                      </a:cubicBezTo>
                      <a:cubicBezTo>
                        <a:pt x="3153" y="2"/>
                        <a:pt x="2971" y="5"/>
                        <a:pt x="2882" y="18"/>
                      </a:cubicBezTo>
                      <a:cubicBezTo>
                        <a:pt x="2784" y="33"/>
                        <a:pt x="2594" y="94"/>
                        <a:pt x="2498" y="119"/>
                      </a:cubicBezTo>
                      <a:cubicBezTo>
                        <a:pt x="2385" y="149"/>
                        <a:pt x="2160" y="215"/>
                        <a:pt x="2046" y="240"/>
                      </a:cubicBezTo>
                      <a:cubicBezTo>
                        <a:pt x="1956" y="259"/>
                        <a:pt x="1774" y="280"/>
                        <a:pt x="1684" y="299"/>
                      </a:cubicBezTo>
                      <a:cubicBezTo>
                        <a:pt x="1603" y="315"/>
                        <a:pt x="1442" y="352"/>
                        <a:pt x="1364" y="379"/>
                      </a:cubicBezTo>
                      <a:cubicBezTo>
                        <a:pt x="1288" y="406"/>
                        <a:pt x="1144" y="478"/>
                        <a:pt x="1072" y="514"/>
                      </a:cubicBezTo>
                      <a:cubicBezTo>
                        <a:pt x="1021" y="539"/>
                        <a:pt x="917" y="585"/>
                        <a:pt x="872" y="618"/>
                      </a:cubicBezTo>
                      <a:cubicBezTo>
                        <a:pt x="816" y="660"/>
                        <a:pt x="733" y="776"/>
                        <a:pt x="677" y="817"/>
                      </a:cubicBezTo>
                      <a:cubicBezTo>
                        <a:pt x="622" y="857"/>
                        <a:pt x="496" y="912"/>
                        <a:pt x="434" y="940"/>
                      </a:cubicBezTo>
                      <a:cubicBezTo>
                        <a:pt x="390" y="960"/>
                        <a:pt x="302" y="1001"/>
                        <a:pt x="255" y="1013"/>
                      </a:cubicBezTo>
                      <a:cubicBezTo>
                        <a:pt x="213" y="1023"/>
                        <a:pt x="127" y="1031"/>
                        <a:pt x="85" y="1030"/>
                      </a:cubicBezTo>
                      <a:cubicBezTo>
                        <a:pt x="70" y="1029"/>
                        <a:pt x="27" y="1020"/>
                        <a:pt x="27" y="1020"/>
                      </a:cubicBezTo>
                      <a:cubicBezTo>
                        <a:pt x="27" y="1020"/>
                        <a:pt x="85" y="1092"/>
                        <a:pt x="98" y="1119"/>
                      </a:cubicBezTo>
                      <a:cubicBezTo>
                        <a:pt x="119" y="1166"/>
                        <a:pt x="119" y="1276"/>
                        <a:pt x="148" y="1318"/>
                      </a:cubicBezTo>
                      <a:cubicBezTo>
                        <a:pt x="177" y="1358"/>
                        <a:pt x="285" y="1387"/>
                        <a:pt x="313" y="1428"/>
                      </a:cubicBezTo>
                      <a:cubicBezTo>
                        <a:pt x="333" y="1458"/>
                        <a:pt x="356" y="1536"/>
                        <a:pt x="345" y="1570"/>
                      </a:cubicBezTo>
                      <a:cubicBezTo>
                        <a:pt x="338" y="1589"/>
                        <a:pt x="287" y="1601"/>
                        <a:pt x="283" y="1621"/>
                      </a:cubicBezTo>
                      <a:cubicBezTo>
                        <a:pt x="277" y="1653"/>
                        <a:pt x="339" y="1704"/>
                        <a:pt x="346" y="1736"/>
                      </a:cubicBezTo>
                      <a:cubicBezTo>
                        <a:pt x="352" y="1761"/>
                        <a:pt x="357" y="1814"/>
                        <a:pt x="345" y="1836"/>
                      </a:cubicBezTo>
                      <a:cubicBezTo>
                        <a:pt x="329" y="1862"/>
                        <a:pt x="250" y="1869"/>
                        <a:pt x="240" y="1897"/>
                      </a:cubicBezTo>
                      <a:cubicBezTo>
                        <a:pt x="227" y="1935"/>
                        <a:pt x="273" y="2014"/>
                        <a:pt x="296" y="2047"/>
                      </a:cubicBezTo>
                      <a:cubicBezTo>
                        <a:pt x="312" y="2069"/>
                        <a:pt x="369" y="2093"/>
                        <a:pt x="380" y="2118"/>
                      </a:cubicBezTo>
                      <a:cubicBezTo>
                        <a:pt x="398" y="2158"/>
                        <a:pt x="399" y="2258"/>
                        <a:pt x="376" y="2296"/>
                      </a:cubicBezTo>
                      <a:cubicBezTo>
                        <a:pt x="355" y="2330"/>
                        <a:pt x="274" y="2365"/>
                        <a:pt x="234" y="2374"/>
                      </a:cubicBezTo>
                      <a:cubicBezTo>
                        <a:pt x="207" y="2381"/>
                        <a:pt x="144" y="2354"/>
                        <a:pt x="120" y="2370"/>
                      </a:cubicBezTo>
                      <a:cubicBezTo>
                        <a:pt x="61" y="2410"/>
                        <a:pt x="0" y="2571"/>
                        <a:pt x="21" y="2640"/>
                      </a:cubicBezTo>
                      <a:cubicBezTo>
                        <a:pt x="31" y="2672"/>
                        <a:pt x="116" y="2689"/>
                        <a:pt x="133" y="2718"/>
                      </a:cubicBezTo>
                      <a:cubicBezTo>
                        <a:pt x="157" y="2758"/>
                        <a:pt x="142" y="2856"/>
                        <a:pt x="152" y="2901"/>
                      </a:cubicBezTo>
                      <a:cubicBezTo>
                        <a:pt x="161" y="2941"/>
                        <a:pt x="200" y="3016"/>
                        <a:pt x="204" y="3057"/>
                      </a:cubicBezTo>
                      <a:cubicBezTo>
                        <a:pt x="210" y="3108"/>
                        <a:pt x="212" y="3220"/>
                        <a:pt x="184" y="3264"/>
                      </a:cubicBezTo>
                      <a:cubicBezTo>
                        <a:pt x="169" y="3287"/>
                        <a:pt x="100" y="3295"/>
                        <a:pt x="88" y="3320"/>
                      </a:cubicBezTo>
                      <a:cubicBezTo>
                        <a:pt x="77" y="3343"/>
                        <a:pt x="95" y="3397"/>
                        <a:pt x="103" y="3421"/>
                      </a:cubicBezTo>
                      <a:cubicBezTo>
                        <a:pt x="114" y="3449"/>
                        <a:pt x="138" y="3528"/>
                        <a:pt x="167" y="3522"/>
                      </a:cubicBezTo>
                      <a:cubicBezTo>
                        <a:pt x="193" y="3517"/>
                        <a:pt x="169" y="3439"/>
                        <a:pt x="186" y="3419"/>
                      </a:cubicBezTo>
                      <a:cubicBezTo>
                        <a:pt x="202" y="3400"/>
                        <a:pt x="258" y="3373"/>
                        <a:pt x="279" y="3386"/>
                      </a:cubicBezTo>
                      <a:cubicBezTo>
                        <a:pt x="296" y="3395"/>
                        <a:pt x="280" y="3447"/>
                        <a:pt x="292" y="3462"/>
                      </a:cubicBezTo>
                      <a:cubicBezTo>
                        <a:pt x="304" y="3477"/>
                        <a:pt x="352" y="3475"/>
                        <a:pt x="360" y="3492"/>
                      </a:cubicBezTo>
                      <a:cubicBezTo>
                        <a:pt x="370" y="3515"/>
                        <a:pt x="328" y="3564"/>
                        <a:pt x="331" y="3589"/>
                      </a:cubicBezTo>
                      <a:cubicBezTo>
                        <a:pt x="337" y="3627"/>
                        <a:pt x="386" y="3693"/>
                        <a:pt x="416" y="3717"/>
                      </a:cubicBezTo>
                      <a:cubicBezTo>
                        <a:pt x="453" y="3746"/>
                        <a:pt x="572" y="3738"/>
                        <a:pt x="593" y="3780"/>
                      </a:cubicBezTo>
                      <a:cubicBezTo>
                        <a:pt x="608" y="3808"/>
                        <a:pt x="585" y="3883"/>
                        <a:pt x="560" y="3902"/>
                      </a:cubicBezTo>
                      <a:cubicBezTo>
                        <a:pt x="523" y="3927"/>
                        <a:pt x="422" y="3871"/>
                        <a:pt x="382" y="3890"/>
                      </a:cubicBezTo>
                      <a:cubicBezTo>
                        <a:pt x="352" y="3905"/>
                        <a:pt x="317" y="3970"/>
                        <a:pt x="307" y="4003"/>
                      </a:cubicBezTo>
                      <a:cubicBezTo>
                        <a:pt x="298" y="4034"/>
                        <a:pt x="292" y="4104"/>
                        <a:pt x="305" y="4133"/>
                      </a:cubicBezTo>
                      <a:cubicBezTo>
                        <a:pt x="314" y="4153"/>
                        <a:pt x="353" y="4177"/>
                        <a:pt x="371" y="4190"/>
                      </a:cubicBezTo>
                      <a:cubicBezTo>
                        <a:pt x="392" y="4204"/>
                        <a:pt x="449" y="4216"/>
                        <a:pt x="462" y="4238"/>
                      </a:cubicBezTo>
                      <a:cubicBezTo>
                        <a:pt x="474" y="4258"/>
                        <a:pt x="475" y="4312"/>
                        <a:pt x="462" y="4332"/>
                      </a:cubicBezTo>
                      <a:cubicBezTo>
                        <a:pt x="447" y="4355"/>
                        <a:pt x="382" y="4358"/>
                        <a:pt x="360" y="4375"/>
                      </a:cubicBezTo>
                      <a:cubicBezTo>
                        <a:pt x="334" y="4395"/>
                        <a:pt x="287" y="4447"/>
                        <a:pt x="281" y="4479"/>
                      </a:cubicBezTo>
                      <a:cubicBezTo>
                        <a:pt x="274" y="4520"/>
                        <a:pt x="320" y="4596"/>
                        <a:pt x="328" y="4636"/>
                      </a:cubicBezTo>
                      <a:cubicBezTo>
                        <a:pt x="337" y="4684"/>
                        <a:pt x="331" y="4783"/>
                        <a:pt x="345" y="4829"/>
                      </a:cubicBezTo>
                      <a:cubicBezTo>
                        <a:pt x="346" y="4835"/>
                        <a:pt x="354" y="4845"/>
                        <a:pt x="356" y="4851"/>
                      </a:cubicBezTo>
                      <a:cubicBezTo>
                        <a:pt x="364" y="4871"/>
                        <a:pt x="380" y="4915"/>
                        <a:pt x="373" y="4936"/>
                      </a:cubicBezTo>
                      <a:cubicBezTo>
                        <a:pt x="368" y="4953"/>
                        <a:pt x="322" y="4966"/>
                        <a:pt x="321" y="4984"/>
                      </a:cubicBezTo>
                      <a:cubicBezTo>
                        <a:pt x="319" y="5020"/>
                        <a:pt x="402" y="5059"/>
                        <a:pt x="418" y="5092"/>
                      </a:cubicBezTo>
                      <a:cubicBezTo>
                        <a:pt x="442" y="5141"/>
                        <a:pt x="409" y="5286"/>
                        <a:pt x="460" y="5306"/>
                      </a:cubicBezTo>
                      <a:cubicBezTo>
                        <a:pt x="486" y="5317"/>
                        <a:pt x="523" y="5249"/>
                        <a:pt x="550" y="5243"/>
                      </a:cubicBezTo>
                      <a:cubicBezTo>
                        <a:pt x="578" y="5238"/>
                        <a:pt x="654" y="5241"/>
                        <a:pt x="663" y="5268"/>
                      </a:cubicBezTo>
                      <a:cubicBezTo>
                        <a:pt x="670" y="5287"/>
                        <a:pt x="617" y="5311"/>
                        <a:pt x="616" y="5330"/>
                      </a:cubicBezTo>
                      <a:cubicBezTo>
                        <a:pt x="614" y="5364"/>
                        <a:pt x="654" y="5440"/>
                        <a:pt x="687" y="5444"/>
                      </a:cubicBezTo>
                      <a:cubicBezTo>
                        <a:pt x="724" y="5447"/>
                        <a:pt x="757" y="5355"/>
                        <a:pt x="790" y="5337"/>
                      </a:cubicBezTo>
                      <a:cubicBezTo>
                        <a:pt x="813" y="5325"/>
                        <a:pt x="869" y="5311"/>
                        <a:pt x="895" y="5319"/>
                      </a:cubicBezTo>
                      <a:cubicBezTo>
                        <a:pt x="920" y="5326"/>
                        <a:pt x="945" y="5383"/>
                        <a:pt x="971" y="5389"/>
                      </a:cubicBezTo>
                      <a:cubicBezTo>
                        <a:pt x="1014" y="5400"/>
                        <a:pt x="1097" y="5344"/>
                        <a:pt x="1142" y="5343"/>
                      </a:cubicBezTo>
                      <a:cubicBezTo>
                        <a:pt x="1181" y="5342"/>
                        <a:pt x="1262" y="5358"/>
                        <a:pt x="1297" y="5376"/>
                      </a:cubicBezTo>
                      <a:cubicBezTo>
                        <a:pt x="1343" y="5401"/>
                        <a:pt x="1397" y="5502"/>
                        <a:pt x="1444" y="5521"/>
                      </a:cubicBezTo>
                      <a:cubicBezTo>
                        <a:pt x="1470" y="5531"/>
                        <a:pt x="1531" y="5532"/>
                        <a:pt x="1555" y="5518"/>
                      </a:cubicBezTo>
                      <a:cubicBezTo>
                        <a:pt x="1580" y="5503"/>
                        <a:pt x="1604" y="5443"/>
                        <a:pt x="1613" y="5414"/>
                      </a:cubicBezTo>
                      <a:cubicBezTo>
                        <a:pt x="1627" y="5370"/>
                        <a:pt x="1621" y="5273"/>
                        <a:pt x="1634" y="5228"/>
                      </a:cubicBezTo>
                      <a:cubicBezTo>
                        <a:pt x="1644" y="5191"/>
                        <a:pt x="1665" y="5108"/>
                        <a:pt x="1698" y="5088"/>
                      </a:cubicBezTo>
                      <a:cubicBezTo>
                        <a:pt x="1723" y="5073"/>
                        <a:pt x="1786" y="5102"/>
                        <a:pt x="1813" y="5093"/>
                      </a:cubicBezTo>
                      <a:cubicBezTo>
                        <a:pt x="1842" y="5084"/>
                        <a:pt x="1880" y="5012"/>
                        <a:pt x="1909" y="5022"/>
                      </a:cubicBezTo>
                      <a:cubicBezTo>
                        <a:pt x="1952" y="5037"/>
                        <a:pt x="1920" y="5171"/>
                        <a:pt x="1956" y="5198"/>
                      </a:cubicBezTo>
                      <a:cubicBezTo>
                        <a:pt x="1973" y="5211"/>
                        <a:pt x="2020" y="5205"/>
                        <a:pt x="2039" y="5197"/>
                      </a:cubicBezTo>
                      <a:cubicBezTo>
                        <a:pt x="2055" y="5190"/>
                        <a:pt x="2071" y="5148"/>
                        <a:pt x="2088" y="5146"/>
                      </a:cubicBezTo>
                      <a:cubicBezTo>
                        <a:pt x="2117" y="5144"/>
                        <a:pt x="2152" y="5215"/>
                        <a:pt x="2181" y="5218"/>
                      </a:cubicBezTo>
                      <a:cubicBezTo>
                        <a:pt x="2205" y="5220"/>
                        <a:pt x="2252" y="5193"/>
                        <a:pt x="2268" y="5174"/>
                      </a:cubicBezTo>
                      <a:cubicBezTo>
                        <a:pt x="2276" y="5164"/>
                        <a:pt x="2269" y="5127"/>
                        <a:pt x="2282" y="5121"/>
                      </a:cubicBezTo>
                      <a:cubicBezTo>
                        <a:pt x="2294" y="5116"/>
                        <a:pt x="2317" y="5143"/>
                        <a:pt x="2331" y="5146"/>
                      </a:cubicBezTo>
                      <a:cubicBezTo>
                        <a:pt x="2357" y="5153"/>
                        <a:pt x="2423" y="5167"/>
                        <a:pt x="2439" y="5145"/>
                      </a:cubicBezTo>
                      <a:cubicBezTo>
                        <a:pt x="2454" y="5124"/>
                        <a:pt x="2416" y="5069"/>
                        <a:pt x="2408" y="5044"/>
                      </a:cubicBezTo>
                      <a:cubicBezTo>
                        <a:pt x="2403" y="5028"/>
                        <a:pt x="2385" y="4996"/>
                        <a:pt x="2388" y="4980"/>
                      </a:cubicBezTo>
                      <a:cubicBezTo>
                        <a:pt x="2395" y="4944"/>
                        <a:pt x="2455" y="4896"/>
                        <a:pt x="2475" y="4866"/>
                      </a:cubicBezTo>
                      <a:cubicBezTo>
                        <a:pt x="2497" y="4833"/>
                        <a:pt x="2517" y="4739"/>
                        <a:pt x="2555" y="4729"/>
                      </a:cubicBezTo>
                      <a:cubicBezTo>
                        <a:pt x="2578" y="4723"/>
                        <a:pt x="2616" y="4768"/>
                        <a:pt x="2638" y="4778"/>
                      </a:cubicBezTo>
                      <a:cubicBezTo>
                        <a:pt x="2660" y="4787"/>
                        <a:pt x="2706" y="4814"/>
                        <a:pt x="2729" y="4807"/>
                      </a:cubicBezTo>
                      <a:cubicBezTo>
                        <a:pt x="2759" y="4798"/>
                        <a:pt x="2787" y="4734"/>
                        <a:pt x="2803" y="4708"/>
                      </a:cubicBezTo>
                      <a:cubicBezTo>
                        <a:pt x="2816" y="4687"/>
                        <a:pt x="2853" y="4647"/>
                        <a:pt x="2850" y="4623"/>
                      </a:cubicBezTo>
                      <a:cubicBezTo>
                        <a:pt x="2844" y="4584"/>
                        <a:pt x="2722" y="4547"/>
                        <a:pt x="2737" y="4510"/>
                      </a:cubicBezTo>
                      <a:cubicBezTo>
                        <a:pt x="2747" y="4487"/>
                        <a:pt x="2812" y="4509"/>
                        <a:pt x="2837" y="4508"/>
                      </a:cubicBezTo>
                      <a:cubicBezTo>
                        <a:pt x="2869" y="4508"/>
                        <a:pt x="2936" y="4493"/>
                        <a:pt x="2965" y="4507"/>
                      </a:cubicBezTo>
                      <a:cubicBezTo>
                        <a:pt x="3000" y="4524"/>
                        <a:pt x="3023" y="4616"/>
                        <a:pt x="3059" y="4633"/>
                      </a:cubicBezTo>
                      <a:cubicBezTo>
                        <a:pt x="3085" y="4647"/>
                        <a:pt x="3175" y="4633"/>
                        <a:pt x="3179" y="4633"/>
                      </a:cubicBezTo>
                      <a:cubicBezTo>
                        <a:pt x="3183" y="4633"/>
                        <a:pt x="3194" y="4573"/>
                        <a:pt x="3202" y="4553"/>
                      </a:cubicBezTo>
                      <a:cubicBezTo>
                        <a:pt x="3219" y="4508"/>
                        <a:pt x="3250" y="4386"/>
                        <a:pt x="3298" y="4384"/>
                      </a:cubicBezTo>
                      <a:cubicBezTo>
                        <a:pt x="3325" y="4382"/>
                        <a:pt x="3334" y="4460"/>
                        <a:pt x="3359" y="4471"/>
                      </a:cubicBezTo>
                      <a:cubicBezTo>
                        <a:pt x="3380" y="4480"/>
                        <a:pt x="3430" y="4443"/>
                        <a:pt x="3451" y="4454"/>
                      </a:cubicBezTo>
                      <a:cubicBezTo>
                        <a:pt x="3472" y="4464"/>
                        <a:pt x="3474" y="4525"/>
                        <a:pt x="3495" y="4535"/>
                      </a:cubicBezTo>
                      <a:cubicBezTo>
                        <a:pt x="3511" y="4543"/>
                        <a:pt x="3549" y="4519"/>
                        <a:pt x="3568" y="4521"/>
                      </a:cubicBezTo>
                      <a:cubicBezTo>
                        <a:pt x="3588" y="4523"/>
                        <a:pt x="3622" y="4551"/>
                        <a:pt x="3642" y="4552"/>
                      </a:cubicBezTo>
                      <a:cubicBezTo>
                        <a:pt x="3670" y="4554"/>
                        <a:pt x="3724" y="4511"/>
                        <a:pt x="3750" y="4522"/>
                      </a:cubicBezTo>
                      <a:cubicBezTo>
                        <a:pt x="3770" y="4531"/>
                        <a:pt x="3790" y="4577"/>
                        <a:pt x="3791" y="4598"/>
                      </a:cubicBezTo>
                      <a:cubicBezTo>
                        <a:pt x="3791" y="4634"/>
                        <a:pt x="3733" y="4710"/>
                        <a:pt x="3716" y="4719"/>
                      </a:cubicBezTo>
                      <a:cubicBezTo>
                        <a:pt x="3699" y="4727"/>
                        <a:pt x="3834" y="4713"/>
                        <a:pt x="3869" y="4729"/>
                      </a:cubicBezTo>
                      <a:cubicBezTo>
                        <a:pt x="3896" y="4740"/>
                        <a:pt x="3922" y="4803"/>
                        <a:pt x="3949" y="4811"/>
                      </a:cubicBezTo>
                      <a:cubicBezTo>
                        <a:pt x="4000" y="4828"/>
                        <a:pt x="4109" y="4784"/>
                        <a:pt x="4161" y="4771"/>
                      </a:cubicBezTo>
                      <a:cubicBezTo>
                        <a:pt x="4196" y="4762"/>
                        <a:pt x="4262" y="4724"/>
                        <a:pt x="4298" y="4726"/>
                      </a:cubicBezTo>
                      <a:cubicBezTo>
                        <a:pt x="4321" y="4727"/>
                        <a:pt x="4368" y="4743"/>
                        <a:pt x="4382" y="4761"/>
                      </a:cubicBezTo>
                      <a:cubicBezTo>
                        <a:pt x="4402" y="4786"/>
                        <a:pt x="4378" y="4863"/>
                        <a:pt x="4401" y="4886"/>
                      </a:cubicBezTo>
                      <a:cubicBezTo>
                        <a:pt x="4430" y="4915"/>
                        <a:pt x="4538" y="4943"/>
                        <a:pt x="4566" y="4912"/>
                      </a:cubicBezTo>
                      <a:cubicBezTo>
                        <a:pt x="4585" y="4892"/>
                        <a:pt x="4520" y="4827"/>
                        <a:pt x="4538" y="4806"/>
                      </a:cubicBezTo>
                      <a:cubicBezTo>
                        <a:pt x="4560" y="4779"/>
                        <a:pt x="4644" y="4831"/>
                        <a:pt x="4675" y="4817"/>
                      </a:cubicBezTo>
                      <a:cubicBezTo>
                        <a:pt x="4702" y="4805"/>
                        <a:pt x="4720" y="4738"/>
                        <a:pt x="4746" y="4726"/>
                      </a:cubicBezTo>
                      <a:cubicBezTo>
                        <a:pt x="4760" y="4719"/>
                        <a:pt x="4794" y="4723"/>
                        <a:pt x="4810" y="4727"/>
                      </a:cubicBezTo>
                      <a:cubicBezTo>
                        <a:pt x="4839" y="4734"/>
                        <a:pt x="4888" y="4779"/>
                        <a:pt x="4918" y="4779"/>
                      </a:cubicBezTo>
                      <a:cubicBezTo>
                        <a:pt x="4949" y="4779"/>
                        <a:pt x="5000" y="4719"/>
                        <a:pt x="5030" y="4727"/>
                      </a:cubicBezTo>
                      <a:cubicBezTo>
                        <a:pt x="5050" y="4732"/>
                        <a:pt x="5080" y="4774"/>
                        <a:pt x="5078" y="4794"/>
                      </a:cubicBezTo>
                      <a:cubicBezTo>
                        <a:pt x="5074" y="4840"/>
                        <a:pt x="4973" y="4884"/>
                        <a:pt x="4950" y="4923"/>
                      </a:cubicBezTo>
                      <a:cubicBezTo>
                        <a:pt x="4937" y="4946"/>
                        <a:pt x="4919" y="4998"/>
                        <a:pt x="4921" y="5024"/>
                      </a:cubicBezTo>
                      <a:cubicBezTo>
                        <a:pt x="4922" y="5045"/>
                        <a:pt x="4935" y="5089"/>
                        <a:pt x="4952" y="5100"/>
                      </a:cubicBezTo>
                      <a:cubicBezTo>
                        <a:pt x="5001" y="5133"/>
                        <a:pt x="5131" y="5089"/>
                        <a:pt x="5190" y="5099"/>
                      </a:cubicBezTo>
                      <a:cubicBezTo>
                        <a:pt x="5222" y="5104"/>
                        <a:pt x="5287" y="5121"/>
                        <a:pt x="5313" y="5139"/>
                      </a:cubicBezTo>
                      <a:cubicBezTo>
                        <a:pt x="5337" y="5156"/>
                        <a:pt x="5355" y="5226"/>
                        <a:pt x="5384" y="5228"/>
                      </a:cubicBezTo>
                      <a:cubicBezTo>
                        <a:pt x="5400" y="5229"/>
                        <a:pt x="5419" y="5192"/>
                        <a:pt x="5433" y="5183"/>
                      </a:cubicBezTo>
                      <a:cubicBezTo>
                        <a:pt x="5461" y="5165"/>
                        <a:pt x="5526" y="5139"/>
                        <a:pt x="5559" y="5132"/>
                      </a:cubicBezTo>
                      <a:cubicBezTo>
                        <a:pt x="5604" y="5123"/>
                        <a:pt x="5697" y="5124"/>
                        <a:pt x="5743" y="5130"/>
                      </a:cubicBezTo>
                      <a:cubicBezTo>
                        <a:pt x="5784" y="5135"/>
                        <a:pt x="5865" y="5156"/>
                        <a:pt x="5904" y="5172"/>
                      </a:cubicBezTo>
                      <a:cubicBezTo>
                        <a:pt x="5912" y="5175"/>
                        <a:pt x="5927" y="5193"/>
                        <a:pt x="5934" y="5188"/>
                      </a:cubicBezTo>
                      <a:cubicBezTo>
                        <a:pt x="5956" y="5172"/>
                        <a:pt x="5910" y="5107"/>
                        <a:pt x="5917" y="5081"/>
                      </a:cubicBezTo>
                      <a:cubicBezTo>
                        <a:pt x="5928" y="5046"/>
                        <a:pt x="5984" y="4988"/>
                        <a:pt x="6017" y="4973"/>
                      </a:cubicBezTo>
                      <a:cubicBezTo>
                        <a:pt x="6046" y="4961"/>
                        <a:pt x="6120" y="4997"/>
                        <a:pt x="6141" y="4974"/>
                      </a:cubicBezTo>
                      <a:cubicBezTo>
                        <a:pt x="6181" y="4930"/>
                        <a:pt x="6105" y="4795"/>
                        <a:pt x="6120" y="4737"/>
                      </a:cubicBezTo>
                      <a:cubicBezTo>
                        <a:pt x="6131" y="4699"/>
                        <a:pt x="6182" y="4633"/>
                        <a:pt x="6213" y="4607"/>
                      </a:cubicBezTo>
                      <a:cubicBezTo>
                        <a:pt x="6245" y="4581"/>
                        <a:pt x="6343" y="4572"/>
                        <a:pt x="6363" y="4536"/>
                      </a:cubicBezTo>
                      <a:cubicBezTo>
                        <a:pt x="6385" y="4495"/>
                        <a:pt x="6335" y="4399"/>
                        <a:pt x="6341" y="4354"/>
                      </a:cubicBezTo>
                      <a:cubicBezTo>
                        <a:pt x="6345" y="4321"/>
                        <a:pt x="6366" y="4252"/>
                        <a:pt x="6392" y="4233"/>
                      </a:cubicBezTo>
                      <a:cubicBezTo>
                        <a:pt x="6424" y="4209"/>
                        <a:pt x="6511" y="4210"/>
                        <a:pt x="6549" y="4219"/>
                      </a:cubicBezTo>
                      <a:cubicBezTo>
                        <a:pt x="6587" y="4227"/>
                        <a:pt x="6651" y="4276"/>
                        <a:pt x="6682" y="4299"/>
                      </a:cubicBezTo>
                      <a:cubicBezTo>
                        <a:pt x="6702" y="4313"/>
                        <a:pt x="6734" y="4363"/>
                        <a:pt x="6759" y="4363"/>
                      </a:cubicBezTo>
                      <a:cubicBezTo>
                        <a:pt x="6783" y="4362"/>
                        <a:pt x="6822" y="4319"/>
                        <a:pt x="6830" y="4296"/>
                      </a:cubicBezTo>
                      <a:cubicBezTo>
                        <a:pt x="6838" y="4275"/>
                        <a:pt x="6813" y="4228"/>
                        <a:pt x="6819" y="4206"/>
                      </a:cubicBezTo>
                      <a:cubicBezTo>
                        <a:pt x="6826" y="4182"/>
                        <a:pt x="6873" y="4150"/>
                        <a:pt x="6882" y="4126"/>
                      </a:cubicBezTo>
                      <a:cubicBezTo>
                        <a:pt x="6892" y="4098"/>
                        <a:pt x="6876" y="4035"/>
                        <a:pt x="6887" y="4008"/>
                      </a:cubicBezTo>
                      <a:cubicBezTo>
                        <a:pt x="6900" y="3977"/>
                        <a:pt x="6965" y="3941"/>
                        <a:pt x="6978" y="3910"/>
                      </a:cubicBezTo>
                      <a:cubicBezTo>
                        <a:pt x="6990" y="3880"/>
                        <a:pt x="6974" y="3810"/>
                        <a:pt x="6984" y="3779"/>
                      </a:cubicBezTo>
                      <a:cubicBezTo>
                        <a:pt x="6991" y="3759"/>
                        <a:pt x="7037" y="3728"/>
                        <a:pt x="7031" y="3707"/>
                      </a:cubicBezTo>
                      <a:cubicBezTo>
                        <a:pt x="7020" y="3671"/>
                        <a:pt x="6929" y="3649"/>
                        <a:pt x="6892" y="3646"/>
                      </a:cubicBezTo>
                      <a:cubicBezTo>
                        <a:pt x="6851" y="3643"/>
                        <a:pt x="6768" y="3666"/>
                        <a:pt x="6734" y="3688"/>
                      </a:cubicBezTo>
                      <a:cubicBezTo>
                        <a:pt x="6702" y="3707"/>
                        <a:pt x="6674" y="3794"/>
                        <a:pt x="6637" y="3801"/>
                      </a:cubicBezTo>
                      <a:cubicBezTo>
                        <a:pt x="6611" y="3806"/>
                        <a:pt x="6568" y="3759"/>
                        <a:pt x="6543" y="3750"/>
                      </a:cubicBezTo>
                      <a:cubicBezTo>
                        <a:pt x="6516" y="3741"/>
                        <a:pt x="6448" y="3756"/>
                        <a:pt x="6432" y="3733"/>
                      </a:cubicBezTo>
                      <a:cubicBezTo>
                        <a:pt x="6406" y="3699"/>
                        <a:pt x="6434" y="3602"/>
                        <a:pt x="6456" y="3566"/>
                      </a:cubicBezTo>
                      <a:cubicBezTo>
                        <a:pt x="6474" y="3535"/>
                        <a:pt x="6573" y="3517"/>
                        <a:pt x="6571" y="3481"/>
                      </a:cubicBezTo>
                      <a:cubicBezTo>
                        <a:pt x="6569" y="3447"/>
                        <a:pt x="6477" y="3436"/>
                        <a:pt x="6450" y="3414"/>
                      </a:cubicBezTo>
                      <a:cubicBezTo>
                        <a:pt x="6431" y="3398"/>
                        <a:pt x="6412" y="3340"/>
                        <a:pt x="6388" y="3338"/>
                      </a:cubicBezTo>
                      <a:cubicBezTo>
                        <a:pt x="6367" y="3336"/>
                        <a:pt x="6347" y="3391"/>
                        <a:pt x="6327" y="3392"/>
                      </a:cubicBezTo>
                      <a:cubicBezTo>
                        <a:pt x="6304" y="3393"/>
                        <a:pt x="6261" y="3361"/>
                        <a:pt x="6254" y="3340"/>
                      </a:cubicBezTo>
                      <a:cubicBezTo>
                        <a:pt x="6246" y="3316"/>
                        <a:pt x="6296" y="3266"/>
                        <a:pt x="6284" y="3244"/>
                      </a:cubicBezTo>
                      <a:cubicBezTo>
                        <a:pt x="6269" y="3218"/>
                        <a:pt x="6186" y="3236"/>
                        <a:pt x="6167" y="3213"/>
                      </a:cubicBezTo>
                      <a:cubicBezTo>
                        <a:pt x="6155" y="3198"/>
                        <a:pt x="6154" y="3153"/>
                        <a:pt x="6162" y="3136"/>
                      </a:cubicBezTo>
                      <a:cubicBezTo>
                        <a:pt x="6172" y="3118"/>
                        <a:pt x="6228" y="3111"/>
                        <a:pt x="6232" y="3091"/>
                      </a:cubicBezTo>
                      <a:cubicBezTo>
                        <a:pt x="6238" y="3057"/>
                        <a:pt x="6153" y="3013"/>
                        <a:pt x="6150" y="2979"/>
                      </a:cubicBezTo>
                      <a:cubicBezTo>
                        <a:pt x="6147" y="2950"/>
                        <a:pt x="6194" y="2902"/>
                        <a:pt x="6200" y="2873"/>
                      </a:cubicBezTo>
                      <a:cubicBezTo>
                        <a:pt x="6204" y="2851"/>
                        <a:pt x="6183" y="2803"/>
                        <a:pt x="6194" y="2784"/>
                      </a:cubicBezTo>
                      <a:cubicBezTo>
                        <a:pt x="6219" y="2739"/>
                        <a:pt x="6356" y="2738"/>
                        <a:pt x="6376" y="2691"/>
                      </a:cubicBezTo>
                      <a:cubicBezTo>
                        <a:pt x="6389" y="2657"/>
                        <a:pt x="6347" y="2586"/>
                        <a:pt x="6332" y="2553"/>
                      </a:cubicBezTo>
                      <a:cubicBezTo>
                        <a:pt x="6313" y="2511"/>
                        <a:pt x="6246" y="2443"/>
                        <a:pt x="6236" y="2398"/>
                      </a:cubicBezTo>
                      <a:cubicBezTo>
                        <a:pt x="6231" y="2377"/>
                        <a:pt x="6261" y="2327"/>
                        <a:pt x="6246" y="2310"/>
                      </a:cubicBezTo>
                      <a:cubicBezTo>
                        <a:pt x="6235" y="2298"/>
                        <a:pt x="6186" y="2327"/>
                        <a:pt x="6177" y="2312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Freeform 16"/>
                <p:cNvSpPr>
                  <a:spLocks/>
                </p:cNvSpPr>
                <p:nvPr/>
              </p:nvSpPr>
              <p:spPr bwMode="auto">
                <a:xfrm>
                  <a:off x="2622" y="1909"/>
                  <a:ext cx="951" cy="924"/>
                </a:xfrm>
                <a:custGeom>
                  <a:avLst/>
                  <a:gdLst>
                    <a:gd name="T0" fmla="*/ 1306 w 6679"/>
                    <a:gd name="T1" fmla="*/ 5454 h 6493"/>
                    <a:gd name="T2" fmla="*/ 1090 w 6679"/>
                    <a:gd name="T3" fmla="*/ 5465 h 6493"/>
                    <a:gd name="T4" fmla="*/ 560 w 6679"/>
                    <a:gd name="T5" fmla="*/ 5295 h 6493"/>
                    <a:gd name="T6" fmla="*/ 215 w 6679"/>
                    <a:gd name="T7" fmla="*/ 5002 h 6493"/>
                    <a:gd name="T8" fmla="*/ 78 w 6679"/>
                    <a:gd name="T9" fmla="*/ 4812 h 6493"/>
                    <a:gd name="T10" fmla="*/ 57 w 6679"/>
                    <a:gd name="T11" fmla="*/ 4345 h 6493"/>
                    <a:gd name="T12" fmla="*/ 373 w 6679"/>
                    <a:gd name="T13" fmla="*/ 4073 h 6493"/>
                    <a:gd name="T14" fmla="*/ 679 w 6679"/>
                    <a:gd name="T15" fmla="*/ 3907 h 6493"/>
                    <a:gd name="T16" fmla="*/ 768 w 6679"/>
                    <a:gd name="T17" fmla="*/ 3371 h 6493"/>
                    <a:gd name="T18" fmla="*/ 795 w 6679"/>
                    <a:gd name="T19" fmla="*/ 2942 h 6493"/>
                    <a:gd name="T20" fmla="*/ 895 w 6679"/>
                    <a:gd name="T21" fmla="*/ 2515 h 6493"/>
                    <a:gd name="T22" fmla="*/ 1144 w 6679"/>
                    <a:gd name="T23" fmla="*/ 2353 h 6493"/>
                    <a:gd name="T24" fmla="*/ 1614 w 6679"/>
                    <a:gd name="T25" fmla="*/ 2204 h 6493"/>
                    <a:gd name="T26" fmla="*/ 1663 w 6679"/>
                    <a:gd name="T27" fmla="*/ 1639 h 6493"/>
                    <a:gd name="T28" fmla="*/ 1822 w 6679"/>
                    <a:gd name="T29" fmla="*/ 1413 h 6493"/>
                    <a:gd name="T30" fmla="*/ 2242 w 6679"/>
                    <a:gd name="T31" fmla="*/ 1159 h 6493"/>
                    <a:gd name="T32" fmla="*/ 2382 w 6679"/>
                    <a:gd name="T33" fmla="*/ 771 h 6493"/>
                    <a:gd name="T34" fmla="*/ 2610 w 6679"/>
                    <a:gd name="T35" fmla="*/ 655 h 6493"/>
                    <a:gd name="T36" fmla="*/ 2475 w 6679"/>
                    <a:gd name="T37" fmla="*/ 342 h 6493"/>
                    <a:gd name="T38" fmla="*/ 2848 w 6679"/>
                    <a:gd name="T39" fmla="*/ 183 h 6493"/>
                    <a:gd name="T40" fmla="*/ 3159 w 6679"/>
                    <a:gd name="T41" fmla="*/ 33 h 6493"/>
                    <a:gd name="T42" fmla="*/ 3535 w 6679"/>
                    <a:gd name="T43" fmla="*/ 220 h 6493"/>
                    <a:gd name="T44" fmla="*/ 3959 w 6679"/>
                    <a:gd name="T45" fmla="*/ 427 h 6493"/>
                    <a:gd name="T46" fmla="*/ 4407 w 6679"/>
                    <a:gd name="T47" fmla="*/ 528 h 6493"/>
                    <a:gd name="T48" fmla="*/ 4786 w 6679"/>
                    <a:gd name="T49" fmla="*/ 377 h 6493"/>
                    <a:gd name="T50" fmla="*/ 5148 w 6679"/>
                    <a:gd name="T51" fmla="*/ 621 h 6493"/>
                    <a:gd name="T52" fmla="*/ 5479 w 6679"/>
                    <a:gd name="T53" fmla="*/ 1157 h 6493"/>
                    <a:gd name="T54" fmla="*/ 5535 w 6679"/>
                    <a:gd name="T55" fmla="*/ 1440 h 6493"/>
                    <a:gd name="T56" fmla="*/ 5569 w 6679"/>
                    <a:gd name="T57" fmla="*/ 1841 h 6493"/>
                    <a:gd name="T58" fmla="*/ 5874 w 6679"/>
                    <a:gd name="T59" fmla="*/ 1933 h 6493"/>
                    <a:gd name="T60" fmla="*/ 6278 w 6679"/>
                    <a:gd name="T61" fmla="*/ 2081 h 6493"/>
                    <a:gd name="T62" fmla="*/ 6465 w 6679"/>
                    <a:gd name="T63" fmla="*/ 2682 h 6493"/>
                    <a:gd name="T64" fmla="*/ 6394 w 6679"/>
                    <a:gd name="T65" fmla="*/ 2984 h 6493"/>
                    <a:gd name="T66" fmla="*/ 6069 w 6679"/>
                    <a:gd name="T67" fmla="*/ 3261 h 6493"/>
                    <a:gd name="T68" fmla="*/ 6289 w 6679"/>
                    <a:gd name="T69" fmla="*/ 3672 h 6493"/>
                    <a:gd name="T70" fmla="*/ 6237 w 6679"/>
                    <a:gd name="T71" fmla="*/ 4093 h 6493"/>
                    <a:gd name="T72" fmla="*/ 6003 w 6679"/>
                    <a:gd name="T73" fmla="*/ 4564 h 6493"/>
                    <a:gd name="T74" fmla="*/ 5878 w 6679"/>
                    <a:gd name="T75" fmla="*/ 4764 h 6493"/>
                    <a:gd name="T76" fmla="*/ 5618 w 6679"/>
                    <a:gd name="T77" fmla="*/ 4996 h 6493"/>
                    <a:gd name="T78" fmla="*/ 5050 w 6679"/>
                    <a:gd name="T79" fmla="*/ 5013 h 6493"/>
                    <a:gd name="T80" fmla="*/ 4988 w 6679"/>
                    <a:gd name="T81" fmla="*/ 5333 h 6493"/>
                    <a:gd name="T82" fmla="*/ 5113 w 6679"/>
                    <a:gd name="T83" fmla="*/ 5854 h 6493"/>
                    <a:gd name="T84" fmla="*/ 4795 w 6679"/>
                    <a:gd name="T85" fmla="*/ 5693 h 6493"/>
                    <a:gd name="T86" fmla="*/ 4590 w 6679"/>
                    <a:gd name="T87" fmla="*/ 5871 h 6493"/>
                    <a:gd name="T88" fmla="*/ 4382 w 6679"/>
                    <a:gd name="T89" fmla="*/ 6363 h 6493"/>
                    <a:gd name="T90" fmla="*/ 3935 w 6679"/>
                    <a:gd name="T91" fmla="*/ 6230 h 6493"/>
                    <a:gd name="T92" fmla="*/ 3429 w 6679"/>
                    <a:gd name="T93" fmla="*/ 5843 h 6493"/>
                    <a:gd name="T94" fmla="*/ 3135 w 6679"/>
                    <a:gd name="T95" fmla="*/ 5677 h 6493"/>
                    <a:gd name="T96" fmla="*/ 2950 w 6679"/>
                    <a:gd name="T97" fmla="*/ 5922 h 6493"/>
                    <a:gd name="T98" fmla="*/ 2505 w 6679"/>
                    <a:gd name="T99" fmla="*/ 5746 h 6493"/>
                    <a:gd name="T100" fmla="*/ 2079 w 6679"/>
                    <a:gd name="T101" fmla="*/ 5617 h 6493"/>
                    <a:gd name="T102" fmla="*/ 1570 w 6679"/>
                    <a:gd name="T103" fmla="*/ 5613 h 6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679" h="6493">
                      <a:moveTo>
                        <a:pt x="1531" y="5665"/>
                      </a:moveTo>
                      <a:cubicBezTo>
                        <a:pt x="1531" y="5658"/>
                        <a:pt x="1518" y="5647"/>
                        <a:pt x="1512" y="5641"/>
                      </a:cubicBezTo>
                      <a:cubicBezTo>
                        <a:pt x="1488" y="5617"/>
                        <a:pt x="1434" y="5574"/>
                        <a:pt x="1404" y="5557"/>
                      </a:cubicBezTo>
                      <a:cubicBezTo>
                        <a:pt x="1381" y="5545"/>
                        <a:pt x="1321" y="5543"/>
                        <a:pt x="1306" y="5521"/>
                      </a:cubicBezTo>
                      <a:cubicBezTo>
                        <a:pt x="1297" y="5508"/>
                        <a:pt x="1313" y="5470"/>
                        <a:pt x="1306" y="5454"/>
                      </a:cubicBezTo>
                      <a:cubicBezTo>
                        <a:pt x="1299" y="5436"/>
                        <a:pt x="1257" y="5418"/>
                        <a:pt x="1248" y="5400"/>
                      </a:cubicBezTo>
                      <a:cubicBezTo>
                        <a:pt x="1234" y="5368"/>
                        <a:pt x="1266" y="5285"/>
                        <a:pt x="1241" y="5260"/>
                      </a:cubicBezTo>
                      <a:cubicBezTo>
                        <a:pt x="1222" y="5241"/>
                        <a:pt x="1150" y="5234"/>
                        <a:pt x="1133" y="5254"/>
                      </a:cubicBezTo>
                      <a:cubicBezTo>
                        <a:pt x="1116" y="5274"/>
                        <a:pt x="1157" y="5330"/>
                        <a:pt x="1153" y="5355"/>
                      </a:cubicBezTo>
                      <a:cubicBezTo>
                        <a:pt x="1148" y="5387"/>
                        <a:pt x="1118" y="5450"/>
                        <a:pt x="1090" y="5465"/>
                      </a:cubicBezTo>
                      <a:cubicBezTo>
                        <a:pt x="1074" y="5474"/>
                        <a:pt x="1031" y="5474"/>
                        <a:pt x="1017" y="5462"/>
                      </a:cubicBezTo>
                      <a:cubicBezTo>
                        <a:pt x="993" y="5441"/>
                        <a:pt x="1015" y="5358"/>
                        <a:pt x="990" y="5338"/>
                      </a:cubicBezTo>
                      <a:cubicBezTo>
                        <a:pt x="962" y="5316"/>
                        <a:pt x="882" y="5348"/>
                        <a:pt x="846" y="5342"/>
                      </a:cubicBezTo>
                      <a:cubicBezTo>
                        <a:pt x="814" y="5336"/>
                        <a:pt x="756" y="5301"/>
                        <a:pt x="723" y="5295"/>
                      </a:cubicBezTo>
                      <a:cubicBezTo>
                        <a:pt x="683" y="5288"/>
                        <a:pt x="599" y="5307"/>
                        <a:pt x="560" y="5295"/>
                      </a:cubicBezTo>
                      <a:cubicBezTo>
                        <a:pt x="522" y="5284"/>
                        <a:pt x="465" y="5219"/>
                        <a:pt x="428" y="5206"/>
                      </a:cubicBezTo>
                      <a:cubicBezTo>
                        <a:pt x="394" y="5193"/>
                        <a:pt x="317" y="5203"/>
                        <a:pt x="284" y="5189"/>
                      </a:cubicBezTo>
                      <a:cubicBezTo>
                        <a:pt x="259" y="5178"/>
                        <a:pt x="214" y="5141"/>
                        <a:pt x="202" y="5117"/>
                      </a:cubicBezTo>
                      <a:cubicBezTo>
                        <a:pt x="199" y="5111"/>
                        <a:pt x="199" y="5097"/>
                        <a:pt x="199" y="5091"/>
                      </a:cubicBezTo>
                      <a:cubicBezTo>
                        <a:pt x="200" y="5068"/>
                        <a:pt x="208" y="5023"/>
                        <a:pt x="215" y="5002"/>
                      </a:cubicBezTo>
                      <a:cubicBezTo>
                        <a:pt x="223" y="4972"/>
                        <a:pt x="252" y="4916"/>
                        <a:pt x="261" y="4887"/>
                      </a:cubicBezTo>
                      <a:cubicBezTo>
                        <a:pt x="268" y="4864"/>
                        <a:pt x="281" y="4819"/>
                        <a:pt x="280" y="4796"/>
                      </a:cubicBezTo>
                      <a:cubicBezTo>
                        <a:pt x="280" y="4767"/>
                        <a:pt x="278" y="4694"/>
                        <a:pt x="251" y="4686"/>
                      </a:cubicBezTo>
                      <a:cubicBezTo>
                        <a:pt x="229" y="4680"/>
                        <a:pt x="202" y="4737"/>
                        <a:pt x="184" y="4751"/>
                      </a:cubicBezTo>
                      <a:cubicBezTo>
                        <a:pt x="159" y="4769"/>
                        <a:pt x="107" y="4823"/>
                        <a:pt x="78" y="4812"/>
                      </a:cubicBezTo>
                      <a:cubicBezTo>
                        <a:pt x="61" y="4806"/>
                        <a:pt x="54" y="4762"/>
                        <a:pt x="55" y="4744"/>
                      </a:cubicBezTo>
                      <a:cubicBezTo>
                        <a:pt x="55" y="4703"/>
                        <a:pt x="120" y="4631"/>
                        <a:pt x="112" y="4591"/>
                      </a:cubicBezTo>
                      <a:cubicBezTo>
                        <a:pt x="107" y="4565"/>
                        <a:pt x="52" y="4536"/>
                        <a:pt x="38" y="4514"/>
                      </a:cubicBezTo>
                      <a:cubicBezTo>
                        <a:pt x="25" y="4493"/>
                        <a:pt x="0" y="4446"/>
                        <a:pt x="3" y="4421"/>
                      </a:cubicBezTo>
                      <a:cubicBezTo>
                        <a:pt x="6" y="4398"/>
                        <a:pt x="35" y="4353"/>
                        <a:pt x="57" y="4345"/>
                      </a:cubicBezTo>
                      <a:cubicBezTo>
                        <a:pt x="79" y="4339"/>
                        <a:pt x="122" y="4385"/>
                        <a:pt x="142" y="4373"/>
                      </a:cubicBezTo>
                      <a:cubicBezTo>
                        <a:pt x="167" y="4359"/>
                        <a:pt x="147" y="4282"/>
                        <a:pt x="164" y="4257"/>
                      </a:cubicBezTo>
                      <a:cubicBezTo>
                        <a:pt x="173" y="4243"/>
                        <a:pt x="204" y="4224"/>
                        <a:pt x="220" y="4221"/>
                      </a:cubicBezTo>
                      <a:cubicBezTo>
                        <a:pt x="249" y="4215"/>
                        <a:pt x="312" y="4257"/>
                        <a:pt x="337" y="4240"/>
                      </a:cubicBezTo>
                      <a:cubicBezTo>
                        <a:pt x="372" y="4216"/>
                        <a:pt x="387" y="4114"/>
                        <a:pt x="373" y="4073"/>
                      </a:cubicBezTo>
                      <a:cubicBezTo>
                        <a:pt x="365" y="4050"/>
                        <a:pt x="298" y="4034"/>
                        <a:pt x="297" y="4009"/>
                      </a:cubicBezTo>
                      <a:cubicBezTo>
                        <a:pt x="297" y="3983"/>
                        <a:pt x="346" y="3937"/>
                        <a:pt x="372" y="3939"/>
                      </a:cubicBezTo>
                      <a:cubicBezTo>
                        <a:pt x="405" y="3941"/>
                        <a:pt x="431" y="4022"/>
                        <a:pt x="459" y="4041"/>
                      </a:cubicBezTo>
                      <a:cubicBezTo>
                        <a:pt x="502" y="4070"/>
                        <a:pt x="614" y="4134"/>
                        <a:pt x="658" y="4106"/>
                      </a:cubicBezTo>
                      <a:cubicBezTo>
                        <a:pt x="700" y="4078"/>
                        <a:pt x="648" y="3946"/>
                        <a:pt x="679" y="3907"/>
                      </a:cubicBezTo>
                      <a:cubicBezTo>
                        <a:pt x="692" y="3889"/>
                        <a:pt x="748" y="3892"/>
                        <a:pt x="763" y="3876"/>
                      </a:cubicBezTo>
                      <a:cubicBezTo>
                        <a:pt x="789" y="3846"/>
                        <a:pt x="811" y="3761"/>
                        <a:pt x="802" y="3723"/>
                      </a:cubicBezTo>
                      <a:cubicBezTo>
                        <a:pt x="795" y="3691"/>
                        <a:pt x="722" y="3657"/>
                        <a:pt x="717" y="3625"/>
                      </a:cubicBezTo>
                      <a:cubicBezTo>
                        <a:pt x="711" y="3593"/>
                        <a:pt x="758" y="3538"/>
                        <a:pt x="764" y="3507"/>
                      </a:cubicBezTo>
                      <a:cubicBezTo>
                        <a:pt x="771" y="3474"/>
                        <a:pt x="775" y="3404"/>
                        <a:pt x="768" y="3371"/>
                      </a:cubicBezTo>
                      <a:cubicBezTo>
                        <a:pt x="764" y="3347"/>
                        <a:pt x="728" y="3307"/>
                        <a:pt x="728" y="3282"/>
                      </a:cubicBezTo>
                      <a:cubicBezTo>
                        <a:pt x="727" y="3259"/>
                        <a:pt x="757" y="3218"/>
                        <a:pt x="763" y="3196"/>
                      </a:cubicBezTo>
                      <a:cubicBezTo>
                        <a:pt x="770" y="3170"/>
                        <a:pt x="793" y="3113"/>
                        <a:pt x="780" y="3089"/>
                      </a:cubicBezTo>
                      <a:cubicBezTo>
                        <a:pt x="767" y="3065"/>
                        <a:pt x="685" y="3074"/>
                        <a:pt x="680" y="3047"/>
                      </a:cubicBezTo>
                      <a:cubicBezTo>
                        <a:pt x="673" y="3009"/>
                        <a:pt x="771" y="2973"/>
                        <a:pt x="795" y="2942"/>
                      </a:cubicBezTo>
                      <a:cubicBezTo>
                        <a:pt x="816" y="2914"/>
                        <a:pt x="849" y="2852"/>
                        <a:pt x="858" y="2818"/>
                      </a:cubicBezTo>
                      <a:cubicBezTo>
                        <a:pt x="865" y="2796"/>
                        <a:pt x="858" y="2746"/>
                        <a:pt x="867" y="2724"/>
                      </a:cubicBezTo>
                      <a:cubicBezTo>
                        <a:pt x="874" y="2707"/>
                        <a:pt x="905" y="2683"/>
                        <a:pt x="913" y="2667"/>
                      </a:cubicBezTo>
                      <a:cubicBezTo>
                        <a:pt x="921" y="2651"/>
                        <a:pt x="930" y="2616"/>
                        <a:pt x="928" y="2598"/>
                      </a:cubicBezTo>
                      <a:cubicBezTo>
                        <a:pt x="926" y="2576"/>
                        <a:pt x="895" y="2538"/>
                        <a:pt x="895" y="2515"/>
                      </a:cubicBezTo>
                      <a:cubicBezTo>
                        <a:pt x="894" y="2483"/>
                        <a:pt x="917" y="2416"/>
                        <a:pt x="941" y="2393"/>
                      </a:cubicBezTo>
                      <a:cubicBezTo>
                        <a:pt x="954" y="2381"/>
                        <a:pt x="997" y="2385"/>
                        <a:pt x="1008" y="2371"/>
                      </a:cubicBezTo>
                      <a:cubicBezTo>
                        <a:pt x="1026" y="2348"/>
                        <a:pt x="998" y="2277"/>
                        <a:pt x="1017" y="2255"/>
                      </a:cubicBezTo>
                      <a:cubicBezTo>
                        <a:pt x="1028" y="2241"/>
                        <a:pt x="1069" y="2229"/>
                        <a:pt x="1085" y="2236"/>
                      </a:cubicBezTo>
                      <a:cubicBezTo>
                        <a:pt x="1115" y="2250"/>
                        <a:pt x="1112" y="2348"/>
                        <a:pt x="1144" y="2353"/>
                      </a:cubicBezTo>
                      <a:cubicBezTo>
                        <a:pt x="1171" y="2357"/>
                        <a:pt x="1196" y="2286"/>
                        <a:pt x="1221" y="2274"/>
                      </a:cubicBezTo>
                      <a:cubicBezTo>
                        <a:pt x="1250" y="2261"/>
                        <a:pt x="1318" y="2253"/>
                        <a:pt x="1346" y="2266"/>
                      </a:cubicBezTo>
                      <a:cubicBezTo>
                        <a:pt x="1368" y="2276"/>
                        <a:pt x="1384" y="2330"/>
                        <a:pt x="1405" y="2343"/>
                      </a:cubicBezTo>
                      <a:cubicBezTo>
                        <a:pt x="1440" y="2364"/>
                        <a:pt x="1530" y="2395"/>
                        <a:pt x="1565" y="2374"/>
                      </a:cubicBezTo>
                      <a:cubicBezTo>
                        <a:pt x="1603" y="2351"/>
                        <a:pt x="1596" y="2244"/>
                        <a:pt x="1614" y="2204"/>
                      </a:cubicBezTo>
                      <a:cubicBezTo>
                        <a:pt x="1627" y="2177"/>
                        <a:pt x="1661" y="2127"/>
                        <a:pt x="1680" y="2103"/>
                      </a:cubicBezTo>
                      <a:cubicBezTo>
                        <a:pt x="1706" y="2069"/>
                        <a:pt x="1791" y="2018"/>
                        <a:pt x="1796" y="1976"/>
                      </a:cubicBezTo>
                      <a:cubicBezTo>
                        <a:pt x="1799" y="1952"/>
                        <a:pt x="1768" y="1911"/>
                        <a:pt x="1753" y="1893"/>
                      </a:cubicBezTo>
                      <a:cubicBezTo>
                        <a:pt x="1726" y="1859"/>
                        <a:pt x="1632" y="1824"/>
                        <a:pt x="1620" y="1782"/>
                      </a:cubicBezTo>
                      <a:cubicBezTo>
                        <a:pt x="1609" y="1746"/>
                        <a:pt x="1650" y="1674"/>
                        <a:pt x="1663" y="1639"/>
                      </a:cubicBezTo>
                      <a:cubicBezTo>
                        <a:pt x="1670" y="1621"/>
                        <a:pt x="1698" y="1588"/>
                        <a:pt x="1695" y="1569"/>
                      </a:cubicBezTo>
                      <a:cubicBezTo>
                        <a:pt x="1692" y="1542"/>
                        <a:pt x="1635" y="1512"/>
                        <a:pt x="1628" y="1486"/>
                      </a:cubicBezTo>
                      <a:cubicBezTo>
                        <a:pt x="1621" y="1460"/>
                        <a:pt x="1625" y="1397"/>
                        <a:pt x="1643" y="1377"/>
                      </a:cubicBezTo>
                      <a:cubicBezTo>
                        <a:pt x="1661" y="1357"/>
                        <a:pt x="1720" y="1343"/>
                        <a:pt x="1746" y="1349"/>
                      </a:cubicBezTo>
                      <a:cubicBezTo>
                        <a:pt x="1770" y="1354"/>
                        <a:pt x="1797" y="1408"/>
                        <a:pt x="1822" y="1413"/>
                      </a:cubicBezTo>
                      <a:cubicBezTo>
                        <a:pt x="1852" y="1419"/>
                        <a:pt x="1911" y="1388"/>
                        <a:pt x="1939" y="1375"/>
                      </a:cubicBezTo>
                      <a:cubicBezTo>
                        <a:pt x="1969" y="1362"/>
                        <a:pt x="2017" y="1309"/>
                        <a:pt x="2049" y="1307"/>
                      </a:cubicBezTo>
                      <a:cubicBezTo>
                        <a:pt x="2079" y="1305"/>
                        <a:pt x="2129" y="1365"/>
                        <a:pt x="2158" y="1359"/>
                      </a:cubicBezTo>
                      <a:cubicBezTo>
                        <a:pt x="2199" y="1350"/>
                        <a:pt x="2257" y="1272"/>
                        <a:pt x="2265" y="1231"/>
                      </a:cubicBezTo>
                      <a:cubicBezTo>
                        <a:pt x="2268" y="1213"/>
                        <a:pt x="2252" y="1176"/>
                        <a:pt x="2242" y="1159"/>
                      </a:cubicBezTo>
                      <a:cubicBezTo>
                        <a:pt x="2223" y="1127"/>
                        <a:pt x="2139" y="1086"/>
                        <a:pt x="2140" y="1049"/>
                      </a:cubicBezTo>
                      <a:cubicBezTo>
                        <a:pt x="2140" y="1029"/>
                        <a:pt x="2192" y="1011"/>
                        <a:pt x="2196" y="991"/>
                      </a:cubicBezTo>
                      <a:cubicBezTo>
                        <a:pt x="2200" y="970"/>
                        <a:pt x="2162" y="932"/>
                        <a:pt x="2165" y="911"/>
                      </a:cubicBezTo>
                      <a:cubicBezTo>
                        <a:pt x="2169" y="886"/>
                        <a:pt x="2210" y="847"/>
                        <a:pt x="2231" y="831"/>
                      </a:cubicBezTo>
                      <a:cubicBezTo>
                        <a:pt x="2264" y="807"/>
                        <a:pt x="2342" y="778"/>
                        <a:pt x="2382" y="771"/>
                      </a:cubicBezTo>
                      <a:cubicBezTo>
                        <a:pt x="2415" y="765"/>
                        <a:pt x="2485" y="762"/>
                        <a:pt x="2516" y="774"/>
                      </a:cubicBezTo>
                      <a:cubicBezTo>
                        <a:pt x="2542" y="784"/>
                        <a:pt x="2574" y="854"/>
                        <a:pt x="2601" y="847"/>
                      </a:cubicBezTo>
                      <a:cubicBezTo>
                        <a:pt x="2620" y="842"/>
                        <a:pt x="2630" y="794"/>
                        <a:pt x="2626" y="775"/>
                      </a:cubicBezTo>
                      <a:cubicBezTo>
                        <a:pt x="2622" y="752"/>
                        <a:pt x="2566" y="726"/>
                        <a:pt x="2566" y="702"/>
                      </a:cubicBezTo>
                      <a:cubicBezTo>
                        <a:pt x="2567" y="686"/>
                        <a:pt x="2600" y="668"/>
                        <a:pt x="2610" y="655"/>
                      </a:cubicBezTo>
                      <a:cubicBezTo>
                        <a:pt x="2622" y="637"/>
                        <a:pt x="2648" y="601"/>
                        <a:pt x="2648" y="580"/>
                      </a:cubicBezTo>
                      <a:cubicBezTo>
                        <a:pt x="2647" y="565"/>
                        <a:pt x="2632" y="536"/>
                        <a:pt x="2619" y="527"/>
                      </a:cubicBezTo>
                      <a:cubicBezTo>
                        <a:pt x="2588" y="505"/>
                        <a:pt x="2484" y="540"/>
                        <a:pt x="2467" y="506"/>
                      </a:cubicBezTo>
                      <a:cubicBezTo>
                        <a:pt x="2457" y="487"/>
                        <a:pt x="2507" y="453"/>
                        <a:pt x="2509" y="432"/>
                      </a:cubicBezTo>
                      <a:cubicBezTo>
                        <a:pt x="2511" y="408"/>
                        <a:pt x="2474" y="366"/>
                        <a:pt x="2475" y="342"/>
                      </a:cubicBezTo>
                      <a:cubicBezTo>
                        <a:pt x="2476" y="328"/>
                        <a:pt x="2499" y="305"/>
                        <a:pt x="2502" y="291"/>
                      </a:cubicBezTo>
                      <a:cubicBezTo>
                        <a:pt x="2503" y="284"/>
                        <a:pt x="2496" y="269"/>
                        <a:pt x="2500" y="263"/>
                      </a:cubicBezTo>
                      <a:cubicBezTo>
                        <a:pt x="2519" y="232"/>
                        <a:pt x="2599" y="210"/>
                        <a:pt x="2636" y="207"/>
                      </a:cubicBezTo>
                      <a:cubicBezTo>
                        <a:pt x="2662" y="205"/>
                        <a:pt x="2711" y="235"/>
                        <a:pt x="2737" y="232"/>
                      </a:cubicBezTo>
                      <a:cubicBezTo>
                        <a:pt x="2767" y="230"/>
                        <a:pt x="2818" y="186"/>
                        <a:pt x="2848" y="183"/>
                      </a:cubicBezTo>
                      <a:cubicBezTo>
                        <a:pt x="2876" y="181"/>
                        <a:pt x="2929" y="221"/>
                        <a:pt x="2955" y="211"/>
                      </a:cubicBezTo>
                      <a:cubicBezTo>
                        <a:pt x="2975" y="204"/>
                        <a:pt x="2997" y="161"/>
                        <a:pt x="3007" y="141"/>
                      </a:cubicBezTo>
                      <a:cubicBezTo>
                        <a:pt x="3019" y="116"/>
                        <a:pt x="3021" y="54"/>
                        <a:pt x="3042" y="35"/>
                      </a:cubicBezTo>
                      <a:cubicBezTo>
                        <a:pt x="3060" y="17"/>
                        <a:pt x="3118" y="0"/>
                        <a:pt x="3142" y="9"/>
                      </a:cubicBezTo>
                      <a:cubicBezTo>
                        <a:pt x="3149" y="11"/>
                        <a:pt x="3155" y="26"/>
                        <a:pt x="3159" y="33"/>
                      </a:cubicBezTo>
                      <a:cubicBezTo>
                        <a:pt x="3166" y="47"/>
                        <a:pt x="3176" y="79"/>
                        <a:pt x="3180" y="94"/>
                      </a:cubicBezTo>
                      <a:cubicBezTo>
                        <a:pt x="3187" y="121"/>
                        <a:pt x="3181" y="183"/>
                        <a:pt x="3200" y="203"/>
                      </a:cubicBezTo>
                      <a:cubicBezTo>
                        <a:pt x="3224" y="230"/>
                        <a:pt x="3304" y="232"/>
                        <a:pt x="3339" y="242"/>
                      </a:cubicBezTo>
                      <a:cubicBezTo>
                        <a:pt x="3370" y="250"/>
                        <a:pt x="3433" y="280"/>
                        <a:pt x="3465" y="273"/>
                      </a:cubicBezTo>
                      <a:cubicBezTo>
                        <a:pt x="3487" y="269"/>
                        <a:pt x="3513" y="222"/>
                        <a:pt x="3535" y="220"/>
                      </a:cubicBezTo>
                      <a:cubicBezTo>
                        <a:pt x="3558" y="218"/>
                        <a:pt x="3594" y="257"/>
                        <a:pt x="3617" y="262"/>
                      </a:cubicBezTo>
                      <a:cubicBezTo>
                        <a:pt x="3635" y="266"/>
                        <a:pt x="3680" y="242"/>
                        <a:pt x="3692" y="256"/>
                      </a:cubicBezTo>
                      <a:cubicBezTo>
                        <a:pt x="3707" y="274"/>
                        <a:pt x="3657" y="323"/>
                        <a:pt x="3667" y="343"/>
                      </a:cubicBezTo>
                      <a:cubicBezTo>
                        <a:pt x="3687" y="383"/>
                        <a:pt x="3792" y="390"/>
                        <a:pt x="3835" y="402"/>
                      </a:cubicBezTo>
                      <a:cubicBezTo>
                        <a:pt x="3866" y="411"/>
                        <a:pt x="3936" y="405"/>
                        <a:pt x="3959" y="427"/>
                      </a:cubicBezTo>
                      <a:cubicBezTo>
                        <a:pt x="3984" y="452"/>
                        <a:pt x="3962" y="543"/>
                        <a:pt x="3990" y="565"/>
                      </a:cubicBezTo>
                      <a:cubicBezTo>
                        <a:pt x="4014" y="584"/>
                        <a:pt x="4086" y="577"/>
                        <a:pt x="4113" y="562"/>
                      </a:cubicBezTo>
                      <a:cubicBezTo>
                        <a:pt x="4135" y="550"/>
                        <a:pt x="4145" y="484"/>
                        <a:pt x="4169" y="478"/>
                      </a:cubicBezTo>
                      <a:cubicBezTo>
                        <a:pt x="4204" y="469"/>
                        <a:pt x="4263" y="536"/>
                        <a:pt x="4298" y="542"/>
                      </a:cubicBezTo>
                      <a:cubicBezTo>
                        <a:pt x="4325" y="547"/>
                        <a:pt x="4387" y="547"/>
                        <a:pt x="4407" y="528"/>
                      </a:cubicBezTo>
                      <a:cubicBezTo>
                        <a:pt x="4422" y="515"/>
                        <a:pt x="4407" y="460"/>
                        <a:pt x="4424" y="450"/>
                      </a:cubicBezTo>
                      <a:cubicBezTo>
                        <a:pt x="4452" y="434"/>
                        <a:pt x="4515" y="500"/>
                        <a:pt x="4545" y="489"/>
                      </a:cubicBezTo>
                      <a:cubicBezTo>
                        <a:pt x="4585" y="475"/>
                        <a:pt x="4600" y="370"/>
                        <a:pt x="4635" y="346"/>
                      </a:cubicBezTo>
                      <a:cubicBezTo>
                        <a:pt x="4644" y="340"/>
                        <a:pt x="4668" y="337"/>
                        <a:pt x="4679" y="338"/>
                      </a:cubicBezTo>
                      <a:cubicBezTo>
                        <a:pt x="4708" y="340"/>
                        <a:pt x="4761" y="363"/>
                        <a:pt x="4786" y="377"/>
                      </a:cubicBezTo>
                      <a:cubicBezTo>
                        <a:pt x="4814" y="392"/>
                        <a:pt x="4871" y="426"/>
                        <a:pt x="4887" y="453"/>
                      </a:cubicBezTo>
                      <a:cubicBezTo>
                        <a:pt x="4900" y="474"/>
                        <a:pt x="4885" y="535"/>
                        <a:pt x="4904" y="551"/>
                      </a:cubicBezTo>
                      <a:cubicBezTo>
                        <a:pt x="4936" y="577"/>
                        <a:pt x="5038" y="518"/>
                        <a:pt x="5069" y="545"/>
                      </a:cubicBezTo>
                      <a:cubicBezTo>
                        <a:pt x="5079" y="553"/>
                        <a:pt x="5067" y="586"/>
                        <a:pt x="5075" y="596"/>
                      </a:cubicBezTo>
                      <a:cubicBezTo>
                        <a:pt x="5087" y="611"/>
                        <a:pt x="5137" y="605"/>
                        <a:pt x="5148" y="621"/>
                      </a:cubicBezTo>
                      <a:cubicBezTo>
                        <a:pt x="5166" y="647"/>
                        <a:pt x="5151" y="716"/>
                        <a:pt x="5148" y="747"/>
                      </a:cubicBezTo>
                      <a:cubicBezTo>
                        <a:pt x="5145" y="775"/>
                        <a:pt x="5118" y="829"/>
                        <a:pt x="5123" y="856"/>
                      </a:cubicBezTo>
                      <a:cubicBezTo>
                        <a:pt x="5129" y="896"/>
                        <a:pt x="5171" y="975"/>
                        <a:pt x="5207" y="994"/>
                      </a:cubicBezTo>
                      <a:cubicBezTo>
                        <a:pt x="5243" y="1014"/>
                        <a:pt x="5336" y="972"/>
                        <a:pt x="5372" y="991"/>
                      </a:cubicBezTo>
                      <a:cubicBezTo>
                        <a:pt x="5416" y="1014"/>
                        <a:pt x="5433" y="1139"/>
                        <a:pt x="5479" y="1157"/>
                      </a:cubicBezTo>
                      <a:cubicBezTo>
                        <a:pt x="5511" y="1169"/>
                        <a:pt x="5582" y="1105"/>
                        <a:pt x="5613" y="1120"/>
                      </a:cubicBezTo>
                      <a:cubicBezTo>
                        <a:pt x="5639" y="1132"/>
                        <a:pt x="5653" y="1196"/>
                        <a:pt x="5658" y="1224"/>
                      </a:cubicBezTo>
                      <a:cubicBezTo>
                        <a:pt x="5661" y="1240"/>
                        <a:pt x="5662" y="1274"/>
                        <a:pt x="5655" y="1288"/>
                      </a:cubicBezTo>
                      <a:cubicBezTo>
                        <a:pt x="5648" y="1305"/>
                        <a:pt x="5614" y="1325"/>
                        <a:pt x="5602" y="1339"/>
                      </a:cubicBezTo>
                      <a:cubicBezTo>
                        <a:pt x="5583" y="1362"/>
                        <a:pt x="5549" y="1413"/>
                        <a:pt x="5535" y="1440"/>
                      </a:cubicBezTo>
                      <a:cubicBezTo>
                        <a:pt x="5526" y="1457"/>
                        <a:pt x="5501" y="1493"/>
                        <a:pt x="5504" y="1513"/>
                      </a:cubicBezTo>
                      <a:cubicBezTo>
                        <a:pt x="5509" y="1551"/>
                        <a:pt x="5570" y="1609"/>
                        <a:pt x="5599" y="1633"/>
                      </a:cubicBezTo>
                      <a:cubicBezTo>
                        <a:pt x="5626" y="1655"/>
                        <a:pt x="5709" y="1665"/>
                        <a:pt x="5720" y="1698"/>
                      </a:cubicBezTo>
                      <a:cubicBezTo>
                        <a:pt x="5728" y="1722"/>
                        <a:pt x="5693" y="1772"/>
                        <a:pt x="5675" y="1790"/>
                      </a:cubicBezTo>
                      <a:cubicBezTo>
                        <a:pt x="5654" y="1811"/>
                        <a:pt x="5581" y="1814"/>
                        <a:pt x="5569" y="1841"/>
                      </a:cubicBezTo>
                      <a:cubicBezTo>
                        <a:pt x="5562" y="1855"/>
                        <a:pt x="5571" y="1896"/>
                        <a:pt x="5585" y="1903"/>
                      </a:cubicBezTo>
                      <a:cubicBezTo>
                        <a:pt x="5608" y="1914"/>
                        <a:pt x="5654" y="1862"/>
                        <a:pt x="5679" y="1862"/>
                      </a:cubicBezTo>
                      <a:cubicBezTo>
                        <a:pt x="5702" y="1862"/>
                        <a:pt x="5754" y="1875"/>
                        <a:pt x="5765" y="1896"/>
                      </a:cubicBezTo>
                      <a:cubicBezTo>
                        <a:pt x="5778" y="1921"/>
                        <a:pt x="5715" y="1992"/>
                        <a:pt x="5738" y="2009"/>
                      </a:cubicBezTo>
                      <a:cubicBezTo>
                        <a:pt x="5769" y="2033"/>
                        <a:pt x="5843" y="1957"/>
                        <a:pt x="5874" y="1933"/>
                      </a:cubicBezTo>
                      <a:cubicBezTo>
                        <a:pt x="5901" y="1913"/>
                        <a:pt x="5937" y="1842"/>
                        <a:pt x="5971" y="1840"/>
                      </a:cubicBezTo>
                      <a:cubicBezTo>
                        <a:pt x="6000" y="1837"/>
                        <a:pt x="6039" y="1905"/>
                        <a:pt x="6068" y="1905"/>
                      </a:cubicBezTo>
                      <a:cubicBezTo>
                        <a:pt x="6088" y="1905"/>
                        <a:pt x="6116" y="1856"/>
                        <a:pt x="6136" y="1859"/>
                      </a:cubicBezTo>
                      <a:cubicBezTo>
                        <a:pt x="6177" y="1866"/>
                        <a:pt x="6213" y="1956"/>
                        <a:pt x="6235" y="1991"/>
                      </a:cubicBezTo>
                      <a:cubicBezTo>
                        <a:pt x="6248" y="2012"/>
                        <a:pt x="6256" y="2069"/>
                        <a:pt x="6278" y="2081"/>
                      </a:cubicBezTo>
                      <a:cubicBezTo>
                        <a:pt x="6309" y="2098"/>
                        <a:pt x="6384" y="2054"/>
                        <a:pt x="6417" y="2065"/>
                      </a:cubicBezTo>
                      <a:cubicBezTo>
                        <a:pt x="6460" y="2080"/>
                        <a:pt x="6529" y="2152"/>
                        <a:pt x="6546" y="2194"/>
                      </a:cubicBezTo>
                      <a:cubicBezTo>
                        <a:pt x="6560" y="2227"/>
                        <a:pt x="6561" y="2304"/>
                        <a:pt x="6546" y="2336"/>
                      </a:cubicBezTo>
                      <a:cubicBezTo>
                        <a:pt x="6533" y="2364"/>
                        <a:pt x="6467" y="2388"/>
                        <a:pt x="6455" y="2416"/>
                      </a:cubicBezTo>
                      <a:cubicBezTo>
                        <a:pt x="6428" y="2477"/>
                        <a:pt x="6418" y="2635"/>
                        <a:pt x="6465" y="2682"/>
                      </a:cubicBezTo>
                      <a:cubicBezTo>
                        <a:pt x="6493" y="2711"/>
                        <a:pt x="6592" y="2668"/>
                        <a:pt x="6624" y="2691"/>
                      </a:cubicBezTo>
                      <a:cubicBezTo>
                        <a:pt x="6651" y="2710"/>
                        <a:pt x="6670" y="2780"/>
                        <a:pt x="6674" y="2812"/>
                      </a:cubicBezTo>
                      <a:cubicBezTo>
                        <a:pt x="6679" y="2846"/>
                        <a:pt x="6673" y="2917"/>
                        <a:pt x="6660" y="2949"/>
                      </a:cubicBezTo>
                      <a:cubicBezTo>
                        <a:pt x="6648" y="2975"/>
                        <a:pt x="6610" y="3026"/>
                        <a:pt x="6583" y="3035"/>
                      </a:cubicBezTo>
                      <a:cubicBezTo>
                        <a:pt x="6536" y="3049"/>
                        <a:pt x="6439" y="3003"/>
                        <a:pt x="6394" y="2984"/>
                      </a:cubicBezTo>
                      <a:cubicBezTo>
                        <a:pt x="6341" y="2962"/>
                        <a:pt x="6254" y="2868"/>
                        <a:pt x="6196" y="2865"/>
                      </a:cubicBezTo>
                      <a:cubicBezTo>
                        <a:pt x="6150" y="2862"/>
                        <a:pt x="6056" y="2905"/>
                        <a:pt x="6028" y="2941"/>
                      </a:cubicBezTo>
                      <a:cubicBezTo>
                        <a:pt x="6001" y="2975"/>
                        <a:pt x="5976" y="3070"/>
                        <a:pt x="5996" y="3108"/>
                      </a:cubicBezTo>
                      <a:cubicBezTo>
                        <a:pt x="6007" y="3129"/>
                        <a:pt x="6074" y="3126"/>
                        <a:pt x="6086" y="3147"/>
                      </a:cubicBezTo>
                      <a:cubicBezTo>
                        <a:pt x="6099" y="3172"/>
                        <a:pt x="6061" y="3233"/>
                        <a:pt x="6069" y="3261"/>
                      </a:cubicBezTo>
                      <a:cubicBezTo>
                        <a:pt x="6075" y="3283"/>
                        <a:pt x="6112" y="3313"/>
                        <a:pt x="6125" y="3332"/>
                      </a:cubicBezTo>
                      <a:cubicBezTo>
                        <a:pt x="6142" y="3358"/>
                        <a:pt x="6186" y="3408"/>
                        <a:pt x="6188" y="3439"/>
                      </a:cubicBezTo>
                      <a:cubicBezTo>
                        <a:pt x="6190" y="3473"/>
                        <a:pt x="6136" y="3531"/>
                        <a:pt x="6132" y="3566"/>
                      </a:cubicBezTo>
                      <a:cubicBezTo>
                        <a:pt x="6129" y="3594"/>
                        <a:pt x="6131" y="3658"/>
                        <a:pt x="6153" y="3676"/>
                      </a:cubicBezTo>
                      <a:cubicBezTo>
                        <a:pt x="6179" y="3698"/>
                        <a:pt x="6256" y="3681"/>
                        <a:pt x="6289" y="3672"/>
                      </a:cubicBezTo>
                      <a:cubicBezTo>
                        <a:pt x="6309" y="3667"/>
                        <a:pt x="6342" y="3627"/>
                        <a:pt x="6360" y="3635"/>
                      </a:cubicBezTo>
                      <a:cubicBezTo>
                        <a:pt x="6399" y="3651"/>
                        <a:pt x="6417" y="3756"/>
                        <a:pt x="6405" y="3796"/>
                      </a:cubicBezTo>
                      <a:cubicBezTo>
                        <a:pt x="6397" y="3824"/>
                        <a:pt x="6343" y="3859"/>
                        <a:pt x="6317" y="3874"/>
                      </a:cubicBezTo>
                      <a:cubicBezTo>
                        <a:pt x="6302" y="3883"/>
                        <a:pt x="6261" y="3883"/>
                        <a:pt x="6250" y="3897"/>
                      </a:cubicBezTo>
                      <a:cubicBezTo>
                        <a:pt x="6220" y="3936"/>
                        <a:pt x="6269" y="4056"/>
                        <a:pt x="6237" y="4093"/>
                      </a:cubicBezTo>
                      <a:cubicBezTo>
                        <a:pt x="6220" y="4113"/>
                        <a:pt x="6152" y="4095"/>
                        <a:pt x="6134" y="4114"/>
                      </a:cubicBezTo>
                      <a:cubicBezTo>
                        <a:pt x="6108" y="4140"/>
                        <a:pt x="6106" y="4224"/>
                        <a:pt x="6108" y="4261"/>
                      </a:cubicBezTo>
                      <a:cubicBezTo>
                        <a:pt x="6110" y="4296"/>
                        <a:pt x="6159" y="4362"/>
                        <a:pt x="6145" y="4394"/>
                      </a:cubicBezTo>
                      <a:cubicBezTo>
                        <a:pt x="6128" y="4436"/>
                        <a:pt x="6005" y="4442"/>
                        <a:pt x="5986" y="4484"/>
                      </a:cubicBezTo>
                      <a:cubicBezTo>
                        <a:pt x="5978" y="4502"/>
                        <a:pt x="5996" y="4545"/>
                        <a:pt x="6003" y="4564"/>
                      </a:cubicBezTo>
                      <a:cubicBezTo>
                        <a:pt x="6010" y="4582"/>
                        <a:pt x="6040" y="4612"/>
                        <a:pt x="6041" y="4632"/>
                      </a:cubicBezTo>
                      <a:cubicBezTo>
                        <a:pt x="6041" y="4646"/>
                        <a:pt x="6015" y="4669"/>
                        <a:pt x="6013" y="4684"/>
                      </a:cubicBezTo>
                      <a:cubicBezTo>
                        <a:pt x="6008" y="4707"/>
                        <a:pt x="6044" y="4766"/>
                        <a:pt x="6024" y="4779"/>
                      </a:cubicBezTo>
                      <a:cubicBezTo>
                        <a:pt x="5998" y="4797"/>
                        <a:pt x="5944" y="4717"/>
                        <a:pt x="5914" y="4723"/>
                      </a:cubicBezTo>
                      <a:cubicBezTo>
                        <a:pt x="5900" y="4726"/>
                        <a:pt x="5891" y="4760"/>
                        <a:pt x="5878" y="4764"/>
                      </a:cubicBezTo>
                      <a:cubicBezTo>
                        <a:pt x="5849" y="4774"/>
                        <a:pt x="5789" y="4740"/>
                        <a:pt x="5758" y="4736"/>
                      </a:cubicBezTo>
                      <a:cubicBezTo>
                        <a:pt x="5735" y="4734"/>
                        <a:pt x="5677" y="4716"/>
                        <a:pt x="5665" y="4736"/>
                      </a:cubicBezTo>
                      <a:cubicBezTo>
                        <a:pt x="5655" y="4751"/>
                        <a:pt x="5693" y="4782"/>
                        <a:pt x="5697" y="4800"/>
                      </a:cubicBezTo>
                      <a:cubicBezTo>
                        <a:pt x="5702" y="4823"/>
                        <a:pt x="5703" y="4873"/>
                        <a:pt x="5695" y="4895"/>
                      </a:cubicBezTo>
                      <a:cubicBezTo>
                        <a:pt x="5684" y="4925"/>
                        <a:pt x="5649" y="4987"/>
                        <a:pt x="5618" y="4996"/>
                      </a:cubicBezTo>
                      <a:cubicBezTo>
                        <a:pt x="5592" y="5004"/>
                        <a:pt x="5544" y="4962"/>
                        <a:pt x="5517" y="4959"/>
                      </a:cubicBezTo>
                      <a:cubicBezTo>
                        <a:pt x="5484" y="4955"/>
                        <a:pt x="5418" y="4968"/>
                        <a:pt x="5386" y="4976"/>
                      </a:cubicBezTo>
                      <a:cubicBezTo>
                        <a:pt x="5355" y="4983"/>
                        <a:pt x="5297" y="5021"/>
                        <a:pt x="5265" y="5020"/>
                      </a:cubicBezTo>
                      <a:cubicBezTo>
                        <a:pt x="5230" y="5020"/>
                        <a:pt x="5172" y="4965"/>
                        <a:pt x="5138" y="4966"/>
                      </a:cubicBezTo>
                      <a:cubicBezTo>
                        <a:pt x="5113" y="4967"/>
                        <a:pt x="5068" y="4996"/>
                        <a:pt x="5050" y="5013"/>
                      </a:cubicBezTo>
                      <a:cubicBezTo>
                        <a:pt x="5037" y="5024"/>
                        <a:pt x="5008" y="5051"/>
                        <a:pt x="5012" y="5067"/>
                      </a:cubicBezTo>
                      <a:cubicBezTo>
                        <a:pt x="5020" y="5094"/>
                        <a:pt x="5105" y="5084"/>
                        <a:pt x="5115" y="5110"/>
                      </a:cubicBezTo>
                      <a:cubicBezTo>
                        <a:pt x="5122" y="5129"/>
                        <a:pt x="5094" y="5168"/>
                        <a:pt x="5080" y="5183"/>
                      </a:cubicBezTo>
                      <a:cubicBezTo>
                        <a:pt x="5062" y="5202"/>
                        <a:pt x="5003" y="5211"/>
                        <a:pt x="4990" y="5234"/>
                      </a:cubicBezTo>
                      <a:cubicBezTo>
                        <a:pt x="4977" y="5255"/>
                        <a:pt x="4988" y="5308"/>
                        <a:pt x="4988" y="5333"/>
                      </a:cubicBezTo>
                      <a:cubicBezTo>
                        <a:pt x="4987" y="5377"/>
                        <a:pt x="4955" y="5477"/>
                        <a:pt x="4986" y="5508"/>
                      </a:cubicBezTo>
                      <a:cubicBezTo>
                        <a:pt x="5014" y="5536"/>
                        <a:pt x="5110" y="5484"/>
                        <a:pt x="5141" y="5507"/>
                      </a:cubicBezTo>
                      <a:cubicBezTo>
                        <a:pt x="5166" y="5525"/>
                        <a:pt x="5179" y="5594"/>
                        <a:pt x="5177" y="5624"/>
                      </a:cubicBezTo>
                      <a:cubicBezTo>
                        <a:pt x="5174" y="5663"/>
                        <a:pt x="5123" y="5727"/>
                        <a:pt x="5115" y="5765"/>
                      </a:cubicBezTo>
                      <a:cubicBezTo>
                        <a:pt x="5110" y="5786"/>
                        <a:pt x="5114" y="5832"/>
                        <a:pt x="5113" y="5854"/>
                      </a:cubicBezTo>
                      <a:cubicBezTo>
                        <a:pt x="5113" y="5881"/>
                        <a:pt x="5136" y="5947"/>
                        <a:pt x="5113" y="5961"/>
                      </a:cubicBezTo>
                      <a:cubicBezTo>
                        <a:pt x="5088" y="5977"/>
                        <a:pt x="5027" y="5929"/>
                        <a:pt x="5005" y="5909"/>
                      </a:cubicBezTo>
                      <a:cubicBezTo>
                        <a:pt x="4981" y="5887"/>
                        <a:pt x="4961" y="5820"/>
                        <a:pt x="4938" y="5798"/>
                      </a:cubicBezTo>
                      <a:cubicBezTo>
                        <a:pt x="4918" y="5780"/>
                        <a:pt x="4863" y="5766"/>
                        <a:pt x="4842" y="5750"/>
                      </a:cubicBezTo>
                      <a:cubicBezTo>
                        <a:pt x="4828" y="5738"/>
                        <a:pt x="4811" y="5703"/>
                        <a:pt x="4795" y="5693"/>
                      </a:cubicBezTo>
                      <a:cubicBezTo>
                        <a:pt x="4778" y="5683"/>
                        <a:pt x="4732" y="5688"/>
                        <a:pt x="4717" y="5675"/>
                      </a:cubicBezTo>
                      <a:cubicBezTo>
                        <a:pt x="4702" y="5661"/>
                        <a:pt x="4709" y="5599"/>
                        <a:pt x="4689" y="5598"/>
                      </a:cubicBezTo>
                      <a:cubicBezTo>
                        <a:pt x="4663" y="5597"/>
                        <a:pt x="4650" y="5665"/>
                        <a:pt x="4644" y="5690"/>
                      </a:cubicBezTo>
                      <a:cubicBezTo>
                        <a:pt x="4637" y="5721"/>
                        <a:pt x="4658" y="5789"/>
                        <a:pt x="4646" y="5819"/>
                      </a:cubicBezTo>
                      <a:cubicBezTo>
                        <a:pt x="4638" y="5836"/>
                        <a:pt x="4598" y="5854"/>
                        <a:pt x="4590" y="5871"/>
                      </a:cubicBezTo>
                      <a:cubicBezTo>
                        <a:pt x="4578" y="5898"/>
                        <a:pt x="4584" y="5961"/>
                        <a:pt x="4588" y="5991"/>
                      </a:cubicBezTo>
                      <a:cubicBezTo>
                        <a:pt x="4593" y="6023"/>
                        <a:pt x="4632" y="6084"/>
                        <a:pt x="4627" y="6116"/>
                      </a:cubicBezTo>
                      <a:cubicBezTo>
                        <a:pt x="4623" y="6142"/>
                        <a:pt x="4589" y="6187"/>
                        <a:pt x="4567" y="6200"/>
                      </a:cubicBezTo>
                      <a:cubicBezTo>
                        <a:pt x="4552" y="6210"/>
                        <a:pt x="4510" y="6202"/>
                        <a:pt x="4494" y="6211"/>
                      </a:cubicBezTo>
                      <a:cubicBezTo>
                        <a:pt x="4454" y="6236"/>
                        <a:pt x="4411" y="6326"/>
                        <a:pt x="4382" y="6363"/>
                      </a:cubicBezTo>
                      <a:cubicBezTo>
                        <a:pt x="4360" y="6392"/>
                        <a:pt x="4324" y="6461"/>
                        <a:pt x="4291" y="6477"/>
                      </a:cubicBezTo>
                      <a:cubicBezTo>
                        <a:pt x="4267" y="6488"/>
                        <a:pt x="4207" y="6493"/>
                        <a:pt x="4186" y="6477"/>
                      </a:cubicBezTo>
                      <a:cubicBezTo>
                        <a:pt x="4161" y="6458"/>
                        <a:pt x="4174" y="6377"/>
                        <a:pt x="4150" y="6357"/>
                      </a:cubicBezTo>
                      <a:cubicBezTo>
                        <a:pt x="4127" y="6338"/>
                        <a:pt x="4056" y="6359"/>
                        <a:pt x="4029" y="6344"/>
                      </a:cubicBezTo>
                      <a:cubicBezTo>
                        <a:pt x="3996" y="6327"/>
                        <a:pt x="3972" y="6236"/>
                        <a:pt x="3935" y="6230"/>
                      </a:cubicBezTo>
                      <a:cubicBezTo>
                        <a:pt x="3885" y="6223"/>
                        <a:pt x="3816" y="6329"/>
                        <a:pt x="3767" y="6342"/>
                      </a:cubicBezTo>
                      <a:cubicBezTo>
                        <a:pt x="3739" y="6350"/>
                        <a:pt x="3670" y="6357"/>
                        <a:pt x="3649" y="6337"/>
                      </a:cubicBezTo>
                      <a:cubicBezTo>
                        <a:pt x="3616" y="6305"/>
                        <a:pt x="3652" y="6197"/>
                        <a:pt x="3636" y="6153"/>
                      </a:cubicBezTo>
                      <a:cubicBezTo>
                        <a:pt x="3623" y="6117"/>
                        <a:pt x="3570" y="6060"/>
                        <a:pt x="3548" y="6028"/>
                      </a:cubicBezTo>
                      <a:cubicBezTo>
                        <a:pt x="3518" y="5983"/>
                        <a:pt x="3478" y="5868"/>
                        <a:pt x="3429" y="5843"/>
                      </a:cubicBezTo>
                      <a:cubicBezTo>
                        <a:pt x="3411" y="5834"/>
                        <a:pt x="3368" y="5858"/>
                        <a:pt x="3350" y="5849"/>
                      </a:cubicBezTo>
                      <a:cubicBezTo>
                        <a:pt x="3333" y="5840"/>
                        <a:pt x="3323" y="5796"/>
                        <a:pt x="3311" y="5781"/>
                      </a:cubicBezTo>
                      <a:cubicBezTo>
                        <a:pt x="3300" y="5768"/>
                        <a:pt x="3267" y="5750"/>
                        <a:pt x="3259" y="5735"/>
                      </a:cubicBezTo>
                      <a:cubicBezTo>
                        <a:pt x="3246" y="5711"/>
                        <a:pt x="3265" y="5643"/>
                        <a:pt x="3242" y="5630"/>
                      </a:cubicBezTo>
                      <a:cubicBezTo>
                        <a:pt x="3216" y="5616"/>
                        <a:pt x="3164" y="5671"/>
                        <a:pt x="3135" y="5677"/>
                      </a:cubicBezTo>
                      <a:cubicBezTo>
                        <a:pt x="3116" y="5680"/>
                        <a:pt x="3073" y="5662"/>
                        <a:pt x="3058" y="5675"/>
                      </a:cubicBezTo>
                      <a:cubicBezTo>
                        <a:pt x="3039" y="5692"/>
                        <a:pt x="3034" y="5754"/>
                        <a:pt x="3043" y="5778"/>
                      </a:cubicBezTo>
                      <a:cubicBezTo>
                        <a:pt x="3051" y="5795"/>
                        <a:pt x="3099" y="5804"/>
                        <a:pt x="3103" y="5823"/>
                      </a:cubicBezTo>
                      <a:cubicBezTo>
                        <a:pt x="3111" y="5855"/>
                        <a:pt x="3072" y="5928"/>
                        <a:pt x="3042" y="5942"/>
                      </a:cubicBezTo>
                      <a:cubicBezTo>
                        <a:pt x="3020" y="5952"/>
                        <a:pt x="2971" y="5932"/>
                        <a:pt x="2950" y="5922"/>
                      </a:cubicBezTo>
                      <a:cubicBezTo>
                        <a:pt x="2912" y="5904"/>
                        <a:pt x="2858" y="5823"/>
                        <a:pt x="2815" y="5819"/>
                      </a:cubicBezTo>
                      <a:cubicBezTo>
                        <a:pt x="2796" y="5817"/>
                        <a:pt x="2764" y="5859"/>
                        <a:pt x="2746" y="5852"/>
                      </a:cubicBezTo>
                      <a:cubicBezTo>
                        <a:pt x="2720" y="5843"/>
                        <a:pt x="2717" y="5773"/>
                        <a:pt x="2698" y="5753"/>
                      </a:cubicBezTo>
                      <a:cubicBezTo>
                        <a:pt x="2674" y="5729"/>
                        <a:pt x="2610" y="5691"/>
                        <a:pt x="2576" y="5694"/>
                      </a:cubicBezTo>
                      <a:cubicBezTo>
                        <a:pt x="2554" y="5695"/>
                        <a:pt x="2525" y="5755"/>
                        <a:pt x="2505" y="5746"/>
                      </a:cubicBezTo>
                      <a:cubicBezTo>
                        <a:pt x="2485" y="5737"/>
                        <a:pt x="2504" y="5679"/>
                        <a:pt x="2494" y="5660"/>
                      </a:cubicBezTo>
                      <a:cubicBezTo>
                        <a:pt x="2467" y="5611"/>
                        <a:pt x="2370" y="5547"/>
                        <a:pt x="2326" y="5514"/>
                      </a:cubicBezTo>
                      <a:cubicBezTo>
                        <a:pt x="2295" y="5491"/>
                        <a:pt x="2233" y="5417"/>
                        <a:pt x="2198" y="5432"/>
                      </a:cubicBezTo>
                      <a:cubicBezTo>
                        <a:pt x="2157" y="5449"/>
                        <a:pt x="2194" y="5575"/>
                        <a:pt x="2161" y="5606"/>
                      </a:cubicBezTo>
                      <a:cubicBezTo>
                        <a:pt x="2146" y="5620"/>
                        <a:pt x="2098" y="5625"/>
                        <a:pt x="2079" y="5617"/>
                      </a:cubicBezTo>
                      <a:cubicBezTo>
                        <a:pt x="2053" y="5607"/>
                        <a:pt x="2037" y="5540"/>
                        <a:pt x="2011" y="5531"/>
                      </a:cubicBezTo>
                      <a:cubicBezTo>
                        <a:pt x="1983" y="5521"/>
                        <a:pt x="1923" y="5548"/>
                        <a:pt x="1895" y="5561"/>
                      </a:cubicBezTo>
                      <a:cubicBezTo>
                        <a:pt x="1874" y="5571"/>
                        <a:pt x="1842" y="5611"/>
                        <a:pt x="1819" y="5615"/>
                      </a:cubicBezTo>
                      <a:cubicBezTo>
                        <a:pt x="1790" y="5620"/>
                        <a:pt x="1736" y="5586"/>
                        <a:pt x="1707" y="5585"/>
                      </a:cubicBezTo>
                      <a:cubicBezTo>
                        <a:pt x="1672" y="5584"/>
                        <a:pt x="1600" y="5594"/>
                        <a:pt x="1570" y="5613"/>
                      </a:cubicBezTo>
                      <a:cubicBezTo>
                        <a:pt x="1556" y="5622"/>
                        <a:pt x="1531" y="5649"/>
                        <a:pt x="1531" y="5665"/>
                      </a:cubicBezTo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Freeform 17"/>
                <p:cNvSpPr>
                  <a:spLocks/>
                </p:cNvSpPr>
                <p:nvPr/>
              </p:nvSpPr>
              <p:spPr bwMode="auto">
                <a:xfrm>
                  <a:off x="2622" y="1909"/>
                  <a:ext cx="951" cy="924"/>
                </a:xfrm>
                <a:custGeom>
                  <a:avLst/>
                  <a:gdLst>
                    <a:gd name="T0" fmla="*/ 1306 w 6679"/>
                    <a:gd name="T1" fmla="*/ 5454 h 6493"/>
                    <a:gd name="T2" fmla="*/ 1090 w 6679"/>
                    <a:gd name="T3" fmla="*/ 5465 h 6493"/>
                    <a:gd name="T4" fmla="*/ 560 w 6679"/>
                    <a:gd name="T5" fmla="*/ 5295 h 6493"/>
                    <a:gd name="T6" fmla="*/ 215 w 6679"/>
                    <a:gd name="T7" fmla="*/ 5002 h 6493"/>
                    <a:gd name="T8" fmla="*/ 78 w 6679"/>
                    <a:gd name="T9" fmla="*/ 4812 h 6493"/>
                    <a:gd name="T10" fmla="*/ 57 w 6679"/>
                    <a:gd name="T11" fmla="*/ 4345 h 6493"/>
                    <a:gd name="T12" fmla="*/ 373 w 6679"/>
                    <a:gd name="T13" fmla="*/ 4073 h 6493"/>
                    <a:gd name="T14" fmla="*/ 679 w 6679"/>
                    <a:gd name="T15" fmla="*/ 3907 h 6493"/>
                    <a:gd name="T16" fmla="*/ 768 w 6679"/>
                    <a:gd name="T17" fmla="*/ 3371 h 6493"/>
                    <a:gd name="T18" fmla="*/ 795 w 6679"/>
                    <a:gd name="T19" fmla="*/ 2942 h 6493"/>
                    <a:gd name="T20" fmla="*/ 895 w 6679"/>
                    <a:gd name="T21" fmla="*/ 2515 h 6493"/>
                    <a:gd name="T22" fmla="*/ 1144 w 6679"/>
                    <a:gd name="T23" fmla="*/ 2353 h 6493"/>
                    <a:gd name="T24" fmla="*/ 1614 w 6679"/>
                    <a:gd name="T25" fmla="*/ 2204 h 6493"/>
                    <a:gd name="T26" fmla="*/ 1663 w 6679"/>
                    <a:gd name="T27" fmla="*/ 1639 h 6493"/>
                    <a:gd name="T28" fmla="*/ 1822 w 6679"/>
                    <a:gd name="T29" fmla="*/ 1413 h 6493"/>
                    <a:gd name="T30" fmla="*/ 2242 w 6679"/>
                    <a:gd name="T31" fmla="*/ 1159 h 6493"/>
                    <a:gd name="T32" fmla="*/ 2382 w 6679"/>
                    <a:gd name="T33" fmla="*/ 771 h 6493"/>
                    <a:gd name="T34" fmla="*/ 2610 w 6679"/>
                    <a:gd name="T35" fmla="*/ 655 h 6493"/>
                    <a:gd name="T36" fmla="*/ 2475 w 6679"/>
                    <a:gd name="T37" fmla="*/ 342 h 6493"/>
                    <a:gd name="T38" fmla="*/ 2848 w 6679"/>
                    <a:gd name="T39" fmla="*/ 183 h 6493"/>
                    <a:gd name="T40" fmla="*/ 3159 w 6679"/>
                    <a:gd name="T41" fmla="*/ 33 h 6493"/>
                    <a:gd name="T42" fmla="*/ 3535 w 6679"/>
                    <a:gd name="T43" fmla="*/ 220 h 6493"/>
                    <a:gd name="T44" fmla="*/ 3959 w 6679"/>
                    <a:gd name="T45" fmla="*/ 427 h 6493"/>
                    <a:gd name="T46" fmla="*/ 4407 w 6679"/>
                    <a:gd name="T47" fmla="*/ 528 h 6493"/>
                    <a:gd name="T48" fmla="*/ 4786 w 6679"/>
                    <a:gd name="T49" fmla="*/ 377 h 6493"/>
                    <a:gd name="T50" fmla="*/ 5148 w 6679"/>
                    <a:gd name="T51" fmla="*/ 621 h 6493"/>
                    <a:gd name="T52" fmla="*/ 5479 w 6679"/>
                    <a:gd name="T53" fmla="*/ 1157 h 6493"/>
                    <a:gd name="T54" fmla="*/ 5535 w 6679"/>
                    <a:gd name="T55" fmla="*/ 1440 h 6493"/>
                    <a:gd name="T56" fmla="*/ 5569 w 6679"/>
                    <a:gd name="T57" fmla="*/ 1841 h 6493"/>
                    <a:gd name="T58" fmla="*/ 5874 w 6679"/>
                    <a:gd name="T59" fmla="*/ 1933 h 6493"/>
                    <a:gd name="T60" fmla="*/ 6278 w 6679"/>
                    <a:gd name="T61" fmla="*/ 2081 h 6493"/>
                    <a:gd name="T62" fmla="*/ 6465 w 6679"/>
                    <a:gd name="T63" fmla="*/ 2682 h 6493"/>
                    <a:gd name="T64" fmla="*/ 6394 w 6679"/>
                    <a:gd name="T65" fmla="*/ 2984 h 6493"/>
                    <a:gd name="T66" fmla="*/ 6069 w 6679"/>
                    <a:gd name="T67" fmla="*/ 3261 h 6493"/>
                    <a:gd name="T68" fmla="*/ 6289 w 6679"/>
                    <a:gd name="T69" fmla="*/ 3672 h 6493"/>
                    <a:gd name="T70" fmla="*/ 6237 w 6679"/>
                    <a:gd name="T71" fmla="*/ 4093 h 6493"/>
                    <a:gd name="T72" fmla="*/ 6003 w 6679"/>
                    <a:gd name="T73" fmla="*/ 4564 h 6493"/>
                    <a:gd name="T74" fmla="*/ 5878 w 6679"/>
                    <a:gd name="T75" fmla="*/ 4764 h 6493"/>
                    <a:gd name="T76" fmla="*/ 5618 w 6679"/>
                    <a:gd name="T77" fmla="*/ 4996 h 6493"/>
                    <a:gd name="T78" fmla="*/ 5050 w 6679"/>
                    <a:gd name="T79" fmla="*/ 5013 h 6493"/>
                    <a:gd name="T80" fmla="*/ 4988 w 6679"/>
                    <a:gd name="T81" fmla="*/ 5333 h 6493"/>
                    <a:gd name="T82" fmla="*/ 5113 w 6679"/>
                    <a:gd name="T83" fmla="*/ 5854 h 6493"/>
                    <a:gd name="T84" fmla="*/ 4795 w 6679"/>
                    <a:gd name="T85" fmla="*/ 5693 h 6493"/>
                    <a:gd name="T86" fmla="*/ 4590 w 6679"/>
                    <a:gd name="T87" fmla="*/ 5871 h 6493"/>
                    <a:gd name="T88" fmla="*/ 4382 w 6679"/>
                    <a:gd name="T89" fmla="*/ 6363 h 6493"/>
                    <a:gd name="T90" fmla="*/ 3935 w 6679"/>
                    <a:gd name="T91" fmla="*/ 6230 h 6493"/>
                    <a:gd name="T92" fmla="*/ 3429 w 6679"/>
                    <a:gd name="T93" fmla="*/ 5843 h 6493"/>
                    <a:gd name="T94" fmla="*/ 3135 w 6679"/>
                    <a:gd name="T95" fmla="*/ 5677 h 6493"/>
                    <a:gd name="T96" fmla="*/ 2950 w 6679"/>
                    <a:gd name="T97" fmla="*/ 5922 h 6493"/>
                    <a:gd name="T98" fmla="*/ 2505 w 6679"/>
                    <a:gd name="T99" fmla="*/ 5746 h 6493"/>
                    <a:gd name="T100" fmla="*/ 2079 w 6679"/>
                    <a:gd name="T101" fmla="*/ 5617 h 6493"/>
                    <a:gd name="T102" fmla="*/ 1570 w 6679"/>
                    <a:gd name="T103" fmla="*/ 5613 h 6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679" h="6493">
                      <a:moveTo>
                        <a:pt x="1531" y="5665"/>
                      </a:moveTo>
                      <a:cubicBezTo>
                        <a:pt x="1531" y="5658"/>
                        <a:pt x="1518" y="5647"/>
                        <a:pt x="1512" y="5641"/>
                      </a:cubicBezTo>
                      <a:cubicBezTo>
                        <a:pt x="1488" y="5617"/>
                        <a:pt x="1434" y="5574"/>
                        <a:pt x="1404" y="5557"/>
                      </a:cubicBezTo>
                      <a:cubicBezTo>
                        <a:pt x="1381" y="5545"/>
                        <a:pt x="1321" y="5543"/>
                        <a:pt x="1306" y="5521"/>
                      </a:cubicBezTo>
                      <a:cubicBezTo>
                        <a:pt x="1297" y="5508"/>
                        <a:pt x="1313" y="5470"/>
                        <a:pt x="1306" y="5454"/>
                      </a:cubicBezTo>
                      <a:cubicBezTo>
                        <a:pt x="1299" y="5436"/>
                        <a:pt x="1257" y="5418"/>
                        <a:pt x="1248" y="5400"/>
                      </a:cubicBezTo>
                      <a:cubicBezTo>
                        <a:pt x="1234" y="5368"/>
                        <a:pt x="1266" y="5285"/>
                        <a:pt x="1241" y="5260"/>
                      </a:cubicBezTo>
                      <a:cubicBezTo>
                        <a:pt x="1222" y="5241"/>
                        <a:pt x="1150" y="5234"/>
                        <a:pt x="1133" y="5254"/>
                      </a:cubicBezTo>
                      <a:cubicBezTo>
                        <a:pt x="1116" y="5274"/>
                        <a:pt x="1157" y="5330"/>
                        <a:pt x="1153" y="5355"/>
                      </a:cubicBezTo>
                      <a:cubicBezTo>
                        <a:pt x="1148" y="5387"/>
                        <a:pt x="1118" y="5450"/>
                        <a:pt x="1090" y="5465"/>
                      </a:cubicBezTo>
                      <a:cubicBezTo>
                        <a:pt x="1074" y="5474"/>
                        <a:pt x="1031" y="5474"/>
                        <a:pt x="1017" y="5462"/>
                      </a:cubicBezTo>
                      <a:cubicBezTo>
                        <a:pt x="993" y="5441"/>
                        <a:pt x="1015" y="5358"/>
                        <a:pt x="990" y="5338"/>
                      </a:cubicBezTo>
                      <a:cubicBezTo>
                        <a:pt x="962" y="5316"/>
                        <a:pt x="882" y="5348"/>
                        <a:pt x="846" y="5342"/>
                      </a:cubicBezTo>
                      <a:cubicBezTo>
                        <a:pt x="814" y="5336"/>
                        <a:pt x="756" y="5301"/>
                        <a:pt x="723" y="5295"/>
                      </a:cubicBezTo>
                      <a:cubicBezTo>
                        <a:pt x="683" y="5288"/>
                        <a:pt x="599" y="5307"/>
                        <a:pt x="560" y="5295"/>
                      </a:cubicBezTo>
                      <a:cubicBezTo>
                        <a:pt x="522" y="5284"/>
                        <a:pt x="465" y="5219"/>
                        <a:pt x="428" y="5206"/>
                      </a:cubicBezTo>
                      <a:cubicBezTo>
                        <a:pt x="394" y="5193"/>
                        <a:pt x="317" y="5203"/>
                        <a:pt x="284" y="5189"/>
                      </a:cubicBezTo>
                      <a:cubicBezTo>
                        <a:pt x="259" y="5178"/>
                        <a:pt x="214" y="5141"/>
                        <a:pt x="202" y="5117"/>
                      </a:cubicBezTo>
                      <a:cubicBezTo>
                        <a:pt x="199" y="5111"/>
                        <a:pt x="199" y="5097"/>
                        <a:pt x="199" y="5091"/>
                      </a:cubicBezTo>
                      <a:cubicBezTo>
                        <a:pt x="200" y="5068"/>
                        <a:pt x="208" y="5023"/>
                        <a:pt x="215" y="5002"/>
                      </a:cubicBezTo>
                      <a:cubicBezTo>
                        <a:pt x="223" y="4972"/>
                        <a:pt x="252" y="4916"/>
                        <a:pt x="261" y="4887"/>
                      </a:cubicBezTo>
                      <a:cubicBezTo>
                        <a:pt x="268" y="4864"/>
                        <a:pt x="281" y="4819"/>
                        <a:pt x="280" y="4796"/>
                      </a:cubicBezTo>
                      <a:cubicBezTo>
                        <a:pt x="280" y="4767"/>
                        <a:pt x="278" y="4694"/>
                        <a:pt x="251" y="4686"/>
                      </a:cubicBezTo>
                      <a:cubicBezTo>
                        <a:pt x="229" y="4680"/>
                        <a:pt x="202" y="4737"/>
                        <a:pt x="184" y="4751"/>
                      </a:cubicBezTo>
                      <a:cubicBezTo>
                        <a:pt x="159" y="4769"/>
                        <a:pt x="107" y="4823"/>
                        <a:pt x="78" y="4812"/>
                      </a:cubicBezTo>
                      <a:cubicBezTo>
                        <a:pt x="61" y="4806"/>
                        <a:pt x="54" y="4762"/>
                        <a:pt x="55" y="4744"/>
                      </a:cubicBezTo>
                      <a:cubicBezTo>
                        <a:pt x="55" y="4703"/>
                        <a:pt x="120" y="4631"/>
                        <a:pt x="112" y="4591"/>
                      </a:cubicBezTo>
                      <a:cubicBezTo>
                        <a:pt x="107" y="4565"/>
                        <a:pt x="52" y="4536"/>
                        <a:pt x="38" y="4514"/>
                      </a:cubicBezTo>
                      <a:cubicBezTo>
                        <a:pt x="25" y="4493"/>
                        <a:pt x="0" y="4446"/>
                        <a:pt x="3" y="4421"/>
                      </a:cubicBezTo>
                      <a:cubicBezTo>
                        <a:pt x="6" y="4398"/>
                        <a:pt x="35" y="4353"/>
                        <a:pt x="57" y="4345"/>
                      </a:cubicBezTo>
                      <a:cubicBezTo>
                        <a:pt x="79" y="4339"/>
                        <a:pt x="122" y="4385"/>
                        <a:pt x="142" y="4373"/>
                      </a:cubicBezTo>
                      <a:cubicBezTo>
                        <a:pt x="167" y="4359"/>
                        <a:pt x="147" y="4282"/>
                        <a:pt x="164" y="4257"/>
                      </a:cubicBezTo>
                      <a:cubicBezTo>
                        <a:pt x="173" y="4243"/>
                        <a:pt x="204" y="4224"/>
                        <a:pt x="220" y="4221"/>
                      </a:cubicBezTo>
                      <a:cubicBezTo>
                        <a:pt x="249" y="4215"/>
                        <a:pt x="312" y="4257"/>
                        <a:pt x="337" y="4240"/>
                      </a:cubicBezTo>
                      <a:cubicBezTo>
                        <a:pt x="372" y="4216"/>
                        <a:pt x="387" y="4114"/>
                        <a:pt x="373" y="4073"/>
                      </a:cubicBezTo>
                      <a:cubicBezTo>
                        <a:pt x="365" y="4050"/>
                        <a:pt x="298" y="4034"/>
                        <a:pt x="297" y="4009"/>
                      </a:cubicBezTo>
                      <a:cubicBezTo>
                        <a:pt x="297" y="3983"/>
                        <a:pt x="346" y="3937"/>
                        <a:pt x="372" y="3939"/>
                      </a:cubicBezTo>
                      <a:cubicBezTo>
                        <a:pt x="405" y="3941"/>
                        <a:pt x="431" y="4022"/>
                        <a:pt x="459" y="4041"/>
                      </a:cubicBezTo>
                      <a:cubicBezTo>
                        <a:pt x="502" y="4070"/>
                        <a:pt x="614" y="4134"/>
                        <a:pt x="658" y="4106"/>
                      </a:cubicBezTo>
                      <a:cubicBezTo>
                        <a:pt x="700" y="4078"/>
                        <a:pt x="648" y="3946"/>
                        <a:pt x="679" y="3907"/>
                      </a:cubicBezTo>
                      <a:cubicBezTo>
                        <a:pt x="692" y="3889"/>
                        <a:pt x="748" y="3892"/>
                        <a:pt x="763" y="3876"/>
                      </a:cubicBezTo>
                      <a:cubicBezTo>
                        <a:pt x="789" y="3846"/>
                        <a:pt x="811" y="3761"/>
                        <a:pt x="802" y="3723"/>
                      </a:cubicBezTo>
                      <a:cubicBezTo>
                        <a:pt x="795" y="3691"/>
                        <a:pt x="722" y="3657"/>
                        <a:pt x="717" y="3625"/>
                      </a:cubicBezTo>
                      <a:cubicBezTo>
                        <a:pt x="711" y="3593"/>
                        <a:pt x="758" y="3538"/>
                        <a:pt x="764" y="3507"/>
                      </a:cubicBezTo>
                      <a:cubicBezTo>
                        <a:pt x="771" y="3474"/>
                        <a:pt x="775" y="3404"/>
                        <a:pt x="768" y="3371"/>
                      </a:cubicBezTo>
                      <a:cubicBezTo>
                        <a:pt x="764" y="3347"/>
                        <a:pt x="728" y="3307"/>
                        <a:pt x="728" y="3282"/>
                      </a:cubicBezTo>
                      <a:cubicBezTo>
                        <a:pt x="727" y="3259"/>
                        <a:pt x="757" y="3218"/>
                        <a:pt x="763" y="3196"/>
                      </a:cubicBezTo>
                      <a:cubicBezTo>
                        <a:pt x="770" y="3170"/>
                        <a:pt x="793" y="3113"/>
                        <a:pt x="780" y="3089"/>
                      </a:cubicBezTo>
                      <a:cubicBezTo>
                        <a:pt x="767" y="3065"/>
                        <a:pt x="685" y="3074"/>
                        <a:pt x="680" y="3047"/>
                      </a:cubicBezTo>
                      <a:cubicBezTo>
                        <a:pt x="673" y="3009"/>
                        <a:pt x="771" y="2973"/>
                        <a:pt x="795" y="2942"/>
                      </a:cubicBezTo>
                      <a:cubicBezTo>
                        <a:pt x="816" y="2914"/>
                        <a:pt x="849" y="2852"/>
                        <a:pt x="858" y="2818"/>
                      </a:cubicBezTo>
                      <a:cubicBezTo>
                        <a:pt x="865" y="2796"/>
                        <a:pt x="858" y="2746"/>
                        <a:pt x="867" y="2724"/>
                      </a:cubicBezTo>
                      <a:cubicBezTo>
                        <a:pt x="874" y="2707"/>
                        <a:pt x="905" y="2683"/>
                        <a:pt x="913" y="2667"/>
                      </a:cubicBezTo>
                      <a:cubicBezTo>
                        <a:pt x="921" y="2651"/>
                        <a:pt x="930" y="2616"/>
                        <a:pt x="928" y="2598"/>
                      </a:cubicBezTo>
                      <a:cubicBezTo>
                        <a:pt x="926" y="2576"/>
                        <a:pt x="895" y="2538"/>
                        <a:pt x="895" y="2515"/>
                      </a:cubicBezTo>
                      <a:cubicBezTo>
                        <a:pt x="894" y="2483"/>
                        <a:pt x="917" y="2416"/>
                        <a:pt x="941" y="2393"/>
                      </a:cubicBezTo>
                      <a:cubicBezTo>
                        <a:pt x="954" y="2381"/>
                        <a:pt x="997" y="2385"/>
                        <a:pt x="1008" y="2371"/>
                      </a:cubicBezTo>
                      <a:cubicBezTo>
                        <a:pt x="1026" y="2348"/>
                        <a:pt x="998" y="2277"/>
                        <a:pt x="1017" y="2255"/>
                      </a:cubicBezTo>
                      <a:cubicBezTo>
                        <a:pt x="1028" y="2241"/>
                        <a:pt x="1069" y="2229"/>
                        <a:pt x="1085" y="2236"/>
                      </a:cubicBezTo>
                      <a:cubicBezTo>
                        <a:pt x="1115" y="2250"/>
                        <a:pt x="1112" y="2348"/>
                        <a:pt x="1144" y="2353"/>
                      </a:cubicBezTo>
                      <a:cubicBezTo>
                        <a:pt x="1171" y="2357"/>
                        <a:pt x="1196" y="2286"/>
                        <a:pt x="1221" y="2274"/>
                      </a:cubicBezTo>
                      <a:cubicBezTo>
                        <a:pt x="1250" y="2261"/>
                        <a:pt x="1318" y="2253"/>
                        <a:pt x="1346" y="2266"/>
                      </a:cubicBezTo>
                      <a:cubicBezTo>
                        <a:pt x="1368" y="2276"/>
                        <a:pt x="1384" y="2330"/>
                        <a:pt x="1405" y="2343"/>
                      </a:cubicBezTo>
                      <a:cubicBezTo>
                        <a:pt x="1440" y="2364"/>
                        <a:pt x="1530" y="2395"/>
                        <a:pt x="1565" y="2374"/>
                      </a:cubicBezTo>
                      <a:cubicBezTo>
                        <a:pt x="1603" y="2351"/>
                        <a:pt x="1596" y="2244"/>
                        <a:pt x="1614" y="2204"/>
                      </a:cubicBezTo>
                      <a:cubicBezTo>
                        <a:pt x="1627" y="2177"/>
                        <a:pt x="1661" y="2127"/>
                        <a:pt x="1680" y="2103"/>
                      </a:cubicBezTo>
                      <a:cubicBezTo>
                        <a:pt x="1706" y="2069"/>
                        <a:pt x="1791" y="2018"/>
                        <a:pt x="1796" y="1976"/>
                      </a:cubicBezTo>
                      <a:cubicBezTo>
                        <a:pt x="1799" y="1952"/>
                        <a:pt x="1768" y="1911"/>
                        <a:pt x="1753" y="1893"/>
                      </a:cubicBezTo>
                      <a:cubicBezTo>
                        <a:pt x="1726" y="1859"/>
                        <a:pt x="1632" y="1824"/>
                        <a:pt x="1620" y="1782"/>
                      </a:cubicBezTo>
                      <a:cubicBezTo>
                        <a:pt x="1609" y="1746"/>
                        <a:pt x="1650" y="1674"/>
                        <a:pt x="1663" y="1639"/>
                      </a:cubicBezTo>
                      <a:cubicBezTo>
                        <a:pt x="1670" y="1621"/>
                        <a:pt x="1698" y="1588"/>
                        <a:pt x="1695" y="1569"/>
                      </a:cubicBezTo>
                      <a:cubicBezTo>
                        <a:pt x="1692" y="1542"/>
                        <a:pt x="1635" y="1512"/>
                        <a:pt x="1628" y="1486"/>
                      </a:cubicBezTo>
                      <a:cubicBezTo>
                        <a:pt x="1621" y="1460"/>
                        <a:pt x="1625" y="1397"/>
                        <a:pt x="1643" y="1377"/>
                      </a:cubicBezTo>
                      <a:cubicBezTo>
                        <a:pt x="1661" y="1357"/>
                        <a:pt x="1720" y="1343"/>
                        <a:pt x="1746" y="1349"/>
                      </a:cubicBezTo>
                      <a:cubicBezTo>
                        <a:pt x="1770" y="1354"/>
                        <a:pt x="1797" y="1408"/>
                        <a:pt x="1822" y="1413"/>
                      </a:cubicBezTo>
                      <a:cubicBezTo>
                        <a:pt x="1852" y="1419"/>
                        <a:pt x="1911" y="1388"/>
                        <a:pt x="1939" y="1375"/>
                      </a:cubicBezTo>
                      <a:cubicBezTo>
                        <a:pt x="1969" y="1362"/>
                        <a:pt x="2017" y="1309"/>
                        <a:pt x="2049" y="1307"/>
                      </a:cubicBezTo>
                      <a:cubicBezTo>
                        <a:pt x="2079" y="1305"/>
                        <a:pt x="2129" y="1365"/>
                        <a:pt x="2158" y="1359"/>
                      </a:cubicBezTo>
                      <a:cubicBezTo>
                        <a:pt x="2199" y="1350"/>
                        <a:pt x="2257" y="1272"/>
                        <a:pt x="2265" y="1231"/>
                      </a:cubicBezTo>
                      <a:cubicBezTo>
                        <a:pt x="2268" y="1213"/>
                        <a:pt x="2252" y="1176"/>
                        <a:pt x="2242" y="1159"/>
                      </a:cubicBezTo>
                      <a:cubicBezTo>
                        <a:pt x="2223" y="1127"/>
                        <a:pt x="2139" y="1086"/>
                        <a:pt x="2140" y="1049"/>
                      </a:cubicBezTo>
                      <a:cubicBezTo>
                        <a:pt x="2140" y="1029"/>
                        <a:pt x="2192" y="1011"/>
                        <a:pt x="2196" y="991"/>
                      </a:cubicBezTo>
                      <a:cubicBezTo>
                        <a:pt x="2200" y="970"/>
                        <a:pt x="2162" y="932"/>
                        <a:pt x="2165" y="911"/>
                      </a:cubicBezTo>
                      <a:cubicBezTo>
                        <a:pt x="2169" y="886"/>
                        <a:pt x="2210" y="847"/>
                        <a:pt x="2231" y="831"/>
                      </a:cubicBezTo>
                      <a:cubicBezTo>
                        <a:pt x="2264" y="807"/>
                        <a:pt x="2342" y="778"/>
                        <a:pt x="2382" y="771"/>
                      </a:cubicBezTo>
                      <a:cubicBezTo>
                        <a:pt x="2415" y="765"/>
                        <a:pt x="2485" y="762"/>
                        <a:pt x="2516" y="774"/>
                      </a:cubicBezTo>
                      <a:cubicBezTo>
                        <a:pt x="2542" y="784"/>
                        <a:pt x="2574" y="854"/>
                        <a:pt x="2601" y="847"/>
                      </a:cubicBezTo>
                      <a:cubicBezTo>
                        <a:pt x="2620" y="842"/>
                        <a:pt x="2630" y="794"/>
                        <a:pt x="2626" y="775"/>
                      </a:cubicBezTo>
                      <a:cubicBezTo>
                        <a:pt x="2622" y="752"/>
                        <a:pt x="2566" y="726"/>
                        <a:pt x="2566" y="702"/>
                      </a:cubicBezTo>
                      <a:cubicBezTo>
                        <a:pt x="2567" y="686"/>
                        <a:pt x="2600" y="668"/>
                        <a:pt x="2610" y="655"/>
                      </a:cubicBezTo>
                      <a:cubicBezTo>
                        <a:pt x="2622" y="637"/>
                        <a:pt x="2648" y="601"/>
                        <a:pt x="2648" y="580"/>
                      </a:cubicBezTo>
                      <a:cubicBezTo>
                        <a:pt x="2647" y="565"/>
                        <a:pt x="2632" y="536"/>
                        <a:pt x="2619" y="527"/>
                      </a:cubicBezTo>
                      <a:cubicBezTo>
                        <a:pt x="2588" y="505"/>
                        <a:pt x="2484" y="540"/>
                        <a:pt x="2467" y="506"/>
                      </a:cubicBezTo>
                      <a:cubicBezTo>
                        <a:pt x="2457" y="487"/>
                        <a:pt x="2507" y="453"/>
                        <a:pt x="2509" y="432"/>
                      </a:cubicBezTo>
                      <a:cubicBezTo>
                        <a:pt x="2511" y="408"/>
                        <a:pt x="2474" y="366"/>
                        <a:pt x="2475" y="342"/>
                      </a:cubicBezTo>
                      <a:cubicBezTo>
                        <a:pt x="2476" y="328"/>
                        <a:pt x="2499" y="305"/>
                        <a:pt x="2502" y="291"/>
                      </a:cubicBezTo>
                      <a:cubicBezTo>
                        <a:pt x="2503" y="284"/>
                        <a:pt x="2496" y="269"/>
                        <a:pt x="2500" y="263"/>
                      </a:cubicBezTo>
                      <a:cubicBezTo>
                        <a:pt x="2519" y="232"/>
                        <a:pt x="2599" y="210"/>
                        <a:pt x="2636" y="207"/>
                      </a:cubicBezTo>
                      <a:cubicBezTo>
                        <a:pt x="2662" y="205"/>
                        <a:pt x="2711" y="235"/>
                        <a:pt x="2737" y="232"/>
                      </a:cubicBezTo>
                      <a:cubicBezTo>
                        <a:pt x="2767" y="230"/>
                        <a:pt x="2818" y="186"/>
                        <a:pt x="2848" y="183"/>
                      </a:cubicBezTo>
                      <a:cubicBezTo>
                        <a:pt x="2876" y="181"/>
                        <a:pt x="2929" y="221"/>
                        <a:pt x="2955" y="211"/>
                      </a:cubicBezTo>
                      <a:cubicBezTo>
                        <a:pt x="2975" y="204"/>
                        <a:pt x="2997" y="161"/>
                        <a:pt x="3007" y="141"/>
                      </a:cubicBezTo>
                      <a:cubicBezTo>
                        <a:pt x="3019" y="116"/>
                        <a:pt x="3021" y="54"/>
                        <a:pt x="3042" y="35"/>
                      </a:cubicBezTo>
                      <a:cubicBezTo>
                        <a:pt x="3060" y="17"/>
                        <a:pt x="3118" y="0"/>
                        <a:pt x="3142" y="9"/>
                      </a:cubicBezTo>
                      <a:cubicBezTo>
                        <a:pt x="3149" y="11"/>
                        <a:pt x="3155" y="26"/>
                        <a:pt x="3159" y="33"/>
                      </a:cubicBezTo>
                      <a:cubicBezTo>
                        <a:pt x="3166" y="47"/>
                        <a:pt x="3176" y="79"/>
                        <a:pt x="3180" y="94"/>
                      </a:cubicBezTo>
                      <a:cubicBezTo>
                        <a:pt x="3187" y="121"/>
                        <a:pt x="3181" y="183"/>
                        <a:pt x="3200" y="203"/>
                      </a:cubicBezTo>
                      <a:cubicBezTo>
                        <a:pt x="3224" y="230"/>
                        <a:pt x="3304" y="232"/>
                        <a:pt x="3339" y="242"/>
                      </a:cubicBezTo>
                      <a:cubicBezTo>
                        <a:pt x="3370" y="250"/>
                        <a:pt x="3433" y="280"/>
                        <a:pt x="3465" y="273"/>
                      </a:cubicBezTo>
                      <a:cubicBezTo>
                        <a:pt x="3487" y="269"/>
                        <a:pt x="3513" y="222"/>
                        <a:pt x="3535" y="220"/>
                      </a:cubicBezTo>
                      <a:cubicBezTo>
                        <a:pt x="3558" y="218"/>
                        <a:pt x="3594" y="257"/>
                        <a:pt x="3617" y="262"/>
                      </a:cubicBezTo>
                      <a:cubicBezTo>
                        <a:pt x="3635" y="266"/>
                        <a:pt x="3680" y="242"/>
                        <a:pt x="3692" y="256"/>
                      </a:cubicBezTo>
                      <a:cubicBezTo>
                        <a:pt x="3707" y="274"/>
                        <a:pt x="3657" y="323"/>
                        <a:pt x="3667" y="343"/>
                      </a:cubicBezTo>
                      <a:cubicBezTo>
                        <a:pt x="3687" y="383"/>
                        <a:pt x="3792" y="390"/>
                        <a:pt x="3835" y="402"/>
                      </a:cubicBezTo>
                      <a:cubicBezTo>
                        <a:pt x="3866" y="411"/>
                        <a:pt x="3936" y="405"/>
                        <a:pt x="3959" y="427"/>
                      </a:cubicBezTo>
                      <a:cubicBezTo>
                        <a:pt x="3984" y="452"/>
                        <a:pt x="3962" y="543"/>
                        <a:pt x="3990" y="565"/>
                      </a:cubicBezTo>
                      <a:cubicBezTo>
                        <a:pt x="4014" y="584"/>
                        <a:pt x="4086" y="577"/>
                        <a:pt x="4113" y="562"/>
                      </a:cubicBezTo>
                      <a:cubicBezTo>
                        <a:pt x="4135" y="550"/>
                        <a:pt x="4145" y="484"/>
                        <a:pt x="4169" y="478"/>
                      </a:cubicBezTo>
                      <a:cubicBezTo>
                        <a:pt x="4204" y="469"/>
                        <a:pt x="4263" y="536"/>
                        <a:pt x="4298" y="542"/>
                      </a:cubicBezTo>
                      <a:cubicBezTo>
                        <a:pt x="4325" y="547"/>
                        <a:pt x="4387" y="547"/>
                        <a:pt x="4407" y="528"/>
                      </a:cubicBezTo>
                      <a:cubicBezTo>
                        <a:pt x="4422" y="515"/>
                        <a:pt x="4407" y="460"/>
                        <a:pt x="4424" y="450"/>
                      </a:cubicBezTo>
                      <a:cubicBezTo>
                        <a:pt x="4452" y="434"/>
                        <a:pt x="4515" y="500"/>
                        <a:pt x="4545" y="489"/>
                      </a:cubicBezTo>
                      <a:cubicBezTo>
                        <a:pt x="4585" y="475"/>
                        <a:pt x="4600" y="370"/>
                        <a:pt x="4635" y="346"/>
                      </a:cubicBezTo>
                      <a:cubicBezTo>
                        <a:pt x="4644" y="340"/>
                        <a:pt x="4668" y="337"/>
                        <a:pt x="4679" y="338"/>
                      </a:cubicBezTo>
                      <a:cubicBezTo>
                        <a:pt x="4708" y="340"/>
                        <a:pt x="4761" y="363"/>
                        <a:pt x="4786" y="377"/>
                      </a:cubicBezTo>
                      <a:cubicBezTo>
                        <a:pt x="4814" y="392"/>
                        <a:pt x="4871" y="426"/>
                        <a:pt x="4887" y="453"/>
                      </a:cubicBezTo>
                      <a:cubicBezTo>
                        <a:pt x="4900" y="474"/>
                        <a:pt x="4885" y="535"/>
                        <a:pt x="4904" y="551"/>
                      </a:cubicBezTo>
                      <a:cubicBezTo>
                        <a:pt x="4936" y="577"/>
                        <a:pt x="5038" y="518"/>
                        <a:pt x="5069" y="545"/>
                      </a:cubicBezTo>
                      <a:cubicBezTo>
                        <a:pt x="5079" y="553"/>
                        <a:pt x="5067" y="586"/>
                        <a:pt x="5075" y="596"/>
                      </a:cubicBezTo>
                      <a:cubicBezTo>
                        <a:pt x="5087" y="611"/>
                        <a:pt x="5137" y="605"/>
                        <a:pt x="5148" y="621"/>
                      </a:cubicBezTo>
                      <a:cubicBezTo>
                        <a:pt x="5166" y="647"/>
                        <a:pt x="5151" y="716"/>
                        <a:pt x="5148" y="747"/>
                      </a:cubicBezTo>
                      <a:cubicBezTo>
                        <a:pt x="5145" y="775"/>
                        <a:pt x="5118" y="829"/>
                        <a:pt x="5123" y="856"/>
                      </a:cubicBezTo>
                      <a:cubicBezTo>
                        <a:pt x="5129" y="896"/>
                        <a:pt x="5171" y="975"/>
                        <a:pt x="5207" y="994"/>
                      </a:cubicBezTo>
                      <a:cubicBezTo>
                        <a:pt x="5243" y="1014"/>
                        <a:pt x="5336" y="972"/>
                        <a:pt x="5372" y="991"/>
                      </a:cubicBezTo>
                      <a:cubicBezTo>
                        <a:pt x="5416" y="1014"/>
                        <a:pt x="5433" y="1139"/>
                        <a:pt x="5479" y="1157"/>
                      </a:cubicBezTo>
                      <a:cubicBezTo>
                        <a:pt x="5511" y="1169"/>
                        <a:pt x="5582" y="1105"/>
                        <a:pt x="5613" y="1120"/>
                      </a:cubicBezTo>
                      <a:cubicBezTo>
                        <a:pt x="5639" y="1132"/>
                        <a:pt x="5653" y="1196"/>
                        <a:pt x="5658" y="1224"/>
                      </a:cubicBezTo>
                      <a:cubicBezTo>
                        <a:pt x="5661" y="1240"/>
                        <a:pt x="5662" y="1274"/>
                        <a:pt x="5655" y="1288"/>
                      </a:cubicBezTo>
                      <a:cubicBezTo>
                        <a:pt x="5648" y="1305"/>
                        <a:pt x="5614" y="1325"/>
                        <a:pt x="5602" y="1339"/>
                      </a:cubicBezTo>
                      <a:cubicBezTo>
                        <a:pt x="5583" y="1362"/>
                        <a:pt x="5549" y="1413"/>
                        <a:pt x="5535" y="1440"/>
                      </a:cubicBezTo>
                      <a:cubicBezTo>
                        <a:pt x="5526" y="1457"/>
                        <a:pt x="5501" y="1493"/>
                        <a:pt x="5504" y="1513"/>
                      </a:cubicBezTo>
                      <a:cubicBezTo>
                        <a:pt x="5509" y="1551"/>
                        <a:pt x="5570" y="1609"/>
                        <a:pt x="5599" y="1633"/>
                      </a:cubicBezTo>
                      <a:cubicBezTo>
                        <a:pt x="5626" y="1655"/>
                        <a:pt x="5709" y="1665"/>
                        <a:pt x="5720" y="1698"/>
                      </a:cubicBezTo>
                      <a:cubicBezTo>
                        <a:pt x="5728" y="1722"/>
                        <a:pt x="5693" y="1772"/>
                        <a:pt x="5675" y="1790"/>
                      </a:cubicBezTo>
                      <a:cubicBezTo>
                        <a:pt x="5654" y="1811"/>
                        <a:pt x="5581" y="1814"/>
                        <a:pt x="5569" y="1841"/>
                      </a:cubicBezTo>
                      <a:cubicBezTo>
                        <a:pt x="5562" y="1855"/>
                        <a:pt x="5571" y="1896"/>
                        <a:pt x="5585" y="1903"/>
                      </a:cubicBezTo>
                      <a:cubicBezTo>
                        <a:pt x="5608" y="1914"/>
                        <a:pt x="5654" y="1862"/>
                        <a:pt x="5679" y="1862"/>
                      </a:cubicBezTo>
                      <a:cubicBezTo>
                        <a:pt x="5702" y="1862"/>
                        <a:pt x="5754" y="1875"/>
                        <a:pt x="5765" y="1896"/>
                      </a:cubicBezTo>
                      <a:cubicBezTo>
                        <a:pt x="5778" y="1921"/>
                        <a:pt x="5715" y="1992"/>
                        <a:pt x="5738" y="2009"/>
                      </a:cubicBezTo>
                      <a:cubicBezTo>
                        <a:pt x="5769" y="2033"/>
                        <a:pt x="5843" y="1957"/>
                        <a:pt x="5874" y="1933"/>
                      </a:cubicBezTo>
                      <a:cubicBezTo>
                        <a:pt x="5901" y="1913"/>
                        <a:pt x="5937" y="1842"/>
                        <a:pt x="5971" y="1840"/>
                      </a:cubicBezTo>
                      <a:cubicBezTo>
                        <a:pt x="6000" y="1837"/>
                        <a:pt x="6039" y="1905"/>
                        <a:pt x="6068" y="1905"/>
                      </a:cubicBezTo>
                      <a:cubicBezTo>
                        <a:pt x="6088" y="1905"/>
                        <a:pt x="6116" y="1856"/>
                        <a:pt x="6136" y="1859"/>
                      </a:cubicBezTo>
                      <a:cubicBezTo>
                        <a:pt x="6177" y="1866"/>
                        <a:pt x="6213" y="1956"/>
                        <a:pt x="6235" y="1991"/>
                      </a:cubicBezTo>
                      <a:cubicBezTo>
                        <a:pt x="6248" y="2012"/>
                        <a:pt x="6256" y="2069"/>
                        <a:pt x="6278" y="2081"/>
                      </a:cubicBezTo>
                      <a:cubicBezTo>
                        <a:pt x="6309" y="2098"/>
                        <a:pt x="6384" y="2054"/>
                        <a:pt x="6417" y="2065"/>
                      </a:cubicBezTo>
                      <a:cubicBezTo>
                        <a:pt x="6460" y="2080"/>
                        <a:pt x="6529" y="2152"/>
                        <a:pt x="6546" y="2194"/>
                      </a:cubicBezTo>
                      <a:cubicBezTo>
                        <a:pt x="6560" y="2227"/>
                        <a:pt x="6561" y="2304"/>
                        <a:pt x="6546" y="2336"/>
                      </a:cubicBezTo>
                      <a:cubicBezTo>
                        <a:pt x="6533" y="2364"/>
                        <a:pt x="6467" y="2388"/>
                        <a:pt x="6455" y="2416"/>
                      </a:cubicBezTo>
                      <a:cubicBezTo>
                        <a:pt x="6428" y="2477"/>
                        <a:pt x="6418" y="2635"/>
                        <a:pt x="6465" y="2682"/>
                      </a:cubicBezTo>
                      <a:cubicBezTo>
                        <a:pt x="6493" y="2711"/>
                        <a:pt x="6592" y="2668"/>
                        <a:pt x="6624" y="2691"/>
                      </a:cubicBezTo>
                      <a:cubicBezTo>
                        <a:pt x="6651" y="2710"/>
                        <a:pt x="6670" y="2780"/>
                        <a:pt x="6674" y="2812"/>
                      </a:cubicBezTo>
                      <a:cubicBezTo>
                        <a:pt x="6679" y="2846"/>
                        <a:pt x="6673" y="2917"/>
                        <a:pt x="6660" y="2949"/>
                      </a:cubicBezTo>
                      <a:cubicBezTo>
                        <a:pt x="6648" y="2975"/>
                        <a:pt x="6610" y="3026"/>
                        <a:pt x="6583" y="3035"/>
                      </a:cubicBezTo>
                      <a:cubicBezTo>
                        <a:pt x="6536" y="3049"/>
                        <a:pt x="6439" y="3003"/>
                        <a:pt x="6394" y="2984"/>
                      </a:cubicBezTo>
                      <a:cubicBezTo>
                        <a:pt x="6341" y="2962"/>
                        <a:pt x="6254" y="2868"/>
                        <a:pt x="6196" y="2865"/>
                      </a:cubicBezTo>
                      <a:cubicBezTo>
                        <a:pt x="6150" y="2862"/>
                        <a:pt x="6056" y="2905"/>
                        <a:pt x="6028" y="2941"/>
                      </a:cubicBezTo>
                      <a:cubicBezTo>
                        <a:pt x="6001" y="2975"/>
                        <a:pt x="5976" y="3070"/>
                        <a:pt x="5996" y="3108"/>
                      </a:cubicBezTo>
                      <a:cubicBezTo>
                        <a:pt x="6007" y="3129"/>
                        <a:pt x="6074" y="3126"/>
                        <a:pt x="6086" y="3147"/>
                      </a:cubicBezTo>
                      <a:cubicBezTo>
                        <a:pt x="6099" y="3172"/>
                        <a:pt x="6061" y="3233"/>
                        <a:pt x="6069" y="3261"/>
                      </a:cubicBezTo>
                      <a:cubicBezTo>
                        <a:pt x="6075" y="3283"/>
                        <a:pt x="6112" y="3313"/>
                        <a:pt x="6125" y="3332"/>
                      </a:cubicBezTo>
                      <a:cubicBezTo>
                        <a:pt x="6142" y="3358"/>
                        <a:pt x="6186" y="3408"/>
                        <a:pt x="6188" y="3439"/>
                      </a:cubicBezTo>
                      <a:cubicBezTo>
                        <a:pt x="6190" y="3473"/>
                        <a:pt x="6136" y="3531"/>
                        <a:pt x="6132" y="3566"/>
                      </a:cubicBezTo>
                      <a:cubicBezTo>
                        <a:pt x="6129" y="3594"/>
                        <a:pt x="6131" y="3658"/>
                        <a:pt x="6153" y="3676"/>
                      </a:cubicBezTo>
                      <a:cubicBezTo>
                        <a:pt x="6179" y="3698"/>
                        <a:pt x="6256" y="3681"/>
                        <a:pt x="6289" y="3672"/>
                      </a:cubicBezTo>
                      <a:cubicBezTo>
                        <a:pt x="6309" y="3667"/>
                        <a:pt x="6342" y="3627"/>
                        <a:pt x="6360" y="3635"/>
                      </a:cubicBezTo>
                      <a:cubicBezTo>
                        <a:pt x="6399" y="3651"/>
                        <a:pt x="6417" y="3756"/>
                        <a:pt x="6405" y="3796"/>
                      </a:cubicBezTo>
                      <a:cubicBezTo>
                        <a:pt x="6397" y="3824"/>
                        <a:pt x="6343" y="3859"/>
                        <a:pt x="6317" y="3874"/>
                      </a:cubicBezTo>
                      <a:cubicBezTo>
                        <a:pt x="6302" y="3883"/>
                        <a:pt x="6261" y="3883"/>
                        <a:pt x="6250" y="3897"/>
                      </a:cubicBezTo>
                      <a:cubicBezTo>
                        <a:pt x="6220" y="3936"/>
                        <a:pt x="6269" y="4056"/>
                        <a:pt x="6237" y="4093"/>
                      </a:cubicBezTo>
                      <a:cubicBezTo>
                        <a:pt x="6220" y="4113"/>
                        <a:pt x="6152" y="4095"/>
                        <a:pt x="6134" y="4114"/>
                      </a:cubicBezTo>
                      <a:cubicBezTo>
                        <a:pt x="6108" y="4140"/>
                        <a:pt x="6106" y="4224"/>
                        <a:pt x="6108" y="4261"/>
                      </a:cubicBezTo>
                      <a:cubicBezTo>
                        <a:pt x="6110" y="4296"/>
                        <a:pt x="6159" y="4362"/>
                        <a:pt x="6145" y="4394"/>
                      </a:cubicBezTo>
                      <a:cubicBezTo>
                        <a:pt x="6128" y="4436"/>
                        <a:pt x="6005" y="4442"/>
                        <a:pt x="5986" y="4484"/>
                      </a:cubicBezTo>
                      <a:cubicBezTo>
                        <a:pt x="5978" y="4502"/>
                        <a:pt x="5996" y="4545"/>
                        <a:pt x="6003" y="4564"/>
                      </a:cubicBezTo>
                      <a:cubicBezTo>
                        <a:pt x="6010" y="4582"/>
                        <a:pt x="6040" y="4612"/>
                        <a:pt x="6041" y="4632"/>
                      </a:cubicBezTo>
                      <a:cubicBezTo>
                        <a:pt x="6041" y="4646"/>
                        <a:pt x="6015" y="4669"/>
                        <a:pt x="6013" y="4684"/>
                      </a:cubicBezTo>
                      <a:cubicBezTo>
                        <a:pt x="6008" y="4707"/>
                        <a:pt x="6044" y="4766"/>
                        <a:pt x="6024" y="4779"/>
                      </a:cubicBezTo>
                      <a:cubicBezTo>
                        <a:pt x="5998" y="4797"/>
                        <a:pt x="5944" y="4717"/>
                        <a:pt x="5914" y="4723"/>
                      </a:cubicBezTo>
                      <a:cubicBezTo>
                        <a:pt x="5900" y="4726"/>
                        <a:pt x="5891" y="4760"/>
                        <a:pt x="5878" y="4764"/>
                      </a:cubicBezTo>
                      <a:cubicBezTo>
                        <a:pt x="5849" y="4774"/>
                        <a:pt x="5789" y="4740"/>
                        <a:pt x="5758" y="4736"/>
                      </a:cubicBezTo>
                      <a:cubicBezTo>
                        <a:pt x="5735" y="4734"/>
                        <a:pt x="5677" y="4716"/>
                        <a:pt x="5665" y="4736"/>
                      </a:cubicBezTo>
                      <a:cubicBezTo>
                        <a:pt x="5655" y="4751"/>
                        <a:pt x="5693" y="4782"/>
                        <a:pt x="5697" y="4800"/>
                      </a:cubicBezTo>
                      <a:cubicBezTo>
                        <a:pt x="5702" y="4823"/>
                        <a:pt x="5703" y="4873"/>
                        <a:pt x="5695" y="4895"/>
                      </a:cubicBezTo>
                      <a:cubicBezTo>
                        <a:pt x="5684" y="4925"/>
                        <a:pt x="5649" y="4987"/>
                        <a:pt x="5618" y="4996"/>
                      </a:cubicBezTo>
                      <a:cubicBezTo>
                        <a:pt x="5592" y="5004"/>
                        <a:pt x="5544" y="4962"/>
                        <a:pt x="5517" y="4959"/>
                      </a:cubicBezTo>
                      <a:cubicBezTo>
                        <a:pt x="5484" y="4955"/>
                        <a:pt x="5418" y="4968"/>
                        <a:pt x="5386" y="4976"/>
                      </a:cubicBezTo>
                      <a:cubicBezTo>
                        <a:pt x="5355" y="4983"/>
                        <a:pt x="5297" y="5021"/>
                        <a:pt x="5265" y="5020"/>
                      </a:cubicBezTo>
                      <a:cubicBezTo>
                        <a:pt x="5230" y="5020"/>
                        <a:pt x="5172" y="4965"/>
                        <a:pt x="5138" y="4966"/>
                      </a:cubicBezTo>
                      <a:cubicBezTo>
                        <a:pt x="5113" y="4967"/>
                        <a:pt x="5068" y="4996"/>
                        <a:pt x="5050" y="5013"/>
                      </a:cubicBezTo>
                      <a:cubicBezTo>
                        <a:pt x="5037" y="5024"/>
                        <a:pt x="5008" y="5051"/>
                        <a:pt x="5012" y="5067"/>
                      </a:cubicBezTo>
                      <a:cubicBezTo>
                        <a:pt x="5020" y="5094"/>
                        <a:pt x="5105" y="5084"/>
                        <a:pt x="5115" y="5110"/>
                      </a:cubicBezTo>
                      <a:cubicBezTo>
                        <a:pt x="5122" y="5129"/>
                        <a:pt x="5094" y="5168"/>
                        <a:pt x="5080" y="5183"/>
                      </a:cubicBezTo>
                      <a:cubicBezTo>
                        <a:pt x="5062" y="5202"/>
                        <a:pt x="5003" y="5211"/>
                        <a:pt x="4990" y="5234"/>
                      </a:cubicBezTo>
                      <a:cubicBezTo>
                        <a:pt x="4977" y="5255"/>
                        <a:pt x="4988" y="5308"/>
                        <a:pt x="4988" y="5333"/>
                      </a:cubicBezTo>
                      <a:cubicBezTo>
                        <a:pt x="4987" y="5377"/>
                        <a:pt x="4955" y="5477"/>
                        <a:pt x="4986" y="5508"/>
                      </a:cubicBezTo>
                      <a:cubicBezTo>
                        <a:pt x="5014" y="5536"/>
                        <a:pt x="5110" y="5484"/>
                        <a:pt x="5141" y="5507"/>
                      </a:cubicBezTo>
                      <a:cubicBezTo>
                        <a:pt x="5166" y="5525"/>
                        <a:pt x="5179" y="5594"/>
                        <a:pt x="5177" y="5624"/>
                      </a:cubicBezTo>
                      <a:cubicBezTo>
                        <a:pt x="5174" y="5663"/>
                        <a:pt x="5123" y="5727"/>
                        <a:pt x="5115" y="5765"/>
                      </a:cubicBezTo>
                      <a:cubicBezTo>
                        <a:pt x="5110" y="5786"/>
                        <a:pt x="5114" y="5832"/>
                        <a:pt x="5113" y="5854"/>
                      </a:cubicBezTo>
                      <a:cubicBezTo>
                        <a:pt x="5113" y="5881"/>
                        <a:pt x="5136" y="5947"/>
                        <a:pt x="5113" y="5961"/>
                      </a:cubicBezTo>
                      <a:cubicBezTo>
                        <a:pt x="5088" y="5977"/>
                        <a:pt x="5027" y="5929"/>
                        <a:pt x="5005" y="5909"/>
                      </a:cubicBezTo>
                      <a:cubicBezTo>
                        <a:pt x="4981" y="5887"/>
                        <a:pt x="4961" y="5820"/>
                        <a:pt x="4938" y="5798"/>
                      </a:cubicBezTo>
                      <a:cubicBezTo>
                        <a:pt x="4918" y="5780"/>
                        <a:pt x="4863" y="5766"/>
                        <a:pt x="4842" y="5750"/>
                      </a:cubicBezTo>
                      <a:cubicBezTo>
                        <a:pt x="4828" y="5738"/>
                        <a:pt x="4811" y="5703"/>
                        <a:pt x="4795" y="5693"/>
                      </a:cubicBezTo>
                      <a:cubicBezTo>
                        <a:pt x="4778" y="5683"/>
                        <a:pt x="4732" y="5688"/>
                        <a:pt x="4717" y="5675"/>
                      </a:cubicBezTo>
                      <a:cubicBezTo>
                        <a:pt x="4702" y="5661"/>
                        <a:pt x="4709" y="5599"/>
                        <a:pt x="4689" y="5598"/>
                      </a:cubicBezTo>
                      <a:cubicBezTo>
                        <a:pt x="4663" y="5597"/>
                        <a:pt x="4650" y="5665"/>
                        <a:pt x="4644" y="5690"/>
                      </a:cubicBezTo>
                      <a:cubicBezTo>
                        <a:pt x="4637" y="5721"/>
                        <a:pt x="4658" y="5789"/>
                        <a:pt x="4646" y="5819"/>
                      </a:cubicBezTo>
                      <a:cubicBezTo>
                        <a:pt x="4638" y="5836"/>
                        <a:pt x="4598" y="5854"/>
                        <a:pt x="4590" y="5871"/>
                      </a:cubicBezTo>
                      <a:cubicBezTo>
                        <a:pt x="4578" y="5898"/>
                        <a:pt x="4584" y="5961"/>
                        <a:pt x="4588" y="5991"/>
                      </a:cubicBezTo>
                      <a:cubicBezTo>
                        <a:pt x="4593" y="6023"/>
                        <a:pt x="4632" y="6084"/>
                        <a:pt x="4627" y="6116"/>
                      </a:cubicBezTo>
                      <a:cubicBezTo>
                        <a:pt x="4623" y="6142"/>
                        <a:pt x="4589" y="6187"/>
                        <a:pt x="4567" y="6200"/>
                      </a:cubicBezTo>
                      <a:cubicBezTo>
                        <a:pt x="4552" y="6210"/>
                        <a:pt x="4510" y="6202"/>
                        <a:pt x="4494" y="6211"/>
                      </a:cubicBezTo>
                      <a:cubicBezTo>
                        <a:pt x="4454" y="6236"/>
                        <a:pt x="4411" y="6326"/>
                        <a:pt x="4382" y="6363"/>
                      </a:cubicBezTo>
                      <a:cubicBezTo>
                        <a:pt x="4360" y="6392"/>
                        <a:pt x="4324" y="6461"/>
                        <a:pt x="4291" y="6477"/>
                      </a:cubicBezTo>
                      <a:cubicBezTo>
                        <a:pt x="4267" y="6488"/>
                        <a:pt x="4207" y="6493"/>
                        <a:pt x="4186" y="6477"/>
                      </a:cubicBezTo>
                      <a:cubicBezTo>
                        <a:pt x="4161" y="6458"/>
                        <a:pt x="4174" y="6377"/>
                        <a:pt x="4150" y="6357"/>
                      </a:cubicBezTo>
                      <a:cubicBezTo>
                        <a:pt x="4127" y="6338"/>
                        <a:pt x="4056" y="6359"/>
                        <a:pt x="4029" y="6344"/>
                      </a:cubicBezTo>
                      <a:cubicBezTo>
                        <a:pt x="3996" y="6327"/>
                        <a:pt x="3972" y="6236"/>
                        <a:pt x="3935" y="6230"/>
                      </a:cubicBezTo>
                      <a:cubicBezTo>
                        <a:pt x="3885" y="6223"/>
                        <a:pt x="3816" y="6329"/>
                        <a:pt x="3767" y="6342"/>
                      </a:cubicBezTo>
                      <a:cubicBezTo>
                        <a:pt x="3739" y="6350"/>
                        <a:pt x="3670" y="6357"/>
                        <a:pt x="3649" y="6337"/>
                      </a:cubicBezTo>
                      <a:cubicBezTo>
                        <a:pt x="3616" y="6305"/>
                        <a:pt x="3652" y="6197"/>
                        <a:pt x="3636" y="6153"/>
                      </a:cubicBezTo>
                      <a:cubicBezTo>
                        <a:pt x="3623" y="6117"/>
                        <a:pt x="3570" y="6060"/>
                        <a:pt x="3548" y="6028"/>
                      </a:cubicBezTo>
                      <a:cubicBezTo>
                        <a:pt x="3518" y="5983"/>
                        <a:pt x="3478" y="5868"/>
                        <a:pt x="3429" y="5843"/>
                      </a:cubicBezTo>
                      <a:cubicBezTo>
                        <a:pt x="3411" y="5834"/>
                        <a:pt x="3368" y="5858"/>
                        <a:pt x="3350" y="5849"/>
                      </a:cubicBezTo>
                      <a:cubicBezTo>
                        <a:pt x="3333" y="5840"/>
                        <a:pt x="3323" y="5796"/>
                        <a:pt x="3311" y="5781"/>
                      </a:cubicBezTo>
                      <a:cubicBezTo>
                        <a:pt x="3300" y="5768"/>
                        <a:pt x="3267" y="5750"/>
                        <a:pt x="3259" y="5735"/>
                      </a:cubicBezTo>
                      <a:cubicBezTo>
                        <a:pt x="3246" y="5711"/>
                        <a:pt x="3265" y="5643"/>
                        <a:pt x="3242" y="5630"/>
                      </a:cubicBezTo>
                      <a:cubicBezTo>
                        <a:pt x="3216" y="5616"/>
                        <a:pt x="3164" y="5671"/>
                        <a:pt x="3135" y="5677"/>
                      </a:cubicBezTo>
                      <a:cubicBezTo>
                        <a:pt x="3116" y="5680"/>
                        <a:pt x="3073" y="5662"/>
                        <a:pt x="3058" y="5675"/>
                      </a:cubicBezTo>
                      <a:cubicBezTo>
                        <a:pt x="3039" y="5692"/>
                        <a:pt x="3034" y="5754"/>
                        <a:pt x="3043" y="5778"/>
                      </a:cubicBezTo>
                      <a:cubicBezTo>
                        <a:pt x="3051" y="5795"/>
                        <a:pt x="3099" y="5804"/>
                        <a:pt x="3103" y="5823"/>
                      </a:cubicBezTo>
                      <a:cubicBezTo>
                        <a:pt x="3111" y="5855"/>
                        <a:pt x="3072" y="5928"/>
                        <a:pt x="3042" y="5942"/>
                      </a:cubicBezTo>
                      <a:cubicBezTo>
                        <a:pt x="3020" y="5952"/>
                        <a:pt x="2971" y="5932"/>
                        <a:pt x="2950" y="5922"/>
                      </a:cubicBezTo>
                      <a:cubicBezTo>
                        <a:pt x="2912" y="5904"/>
                        <a:pt x="2858" y="5823"/>
                        <a:pt x="2815" y="5819"/>
                      </a:cubicBezTo>
                      <a:cubicBezTo>
                        <a:pt x="2796" y="5817"/>
                        <a:pt x="2764" y="5859"/>
                        <a:pt x="2746" y="5852"/>
                      </a:cubicBezTo>
                      <a:cubicBezTo>
                        <a:pt x="2720" y="5843"/>
                        <a:pt x="2717" y="5773"/>
                        <a:pt x="2698" y="5753"/>
                      </a:cubicBezTo>
                      <a:cubicBezTo>
                        <a:pt x="2674" y="5729"/>
                        <a:pt x="2610" y="5691"/>
                        <a:pt x="2576" y="5694"/>
                      </a:cubicBezTo>
                      <a:cubicBezTo>
                        <a:pt x="2554" y="5695"/>
                        <a:pt x="2525" y="5755"/>
                        <a:pt x="2505" y="5746"/>
                      </a:cubicBezTo>
                      <a:cubicBezTo>
                        <a:pt x="2485" y="5737"/>
                        <a:pt x="2504" y="5679"/>
                        <a:pt x="2494" y="5660"/>
                      </a:cubicBezTo>
                      <a:cubicBezTo>
                        <a:pt x="2467" y="5611"/>
                        <a:pt x="2370" y="5547"/>
                        <a:pt x="2326" y="5514"/>
                      </a:cubicBezTo>
                      <a:cubicBezTo>
                        <a:pt x="2295" y="5491"/>
                        <a:pt x="2233" y="5417"/>
                        <a:pt x="2198" y="5432"/>
                      </a:cubicBezTo>
                      <a:cubicBezTo>
                        <a:pt x="2157" y="5449"/>
                        <a:pt x="2194" y="5575"/>
                        <a:pt x="2161" y="5606"/>
                      </a:cubicBezTo>
                      <a:cubicBezTo>
                        <a:pt x="2146" y="5620"/>
                        <a:pt x="2098" y="5625"/>
                        <a:pt x="2079" y="5617"/>
                      </a:cubicBezTo>
                      <a:cubicBezTo>
                        <a:pt x="2053" y="5607"/>
                        <a:pt x="2037" y="5540"/>
                        <a:pt x="2011" y="5531"/>
                      </a:cubicBezTo>
                      <a:cubicBezTo>
                        <a:pt x="1983" y="5521"/>
                        <a:pt x="1923" y="5548"/>
                        <a:pt x="1895" y="5561"/>
                      </a:cubicBezTo>
                      <a:cubicBezTo>
                        <a:pt x="1874" y="5571"/>
                        <a:pt x="1842" y="5611"/>
                        <a:pt x="1819" y="5615"/>
                      </a:cubicBezTo>
                      <a:cubicBezTo>
                        <a:pt x="1790" y="5620"/>
                        <a:pt x="1736" y="5586"/>
                        <a:pt x="1707" y="5585"/>
                      </a:cubicBezTo>
                      <a:cubicBezTo>
                        <a:pt x="1672" y="5584"/>
                        <a:pt x="1600" y="5594"/>
                        <a:pt x="1570" y="5613"/>
                      </a:cubicBezTo>
                      <a:cubicBezTo>
                        <a:pt x="1556" y="5622"/>
                        <a:pt x="1531" y="5649"/>
                        <a:pt x="1531" y="5665"/>
                      </a:cubicBezTo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Freeform 18"/>
                <p:cNvSpPr>
                  <a:spLocks/>
                </p:cNvSpPr>
                <p:nvPr/>
              </p:nvSpPr>
              <p:spPr bwMode="auto">
                <a:xfrm>
                  <a:off x="1330" y="1459"/>
                  <a:ext cx="674" cy="1036"/>
                </a:xfrm>
                <a:custGeom>
                  <a:avLst/>
                  <a:gdLst>
                    <a:gd name="T0" fmla="*/ 3806 w 4727"/>
                    <a:gd name="T1" fmla="*/ 840 h 7276"/>
                    <a:gd name="T2" fmla="*/ 3669 w 4727"/>
                    <a:gd name="T3" fmla="*/ 1224 h 7276"/>
                    <a:gd name="T4" fmla="*/ 3697 w 4727"/>
                    <a:gd name="T5" fmla="*/ 1547 h 7276"/>
                    <a:gd name="T6" fmla="*/ 3304 w 4727"/>
                    <a:gd name="T7" fmla="*/ 1886 h 7276"/>
                    <a:gd name="T8" fmla="*/ 3308 w 4727"/>
                    <a:gd name="T9" fmla="*/ 2210 h 7276"/>
                    <a:gd name="T10" fmla="*/ 3406 w 4727"/>
                    <a:gd name="T11" fmla="*/ 2457 h 7276"/>
                    <a:gd name="T12" fmla="*/ 3404 w 4727"/>
                    <a:gd name="T13" fmla="*/ 2864 h 7276"/>
                    <a:gd name="T14" fmla="*/ 3554 w 4727"/>
                    <a:gd name="T15" fmla="*/ 3042 h 7276"/>
                    <a:gd name="T16" fmla="*/ 3479 w 4727"/>
                    <a:gd name="T17" fmla="*/ 3374 h 7276"/>
                    <a:gd name="T18" fmla="*/ 3398 w 4727"/>
                    <a:gd name="T19" fmla="*/ 3813 h 7276"/>
                    <a:gd name="T20" fmla="*/ 3343 w 4727"/>
                    <a:gd name="T21" fmla="*/ 4150 h 7276"/>
                    <a:gd name="T22" fmla="*/ 3697 w 4727"/>
                    <a:gd name="T23" fmla="*/ 4338 h 7276"/>
                    <a:gd name="T24" fmla="*/ 3736 w 4727"/>
                    <a:gd name="T25" fmla="*/ 4683 h 7276"/>
                    <a:gd name="T26" fmla="*/ 4054 w 4727"/>
                    <a:gd name="T27" fmla="*/ 4698 h 7276"/>
                    <a:gd name="T28" fmla="*/ 3974 w 4727"/>
                    <a:gd name="T29" fmla="*/ 5102 h 7276"/>
                    <a:gd name="T30" fmla="*/ 4354 w 4727"/>
                    <a:gd name="T31" fmla="*/ 5106 h 7276"/>
                    <a:gd name="T32" fmla="*/ 4709 w 4727"/>
                    <a:gd name="T33" fmla="*/ 5555 h 7276"/>
                    <a:gd name="T34" fmla="*/ 4625 w 4727"/>
                    <a:gd name="T35" fmla="*/ 5771 h 7276"/>
                    <a:gd name="T36" fmla="*/ 4395 w 4727"/>
                    <a:gd name="T37" fmla="*/ 6030 h 7276"/>
                    <a:gd name="T38" fmla="*/ 4094 w 4727"/>
                    <a:gd name="T39" fmla="*/ 5890 h 7276"/>
                    <a:gd name="T40" fmla="*/ 3931 w 4727"/>
                    <a:gd name="T41" fmla="*/ 5656 h 7276"/>
                    <a:gd name="T42" fmla="*/ 3593 w 4727"/>
                    <a:gd name="T43" fmla="*/ 5566 h 7276"/>
                    <a:gd name="T44" fmla="*/ 3441 w 4727"/>
                    <a:gd name="T45" fmla="*/ 5792 h 7276"/>
                    <a:gd name="T46" fmla="*/ 3262 w 4727"/>
                    <a:gd name="T47" fmla="*/ 6140 h 7276"/>
                    <a:gd name="T48" fmla="*/ 3031 w 4727"/>
                    <a:gd name="T49" fmla="*/ 6441 h 7276"/>
                    <a:gd name="T50" fmla="*/ 2770 w 4727"/>
                    <a:gd name="T51" fmla="*/ 6692 h 7276"/>
                    <a:gd name="T52" fmla="*/ 2516 w 4727"/>
                    <a:gd name="T53" fmla="*/ 6960 h 7276"/>
                    <a:gd name="T54" fmla="*/ 2264 w 4727"/>
                    <a:gd name="T55" fmla="*/ 6667 h 7276"/>
                    <a:gd name="T56" fmla="*/ 1993 w 4727"/>
                    <a:gd name="T57" fmla="*/ 6705 h 7276"/>
                    <a:gd name="T58" fmla="*/ 1870 w 4727"/>
                    <a:gd name="T59" fmla="*/ 7085 h 7276"/>
                    <a:gd name="T60" fmla="*/ 1488 w 4727"/>
                    <a:gd name="T61" fmla="*/ 6817 h 7276"/>
                    <a:gd name="T62" fmla="*/ 1074 w 4727"/>
                    <a:gd name="T63" fmla="*/ 7086 h 7276"/>
                    <a:gd name="T64" fmla="*/ 867 w 4727"/>
                    <a:gd name="T65" fmla="*/ 7031 h 7276"/>
                    <a:gd name="T66" fmla="*/ 685 w 4727"/>
                    <a:gd name="T67" fmla="*/ 6738 h 7276"/>
                    <a:gd name="T68" fmla="*/ 326 w 4727"/>
                    <a:gd name="T69" fmla="*/ 6416 h 7276"/>
                    <a:gd name="T70" fmla="*/ 386 w 4727"/>
                    <a:gd name="T71" fmla="*/ 5820 h 7276"/>
                    <a:gd name="T72" fmla="*/ 13 w 4727"/>
                    <a:gd name="T73" fmla="*/ 5290 h 7276"/>
                    <a:gd name="T74" fmla="*/ 397 w 4727"/>
                    <a:gd name="T75" fmla="*/ 4760 h 7276"/>
                    <a:gd name="T76" fmla="*/ 428 w 4727"/>
                    <a:gd name="T77" fmla="*/ 4155 h 7276"/>
                    <a:gd name="T78" fmla="*/ 480 w 4727"/>
                    <a:gd name="T79" fmla="*/ 3572 h 7276"/>
                    <a:gd name="T80" fmla="*/ 100 w 4727"/>
                    <a:gd name="T81" fmla="*/ 3039 h 7276"/>
                    <a:gd name="T82" fmla="*/ 298 w 4727"/>
                    <a:gd name="T83" fmla="*/ 2454 h 7276"/>
                    <a:gd name="T84" fmla="*/ 283 w 4727"/>
                    <a:gd name="T85" fmla="*/ 2029 h 7276"/>
                    <a:gd name="T86" fmla="*/ 485 w 4727"/>
                    <a:gd name="T87" fmla="*/ 1910 h 7276"/>
                    <a:gd name="T88" fmla="*/ 795 w 4727"/>
                    <a:gd name="T89" fmla="*/ 1499 h 7276"/>
                    <a:gd name="T90" fmla="*/ 955 w 4727"/>
                    <a:gd name="T91" fmla="*/ 1142 h 7276"/>
                    <a:gd name="T92" fmla="*/ 1093 w 4727"/>
                    <a:gd name="T93" fmla="*/ 910 h 7276"/>
                    <a:gd name="T94" fmla="*/ 1496 w 4727"/>
                    <a:gd name="T95" fmla="*/ 1161 h 7276"/>
                    <a:gd name="T96" fmla="*/ 2177 w 4727"/>
                    <a:gd name="T97" fmla="*/ 853 h 7276"/>
                    <a:gd name="T98" fmla="*/ 2395 w 4727"/>
                    <a:gd name="T99" fmla="*/ 514 h 7276"/>
                    <a:gd name="T100" fmla="*/ 2945 w 4727"/>
                    <a:gd name="T101" fmla="*/ 582 h 7276"/>
                    <a:gd name="T102" fmla="*/ 3327 w 4727"/>
                    <a:gd name="T103" fmla="*/ 366 h 7276"/>
                    <a:gd name="T104" fmla="*/ 3544 w 4727"/>
                    <a:gd name="T105" fmla="*/ 30 h 7276"/>
                    <a:gd name="T106" fmla="*/ 3868 w 4727"/>
                    <a:gd name="T107" fmla="*/ 260 h 7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27" h="7276">
                      <a:moveTo>
                        <a:pt x="3809" y="390"/>
                      </a:moveTo>
                      <a:cubicBezTo>
                        <a:pt x="3788" y="447"/>
                        <a:pt x="3747" y="564"/>
                        <a:pt x="3746" y="624"/>
                      </a:cubicBezTo>
                      <a:cubicBezTo>
                        <a:pt x="3745" y="660"/>
                        <a:pt x="3765" y="729"/>
                        <a:pt x="3775" y="763"/>
                      </a:cubicBezTo>
                      <a:cubicBezTo>
                        <a:pt x="3781" y="783"/>
                        <a:pt x="3804" y="820"/>
                        <a:pt x="3806" y="840"/>
                      </a:cubicBezTo>
                      <a:cubicBezTo>
                        <a:pt x="3809" y="871"/>
                        <a:pt x="3790" y="931"/>
                        <a:pt x="3786" y="961"/>
                      </a:cubicBezTo>
                      <a:cubicBezTo>
                        <a:pt x="3781" y="1003"/>
                        <a:pt x="3795" y="1096"/>
                        <a:pt x="3771" y="1132"/>
                      </a:cubicBezTo>
                      <a:cubicBezTo>
                        <a:pt x="3764" y="1142"/>
                        <a:pt x="3736" y="1147"/>
                        <a:pt x="3726" y="1154"/>
                      </a:cubicBezTo>
                      <a:cubicBezTo>
                        <a:pt x="3708" y="1169"/>
                        <a:pt x="3689" y="1214"/>
                        <a:pt x="3669" y="1224"/>
                      </a:cubicBezTo>
                      <a:cubicBezTo>
                        <a:pt x="3648" y="1235"/>
                        <a:pt x="3593" y="1213"/>
                        <a:pt x="3575" y="1227"/>
                      </a:cubicBezTo>
                      <a:cubicBezTo>
                        <a:pt x="3554" y="1244"/>
                        <a:pt x="3535" y="1305"/>
                        <a:pt x="3548" y="1328"/>
                      </a:cubicBezTo>
                      <a:cubicBezTo>
                        <a:pt x="3562" y="1354"/>
                        <a:pt x="3642" y="1341"/>
                        <a:pt x="3662" y="1363"/>
                      </a:cubicBezTo>
                      <a:cubicBezTo>
                        <a:pt x="3693" y="1398"/>
                        <a:pt x="3705" y="1501"/>
                        <a:pt x="3697" y="1547"/>
                      </a:cubicBezTo>
                      <a:cubicBezTo>
                        <a:pt x="3688" y="1594"/>
                        <a:pt x="3637" y="1684"/>
                        <a:pt x="3596" y="1708"/>
                      </a:cubicBezTo>
                      <a:cubicBezTo>
                        <a:pt x="3560" y="1729"/>
                        <a:pt x="3473" y="1714"/>
                        <a:pt x="3432" y="1718"/>
                      </a:cubicBezTo>
                      <a:cubicBezTo>
                        <a:pt x="3399" y="1722"/>
                        <a:pt x="3323" y="1713"/>
                        <a:pt x="3301" y="1738"/>
                      </a:cubicBezTo>
                      <a:cubicBezTo>
                        <a:pt x="3277" y="1766"/>
                        <a:pt x="3313" y="1850"/>
                        <a:pt x="3304" y="1886"/>
                      </a:cubicBezTo>
                      <a:cubicBezTo>
                        <a:pt x="3298" y="1911"/>
                        <a:pt x="3250" y="1948"/>
                        <a:pt x="3254" y="1973"/>
                      </a:cubicBezTo>
                      <a:cubicBezTo>
                        <a:pt x="3258" y="2000"/>
                        <a:pt x="3331" y="2018"/>
                        <a:pt x="3334" y="2045"/>
                      </a:cubicBezTo>
                      <a:cubicBezTo>
                        <a:pt x="3335" y="2067"/>
                        <a:pt x="3283" y="2093"/>
                        <a:pt x="3279" y="2115"/>
                      </a:cubicBezTo>
                      <a:cubicBezTo>
                        <a:pt x="3274" y="2139"/>
                        <a:pt x="3289" y="2195"/>
                        <a:pt x="3308" y="2210"/>
                      </a:cubicBezTo>
                      <a:cubicBezTo>
                        <a:pt x="3324" y="2223"/>
                        <a:pt x="3378" y="2199"/>
                        <a:pt x="3388" y="2216"/>
                      </a:cubicBezTo>
                      <a:cubicBezTo>
                        <a:pt x="3400" y="2236"/>
                        <a:pt x="3347" y="2278"/>
                        <a:pt x="3352" y="2300"/>
                      </a:cubicBezTo>
                      <a:cubicBezTo>
                        <a:pt x="3358" y="2327"/>
                        <a:pt x="3429" y="2346"/>
                        <a:pt x="3436" y="2373"/>
                      </a:cubicBezTo>
                      <a:cubicBezTo>
                        <a:pt x="3442" y="2395"/>
                        <a:pt x="3403" y="2435"/>
                        <a:pt x="3406" y="2457"/>
                      </a:cubicBezTo>
                      <a:cubicBezTo>
                        <a:pt x="3414" y="2498"/>
                        <a:pt x="3492" y="2548"/>
                        <a:pt x="3512" y="2585"/>
                      </a:cubicBezTo>
                      <a:cubicBezTo>
                        <a:pt x="3526" y="2613"/>
                        <a:pt x="3549" y="2675"/>
                        <a:pt x="3547" y="2707"/>
                      </a:cubicBezTo>
                      <a:cubicBezTo>
                        <a:pt x="3544" y="2751"/>
                        <a:pt x="3515" y="2848"/>
                        <a:pt x="3477" y="2871"/>
                      </a:cubicBezTo>
                      <a:cubicBezTo>
                        <a:pt x="3461" y="2880"/>
                        <a:pt x="3418" y="2874"/>
                        <a:pt x="3404" y="2864"/>
                      </a:cubicBezTo>
                      <a:cubicBezTo>
                        <a:pt x="3387" y="2852"/>
                        <a:pt x="3390" y="2794"/>
                        <a:pt x="3370" y="2788"/>
                      </a:cubicBezTo>
                      <a:cubicBezTo>
                        <a:pt x="3351" y="2782"/>
                        <a:pt x="3306" y="2811"/>
                        <a:pt x="3303" y="2830"/>
                      </a:cubicBezTo>
                      <a:cubicBezTo>
                        <a:pt x="3296" y="2869"/>
                        <a:pt x="3374" y="2925"/>
                        <a:pt x="3404" y="2951"/>
                      </a:cubicBezTo>
                      <a:cubicBezTo>
                        <a:pt x="3437" y="2979"/>
                        <a:pt x="3532" y="3004"/>
                        <a:pt x="3554" y="3042"/>
                      </a:cubicBezTo>
                      <a:cubicBezTo>
                        <a:pt x="3562" y="3057"/>
                        <a:pt x="3560" y="3095"/>
                        <a:pt x="3554" y="3112"/>
                      </a:cubicBezTo>
                      <a:cubicBezTo>
                        <a:pt x="3545" y="3135"/>
                        <a:pt x="3503" y="3167"/>
                        <a:pt x="3491" y="3189"/>
                      </a:cubicBezTo>
                      <a:cubicBezTo>
                        <a:pt x="3481" y="3207"/>
                        <a:pt x="3467" y="3246"/>
                        <a:pt x="3465" y="3266"/>
                      </a:cubicBezTo>
                      <a:cubicBezTo>
                        <a:pt x="3463" y="3293"/>
                        <a:pt x="3480" y="3347"/>
                        <a:pt x="3479" y="3374"/>
                      </a:cubicBezTo>
                      <a:cubicBezTo>
                        <a:pt x="3479" y="3402"/>
                        <a:pt x="3476" y="3459"/>
                        <a:pt x="3464" y="3484"/>
                      </a:cubicBezTo>
                      <a:cubicBezTo>
                        <a:pt x="3456" y="3501"/>
                        <a:pt x="3420" y="3524"/>
                        <a:pt x="3412" y="3541"/>
                      </a:cubicBezTo>
                      <a:cubicBezTo>
                        <a:pt x="3397" y="3573"/>
                        <a:pt x="3391" y="3647"/>
                        <a:pt x="3390" y="3683"/>
                      </a:cubicBezTo>
                      <a:cubicBezTo>
                        <a:pt x="3388" y="3715"/>
                        <a:pt x="3398" y="3780"/>
                        <a:pt x="3398" y="3813"/>
                      </a:cubicBezTo>
                      <a:cubicBezTo>
                        <a:pt x="3398" y="3847"/>
                        <a:pt x="3372" y="3918"/>
                        <a:pt x="3388" y="3948"/>
                      </a:cubicBezTo>
                      <a:cubicBezTo>
                        <a:pt x="3396" y="3961"/>
                        <a:pt x="3434" y="3963"/>
                        <a:pt x="3441" y="3976"/>
                      </a:cubicBezTo>
                      <a:cubicBezTo>
                        <a:pt x="3455" y="4000"/>
                        <a:pt x="3448" y="4061"/>
                        <a:pt x="3434" y="4085"/>
                      </a:cubicBezTo>
                      <a:cubicBezTo>
                        <a:pt x="3421" y="4110"/>
                        <a:pt x="3356" y="4125"/>
                        <a:pt x="3343" y="4150"/>
                      </a:cubicBezTo>
                      <a:cubicBezTo>
                        <a:pt x="3331" y="4173"/>
                        <a:pt x="3332" y="4231"/>
                        <a:pt x="3343" y="4255"/>
                      </a:cubicBezTo>
                      <a:cubicBezTo>
                        <a:pt x="3365" y="4300"/>
                        <a:pt x="3448" y="4385"/>
                        <a:pt x="3498" y="4381"/>
                      </a:cubicBezTo>
                      <a:cubicBezTo>
                        <a:pt x="3524" y="4379"/>
                        <a:pt x="3541" y="4310"/>
                        <a:pt x="3566" y="4303"/>
                      </a:cubicBezTo>
                      <a:cubicBezTo>
                        <a:pt x="3599" y="4293"/>
                        <a:pt x="3672" y="4315"/>
                        <a:pt x="3697" y="4338"/>
                      </a:cubicBezTo>
                      <a:cubicBezTo>
                        <a:pt x="3718" y="4357"/>
                        <a:pt x="3743" y="4419"/>
                        <a:pt x="3735" y="4447"/>
                      </a:cubicBezTo>
                      <a:cubicBezTo>
                        <a:pt x="3727" y="4471"/>
                        <a:pt x="3666" y="4483"/>
                        <a:pt x="3653" y="4504"/>
                      </a:cubicBezTo>
                      <a:cubicBezTo>
                        <a:pt x="3634" y="4535"/>
                        <a:pt x="3613" y="4617"/>
                        <a:pt x="3632" y="4648"/>
                      </a:cubicBezTo>
                      <a:cubicBezTo>
                        <a:pt x="3647" y="4671"/>
                        <a:pt x="3712" y="4669"/>
                        <a:pt x="3736" y="4683"/>
                      </a:cubicBezTo>
                      <a:cubicBezTo>
                        <a:pt x="3764" y="4698"/>
                        <a:pt x="3802" y="4757"/>
                        <a:pt x="3833" y="4764"/>
                      </a:cubicBezTo>
                      <a:cubicBezTo>
                        <a:pt x="3858" y="4770"/>
                        <a:pt x="3913" y="4754"/>
                        <a:pt x="3932" y="4737"/>
                      </a:cubicBezTo>
                      <a:cubicBezTo>
                        <a:pt x="3949" y="4723"/>
                        <a:pt x="3949" y="4663"/>
                        <a:pt x="3970" y="4656"/>
                      </a:cubicBezTo>
                      <a:cubicBezTo>
                        <a:pt x="3992" y="4648"/>
                        <a:pt x="4040" y="4680"/>
                        <a:pt x="4054" y="4698"/>
                      </a:cubicBezTo>
                      <a:cubicBezTo>
                        <a:pt x="4075" y="4724"/>
                        <a:pt x="4090" y="4796"/>
                        <a:pt x="4084" y="4828"/>
                      </a:cubicBezTo>
                      <a:cubicBezTo>
                        <a:pt x="4079" y="4853"/>
                        <a:pt x="4031" y="4885"/>
                        <a:pt x="4026" y="4910"/>
                      </a:cubicBezTo>
                      <a:cubicBezTo>
                        <a:pt x="4021" y="4935"/>
                        <a:pt x="4057" y="4985"/>
                        <a:pt x="4051" y="5011"/>
                      </a:cubicBezTo>
                      <a:cubicBezTo>
                        <a:pt x="4045" y="5040"/>
                        <a:pt x="3966" y="5073"/>
                        <a:pt x="3974" y="5102"/>
                      </a:cubicBezTo>
                      <a:cubicBezTo>
                        <a:pt x="3986" y="5143"/>
                        <a:pt x="4100" y="5133"/>
                        <a:pt x="4137" y="5154"/>
                      </a:cubicBezTo>
                      <a:cubicBezTo>
                        <a:pt x="4168" y="5171"/>
                        <a:pt x="4207" y="5247"/>
                        <a:pt x="4242" y="5246"/>
                      </a:cubicBezTo>
                      <a:cubicBezTo>
                        <a:pt x="4276" y="5245"/>
                        <a:pt x="4321" y="5180"/>
                        <a:pt x="4339" y="5151"/>
                      </a:cubicBezTo>
                      <a:cubicBezTo>
                        <a:pt x="4345" y="5141"/>
                        <a:pt x="4345" y="5114"/>
                        <a:pt x="4354" y="5106"/>
                      </a:cubicBezTo>
                      <a:cubicBezTo>
                        <a:pt x="4371" y="5092"/>
                        <a:pt x="4418" y="5083"/>
                        <a:pt x="4439" y="5089"/>
                      </a:cubicBezTo>
                      <a:cubicBezTo>
                        <a:pt x="4481" y="5101"/>
                        <a:pt x="4538" y="5177"/>
                        <a:pt x="4568" y="5210"/>
                      </a:cubicBezTo>
                      <a:cubicBezTo>
                        <a:pt x="4607" y="5253"/>
                        <a:pt x="4692" y="5337"/>
                        <a:pt x="4711" y="5392"/>
                      </a:cubicBezTo>
                      <a:cubicBezTo>
                        <a:pt x="4724" y="5431"/>
                        <a:pt x="4709" y="5514"/>
                        <a:pt x="4709" y="5555"/>
                      </a:cubicBezTo>
                      <a:cubicBezTo>
                        <a:pt x="4709" y="5572"/>
                        <a:pt x="4710" y="5605"/>
                        <a:pt x="4711" y="5622"/>
                      </a:cubicBezTo>
                      <a:cubicBezTo>
                        <a:pt x="4711" y="5641"/>
                        <a:pt x="4727" y="5684"/>
                        <a:pt x="4713" y="5698"/>
                      </a:cubicBezTo>
                      <a:cubicBezTo>
                        <a:pt x="4705" y="5707"/>
                        <a:pt x="4674" y="5691"/>
                        <a:pt x="4663" y="5698"/>
                      </a:cubicBezTo>
                      <a:cubicBezTo>
                        <a:pt x="4645" y="5709"/>
                        <a:pt x="4631" y="5751"/>
                        <a:pt x="4625" y="5771"/>
                      </a:cubicBezTo>
                      <a:cubicBezTo>
                        <a:pt x="4613" y="5810"/>
                        <a:pt x="4627" y="5901"/>
                        <a:pt x="4603" y="5933"/>
                      </a:cubicBezTo>
                      <a:cubicBezTo>
                        <a:pt x="4592" y="5948"/>
                        <a:pt x="4554" y="5960"/>
                        <a:pt x="4537" y="5963"/>
                      </a:cubicBezTo>
                      <a:cubicBezTo>
                        <a:pt x="4512" y="5967"/>
                        <a:pt x="4459" y="5943"/>
                        <a:pt x="4437" y="5954"/>
                      </a:cubicBezTo>
                      <a:cubicBezTo>
                        <a:pt x="4418" y="5965"/>
                        <a:pt x="4408" y="6013"/>
                        <a:pt x="4395" y="6030"/>
                      </a:cubicBezTo>
                      <a:cubicBezTo>
                        <a:pt x="4382" y="6048"/>
                        <a:pt x="4356" y="6095"/>
                        <a:pt x="4333" y="6095"/>
                      </a:cubicBezTo>
                      <a:cubicBezTo>
                        <a:pt x="4305" y="6094"/>
                        <a:pt x="4269" y="6036"/>
                        <a:pt x="4256" y="6011"/>
                      </a:cubicBezTo>
                      <a:cubicBezTo>
                        <a:pt x="4243" y="5983"/>
                        <a:pt x="4257" y="5911"/>
                        <a:pt x="4234" y="5891"/>
                      </a:cubicBezTo>
                      <a:cubicBezTo>
                        <a:pt x="4207" y="5869"/>
                        <a:pt x="4120" y="5913"/>
                        <a:pt x="4094" y="5890"/>
                      </a:cubicBezTo>
                      <a:cubicBezTo>
                        <a:pt x="4078" y="5877"/>
                        <a:pt x="4075" y="5829"/>
                        <a:pt x="4080" y="5809"/>
                      </a:cubicBezTo>
                      <a:cubicBezTo>
                        <a:pt x="4085" y="5783"/>
                        <a:pt x="4142" y="5747"/>
                        <a:pt x="4137" y="5722"/>
                      </a:cubicBezTo>
                      <a:cubicBezTo>
                        <a:pt x="4131" y="5692"/>
                        <a:pt x="4066" y="5660"/>
                        <a:pt x="4036" y="5652"/>
                      </a:cubicBezTo>
                      <a:cubicBezTo>
                        <a:pt x="4011" y="5644"/>
                        <a:pt x="3956" y="5662"/>
                        <a:pt x="3931" y="5656"/>
                      </a:cubicBezTo>
                      <a:cubicBezTo>
                        <a:pt x="3898" y="5647"/>
                        <a:pt x="3839" y="5608"/>
                        <a:pt x="3815" y="5584"/>
                      </a:cubicBezTo>
                      <a:cubicBezTo>
                        <a:pt x="3793" y="5564"/>
                        <a:pt x="3772" y="5501"/>
                        <a:pt x="3746" y="5488"/>
                      </a:cubicBezTo>
                      <a:cubicBezTo>
                        <a:pt x="3722" y="5475"/>
                        <a:pt x="3661" y="5474"/>
                        <a:pt x="3638" y="5488"/>
                      </a:cubicBezTo>
                      <a:cubicBezTo>
                        <a:pt x="3618" y="5499"/>
                        <a:pt x="3588" y="5544"/>
                        <a:pt x="3593" y="5566"/>
                      </a:cubicBezTo>
                      <a:cubicBezTo>
                        <a:pt x="3598" y="5592"/>
                        <a:pt x="3678" y="5603"/>
                        <a:pt x="3678" y="5629"/>
                      </a:cubicBezTo>
                      <a:cubicBezTo>
                        <a:pt x="3679" y="5649"/>
                        <a:pt x="3627" y="5663"/>
                        <a:pt x="3617" y="5680"/>
                      </a:cubicBezTo>
                      <a:cubicBezTo>
                        <a:pt x="3607" y="5696"/>
                        <a:pt x="3613" y="5739"/>
                        <a:pt x="3600" y="5753"/>
                      </a:cubicBezTo>
                      <a:cubicBezTo>
                        <a:pt x="3571" y="5782"/>
                        <a:pt x="3480" y="5779"/>
                        <a:pt x="3441" y="5792"/>
                      </a:cubicBezTo>
                      <a:cubicBezTo>
                        <a:pt x="3413" y="5801"/>
                        <a:pt x="3350" y="5814"/>
                        <a:pt x="3329" y="5837"/>
                      </a:cubicBezTo>
                      <a:cubicBezTo>
                        <a:pt x="3303" y="5866"/>
                        <a:pt x="3304" y="5953"/>
                        <a:pt x="3283" y="5987"/>
                      </a:cubicBezTo>
                      <a:cubicBezTo>
                        <a:pt x="3275" y="5999"/>
                        <a:pt x="3244" y="6013"/>
                        <a:pt x="3240" y="6027"/>
                      </a:cubicBezTo>
                      <a:cubicBezTo>
                        <a:pt x="3231" y="6055"/>
                        <a:pt x="3270" y="6112"/>
                        <a:pt x="3262" y="6140"/>
                      </a:cubicBezTo>
                      <a:cubicBezTo>
                        <a:pt x="3252" y="6176"/>
                        <a:pt x="3178" y="6219"/>
                        <a:pt x="3158" y="6252"/>
                      </a:cubicBezTo>
                      <a:cubicBezTo>
                        <a:pt x="3145" y="6275"/>
                        <a:pt x="3121" y="6327"/>
                        <a:pt x="3125" y="6354"/>
                      </a:cubicBezTo>
                      <a:cubicBezTo>
                        <a:pt x="3127" y="6379"/>
                        <a:pt x="3188" y="6417"/>
                        <a:pt x="3176" y="6438"/>
                      </a:cubicBezTo>
                      <a:cubicBezTo>
                        <a:pt x="3159" y="6470"/>
                        <a:pt x="3064" y="6427"/>
                        <a:pt x="3031" y="6441"/>
                      </a:cubicBezTo>
                      <a:cubicBezTo>
                        <a:pt x="3010" y="6450"/>
                        <a:pt x="2985" y="6492"/>
                        <a:pt x="2966" y="6504"/>
                      </a:cubicBezTo>
                      <a:cubicBezTo>
                        <a:pt x="2944" y="6518"/>
                        <a:pt x="2881" y="6518"/>
                        <a:pt x="2868" y="6541"/>
                      </a:cubicBezTo>
                      <a:cubicBezTo>
                        <a:pt x="2850" y="6570"/>
                        <a:pt x="2909" y="6651"/>
                        <a:pt x="2888" y="6678"/>
                      </a:cubicBezTo>
                      <a:cubicBezTo>
                        <a:pt x="2870" y="6702"/>
                        <a:pt x="2793" y="6674"/>
                        <a:pt x="2770" y="6692"/>
                      </a:cubicBezTo>
                      <a:cubicBezTo>
                        <a:pt x="2731" y="6722"/>
                        <a:pt x="2743" y="6855"/>
                        <a:pt x="2698" y="6876"/>
                      </a:cubicBezTo>
                      <a:cubicBezTo>
                        <a:pt x="2683" y="6883"/>
                        <a:pt x="2649" y="6847"/>
                        <a:pt x="2634" y="6855"/>
                      </a:cubicBezTo>
                      <a:cubicBezTo>
                        <a:pt x="2615" y="6864"/>
                        <a:pt x="2622" y="6918"/>
                        <a:pt x="2607" y="6932"/>
                      </a:cubicBezTo>
                      <a:cubicBezTo>
                        <a:pt x="2590" y="6948"/>
                        <a:pt x="2533" y="6977"/>
                        <a:pt x="2516" y="6960"/>
                      </a:cubicBezTo>
                      <a:cubicBezTo>
                        <a:pt x="2500" y="6943"/>
                        <a:pt x="2549" y="6895"/>
                        <a:pt x="2545" y="6872"/>
                      </a:cubicBezTo>
                      <a:cubicBezTo>
                        <a:pt x="2540" y="6834"/>
                        <a:pt x="2479" y="6778"/>
                        <a:pt x="2456" y="6748"/>
                      </a:cubicBezTo>
                      <a:cubicBezTo>
                        <a:pt x="2424" y="6707"/>
                        <a:pt x="2374" y="6589"/>
                        <a:pt x="2322" y="6590"/>
                      </a:cubicBezTo>
                      <a:cubicBezTo>
                        <a:pt x="2298" y="6590"/>
                        <a:pt x="2288" y="6664"/>
                        <a:pt x="2264" y="6667"/>
                      </a:cubicBezTo>
                      <a:cubicBezTo>
                        <a:pt x="2235" y="6670"/>
                        <a:pt x="2203" y="6596"/>
                        <a:pt x="2174" y="6593"/>
                      </a:cubicBezTo>
                      <a:cubicBezTo>
                        <a:pt x="2152" y="6590"/>
                        <a:pt x="2118" y="6632"/>
                        <a:pt x="2097" y="6632"/>
                      </a:cubicBezTo>
                      <a:cubicBezTo>
                        <a:pt x="2079" y="6632"/>
                        <a:pt x="2051" y="6592"/>
                        <a:pt x="2035" y="6598"/>
                      </a:cubicBezTo>
                      <a:cubicBezTo>
                        <a:pt x="2008" y="6608"/>
                        <a:pt x="1997" y="6676"/>
                        <a:pt x="1993" y="6705"/>
                      </a:cubicBezTo>
                      <a:cubicBezTo>
                        <a:pt x="1988" y="6742"/>
                        <a:pt x="2038" y="6828"/>
                        <a:pt x="2011" y="6853"/>
                      </a:cubicBezTo>
                      <a:cubicBezTo>
                        <a:pt x="1988" y="6875"/>
                        <a:pt x="1910" y="6809"/>
                        <a:pt x="1885" y="6830"/>
                      </a:cubicBezTo>
                      <a:cubicBezTo>
                        <a:pt x="1864" y="6847"/>
                        <a:pt x="1886" y="6912"/>
                        <a:pt x="1885" y="6939"/>
                      </a:cubicBezTo>
                      <a:cubicBezTo>
                        <a:pt x="1883" y="6976"/>
                        <a:pt x="1903" y="7071"/>
                        <a:pt x="1870" y="7085"/>
                      </a:cubicBezTo>
                      <a:cubicBezTo>
                        <a:pt x="1828" y="7102"/>
                        <a:pt x="1760" y="7006"/>
                        <a:pt x="1731" y="6973"/>
                      </a:cubicBezTo>
                      <a:cubicBezTo>
                        <a:pt x="1715" y="6955"/>
                        <a:pt x="1703" y="6899"/>
                        <a:pt x="1680" y="6893"/>
                      </a:cubicBezTo>
                      <a:cubicBezTo>
                        <a:pt x="1652" y="6884"/>
                        <a:pt x="1603" y="6949"/>
                        <a:pt x="1575" y="6942"/>
                      </a:cubicBezTo>
                      <a:cubicBezTo>
                        <a:pt x="1538" y="6932"/>
                        <a:pt x="1526" y="6821"/>
                        <a:pt x="1488" y="6817"/>
                      </a:cubicBezTo>
                      <a:cubicBezTo>
                        <a:pt x="1427" y="6810"/>
                        <a:pt x="1360" y="6952"/>
                        <a:pt x="1304" y="6978"/>
                      </a:cubicBezTo>
                      <a:cubicBezTo>
                        <a:pt x="1278" y="6991"/>
                        <a:pt x="1207" y="6975"/>
                        <a:pt x="1188" y="6998"/>
                      </a:cubicBezTo>
                      <a:cubicBezTo>
                        <a:pt x="1173" y="7016"/>
                        <a:pt x="1207" y="7077"/>
                        <a:pt x="1189" y="7093"/>
                      </a:cubicBezTo>
                      <a:cubicBezTo>
                        <a:pt x="1169" y="7113"/>
                        <a:pt x="1100" y="7072"/>
                        <a:pt x="1074" y="7086"/>
                      </a:cubicBezTo>
                      <a:cubicBezTo>
                        <a:pt x="1046" y="7102"/>
                        <a:pt x="1032" y="7173"/>
                        <a:pt x="1014" y="7200"/>
                      </a:cubicBezTo>
                      <a:cubicBezTo>
                        <a:pt x="1003" y="7216"/>
                        <a:pt x="981" y="7253"/>
                        <a:pt x="962" y="7261"/>
                      </a:cubicBezTo>
                      <a:cubicBezTo>
                        <a:pt x="941" y="7271"/>
                        <a:pt x="887" y="7276"/>
                        <a:pt x="871" y="7260"/>
                      </a:cubicBezTo>
                      <a:cubicBezTo>
                        <a:pt x="831" y="7220"/>
                        <a:pt x="856" y="7088"/>
                        <a:pt x="867" y="7031"/>
                      </a:cubicBezTo>
                      <a:cubicBezTo>
                        <a:pt x="872" y="7003"/>
                        <a:pt x="913" y="6954"/>
                        <a:pt x="913" y="6925"/>
                      </a:cubicBezTo>
                      <a:cubicBezTo>
                        <a:pt x="914" y="6892"/>
                        <a:pt x="885" y="6828"/>
                        <a:pt x="865" y="6801"/>
                      </a:cubicBezTo>
                      <a:cubicBezTo>
                        <a:pt x="851" y="6781"/>
                        <a:pt x="812" y="6745"/>
                        <a:pt x="788" y="6737"/>
                      </a:cubicBezTo>
                      <a:cubicBezTo>
                        <a:pt x="764" y="6728"/>
                        <a:pt x="709" y="6748"/>
                        <a:pt x="685" y="6738"/>
                      </a:cubicBezTo>
                      <a:cubicBezTo>
                        <a:pt x="643" y="6722"/>
                        <a:pt x="592" y="6643"/>
                        <a:pt x="556" y="6618"/>
                      </a:cubicBezTo>
                      <a:cubicBezTo>
                        <a:pt x="526" y="6597"/>
                        <a:pt x="461" y="6562"/>
                        <a:pt x="427" y="6552"/>
                      </a:cubicBezTo>
                      <a:cubicBezTo>
                        <a:pt x="408" y="6547"/>
                        <a:pt x="364" y="6559"/>
                        <a:pt x="349" y="6546"/>
                      </a:cubicBezTo>
                      <a:cubicBezTo>
                        <a:pt x="325" y="6524"/>
                        <a:pt x="339" y="6446"/>
                        <a:pt x="326" y="6416"/>
                      </a:cubicBezTo>
                      <a:cubicBezTo>
                        <a:pt x="313" y="6388"/>
                        <a:pt x="249" y="6352"/>
                        <a:pt x="250" y="6322"/>
                      </a:cubicBezTo>
                      <a:cubicBezTo>
                        <a:pt x="251" y="6273"/>
                        <a:pt x="368" y="6223"/>
                        <a:pt x="382" y="6176"/>
                      </a:cubicBezTo>
                      <a:cubicBezTo>
                        <a:pt x="395" y="6128"/>
                        <a:pt x="345" y="6031"/>
                        <a:pt x="347" y="5981"/>
                      </a:cubicBezTo>
                      <a:cubicBezTo>
                        <a:pt x="348" y="5940"/>
                        <a:pt x="401" y="5859"/>
                        <a:pt x="386" y="5820"/>
                      </a:cubicBezTo>
                      <a:cubicBezTo>
                        <a:pt x="367" y="5771"/>
                        <a:pt x="241" y="5746"/>
                        <a:pt x="213" y="5702"/>
                      </a:cubicBezTo>
                      <a:cubicBezTo>
                        <a:pt x="183" y="5653"/>
                        <a:pt x="200" y="5529"/>
                        <a:pt x="181" y="5475"/>
                      </a:cubicBezTo>
                      <a:cubicBezTo>
                        <a:pt x="168" y="5438"/>
                        <a:pt x="128" y="5367"/>
                        <a:pt x="100" y="5339"/>
                      </a:cubicBezTo>
                      <a:cubicBezTo>
                        <a:pt x="82" y="5321"/>
                        <a:pt x="24" y="5312"/>
                        <a:pt x="13" y="5290"/>
                      </a:cubicBezTo>
                      <a:cubicBezTo>
                        <a:pt x="0" y="5263"/>
                        <a:pt x="17" y="5197"/>
                        <a:pt x="32" y="5171"/>
                      </a:cubicBezTo>
                      <a:cubicBezTo>
                        <a:pt x="63" y="5117"/>
                        <a:pt x="183" y="5059"/>
                        <a:pt x="223" y="5012"/>
                      </a:cubicBezTo>
                      <a:cubicBezTo>
                        <a:pt x="255" y="4976"/>
                        <a:pt x="295" y="4886"/>
                        <a:pt x="323" y="4847"/>
                      </a:cubicBezTo>
                      <a:cubicBezTo>
                        <a:pt x="339" y="4823"/>
                        <a:pt x="388" y="4787"/>
                        <a:pt x="397" y="4760"/>
                      </a:cubicBezTo>
                      <a:cubicBezTo>
                        <a:pt x="414" y="4708"/>
                        <a:pt x="368" y="4594"/>
                        <a:pt x="382" y="4541"/>
                      </a:cubicBezTo>
                      <a:cubicBezTo>
                        <a:pt x="392" y="4502"/>
                        <a:pt x="456" y="4443"/>
                        <a:pt x="471" y="4405"/>
                      </a:cubicBezTo>
                      <a:cubicBezTo>
                        <a:pt x="489" y="4363"/>
                        <a:pt x="521" y="4270"/>
                        <a:pt x="506" y="4227"/>
                      </a:cubicBezTo>
                      <a:cubicBezTo>
                        <a:pt x="498" y="4202"/>
                        <a:pt x="443" y="4177"/>
                        <a:pt x="428" y="4155"/>
                      </a:cubicBezTo>
                      <a:cubicBezTo>
                        <a:pt x="397" y="4111"/>
                        <a:pt x="346" y="4010"/>
                        <a:pt x="344" y="3956"/>
                      </a:cubicBezTo>
                      <a:cubicBezTo>
                        <a:pt x="342" y="3917"/>
                        <a:pt x="388" y="3846"/>
                        <a:pt x="394" y="3808"/>
                      </a:cubicBezTo>
                      <a:cubicBezTo>
                        <a:pt x="400" y="3773"/>
                        <a:pt x="380" y="3700"/>
                        <a:pt x="393" y="3667"/>
                      </a:cubicBezTo>
                      <a:cubicBezTo>
                        <a:pt x="404" y="3637"/>
                        <a:pt x="479" y="3604"/>
                        <a:pt x="480" y="3572"/>
                      </a:cubicBezTo>
                      <a:cubicBezTo>
                        <a:pt x="481" y="3536"/>
                        <a:pt x="420" y="3478"/>
                        <a:pt x="390" y="3458"/>
                      </a:cubicBezTo>
                      <a:cubicBezTo>
                        <a:pt x="349" y="3431"/>
                        <a:pt x="238" y="3438"/>
                        <a:pt x="199" y="3408"/>
                      </a:cubicBezTo>
                      <a:cubicBezTo>
                        <a:pt x="169" y="3384"/>
                        <a:pt x="137" y="3309"/>
                        <a:pt x="125" y="3272"/>
                      </a:cubicBezTo>
                      <a:cubicBezTo>
                        <a:pt x="108" y="3216"/>
                        <a:pt x="115" y="3096"/>
                        <a:pt x="100" y="3039"/>
                      </a:cubicBezTo>
                      <a:cubicBezTo>
                        <a:pt x="88" y="2995"/>
                        <a:pt x="29" y="2917"/>
                        <a:pt x="27" y="2871"/>
                      </a:cubicBezTo>
                      <a:cubicBezTo>
                        <a:pt x="25" y="2827"/>
                        <a:pt x="54" y="2739"/>
                        <a:pt x="80" y="2704"/>
                      </a:cubicBezTo>
                      <a:cubicBezTo>
                        <a:pt x="106" y="2668"/>
                        <a:pt x="194" y="2634"/>
                        <a:pt x="223" y="2600"/>
                      </a:cubicBezTo>
                      <a:cubicBezTo>
                        <a:pt x="250" y="2569"/>
                        <a:pt x="298" y="2495"/>
                        <a:pt x="298" y="2454"/>
                      </a:cubicBezTo>
                      <a:cubicBezTo>
                        <a:pt x="297" y="2418"/>
                        <a:pt x="232" y="2363"/>
                        <a:pt x="227" y="2327"/>
                      </a:cubicBezTo>
                      <a:cubicBezTo>
                        <a:pt x="224" y="2298"/>
                        <a:pt x="238" y="2237"/>
                        <a:pt x="257" y="2215"/>
                      </a:cubicBezTo>
                      <a:cubicBezTo>
                        <a:pt x="272" y="2197"/>
                        <a:pt x="332" y="2198"/>
                        <a:pt x="341" y="2177"/>
                      </a:cubicBezTo>
                      <a:cubicBezTo>
                        <a:pt x="356" y="2140"/>
                        <a:pt x="304" y="2063"/>
                        <a:pt x="283" y="2029"/>
                      </a:cubicBezTo>
                      <a:cubicBezTo>
                        <a:pt x="261" y="1994"/>
                        <a:pt x="171" y="1904"/>
                        <a:pt x="171" y="1904"/>
                      </a:cubicBezTo>
                      <a:cubicBezTo>
                        <a:pt x="171" y="1904"/>
                        <a:pt x="215" y="1860"/>
                        <a:pt x="232" y="1849"/>
                      </a:cubicBezTo>
                      <a:cubicBezTo>
                        <a:pt x="254" y="1835"/>
                        <a:pt x="301" y="1808"/>
                        <a:pt x="327" y="1810"/>
                      </a:cubicBezTo>
                      <a:cubicBezTo>
                        <a:pt x="373" y="1814"/>
                        <a:pt x="439" y="1902"/>
                        <a:pt x="485" y="1910"/>
                      </a:cubicBezTo>
                      <a:cubicBezTo>
                        <a:pt x="509" y="1914"/>
                        <a:pt x="559" y="1902"/>
                        <a:pt x="580" y="1890"/>
                      </a:cubicBezTo>
                      <a:cubicBezTo>
                        <a:pt x="612" y="1871"/>
                        <a:pt x="660" y="1810"/>
                        <a:pt x="678" y="1778"/>
                      </a:cubicBezTo>
                      <a:cubicBezTo>
                        <a:pt x="701" y="1736"/>
                        <a:pt x="711" y="1639"/>
                        <a:pt x="731" y="1596"/>
                      </a:cubicBezTo>
                      <a:cubicBezTo>
                        <a:pt x="743" y="1570"/>
                        <a:pt x="790" y="1528"/>
                        <a:pt x="795" y="1499"/>
                      </a:cubicBezTo>
                      <a:cubicBezTo>
                        <a:pt x="800" y="1478"/>
                        <a:pt x="769" y="1433"/>
                        <a:pt x="779" y="1412"/>
                      </a:cubicBezTo>
                      <a:cubicBezTo>
                        <a:pt x="794" y="1379"/>
                        <a:pt x="902" y="1339"/>
                        <a:pt x="906" y="1339"/>
                      </a:cubicBezTo>
                      <a:cubicBezTo>
                        <a:pt x="910" y="1339"/>
                        <a:pt x="973" y="1307"/>
                        <a:pt x="980" y="1285"/>
                      </a:cubicBezTo>
                      <a:cubicBezTo>
                        <a:pt x="992" y="1250"/>
                        <a:pt x="947" y="1150"/>
                        <a:pt x="955" y="1142"/>
                      </a:cubicBezTo>
                      <a:cubicBezTo>
                        <a:pt x="964" y="1133"/>
                        <a:pt x="986" y="1071"/>
                        <a:pt x="1008" y="1063"/>
                      </a:cubicBezTo>
                      <a:cubicBezTo>
                        <a:pt x="1040" y="1052"/>
                        <a:pt x="1109" y="1126"/>
                        <a:pt x="1136" y="1105"/>
                      </a:cubicBezTo>
                      <a:cubicBezTo>
                        <a:pt x="1150" y="1095"/>
                        <a:pt x="1136" y="1054"/>
                        <a:pt x="1133" y="1037"/>
                      </a:cubicBezTo>
                      <a:cubicBezTo>
                        <a:pt x="1127" y="1004"/>
                        <a:pt x="1068" y="933"/>
                        <a:pt x="1093" y="910"/>
                      </a:cubicBezTo>
                      <a:cubicBezTo>
                        <a:pt x="1128" y="878"/>
                        <a:pt x="1239" y="948"/>
                        <a:pt x="1268" y="986"/>
                      </a:cubicBezTo>
                      <a:cubicBezTo>
                        <a:pt x="1288" y="1014"/>
                        <a:pt x="1252" y="1109"/>
                        <a:pt x="1283" y="1122"/>
                      </a:cubicBezTo>
                      <a:cubicBezTo>
                        <a:pt x="1318" y="1136"/>
                        <a:pt x="1363" y="1023"/>
                        <a:pt x="1400" y="1028"/>
                      </a:cubicBezTo>
                      <a:cubicBezTo>
                        <a:pt x="1441" y="1034"/>
                        <a:pt x="1457" y="1151"/>
                        <a:pt x="1496" y="1161"/>
                      </a:cubicBezTo>
                      <a:cubicBezTo>
                        <a:pt x="1542" y="1174"/>
                        <a:pt x="1627" y="1104"/>
                        <a:pt x="1670" y="1086"/>
                      </a:cubicBezTo>
                      <a:cubicBezTo>
                        <a:pt x="1729" y="1061"/>
                        <a:pt x="1847" y="1008"/>
                        <a:pt x="1907" y="987"/>
                      </a:cubicBezTo>
                      <a:cubicBezTo>
                        <a:pt x="1967" y="967"/>
                        <a:pt x="2105" y="963"/>
                        <a:pt x="2151" y="920"/>
                      </a:cubicBezTo>
                      <a:cubicBezTo>
                        <a:pt x="2165" y="908"/>
                        <a:pt x="2180" y="871"/>
                        <a:pt x="2177" y="853"/>
                      </a:cubicBezTo>
                      <a:cubicBezTo>
                        <a:pt x="2170" y="813"/>
                        <a:pt x="2083" y="769"/>
                        <a:pt x="2073" y="729"/>
                      </a:cubicBezTo>
                      <a:cubicBezTo>
                        <a:pt x="2067" y="707"/>
                        <a:pt x="2070" y="648"/>
                        <a:pt x="2091" y="637"/>
                      </a:cubicBezTo>
                      <a:cubicBezTo>
                        <a:pt x="2128" y="616"/>
                        <a:pt x="2209" y="707"/>
                        <a:pt x="2250" y="696"/>
                      </a:cubicBezTo>
                      <a:cubicBezTo>
                        <a:pt x="2306" y="680"/>
                        <a:pt x="2340" y="532"/>
                        <a:pt x="2395" y="514"/>
                      </a:cubicBezTo>
                      <a:cubicBezTo>
                        <a:pt x="2423" y="504"/>
                        <a:pt x="2479" y="546"/>
                        <a:pt x="2508" y="543"/>
                      </a:cubicBezTo>
                      <a:cubicBezTo>
                        <a:pt x="2585" y="534"/>
                        <a:pt x="2714" y="362"/>
                        <a:pt x="2784" y="397"/>
                      </a:cubicBezTo>
                      <a:cubicBezTo>
                        <a:pt x="2820" y="415"/>
                        <a:pt x="2782" y="529"/>
                        <a:pt x="2810" y="558"/>
                      </a:cubicBezTo>
                      <a:cubicBezTo>
                        <a:pt x="2834" y="583"/>
                        <a:pt x="2912" y="590"/>
                        <a:pt x="2945" y="582"/>
                      </a:cubicBezTo>
                      <a:cubicBezTo>
                        <a:pt x="2982" y="573"/>
                        <a:pt x="3030" y="490"/>
                        <a:pt x="3068" y="491"/>
                      </a:cubicBezTo>
                      <a:cubicBezTo>
                        <a:pt x="3097" y="492"/>
                        <a:pt x="3129" y="558"/>
                        <a:pt x="3157" y="563"/>
                      </a:cubicBezTo>
                      <a:cubicBezTo>
                        <a:pt x="3190" y="568"/>
                        <a:pt x="3258" y="538"/>
                        <a:pt x="3280" y="514"/>
                      </a:cubicBezTo>
                      <a:cubicBezTo>
                        <a:pt x="3306" y="485"/>
                        <a:pt x="3311" y="402"/>
                        <a:pt x="3327" y="366"/>
                      </a:cubicBezTo>
                      <a:cubicBezTo>
                        <a:pt x="3339" y="337"/>
                        <a:pt x="3377" y="286"/>
                        <a:pt x="3390" y="257"/>
                      </a:cubicBezTo>
                      <a:cubicBezTo>
                        <a:pt x="3399" y="237"/>
                        <a:pt x="3400" y="188"/>
                        <a:pt x="3416" y="173"/>
                      </a:cubicBezTo>
                      <a:cubicBezTo>
                        <a:pt x="3436" y="154"/>
                        <a:pt x="3504" y="164"/>
                        <a:pt x="3523" y="143"/>
                      </a:cubicBezTo>
                      <a:cubicBezTo>
                        <a:pt x="3542" y="122"/>
                        <a:pt x="3524" y="50"/>
                        <a:pt x="3544" y="30"/>
                      </a:cubicBezTo>
                      <a:cubicBezTo>
                        <a:pt x="3563" y="10"/>
                        <a:pt x="3625" y="0"/>
                        <a:pt x="3652" y="7"/>
                      </a:cubicBezTo>
                      <a:cubicBezTo>
                        <a:pt x="3676" y="14"/>
                        <a:pt x="3701" y="68"/>
                        <a:pt x="3725" y="77"/>
                      </a:cubicBezTo>
                      <a:cubicBezTo>
                        <a:pt x="3758" y="90"/>
                        <a:pt x="3840" y="48"/>
                        <a:pt x="3865" y="72"/>
                      </a:cubicBezTo>
                      <a:cubicBezTo>
                        <a:pt x="3899" y="104"/>
                        <a:pt x="3877" y="214"/>
                        <a:pt x="3868" y="260"/>
                      </a:cubicBezTo>
                      <a:cubicBezTo>
                        <a:pt x="3861" y="295"/>
                        <a:pt x="3821" y="356"/>
                        <a:pt x="3809" y="390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Freeform 19"/>
                <p:cNvSpPr>
                  <a:spLocks/>
                </p:cNvSpPr>
                <p:nvPr/>
              </p:nvSpPr>
              <p:spPr bwMode="auto">
                <a:xfrm>
                  <a:off x="1793" y="1152"/>
                  <a:ext cx="1206" cy="1529"/>
                </a:xfrm>
                <a:custGeom>
                  <a:avLst/>
                  <a:gdLst>
                    <a:gd name="T0" fmla="*/ 8467 w 8467"/>
                    <a:gd name="T1" fmla="*/ 5895 h 10735"/>
                    <a:gd name="T2" fmla="*/ 8050 w 8467"/>
                    <a:gd name="T3" fmla="*/ 6146 h 10735"/>
                    <a:gd name="T4" fmla="*/ 7868 w 8467"/>
                    <a:gd name="T5" fmla="*/ 6622 h 10735"/>
                    <a:gd name="T6" fmla="*/ 7482 w 8467"/>
                    <a:gd name="T7" fmla="*/ 6954 h 10735"/>
                    <a:gd name="T8" fmla="*/ 7224 w 8467"/>
                    <a:gd name="T9" fmla="*/ 7658 h 10735"/>
                    <a:gd name="T10" fmla="*/ 6760 w 8467"/>
                    <a:gd name="T11" fmla="*/ 7708 h 10735"/>
                    <a:gd name="T12" fmla="*/ 6499 w 8467"/>
                    <a:gd name="T13" fmla="*/ 8362 h 10735"/>
                    <a:gd name="T14" fmla="*/ 6621 w 8467"/>
                    <a:gd name="T15" fmla="*/ 9038 h 10735"/>
                    <a:gd name="T16" fmla="*/ 6192 w 8467"/>
                    <a:gd name="T17" fmla="*/ 9388 h 10735"/>
                    <a:gd name="T18" fmla="*/ 5857 w 8467"/>
                    <a:gd name="T19" fmla="*/ 9829 h 10735"/>
                    <a:gd name="T20" fmla="*/ 6080 w 8467"/>
                    <a:gd name="T21" fmla="*/ 10202 h 10735"/>
                    <a:gd name="T22" fmla="*/ 5699 w 8467"/>
                    <a:gd name="T23" fmla="*/ 10610 h 10735"/>
                    <a:gd name="T24" fmla="*/ 5236 w 8467"/>
                    <a:gd name="T25" fmla="*/ 10412 h 10735"/>
                    <a:gd name="T26" fmla="*/ 5011 w 8467"/>
                    <a:gd name="T27" fmla="*/ 9890 h 10735"/>
                    <a:gd name="T28" fmla="*/ 4970 w 8467"/>
                    <a:gd name="T29" fmla="*/ 9410 h 10735"/>
                    <a:gd name="T30" fmla="*/ 4549 w 8467"/>
                    <a:gd name="T31" fmla="*/ 9412 h 10735"/>
                    <a:gd name="T32" fmla="*/ 4487 w 8467"/>
                    <a:gd name="T33" fmla="*/ 8890 h 10735"/>
                    <a:gd name="T34" fmla="*/ 3930 w 8467"/>
                    <a:gd name="T35" fmla="*/ 8413 h 10735"/>
                    <a:gd name="T36" fmla="*/ 3292 w 8467"/>
                    <a:gd name="T37" fmla="*/ 8722 h 10735"/>
                    <a:gd name="T38" fmla="*/ 2838 w 8467"/>
                    <a:gd name="T39" fmla="*/ 8785 h 10735"/>
                    <a:gd name="T40" fmla="*/ 2404 w 8467"/>
                    <a:gd name="T41" fmla="*/ 8447 h 10735"/>
                    <a:gd name="T42" fmla="*/ 2094 w 8467"/>
                    <a:gd name="T43" fmla="*/ 8183 h 10735"/>
                    <a:gd name="T44" fmla="*/ 1668 w 8467"/>
                    <a:gd name="T45" fmla="*/ 7773 h 10735"/>
                    <a:gd name="T46" fmla="*/ 1089 w 8467"/>
                    <a:gd name="T47" fmla="*/ 7306 h 10735"/>
                    <a:gd name="T48" fmla="*/ 804 w 8467"/>
                    <a:gd name="T49" fmla="*/ 6853 h 10735"/>
                    <a:gd name="T50" fmla="*/ 485 w 8467"/>
                    <a:gd name="T51" fmla="*/ 6602 h 10735"/>
                    <a:gd name="T52" fmla="*/ 191 w 8467"/>
                    <a:gd name="T53" fmla="*/ 6131 h 10735"/>
                    <a:gd name="T54" fmla="*/ 215 w 8467"/>
                    <a:gd name="T55" fmla="*/ 5421 h 10735"/>
                    <a:gd name="T56" fmla="*/ 154 w 8467"/>
                    <a:gd name="T57" fmla="*/ 5019 h 10735"/>
                    <a:gd name="T58" fmla="*/ 138 w 8467"/>
                    <a:gd name="T59" fmla="*/ 4371 h 10735"/>
                    <a:gd name="T60" fmla="*/ 182 w 8467"/>
                    <a:gd name="T61" fmla="*/ 3873 h 10735"/>
                    <a:gd name="T62" fmla="*/ 476 w 8467"/>
                    <a:gd name="T63" fmla="*/ 3309 h 10735"/>
                    <a:gd name="T64" fmla="*/ 731 w 8467"/>
                    <a:gd name="T65" fmla="*/ 2546 h 10735"/>
                    <a:gd name="T66" fmla="*/ 1554 w 8467"/>
                    <a:gd name="T67" fmla="*/ 2400 h 10735"/>
                    <a:gd name="T68" fmla="*/ 1885 w 8467"/>
                    <a:gd name="T69" fmla="*/ 2052 h 10735"/>
                    <a:gd name="T70" fmla="*/ 2240 w 8467"/>
                    <a:gd name="T71" fmla="*/ 1712 h 10735"/>
                    <a:gd name="T72" fmla="*/ 1851 w 8467"/>
                    <a:gd name="T73" fmla="*/ 1043 h 10735"/>
                    <a:gd name="T74" fmla="*/ 2339 w 8467"/>
                    <a:gd name="T75" fmla="*/ 699 h 10735"/>
                    <a:gd name="T76" fmla="*/ 2849 w 8467"/>
                    <a:gd name="T77" fmla="*/ 106 h 10735"/>
                    <a:gd name="T78" fmla="*/ 3090 w 8467"/>
                    <a:gd name="T79" fmla="*/ 482 h 10735"/>
                    <a:gd name="T80" fmla="*/ 3601 w 8467"/>
                    <a:gd name="T81" fmla="*/ 565 h 10735"/>
                    <a:gd name="T82" fmla="*/ 3997 w 8467"/>
                    <a:gd name="T83" fmla="*/ 977 h 10735"/>
                    <a:gd name="T84" fmla="*/ 4049 w 8467"/>
                    <a:gd name="T85" fmla="*/ 1425 h 10735"/>
                    <a:gd name="T86" fmla="*/ 3999 w 8467"/>
                    <a:gd name="T87" fmla="*/ 1854 h 10735"/>
                    <a:gd name="T88" fmla="*/ 4059 w 8467"/>
                    <a:gd name="T89" fmla="*/ 2262 h 10735"/>
                    <a:gd name="T90" fmla="*/ 3964 w 8467"/>
                    <a:gd name="T91" fmla="*/ 2910 h 10735"/>
                    <a:gd name="T92" fmla="*/ 4450 w 8467"/>
                    <a:gd name="T93" fmla="*/ 3472 h 10735"/>
                    <a:gd name="T94" fmla="*/ 4310 w 8467"/>
                    <a:gd name="T95" fmla="*/ 3837 h 10735"/>
                    <a:gd name="T96" fmla="*/ 4648 w 8467"/>
                    <a:gd name="T97" fmla="*/ 3998 h 10735"/>
                    <a:gd name="T98" fmla="*/ 4814 w 8467"/>
                    <a:gd name="T99" fmla="*/ 4424 h 10735"/>
                    <a:gd name="T100" fmla="*/ 5042 w 8467"/>
                    <a:gd name="T101" fmla="*/ 4277 h 10735"/>
                    <a:gd name="T102" fmla="*/ 5554 w 8467"/>
                    <a:gd name="T103" fmla="*/ 4545 h 10735"/>
                    <a:gd name="T104" fmla="*/ 5979 w 8467"/>
                    <a:gd name="T105" fmla="*/ 4842 h 10735"/>
                    <a:gd name="T106" fmla="*/ 6663 w 8467"/>
                    <a:gd name="T107" fmla="*/ 4723 h 10735"/>
                    <a:gd name="T108" fmla="*/ 7046 w 8467"/>
                    <a:gd name="T109" fmla="*/ 4907 h 10735"/>
                    <a:gd name="T110" fmla="*/ 7413 w 8467"/>
                    <a:gd name="T111" fmla="*/ 5219 h 10735"/>
                    <a:gd name="T112" fmla="*/ 7962 w 8467"/>
                    <a:gd name="T113" fmla="*/ 5462 h 10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467" h="10735">
                      <a:moveTo>
                        <a:pt x="8319" y="5578"/>
                      </a:moveTo>
                      <a:cubicBezTo>
                        <a:pt x="8322" y="5584"/>
                        <a:pt x="8322" y="5599"/>
                        <a:pt x="8321" y="5606"/>
                      </a:cubicBezTo>
                      <a:cubicBezTo>
                        <a:pt x="8318" y="5620"/>
                        <a:pt x="8295" y="5643"/>
                        <a:pt x="8294" y="5657"/>
                      </a:cubicBezTo>
                      <a:cubicBezTo>
                        <a:pt x="8293" y="5681"/>
                        <a:pt x="8330" y="5723"/>
                        <a:pt x="8328" y="5747"/>
                      </a:cubicBezTo>
                      <a:cubicBezTo>
                        <a:pt x="8326" y="5768"/>
                        <a:pt x="8276" y="5802"/>
                        <a:pt x="8286" y="5821"/>
                      </a:cubicBezTo>
                      <a:cubicBezTo>
                        <a:pt x="8303" y="5855"/>
                        <a:pt x="8407" y="5820"/>
                        <a:pt x="8438" y="5842"/>
                      </a:cubicBezTo>
                      <a:cubicBezTo>
                        <a:pt x="8451" y="5851"/>
                        <a:pt x="8466" y="5880"/>
                        <a:pt x="8467" y="5895"/>
                      </a:cubicBezTo>
                      <a:cubicBezTo>
                        <a:pt x="8467" y="5916"/>
                        <a:pt x="8441" y="5952"/>
                        <a:pt x="8429" y="5970"/>
                      </a:cubicBezTo>
                      <a:cubicBezTo>
                        <a:pt x="8419" y="5983"/>
                        <a:pt x="8386" y="6001"/>
                        <a:pt x="8385" y="6017"/>
                      </a:cubicBezTo>
                      <a:cubicBezTo>
                        <a:pt x="8385" y="6041"/>
                        <a:pt x="8441" y="6067"/>
                        <a:pt x="8445" y="6090"/>
                      </a:cubicBezTo>
                      <a:cubicBezTo>
                        <a:pt x="8449" y="6109"/>
                        <a:pt x="8439" y="6157"/>
                        <a:pt x="8420" y="6162"/>
                      </a:cubicBezTo>
                      <a:cubicBezTo>
                        <a:pt x="8393" y="6169"/>
                        <a:pt x="8361" y="6099"/>
                        <a:pt x="8335" y="6089"/>
                      </a:cubicBezTo>
                      <a:cubicBezTo>
                        <a:pt x="8304" y="6077"/>
                        <a:pt x="8234" y="6080"/>
                        <a:pt x="8201" y="6086"/>
                      </a:cubicBezTo>
                      <a:cubicBezTo>
                        <a:pt x="8161" y="6093"/>
                        <a:pt x="8083" y="6122"/>
                        <a:pt x="8050" y="6146"/>
                      </a:cubicBezTo>
                      <a:cubicBezTo>
                        <a:pt x="8029" y="6162"/>
                        <a:pt x="7988" y="6201"/>
                        <a:pt x="7984" y="6226"/>
                      </a:cubicBezTo>
                      <a:cubicBezTo>
                        <a:pt x="7981" y="6247"/>
                        <a:pt x="8019" y="6285"/>
                        <a:pt x="8015" y="6306"/>
                      </a:cubicBezTo>
                      <a:cubicBezTo>
                        <a:pt x="8011" y="6326"/>
                        <a:pt x="7959" y="6344"/>
                        <a:pt x="7959" y="6364"/>
                      </a:cubicBezTo>
                      <a:cubicBezTo>
                        <a:pt x="7958" y="6401"/>
                        <a:pt x="8042" y="6442"/>
                        <a:pt x="8061" y="6474"/>
                      </a:cubicBezTo>
                      <a:cubicBezTo>
                        <a:pt x="8071" y="6491"/>
                        <a:pt x="8087" y="6528"/>
                        <a:pt x="8084" y="6546"/>
                      </a:cubicBezTo>
                      <a:cubicBezTo>
                        <a:pt x="8076" y="6587"/>
                        <a:pt x="8018" y="6665"/>
                        <a:pt x="7977" y="6674"/>
                      </a:cubicBezTo>
                      <a:cubicBezTo>
                        <a:pt x="7948" y="6680"/>
                        <a:pt x="7898" y="6620"/>
                        <a:pt x="7868" y="6622"/>
                      </a:cubicBezTo>
                      <a:cubicBezTo>
                        <a:pt x="7836" y="6624"/>
                        <a:pt x="7788" y="6677"/>
                        <a:pt x="7758" y="6690"/>
                      </a:cubicBezTo>
                      <a:cubicBezTo>
                        <a:pt x="7730" y="6703"/>
                        <a:pt x="7671" y="6734"/>
                        <a:pt x="7641" y="6728"/>
                      </a:cubicBezTo>
                      <a:cubicBezTo>
                        <a:pt x="7616" y="6723"/>
                        <a:pt x="7589" y="6669"/>
                        <a:pt x="7565" y="6664"/>
                      </a:cubicBezTo>
                      <a:cubicBezTo>
                        <a:pt x="7539" y="6658"/>
                        <a:pt x="7480" y="6672"/>
                        <a:pt x="7462" y="6692"/>
                      </a:cubicBezTo>
                      <a:cubicBezTo>
                        <a:pt x="7444" y="6712"/>
                        <a:pt x="7440" y="6775"/>
                        <a:pt x="7447" y="6801"/>
                      </a:cubicBezTo>
                      <a:cubicBezTo>
                        <a:pt x="7454" y="6827"/>
                        <a:pt x="7511" y="6857"/>
                        <a:pt x="7514" y="6884"/>
                      </a:cubicBezTo>
                      <a:cubicBezTo>
                        <a:pt x="7517" y="6903"/>
                        <a:pt x="7489" y="6936"/>
                        <a:pt x="7482" y="6954"/>
                      </a:cubicBezTo>
                      <a:cubicBezTo>
                        <a:pt x="7469" y="6989"/>
                        <a:pt x="7428" y="7061"/>
                        <a:pt x="7439" y="7097"/>
                      </a:cubicBezTo>
                      <a:cubicBezTo>
                        <a:pt x="7451" y="7139"/>
                        <a:pt x="7545" y="7174"/>
                        <a:pt x="7572" y="7208"/>
                      </a:cubicBezTo>
                      <a:cubicBezTo>
                        <a:pt x="7587" y="7226"/>
                        <a:pt x="7618" y="7267"/>
                        <a:pt x="7615" y="7291"/>
                      </a:cubicBezTo>
                      <a:cubicBezTo>
                        <a:pt x="7610" y="7333"/>
                        <a:pt x="7525" y="7384"/>
                        <a:pt x="7499" y="7418"/>
                      </a:cubicBezTo>
                      <a:cubicBezTo>
                        <a:pt x="7480" y="7442"/>
                        <a:pt x="7446" y="7492"/>
                        <a:pt x="7433" y="7519"/>
                      </a:cubicBezTo>
                      <a:cubicBezTo>
                        <a:pt x="7415" y="7559"/>
                        <a:pt x="7422" y="7666"/>
                        <a:pt x="7384" y="7689"/>
                      </a:cubicBezTo>
                      <a:cubicBezTo>
                        <a:pt x="7349" y="7710"/>
                        <a:pt x="7259" y="7679"/>
                        <a:pt x="7224" y="7658"/>
                      </a:cubicBezTo>
                      <a:cubicBezTo>
                        <a:pt x="7203" y="7645"/>
                        <a:pt x="7187" y="7591"/>
                        <a:pt x="7165" y="7581"/>
                      </a:cubicBezTo>
                      <a:cubicBezTo>
                        <a:pt x="7137" y="7568"/>
                        <a:pt x="7069" y="7576"/>
                        <a:pt x="7040" y="7589"/>
                      </a:cubicBezTo>
                      <a:cubicBezTo>
                        <a:pt x="7015" y="7601"/>
                        <a:pt x="6990" y="7672"/>
                        <a:pt x="6963" y="7668"/>
                      </a:cubicBezTo>
                      <a:cubicBezTo>
                        <a:pt x="6931" y="7663"/>
                        <a:pt x="6934" y="7565"/>
                        <a:pt x="6904" y="7551"/>
                      </a:cubicBezTo>
                      <a:cubicBezTo>
                        <a:pt x="6888" y="7544"/>
                        <a:pt x="6847" y="7556"/>
                        <a:pt x="6836" y="7570"/>
                      </a:cubicBezTo>
                      <a:cubicBezTo>
                        <a:pt x="6817" y="7592"/>
                        <a:pt x="6845" y="7663"/>
                        <a:pt x="6827" y="7686"/>
                      </a:cubicBezTo>
                      <a:cubicBezTo>
                        <a:pt x="6816" y="7700"/>
                        <a:pt x="6773" y="7696"/>
                        <a:pt x="6760" y="7708"/>
                      </a:cubicBezTo>
                      <a:cubicBezTo>
                        <a:pt x="6736" y="7731"/>
                        <a:pt x="6713" y="7798"/>
                        <a:pt x="6714" y="7830"/>
                      </a:cubicBezTo>
                      <a:cubicBezTo>
                        <a:pt x="6714" y="7853"/>
                        <a:pt x="6745" y="7891"/>
                        <a:pt x="6747" y="7913"/>
                      </a:cubicBezTo>
                      <a:cubicBezTo>
                        <a:pt x="6749" y="7931"/>
                        <a:pt x="6740" y="7966"/>
                        <a:pt x="6732" y="7982"/>
                      </a:cubicBezTo>
                      <a:cubicBezTo>
                        <a:pt x="6724" y="7998"/>
                        <a:pt x="6693" y="8022"/>
                        <a:pt x="6686" y="8039"/>
                      </a:cubicBezTo>
                      <a:cubicBezTo>
                        <a:pt x="6677" y="8061"/>
                        <a:pt x="6684" y="8111"/>
                        <a:pt x="6677" y="8133"/>
                      </a:cubicBezTo>
                      <a:cubicBezTo>
                        <a:pt x="6668" y="8167"/>
                        <a:pt x="6635" y="8229"/>
                        <a:pt x="6614" y="8257"/>
                      </a:cubicBezTo>
                      <a:cubicBezTo>
                        <a:pt x="6590" y="8288"/>
                        <a:pt x="6492" y="8324"/>
                        <a:pt x="6499" y="8362"/>
                      </a:cubicBezTo>
                      <a:cubicBezTo>
                        <a:pt x="6504" y="8389"/>
                        <a:pt x="6586" y="8380"/>
                        <a:pt x="6599" y="8404"/>
                      </a:cubicBezTo>
                      <a:cubicBezTo>
                        <a:pt x="6612" y="8428"/>
                        <a:pt x="6589" y="8485"/>
                        <a:pt x="6582" y="8511"/>
                      </a:cubicBezTo>
                      <a:cubicBezTo>
                        <a:pt x="6576" y="8533"/>
                        <a:pt x="6546" y="8574"/>
                        <a:pt x="6547" y="8597"/>
                      </a:cubicBezTo>
                      <a:cubicBezTo>
                        <a:pt x="6547" y="8622"/>
                        <a:pt x="6583" y="8662"/>
                        <a:pt x="6587" y="8686"/>
                      </a:cubicBezTo>
                      <a:cubicBezTo>
                        <a:pt x="6594" y="8719"/>
                        <a:pt x="6590" y="8789"/>
                        <a:pt x="6583" y="8822"/>
                      </a:cubicBezTo>
                      <a:cubicBezTo>
                        <a:pt x="6577" y="8853"/>
                        <a:pt x="6530" y="8908"/>
                        <a:pt x="6536" y="8940"/>
                      </a:cubicBezTo>
                      <a:cubicBezTo>
                        <a:pt x="6541" y="8972"/>
                        <a:pt x="6614" y="9006"/>
                        <a:pt x="6621" y="9038"/>
                      </a:cubicBezTo>
                      <a:cubicBezTo>
                        <a:pt x="6630" y="9076"/>
                        <a:pt x="6608" y="9161"/>
                        <a:pt x="6582" y="9191"/>
                      </a:cubicBezTo>
                      <a:cubicBezTo>
                        <a:pt x="6567" y="9207"/>
                        <a:pt x="6511" y="9204"/>
                        <a:pt x="6498" y="9222"/>
                      </a:cubicBezTo>
                      <a:cubicBezTo>
                        <a:pt x="6467" y="9261"/>
                        <a:pt x="6519" y="9393"/>
                        <a:pt x="6477" y="9421"/>
                      </a:cubicBezTo>
                      <a:cubicBezTo>
                        <a:pt x="6433" y="9449"/>
                        <a:pt x="6321" y="9385"/>
                        <a:pt x="6278" y="9356"/>
                      </a:cubicBezTo>
                      <a:cubicBezTo>
                        <a:pt x="6250" y="9337"/>
                        <a:pt x="6224" y="9256"/>
                        <a:pt x="6191" y="9254"/>
                      </a:cubicBezTo>
                      <a:cubicBezTo>
                        <a:pt x="6165" y="9252"/>
                        <a:pt x="6116" y="9298"/>
                        <a:pt x="6116" y="9324"/>
                      </a:cubicBezTo>
                      <a:cubicBezTo>
                        <a:pt x="6117" y="9349"/>
                        <a:pt x="6184" y="9365"/>
                        <a:pt x="6192" y="9388"/>
                      </a:cubicBezTo>
                      <a:cubicBezTo>
                        <a:pt x="6206" y="9429"/>
                        <a:pt x="6191" y="9531"/>
                        <a:pt x="6156" y="9555"/>
                      </a:cubicBezTo>
                      <a:cubicBezTo>
                        <a:pt x="6131" y="9572"/>
                        <a:pt x="6068" y="9530"/>
                        <a:pt x="6039" y="9536"/>
                      </a:cubicBezTo>
                      <a:cubicBezTo>
                        <a:pt x="6023" y="9539"/>
                        <a:pt x="5992" y="9558"/>
                        <a:pt x="5983" y="9572"/>
                      </a:cubicBezTo>
                      <a:cubicBezTo>
                        <a:pt x="5966" y="9597"/>
                        <a:pt x="5986" y="9674"/>
                        <a:pt x="5961" y="9688"/>
                      </a:cubicBezTo>
                      <a:cubicBezTo>
                        <a:pt x="5941" y="9700"/>
                        <a:pt x="5898" y="9654"/>
                        <a:pt x="5876" y="9660"/>
                      </a:cubicBezTo>
                      <a:cubicBezTo>
                        <a:pt x="5854" y="9668"/>
                        <a:pt x="5825" y="9713"/>
                        <a:pt x="5822" y="9736"/>
                      </a:cubicBezTo>
                      <a:cubicBezTo>
                        <a:pt x="5819" y="9761"/>
                        <a:pt x="5844" y="9808"/>
                        <a:pt x="5857" y="9829"/>
                      </a:cubicBezTo>
                      <a:cubicBezTo>
                        <a:pt x="5871" y="9851"/>
                        <a:pt x="5926" y="9880"/>
                        <a:pt x="5931" y="9906"/>
                      </a:cubicBezTo>
                      <a:cubicBezTo>
                        <a:pt x="5939" y="9946"/>
                        <a:pt x="5874" y="10018"/>
                        <a:pt x="5874" y="10059"/>
                      </a:cubicBezTo>
                      <a:cubicBezTo>
                        <a:pt x="5873" y="10077"/>
                        <a:pt x="5880" y="10121"/>
                        <a:pt x="5897" y="10127"/>
                      </a:cubicBezTo>
                      <a:cubicBezTo>
                        <a:pt x="5926" y="10138"/>
                        <a:pt x="5978" y="10084"/>
                        <a:pt x="6003" y="10066"/>
                      </a:cubicBezTo>
                      <a:cubicBezTo>
                        <a:pt x="6021" y="10052"/>
                        <a:pt x="6048" y="9995"/>
                        <a:pt x="6070" y="10001"/>
                      </a:cubicBezTo>
                      <a:cubicBezTo>
                        <a:pt x="6097" y="10009"/>
                        <a:pt x="6099" y="10082"/>
                        <a:pt x="6099" y="10111"/>
                      </a:cubicBezTo>
                      <a:cubicBezTo>
                        <a:pt x="6100" y="10134"/>
                        <a:pt x="6087" y="10179"/>
                        <a:pt x="6080" y="10202"/>
                      </a:cubicBezTo>
                      <a:cubicBezTo>
                        <a:pt x="6071" y="10231"/>
                        <a:pt x="6042" y="10287"/>
                        <a:pt x="6034" y="10317"/>
                      </a:cubicBezTo>
                      <a:cubicBezTo>
                        <a:pt x="6027" y="10341"/>
                        <a:pt x="6027" y="10392"/>
                        <a:pt x="6019" y="10416"/>
                      </a:cubicBezTo>
                      <a:cubicBezTo>
                        <a:pt x="6019" y="10418"/>
                        <a:pt x="6017" y="10423"/>
                        <a:pt x="6015" y="10425"/>
                      </a:cubicBezTo>
                      <a:cubicBezTo>
                        <a:pt x="5991" y="10451"/>
                        <a:pt x="5926" y="10488"/>
                        <a:pt x="5891" y="10492"/>
                      </a:cubicBezTo>
                      <a:cubicBezTo>
                        <a:pt x="5865" y="10496"/>
                        <a:pt x="5806" y="10449"/>
                        <a:pt x="5787" y="10468"/>
                      </a:cubicBezTo>
                      <a:cubicBezTo>
                        <a:pt x="5767" y="10488"/>
                        <a:pt x="5829" y="10554"/>
                        <a:pt x="5815" y="10578"/>
                      </a:cubicBezTo>
                      <a:cubicBezTo>
                        <a:pt x="5800" y="10604"/>
                        <a:pt x="5728" y="10601"/>
                        <a:pt x="5699" y="10610"/>
                      </a:cubicBezTo>
                      <a:cubicBezTo>
                        <a:pt x="5659" y="10621"/>
                        <a:pt x="5578" y="10642"/>
                        <a:pt x="5541" y="10660"/>
                      </a:cubicBezTo>
                      <a:cubicBezTo>
                        <a:pt x="5511" y="10674"/>
                        <a:pt x="5463" y="10727"/>
                        <a:pt x="5430" y="10732"/>
                      </a:cubicBezTo>
                      <a:cubicBezTo>
                        <a:pt x="5403" y="10735"/>
                        <a:pt x="5353" y="10703"/>
                        <a:pt x="5327" y="10699"/>
                      </a:cubicBezTo>
                      <a:cubicBezTo>
                        <a:pt x="5291" y="10693"/>
                        <a:pt x="5212" y="10713"/>
                        <a:pt x="5180" y="10695"/>
                      </a:cubicBezTo>
                      <a:cubicBezTo>
                        <a:pt x="5155" y="10681"/>
                        <a:pt x="5108" y="10628"/>
                        <a:pt x="5110" y="10599"/>
                      </a:cubicBezTo>
                      <a:cubicBezTo>
                        <a:pt x="5113" y="10567"/>
                        <a:pt x="5175" y="10531"/>
                        <a:pt x="5192" y="10504"/>
                      </a:cubicBezTo>
                      <a:cubicBezTo>
                        <a:pt x="5205" y="10483"/>
                        <a:pt x="5241" y="10437"/>
                        <a:pt x="5236" y="10412"/>
                      </a:cubicBezTo>
                      <a:cubicBezTo>
                        <a:pt x="5233" y="10394"/>
                        <a:pt x="5203" y="10364"/>
                        <a:pt x="5185" y="10359"/>
                      </a:cubicBezTo>
                      <a:cubicBezTo>
                        <a:pt x="5163" y="10352"/>
                        <a:pt x="5117" y="10372"/>
                        <a:pt x="5094" y="10376"/>
                      </a:cubicBezTo>
                      <a:cubicBezTo>
                        <a:pt x="5089" y="10377"/>
                        <a:pt x="5080" y="10381"/>
                        <a:pt x="5076" y="10379"/>
                      </a:cubicBezTo>
                      <a:cubicBezTo>
                        <a:pt x="5047" y="10364"/>
                        <a:pt x="5038" y="10288"/>
                        <a:pt x="5020" y="10261"/>
                      </a:cubicBezTo>
                      <a:cubicBezTo>
                        <a:pt x="4997" y="10224"/>
                        <a:pt x="4922" y="10168"/>
                        <a:pt x="4910" y="10126"/>
                      </a:cubicBezTo>
                      <a:cubicBezTo>
                        <a:pt x="4899" y="10091"/>
                        <a:pt x="4927" y="9984"/>
                        <a:pt x="4934" y="9980"/>
                      </a:cubicBezTo>
                      <a:cubicBezTo>
                        <a:pt x="4942" y="9976"/>
                        <a:pt x="5004" y="9919"/>
                        <a:pt x="5011" y="9890"/>
                      </a:cubicBezTo>
                      <a:cubicBezTo>
                        <a:pt x="5017" y="9866"/>
                        <a:pt x="5009" y="9809"/>
                        <a:pt x="4990" y="9793"/>
                      </a:cubicBezTo>
                      <a:cubicBezTo>
                        <a:pt x="4978" y="9783"/>
                        <a:pt x="4938" y="9801"/>
                        <a:pt x="4929" y="9789"/>
                      </a:cubicBezTo>
                      <a:cubicBezTo>
                        <a:pt x="4914" y="9771"/>
                        <a:pt x="4951" y="9718"/>
                        <a:pt x="4942" y="9696"/>
                      </a:cubicBezTo>
                      <a:cubicBezTo>
                        <a:pt x="4930" y="9670"/>
                        <a:pt x="4859" y="9659"/>
                        <a:pt x="4848" y="9632"/>
                      </a:cubicBezTo>
                      <a:cubicBezTo>
                        <a:pt x="4840" y="9612"/>
                        <a:pt x="4852" y="9563"/>
                        <a:pt x="4867" y="9546"/>
                      </a:cubicBezTo>
                      <a:cubicBezTo>
                        <a:pt x="4887" y="9524"/>
                        <a:pt x="4963" y="9534"/>
                        <a:pt x="4979" y="9509"/>
                      </a:cubicBezTo>
                      <a:cubicBezTo>
                        <a:pt x="4993" y="9488"/>
                        <a:pt x="4985" y="9429"/>
                        <a:pt x="4970" y="9410"/>
                      </a:cubicBezTo>
                      <a:cubicBezTo>
                        <a:pt x="4952" y="9388"/>
                        <a:pt x="4884" y="9356"/>
                        <a:pt x="4863" y="9374"/>
                      </a:cubicBezTo>
                      <a:cubicBezTo>
                        <a:pt x="4845" y="9390"/>
                        <a:pt x="4893" y="9448"/>
                        <a:pt x="4880" y="9468"/>
                      </a:cubicBezTo>
                      <a:cubicBezTo>
                        <a:pt x="4869" y="9483"/>
                        <a:pt x="4824" y="9490"/>
                        <a:pt x="4807" y="9483"/>
                      </a:cubicBezTo>
                      <a:cubicBezTo>
                        <a:pt x="4792" y="9477"/>
                        <a:pt x="4785" y="9439"/>
                        <a:pt x="4771" y="9431"/>
                      </a:cubicBezTo>
                      <a:cubicBezTo>
                        <a:pt x="4755" y="9420"/>
                        <a:pt x="4711" y="9428"/>
                        <a:pt x="4693" y="9419"/>
                      </a:cubicBezTo>
                      <a:cubicBezTo>
                        <a:pt x="4672" y="9409"/>
                        <a:pt x="4647" y="9357"/>
                        <a:pt x="4624" y="9356"/>
                      </a:cubicBezTo>
                      <a:cubicBezTo>
                        <a:pt x="4600" y="9355"/>
                        <a:pt x="4571" y="9404"/>
                        <a:pt x="4549" y="9412"/>
                      </a:cubicBezTo>
                      <a:cubicBezTo>
                        <a:pt x="4523" y="9421"/>
                        <a:pt x="4464" y="9429"/>
                        <a:pt x="4440" y="9416"/>
                      </a:cubicBezTo>
                      <a:cubicBezTo>
                        <a:pt x="4423" y="9405"/>
                        <a:pt x="4408" y="9364"/>
                        <a:pt x="4403" y="9344"/>
                      </a:cubicBezTo>
                      <a:cubicBezTo>
                        <a:pt x="4398" y="9323"/>
                        <a:pt x="4408" y="9277"/>
                        <a:pt x="4405" y="9255"/>
                      </a:cubicBezTo>
                      <a:cubicBezTo>
                        <a:pt x="4401" y="9228"/>
                        <a:pt x="4382" y="9176"/>
                        <a:pt x="4373" y="9150"/>
                      </a:cubicBezTo>
                      <a:cubicBezTo>
                        <a:pt x="4360" y="9113"/>
                        <a:pt x="4296" y="9038"/>
                        <a:pt x="4315" y="9004"/>
                      </a:cubicBezTo>
                      <a:cubicBezTo>
                        <a:pt x="4332" y="8975"/>
                        <a:pt x="4422" y="9003"/>
                        <a:pt x="4448" y="8982"/>
                      </a:cubicBezTo>
                      <a:cubicBezTo>
                        <a:pt x="4468" y="8966"/>
                        <a:pt x="4477" y="8913"/>
                        <a:pt x="4487" y="8890"/>
                      </a:cubicBezTo>
                      <a:cubicBezTo>
                        <a:pt x="4496" y="8870"/>
                        <a:pt x="4524" y="8833"/>
                        <a:pt x="4525" y="8812"/>
                      </a:cubicBezTo>
                      <a:cubicBezTo>
                        <a:pt x="4526" y="8776"/>
                        <a:pt x="4499" y="8701"/>
                        <a:pt x="4472" y="8677"/>
                      </a:cubicBezTo>
                      <a:cubicBezTo>
                        <a:pt x="4455" y="8662"/>
                        <a:pt x="4402" y="8668"/>
                        <a:pt x="4384" y="8655"/>
                      </a:cubicBezTo>
                      <a:cubicBezTo>
                        <a:pt x="4362" y="8638"/>
                        <a:pt x="4348" y="8577"/>
                        <a:pt x="4328" y="8557"/>
                      </a:cubicBezTo>
                      <a:cubicBezTo>
                        <a:pt x="4294" y="8523"/>
                        <a:pt x="4208" y="8475"/>
                        <a:pt x="4162" y="8462"/>
                      </a:cubicBezTo>
                      <a:cubicBezTo>
                        <a:pt x="4141" y="8456"/>
                        <a:pt x="4096" y="8462"/>
                        <a:pt x="4074" y="8458"/>
                      </a:cubicBezTo>
                      <a:cubicBezTo>
                        <a:pt x="4037" y="8452"/>
                        <a:pt x="3967" y="8421"/>
                        <a:pt x="3930" y="8413"/>
                      </a:cubicBezTo>
                      <a:cubicBezTo>
                        <a:pt x="3907" y="8408"/>
                        <a:pt x="3860" y="8404"/>
                        <a:pt x="3837" y="8402"/>
                      </a:cubicBezTo>
                      <a:cubicBezTo>
                        <a:pt x="3796" y="8400"/>
                        <a:pt x="3711" y="8388"/>
                        <a:pt x="3672" y="8402"/>
                      </a:cubicBezTo>
                      <a:cubicBezTo>
                        <a:pt x="3645" y="8412"/>
                        <a:pt x="3604" y="8458"/>
                        <a:pt x="3584" y="8479"/>
                      </a:cubicBezTo>
                      <a:cubicBezTo>
                        <a:pt x="3566" y="8497"/>
                        <a:pt x="3524" y="8534"/>
                        <a:pt x="3519" y="8559"/>
                      </a:cubicBezTo>
                      <a:cubicBezTo>
                        <a:pt x="3510" y="8604"/>
                        <a:pt x="3602" y="8702"/>
                        <a:pt x="3569" y="8733"/>
                      </a:cubicBezTo>
                      <a:cubicBezTo>
                        <a:pt x="3537" y="8763"/>
                        <a:pt x="3449" y="8670"/>
                        <a:pt x="3405" y="8671"/>
                      </a:cubicBezTo>
                      <a:cubicBezTo>
                        <a:pt x="3374" y="8672"/>
                        <a:pt x="3323" y="8722"/>
                        <a:pt x="3292" y="8722"/>
                      </a:cubicBezTo>
                      <a:cubicBezTo>
                        <a:pt x="3273" y="8722"/>
                        <a:pt x="3238" y="8683"/>
                        <a:pt x="3220" y="8690"/>
                      </a:cubicBezTo>
                      <a:cubicBezTo>
                        <a:pt x="3203" y="8696"/>
                        <a:pt x="3196" y="8737"/>
                        <a:pt x="3188" y="8752"/>
                      </a:cubicBezTo>
                      <a:cubicBezTo>
                        <a:pt x="3177" y="8772"/>
                        <a:pt x="3164" y="8829"/>
                        <a:pt x="3141" y="8832"/>
                      </a:cubicBezTo>
                      <a:cubicBezTo>
                        <a:pt x="3113" y="8836"/>
                        <a:pt x="3088" y="8758"/>
                        <a:pt x="3061" y="8752"/>
                      </a:cubicBezTo>
                      <a:cubicBezTo>
                        <a:pt x="3037" y="8746"/>
                        <a:pt x="2987" y="8768"/>
                        <a:pt x="2967" y="8782"/>
                      </a:cubicBezTo>
                      <a:cubicBezTo>
                        <a:pt x="2952" y="8792"/>
                        <a:pt x="2940" y="8837"/>
                        <a:pt x="2922" y="8840"/>
                      </a:cubicBezTo>
                      <a:cubicBezTo>
                        <a:pt x="2898" y="8844"/>
                        <a:pt x="2861" y="8796"/>
                        <a:pt x="2838" y="8785"/>
                      </a:cubicBezTo>
                      <a:cubicBezTo>
                        <a:pt x="2818" y="8776"/>
                        <a:pt x="2772" y="8770"/>
                        <a:pt x="2754" y="8757"/>
                      </a:cubicBezTo>
                      <a:cubicBezTo>
                        <a:pt x="2730" y="8740"/>
                        <a:pt x="2709" y="8674"/>
                        <a:pt x="2681" y="8662"/>
                      </a:cubicBezTo>
                      <a:cubicBezTo>
                        <a:pt x="2642" y="8646"/>
                        <a:pt x="2553" y="8699"/>
                        <a:pt x="2515" y="8683"/>
                      </a:cubicBezTo>
                      <a:cubicBezTo>
                        <a:pt x="2496" y="8675"/>
                        <a:pt x="2476" y="8635"/>
                        <a:pt x="2468" y="8617"/>
                      </a:cubicBezTo>
                      <a:cubicBezTo>
                        <a:pt x="2460" y="8601"/>
                        <a:pt x="2463" y="8561"/>
                        <a:pt x="2451" y="8548"/>
                      </a:cubicBezTo>
                      <a:cubicBezTo>
                        <a:pt x="2442" y="8537"/>
                        <a:pt x="2404" y="8538"/>
                        <a:pt x="2397" y="8526"/>
                      </a:cubicBezTo>
                      <a:cubicBezTo>
                        <a:pt x="2387" y="8509"/>
                        <a:pt x="2398" y="8466"/>
                        <a:pt x="2404" y="8447"/>
                      </a:cubicBezTo>
                      <a:cubicBezTo>
                        <a:pt x="2409" y="8431"/>
                        <a:pt x="2446" y="8404"/>
                        <a:pt x="2438" y="8389"/>
                      </a:cubicBezTo>
                      <a:cubicBezTo>
                        <a:pt x="2421" y="8356"/>
                        <a:pt x="2327" y="8369"/>
                        <a:pt x="2290" y="8372"/>
                      </a:cubicBezTo>
                      <a:cubicBezTo>
                        <a:pt x="2267" y="8374"/>
                        <a:pt x="2222" y="8405"/>
                        <a:pt x="2199" y="8398"/>
                      </a:cubicBezTo>
                      <a:cubicBezTo>
                        <a:pt x="2183" y="8394"/>
                        <a:pt x="2169" y="8359"/>
                        <a:pt x="2156" y="8350"/>
                      </a:cubicBezTo>
                      <a:cubicBezTo>
                        <a:pt x="2139" y="8338"/>
                        <a:pt x="2093" y="8335"/>
                        <a:pt x="2079" y="8320"/>
                      </a:cubicBezTo>
                      <a:cubicBezTo>
                        <a:pt x="2064" y="8303"/>
                        <a:pt x="2052" y="8253"/>
                        <a:pt x="2057" y="8230"/>
                      </a:cubicBezTo>
                      <a:cubicBezTo>
                        <a:pt x="2060" y="8216"/>
                        <a:pt x="2082" y="8193"/>
                        <a:pt x="2094" y="8183"/>
                      </a:cubicBezTo>
                      <a:cubicBezTo>
                        <a:pt x="2118" y="8164"/>
                        <a:pt x="2202" y="8159"/>
                        <a:pt x="2202" y="8129"/>
                      </a:cubicBezTo>
                      <a:cubicBezTo>
                        <a:pt x="2202" y="8096"/>
                        <a:pt x="2101" y="8097"/>
                        <a:pt x="2083" y="8069"/>
                      </a:cubicBezTo>
                      <a:cubicBezTo>
                        <a:pt x="2065" y="8042"/>
                        <a:pt x="2100" y="7959"/>
                        <a:pt x="2074" y="7941"/>
                      </a:cubicBezTo>
                      <a:cubicBezTo>
                        <a:pt x="2053" y="7927"/>
                        <a:pt x="2000" y="7981"/>
                        <a:pt x="1977" y="7971"/>
                      </a:cubicBezTo>
                      <a:cubicBezTo>
                        <a:pt x="1952" y="7960"/>
                        <a:pt x="1949" y="7893"/>
                        <a:pt x="1929" y="7875"/>
                      </a:cubicBezTo>
                      <a:cubicBezTo>
                        <a:pt x="1909" y="7857"/>
                        <a:pt x="1854" y="7847"/>
                        <a:pt x="1829" y="7837"/>
                      </a:cubicBezTo>
                      <a:cubicBezTo>
                        <a:pt x="1789" y="7822"/>
                        <a:pt x="1711" y="7781"/>
                        <a:pt x="1668" y="7773"/>
                      </a:cubicBezTo>
                      <a:cubicBezTo>
                        <a:pt x="1617" y="7764"/>
                        <a:pt x="1498" y="7813"/>
                        <a:pt x="1461" y="7777"/>
                      </a:cubicBezTo>
                      <a:cubicBezTo>
                        <a:pt x="1448" y="7765"/>
                        <a:pt x="1459" y="7727"/>
                        <a:pt x="1459" y="7710"/>
                      </a:cubicBezTo>
                      <a:cubicBezTo>
                        <a:pt x="1459" y="7669"/>
                        <a:pt x="1474" y="7586"/>
                        <a:pt x="1461" y="7547"/>
                      </a:cubicBezTo>
                      <a:cubicBezTo>
                        <a:pt x="1442" y="7492"/>
                        <a:pt x="1357" y="7408"/>
                        <a:pt x="1318" y="7365"/>
                      </a:cubicBezTo>
                      <a:cubicBezTo>
                        <a:pt x="1288" y="7332"/>
                        <a:pt x="1231" y="7256"/>
                        <a:pt x="1189" y="7244"/>
                      </a:cubicBezTo>
                      <a:cubicBezTo>
                        <a:pt x="1168" y="7238"/>
                        <a:pt x="1121" y="7247"/>
                        <a:pt x="1104" y="7261"/>
                      </a:cubicBezTo>
                      <a:cubicBezTo>
                        <a:pt x="1095" y="7269"/>
                        <a:pt x="1095" y="7296"/>
                        <a:pt x="1089" y="7306"/>
                      </a:cubicBezTo>
                      <a:cubicBezTo>
                        <a:pt x="1071" y="7335"/>
                        <a:pt x="1026" y="7400"/>
                        <a:pt x="992" y="7401"/>
                      </a:cubicBezTo>
                      <a:cubicBezTo>
                        <a:pt x="957" y="7402"/>
                        <a:pt x="918" y="7326"/>
                        <a:pt x="887" y="7309"/>
                      </a:cubicBezTo>
                      <a:cubicBezTo>
                        <a:pt x="850" y="7288"/>
                        <a:pt x="736" y="7298"/>
                        <a:pt x="724" y="7257"/>
                      </a:cubicBezTo>
                      <a:cubicBezTo>
                        <a:pt x="716" y="7228"/>
                        <a:pt x="795" y="7195"/>
                        <a:pt x="801" y="7166"/>
                      </a:cubicBezTo>
                      <a:cubicBezTo>
                        <a:pt x="807" y="7140"/>
                        <a:pt x="771" y="7090"/>
                        <a:pt x="776" y="7065"/>
                      </a:cubicBezTo>
                      <a:cubicBezTo>
                        <a:pt x="781" y="7040"/>
                        <a:pt x="829" y="7008"/>
                        <a:pt x="834" y="6983"/>
                      </a:cubicBezTo>
                      <a:cubicBezTo>
                        <a:pt x="840" y="6951"/>
                        <a:pt x="825" y="6879"/>
                        <a:pt x="804" y="6853"/>
                      </a:cubicBezTo>
                      <a:cubicBezTo>
                        <a:pt x="790" y="6835"/>
                        <a:pt x="742" y="6803"/>
                        <a:pt x="720" y="6811"/>
                      </a:cubicBezTo>
                      <a:cubicBezTo>
                        <a:pt x="699" y="6818"/>
                        <a:pt x="699" y="6878"/>
                        <a:pt x="682" y="6892"/>
                      </a:cubicBezTo>
                      <a:cubicBezTo>
                        <a:pt x="663" y="6909"/>
                        <a:pt x="608" y="6925"/>
                        <a:pt x="583" y="6919"/>
                      </a:cubicBezTo>
                      <a:cubicBezTo>
                        <a:pt x="552" y="6912"/>
                        <a:pt x="514" y="6853"/>
                        <a:pt x="486" y="6838"/>
                      </a:cubicBezTo>
                      <a:cubicBezTo>
                        <a:pt x="462" y="6824"/>
                        <a:pt x="397" y="6826"/>
                        <a:pt x="382" y="6803"/>
                      </a:cubicBezTo>
                      <a:cubicBezTo>
                        <a:pt x="363" y="6772"/>
                        <a:pt x="384" y="6690"/>
                        <a:pt x="403" y="6659"/>
                      </a:cubicBezTo>
                      <a:cubicBezTo>
                        <a:pt x="416" y="6638"/>
                        <a:pt x="477" y="6626"/>
                        <a:pt x="485" y="6602"/>
                      </a:cubicBezTo>
                      <a:cubicBezTo>
                        <a:pt x="493" y="6574"/>
                        <a:pt x="468" y="6512"/>
                        <a:pt x="447" y="6493"/>
                      </a:cubicBezTo>
                      <a:cubicBezTo>
                        <a:pt x="422" y="6470"/>
                        <a:pt x="349" y="6448"/>
                        <a:pt x="316" y="6458"/>
                      </a:cubicBezTo>
                      <a:cubicBezTo>
                        <a:pt x="291" y="6465"/>
                        <a:pt x="274" y="6534"/>
                        <a:pt x="248" y="6536"/>
                      </a:cubicBezTo>
                      <a:cubicBezTo>
                        <a:pt x="198" y="6540"/>
                        <a:pt x="115" y="6455"/>
                        <a:pt x="93" y="6410"/>
                      </a:cubicBezTo>
                      <a:cubicBezTo>
                        <a:pt x="82" y="6386"/>
                        <a:pt x="81" y="6328"/>
                        <a:pt x="93" y="6305"/>
                      </a:cubicBezTo>
                      <a:cubicBezTo>
                        <a:pt x="106" y="6280"/>
                        <a:pt x="171" y="6265"/>
                        <a:pt x="184" y="6240"/>
                      </a:cubicBezTo>
                      <a:cubicBezTo>
                        <a:pt x="198" y="6216"/>
                        <a:pt x="205" y="6155"/>
                        <a:pt x="191" y="6131"/>
                      </a:cubicBezTo>
                      <a:cubicBezTo>
                        <a:pt x="184" y="6118"/>
                        <a:pt x="146" y="6116"/>
                        <a:pt x="138" y="6103"/>
                      </a:cubicBezTo>
                      <a:cubicBezTo>
                        <a:pt x="122" y="6073"/>
                        <a:pt x="148" y="6002"/>
                        <a:pt x="148" y="5968"/>
                      </a:cubicBezTo>
                      <a:cubicBezTo>
                        <a:pt x="148" y="5935"/>
                        <a:pt x="138" y="5870"/>
                        <a:pt x="140" y="5838"/>
                      </a:cubicBezTo>
                      <a:cubicBezTo>
                        <a:pt x="141" y="5802"/>
                        <a:pt x="147" y="5728"/>
                        <a:pt x="162" y="5696"/>
                      </a:cubicBezTo>
                      <a:cubicBezTo>
                        <a:pt x="170" y="5679"/>
                        <a:pt x="206" y="5656"/>
                        <a:pt x="214" y="5639"/>
                      </a:cubicBezTo>
                      <a:cubicBezTo>
                        <a:pt x="226" y="5614"/>
                        <a:pt x="229" y="5557"/>
                        <a:pt x="229" y="5529"/>
                      </a:cubicBezTo>
                      <a:cubicBezTo>
                        <a:pt x="230" y="5502"/>
                        <a:pt x="213" y="5448"/>
                        <a:pt x="215" y="5421"/>
                      </a:cubicBezTo>
                      <a:cubicBezTo>
                        <a:pt x="217" y="5401"/>
                        <a:pt x="231" y="5362"/>
                        <a:pt x="241" y="5344"/>
                      </a:cubicBezTo>
                      <a:cubicBezTo>
                        <a:pt x="253" y="5322"/>
                        <a:pt x="295" y="5290"/>
                        <a:pt x="304" y="5267"/>
                      </a:cubicBezTo>
                      <a:cubicBezTo>
                        <a:pt x="310" y="5250"/>
                        <a:pt x="312" y="5212"/>
                        <a:pt x="304" y="5197"/>
                      </a:cubicBezTo>
                      <a:cubicBezTo>
                        <a:pt x="282" y="5159"/>
                        <a:pt x="187" y="5134"/>
                        <a:pt x="154" y="5106"/>
                      </a:cubicBezTo>
                      <a:cubicBezTo>
                        <a:pt x="124" y="5080"/>
                        <a:pt x="46" y="5024"/>
                        <a:pt x="53" y="4985"/>
                      </a:cubicBezTo>
                      <a:cubicBezTo>
                        <a:pt x="56" y="4966"/>
                        <a:pt x="101" y="4937"/>
                        <a:pt x="120" y="4943"/>
                      </a:cubicBezTo>
                      <a:cubicBezTo>
                        <a:pt x="140" y="4949"/>
                        <a:pt x="137" y="5007"/>
                        <a:pt x="154" y="5019"/>
                      </a:cubicBezTo>
                      <a:cubicBezTo>
                        <a:pt x="168" y="5029"/>
                        <a:pt x="211" y="5035"/>
                        <a:pt x="227" y="5026"/>
                      </a:cubicBezTo>
                      <a:cubicBezTo>
                        <a:pt x="265" y="5003"/>
                        <a:pt x="294" y="4906"/>
                        <a:pt x="297" y="4862"/>
                      </a:cubicBezTo>
                      <a:cubicBezTo>
                        <a:pt x="299" y="4830"/>
                        <a:pt x="276" y="4768"/>
                        <a:pt x="262" y="4740"/>
                      </a:cubicBezTo>
                      <a:cubicBezTo>
                        <a:pt x="242" y="4703"/>
                        <a:pt x="164" y="4653"/>
                        <a:pt x="156" y="4612"/>
                      </a:cubicBezTo>
                      <a:cubicBezTo>
                        <a:pt x="153" y="4590"/>
                        <a:pt x="192" y="4550"/>
                        <a:pt x="186" y="4528"/>
                      </a:cubicBezTo>
                      <a:cubicBezTo>
                        <a:pt x="179" y="4501"/>
                        <a:pt x="108" y="4482"/>
                        <a:pt x="102" y="4455"/>
                      </a:cubicBezTo>
                      <a:cubicBezTo>
                        <a:pt x="97" y="4433"/>
                        <a:pt x="150" y="4391"/>
                        <a:pt x="138" y="4371"/>
                      </a:cubicBezTo>
                      <a:cubicBezTo>
                        <a:pt x="128" y="4354"/>
                        <a:pt x="74" y="4378"/>
                        <a:pt x="58" y="4365"/>
                      </a:cubicBezTo>
                      <a:cubicBezTo>
                        <a:pt x="39" y="4350"/>
                        <a:pt x="24" y="4294"/>
                        <a:pt x="29" y="4270"/>
                      </a:cubicBezTo>
                      <a:cubicBezTo>
                        <a:pt x="33" y="4248"/>
                        <a:pt x="85" y="4222"/>
                        <a:pt x="84" y="4200"/>
                      </a:cubicBezTo>
                      <a:cubicBezTo>
                        <a:pt x="81" y="4173"/>
                        <a:pt x="8" y="4155"/>
                        <a:pt x="4" y="4128"/>
                      </a:cubicBezTo>
                      <a:cubicBezTo>
                        <a:pt x="0" y="4103"/>
                        <a:pt x="48" y="4066"/>
                        <a:pt x="54" y="4041"/>
                      </a:cubicBezTo>
                      <a:cubicBezTo>
                        <a:pt x="63" y="4005"/>
                        <a:pt x="27" y="3921"/>
                        <a:pt x="51" y="3893"/>
                      </a:cubicBezTo>
                      <a:cubicBezTo>
                        <a:pt x="73" y="3868"/>
                        <a:pt x="149" y="3877"/>
                        <a:pt x="182" y="3873"/>
                      </a:cubicBezTo>
                      <a:cubicBezTo>
                        <a:pt x="223" y="3869"/>
                        <a:pt x="310" y="3884"/>
                        <a:pt x="346" y="3863"/>
                      </a:cubicBezTo>
                      <a:cubicBezTo>
                        <a:pt x="387" y="3839"/>
                        <a:pt x="438" y="3749"/>
                        <a:pt x="447" y="3702"/>
                      </a:cubicBezTo>
                      <a:cubicBezTo>
                        <a:pt x="455" y="3656"/>
                        <a:pt x="443" y="3553"/>
                        <a:pt x="412" y="3518"/>
                      </a:cubicBezTo>
                      <a:cubicBezTo>
                        <a:pt x="392" y="3496"/>
                        <a:pt x="312" y="3509"/>
                        <a:pt x="298" y="3483"/>
                      </a:cubicBezTo>
                      <a:cubicBezTo>
                        <a:pt x="285" y="3460"/>
                        <a:pt x="304" y="3399"/>
                        <a:pt x="325" y="3382"/>
                      </a:cubicBezTo>
                      <a:cubicBezTo>
                        <a:pt x="343" y="3368"/>
                        <a:pt x="398" y="3390"/>
                        <a:pt x="419" y="3379"/>
                      </a:cubicBezTo>
                      <a:cubicBezTo>
                        <a:pt x="439" y="3369"/>
                        <a:pt x="458" y="3324"/>
                        <a:pt x="476" y="3309"/>
                      </a:cubicBezTo>
                      <a:cubicBezTo>
                        <a:pt x="486" y="3302"/>
                        <a:pt x="514" y="3297"/>
                        <a:pt x="521" y="3287"/>
                      </a:cubicBezTo>
                      <a:cubicBezTo>
                        <a:pt x="545" y="3251"/>
                        <a:pt x="531" y="3158"/>
                        <a:pt x="536" y="3116"/>
                      </a:cubicBezTo>
                      <a:cubicBezTo>
                        <a:pt x="540" y="3086"/>
                        <a:pt x="559" y="3026"/>
                        <a:pt x="556" y="2995"/>
                      </a:cubicBezTo>
                      <a:cubicBezTo>
                        <a:pt x="554" y="2975"/>
                        <a:pt x="531" y="2938"/>
                        <a:pt x="525" y="2918"/>
                      </a:cubicBezTo>
                      <a:cubicBezTo>
                        <a:pt x="515" y="2884"/>
                        <a:pt x="495" y="2815"/>
                        <a:pt x="496" y="2779"/>
                      </a:cubicBezTo>
                      <a:cubicBezTo>
                        <a:pt x="497" y="2719"/>
                        <a:pt x="511" y="2582"/>
                        <a:pt x="559" y="2545"/>
                      </a:cubicBezTo>
                      <a:cubicBezTo>
                        <a:pt x="593" y="2519"/>
                        <a:pt x="692" y="2527"/>
                        <a:pt x="731" y="2546"/>
                      </a:cubicBezTo>
                      <a:cubicBezTo>
                        <a:pt x="753" y="2557"/>
                        <a:pt x="772" y="2610"/>
                        <a:pt x="793" y="2623"/>
                      </a:cubicBezTo>
                      <a:cubicBezTo>
                        <a:pt x="828" y="2645"/>
                        <a:pt x="915" y="2667"/>
                        <a:pt x="957" y="2662"/>
                      </a:cubicBezTo>
                      <a:cubicBezTo>
                        <a:pt x="1004" y="2656"/>
                        <a:pt x="1083" y="2594"/>
                        <a:pt x="1125" y="2574"/>
                      </a:cubicBezTo>
                      <a:cubicBezTo>
                        <a:pt x="1170" y="2553"/>
                        <a:pt x="1256" y="2494"/>
                        <a:pt x="1305" y="2497"/>
                      </a:cubicBezTo>
                      <a:cubicBezTo>
                        <a:pt x="1330" y="2499"/>
                        <a:pt x="1368" y="2555"/>
                        <a:pt x="1393" y="2550"/>
                      </a:cubicBezTo>
                      <a:cubicBezTo>
                        <a:pt x="1417" y="2545"/>
                        <a:pt x="1435" y="2487"/>
                        <a:pt x="1453" y="2469"/>
                      </a:cubicBezTo>
                      <a:cubicBezTo>
                        <a:pt x="1475" y="2448"/>
                        <a:pt x="1542" y="2429"/>
                        <a:pt x="1554" y="2400"/>
                      </a:cubicBezTo>
                      <a:cubicBezTo>
                        <a:pt x="1567" y="2367"/>
                        <a:pt x="1515" y="2296"/>
                        <a:pt x="1526" y="2262"/>
                      </a:cubicBezTo>
                      <a:cubicBezTo>
                        <a:pt x="1534" y="2233"/>
                        <a:pt x="1597" y="2204"/>
                        <a:pt x="1610" y="2178"/>
                      </a:cubicBezTo>
                      <a:cubicBezTo>
                        <a:pt x="1623" y="2150"/>
                        <a:pt x="1608" y="2082"/>
                        <a:pt x="1625" y="2056"/>
                      </a:cubicBezTo>
                      <a:cubicBezTo>
                        <a:pt x="1637" y="2038"/>
                        <a:pt x="1680" y="2006"/>
                        <a:pt x="1701" y="2013"/>
                      </a:cubicBezTo>
                      <a:cubicBezTo>
                        <a:pt x="1718" y="2019"/>
                        <a:pt x="1713" y="2072"/>
                        <a:pt x="1729" y="2079"/>
                      </a:cubicBezTo>
                      <a:cubicBezTo>
                        <a:pt x="1753" y="2087"/>
                        <a:pt x="1794" y="2036"/>
                        <a:pt x="1819" y="2034"/>
                      </a:cubicBezTo>
                      <a:cubicBezTo>
                        <a:pt x="1836" y="2032"/>
                        <a:pt x="1868" y="2057"/>
                        <a:pt x="1885" y="2052"/>
                      </a:cubicBezTo>
                      <a:cubicBezTo>
                        <a:pt x="1930" y="2041"/>
                        <a:pt x="2006" y="1965"/>
                        <a:pt x="2015" y="1920"/>
                      </a:cubicBezTo>
                      <a:cubicBezTo>
                        <a:pt x="2021" y="1894"/>
                        <a:pt x="1968" y="1847"/>
                        <a:pt x="1978" y="1822"/>
                      </a:cubicBezTo>
                      <a:cubicBezTo>
                        <a:pt x="1987" y="1801"/>
                        <a:pt x="2040" y="1792"/>
                        <a:pt x="2062" y="1785"/>
                      </a:cubicBezTo>
                      <a:cubicBezTo>
                        <a:pt x="2086" y="1777"/>
                        <a:pt x="2142" y="1746"/>
                        <a:pt x="2161" y="1763"/>
                      </a:cubicBezTo>
                      <a:cubicBezTo>
                        <a:pt x="2182" y="1781"/>
                        <a:pt x="2132" y="1856"/>
                        <a:pt x="2154" y="1873"/>
                      </a:cubicBezTo>
                      <a:cubicBezTo>
                        <a:pt x="2174" y="1888"/>
                        <a:pt x="2237" y="1859"/>
                        <a:pt x="2251" y="1837"/>
                      </a:cubicBezTo>
                      <a:cubicBezTo>
                        <a:pt x="2268" y="1811"/>
                        <a:pt x="2239" y="1744"/>
                        <a:pt x="2240" y="1712"/>
                      </a:cubicBezTo>
                      <a:cubicBezTo>
                        <a:pt x="2241" y="1676"/>
                        <a:pt x="2236" y="1598"/>
                        <a:pt x="2258" y="1570"/>
                      </a:cubicBezTo>
                      <a:cubicBezTo>
                        <a:pt x="2287" y="1534"/>
                        <a:pt x="2421" y="1550"/>
                        <a:pt x="2432" y="1505"/>
                      </a:cubicBezTo>
                      <a:cubicBezTo>
                        <a:pt x="2447" y="1445"/>
                        <a:pt x="2322" y="1354"/>
                        <a:pt x="2270" y="1323"/>
                      </a:cubicBezTo>
                      <a:cubicBezTo>
                        <a:pt x="2249" y="1311"/>
                        <a:pt x="2197" y="1317"/>
                        <a:pt x="2178" y="1303"/>
                      </a:cubicBezTo>
                      <a:cubicBezTo>
                        <a:pt x="2165" y="1293"/>
                        <a:pt x="2161" y="1253"/>
                        <a:pt x="2146" y="1247"/>
                      </a:cubicBezTo>
                      <a:cubicBezTo>
                        <a:pt x="2121" y="1236"/>
                        <a:pt x="2066" y="1280"/>
                        <a:pt x="2040" y="1271"/>
                      </a:cubicBezTo>
                      <a:cubicBezTo>
                        <a:pt x="1970" y="1247"/>
                        <a:pt x="1889" y="1106"/>
                        <a:pt x="1851" y="1043"/>
                      </a:cubicBezTo>
                      <a:cubicBezTo>
                        <a:pt x="1838" y="1021"/>
                        <a:pt x="1809" y="974"/>
                        <a:pt x="1814" y="949"/>
                      </a:cubicBezTo>
                      <a:cubicBezTo>
                        <a:pt x="1818" y="922"/>
                        <a:pt x="1883" y="894"/>
                        <a:pt x="1886" y="867"/>
                      </a:cubicBezTo>
                      <a:cubicBezTo>
                        <a:pt x="1890" y="842"/>
                        <a:pt x="1844" y="801"/>
                        <a:pt x="1843" y="775"/>
                      </a:cubicBezTo>
                      <a:cubicBezTo>
                        <a:pt x="1843" y="755"/>
                        <a:pt x="1855" y="709"/>
                        <a:pt x="1873" y="701"/>
                      </a:cubicBezTo>
                      <a:cubicBezTo>
                        <a:pt x="1908" y="684"/>
                        <a:pt x="1983" y="743"/>
                        <a:pt x="2021" y="745"/>
                      </a:cubicBezTo>
                      <a:cubicBezTo>
                        <a:pt x="2063" y="749"/>
                        <a:pt x="2144" y="727"/>
                        <a:pt x="2186" y="721"/>
                      </a:cubicBezTo>
                      <a:cubicBezTo>
                        <a:pt x="2224" y="716"/>
                        <a:pt x="2306" y="720"/>
                        <a:pt x="2339" y="699"/>
                      </a:cubicBezTo>
                      <a:cubicBezTo>
                        <a:pt x="2370" y="679"/>
                        <a:pt x="2385" y="590"/>
                        <a:pt x="2419" y="577"/>
                      </a:cubicBezTo>
                      <a:cubicBezTo>
                        <a:pt x="2441" y="569"/>
                        <a:pt x="2490" y="612"/>
                        <a:pt x="2509" y="600"/>
                      </a:cubicBezTo>
                      <a:cubicBezTo>
                        <a:pt x="2548" y="575"/>
                        <a:pt x="2534" y="465"/>
                        <a:pt x="2543" y="420"/>
                      </a:cubicBezTo>
                      <a:cubicBezTo>
                        <a:pt x="2553" y="367"/>
                        <a:pt x="2565" y="258"/>
                        <a:pt x="2588" y="209"/>
                      </a:cubicBezTo>
                      <a:cubicBezTo>
                        <a:pt x="2600" y="182"/>
                        <a:pt x="2638" y="135"/>
                        <a:pt x="2660" y="115"/>
                      </a:cubicBezTo>
                      <a:cubicBezTo>
                        <a:pt x="2688" y="92"/>
                        <a:pt x="2750" y="42"/>
                        <a:pt x="2786" y="46"/>
                      </a:cubicBezTo>
                      <a:cubicBezTo>
                        <a:pt x="2807" y="49"/>
                        <a:pt x="2827" y="107"/>
                        <a:pt x="2849" y="106"/>
                      </a:cubicBezTo>
                      <a:cubicBezTo>
                        <a:pt x="2872" y="105"/>
                        <a:pt x="2893" y="54"/>
                        <a:pt x="2911" y="41"/>
                      </a:cubicBezTo>
                      <a:cubicBezTo>
                        <a:pt x="2925" y="29"/>
                        <a:pt x="2957" y="0"/>
                        <a:pt x="2975" y="5"/>
                      </a:cubicBezTo>
                      <a:cubicBezTo>
                        <a:pt x="2980" y="7"/>
                        <a:pt x="2984" y="21"/>
                        <a:pt x="2986" y="27"/>
                      </a:cubicBezTo>
                      <a:cubicBezTo>
                        <a:pt x="2994" y="47"/>
                        <a:pt x="3010" y="91"/>
                        <a:pt x="3003" y="112"/>
                      </a:cubicBezTo>
                      <a:cubicBezTo>
                        <a:pt x="2998" y="129"/>
                        <a:pt x="2952" y="142"/>
                        <a:pt x="2951" y="160"/>
                      </a:cubicBezTo>
                      <a:cubicBezTo>
                        <a:pt x="2949" y="196"/>
                        <a:pt x="3032" y="235"/>
                        <a:pt x="3048" y="268"/>
                      </a:cubicBezTo>
                      <a:cubicBezTo>
                        <a:pt x="3072" y="317"/>
                        <a:pt x="3039" y="462"/>
                        <a:pt x="3090" y="482"/>
                      </a:cubicBezTo>
                      <a:cubicBezTo>
                        <a:pt x="3116" y="493"/>
                        <a:pt x="3153" y="425"/>
                        <a:pt x="3180" y="419"/>
                      </a:cubicBezTo>
                      <a:cubicBezTo>
                        <a:pt x="3208" y="414"/>
                        <a:pt x="3284" y="417"/>
                        <a:pt x="3293" y="444"/>
                      </a:cubicBezTo>
                      <a:cubicBezTo>
                        <a:pt x="3300" y="463"/>
                        <a:pt x="3247" y="487"/>
                        <a:pt x="3246" y="506"/>
                      </a:cubicBezTo>
                      <a:cubicBezTo>
                        <a:pt x="3244" y="540"/>
                        <a:pt x="3284" y="616"/>
                        <a:pt x="3317" y="620"/>
                      </a:cubicBezTo>
                      <a:cubicBezTo>
                        <a:pt x="3354" y="623"/>
                        <a:pt x="3387" y="531"/>
                        <a:pt x="3420" y="513"/>
                      </a:cubicBezTo>
                      <a:cubicBezTo>
                        <a:pt x="3443" y="501"/>
                        <a:pt x="3499" y="487"/>
                        <a:pt x="3525" y="495"/>
                      </a:cubicBezTo>
                      <a:cubicBezTo>
                        <a:pt x="3550" y="502"/>
                        <a:pt x="3575" y="559"/>
                        <a:pt x="3601" y="565"/>
                      </a:cubicBezTo>
                      <a:cubicBezTo>
                        <a:pt x="3644" y="576"/>
                        <a:pt x="3727" y="520"/>
                        <a:pt x="3772" y="519"/>
                      </a:cubicBezTo>
                      <a:cubicBezTo>
                        <a:pt x="3811" y="518"/>
                        <a:pt x="3892" y="534"/>
                        <a:pt x="3927" y="552"/>
                      </a:cubicBezTo>
                      <a:cubicBezTo>
                        <a:pt x="3973" y="577"/>
                        <a:pt x="4027" y="678"/>
                        <a:pt x="4074" y="697"/>
                      </a:cubicBezTo>
                      <a:cubicBezTo>
                        <a:pt x="4100" y="707"/>
                        <a:pt x="4164" y="676"/>
                        <a:pt x="4185" y="694"/>
                      </a:cubicBezTo>
                      <a:cubicBezTo>
                        <a:pt x="4205" y="712"/>
                        <a:pt x="4202" y="777"/>
                        <a:pt x="4194" y="803"/>
                      </a:cubicBezTo>
                      <a:cubicBezTo>
                        <a:pt x="4185" y="829"/>
                        <a:pt x="4143" y="867"/>
                        <a:pt x="4124" y="885"/>
                      </a:cubicBezTo>
                      <a:cubicBezTo>
                        <a:pt x="4095" y="911"/>
                        <a:pt x="4026" y="950"/>
                        <a:pt x="3997" y="977"/>
                      </a:cubicBezTo>
                      <a:cubicBezTo>
                        <a:pt x="3978" y="996"/>
                        <a:pt x="3940" y="1036"/>
                        <a:pt x="3930" y="1061"/>
                      </a:cubicBezTo>
                      <a:cubicBezTo>
                        <a:pt x="3923" y="1078"/>
                        <a:pt x="3935" y="1119"/>
                        <a:pt x="3924" y="1134"/>
                      </a:cubicBezTo>
                      <a:cubicBezTo>
                        <a:pt x="3914" y="1150"/>
                        <a:pt x="3871" y="1156"/>
                        <a:pt x="3857" y="1168"/>
                      </a:cubicBezTo>
                      <a:cubicBezTo>
                        <a:pt x="3844" y="1180"/>
                        <a:pt x="3814" y="1210"/>
                        <a:pt x="3818" y="1227"/>
                      </a:cubicBezTo>
                      <a:cubicBezTo>
                        <a:pt x="3825" y="1256"/>
                        <a:pt x="3893" y="1278"/>
                        <a:pt x="3922" y="1289"/>
                      </a:cubicBezTo>
                      <a:cubicBezTo>
                        <a:pt x="3953" y="1300"/>
                        <a:pt x="4032" y="1286"/>
                        <a:pt x="4053" y="1312"/>
                      </a:cubicBezTo>
                      <a:cubicBezTo>
                        <a:pt x="4071" y="1334"/>
                        <a:pt x="4037" y="1399"/>
                        <a:pt x="4049" y="1425"/>
                      </a:cubicBezTo>
                      <a:cubicBezTo>
                        <a:pt x="4061" y="1449"/>
                        <a:pt x="4121" y="1466"/>
                        <a:pt x="4136" y="1488"/>
                      </a:cubicBezTo>
                      <a:cubicBezTo>
                        <a:pt x="4150" y="1508"/>
                        <a:pt x="4145" y="1562"/>
                        <a:pt x="4160" y="1580"/>
                      </a:cubicBezTo>
                      <a:cubicBezTo>
                        <a:pt x="4184" y="1610"/>
                        <a:pt x="4288" y="1612"/>
                        <a:pt x="4297" y="1649"/>
                      </a:cubicBezTo>
                      <a:cubicBezTo>
                        <a:pt x="4303" y="1673"/>
                        <a:pt x="4250" y="1707"/>
                        <a:pt x="4240" y="1729"/>
                      </a:cubicBezTo>
                      <a:cubicBezTo>
                        <a:pt x="4231" y="1748"/>
                        <a:pt x="4234" y="1796"/>
                        <a:pt x="4220" y="1812"/>
                      </a:cubicBezTo>
                      <a:cubicBezTo>
                        <a:pt x="4198" y="1837"/>
                        <a:pt x="4126" y="1853"/>
                        <a:pt x="4093" y="1858"/>
                      </a:cubicBezTo>
                      <a:cubicBezTo>
                        <a:pt x="4069" y="1862"/>
                        <a:pt x="4017" y="1839"/>
                        <a:pt x="3999" y="1854"/>
                      </a:cubicBezTo>
                      <a:cubicBezTo>
                        <a:pt x="3986" y="1864"/>
                        <a:pt x="3980" y="1902"/>
                        <a:pt x="3986" y="1917"/>
                      </a:cubicBezTo>
                      <a:cubicBezTo>
                        <a:pt x="3996" y="1941"/>
                        <a:pt x="4070" y="1946"/>
                        <a:pt x="4074" y="1972"/>
                      </a:cubicBezTo>
                      <a:cubicBezTo>
                        <a:pt x="4079" y="1995"/>
                        <a:pt x="4017" y="2022"/>
                        <a:pt x="4016" y="2046"/>
                      </a:cubicBezTo>
                      <a:cubicBezTo>
                        <a:pt x="4014" y="2070"/>
                        <a:pt x="4047" y="2114"/>
                        <a:pt x="4065" y="2131"/>
                      </a:cubicBezTo>
                      <a:cubicBezTo>
                        <a:pt x="4082" y="2149"/>
                        <a:pt x="4141" y="2159"/>
                        <a:pt x="4150" y="2182"/>
                      </a:cubicBezTo>
                      <a:cubicBezTo>
                        <a:pt x="4156" y="2195"/>
                        <a:pt x="4145" y="2228"/>
                        <a:pt x="4135" y="2238"/>
                      </a:cubicBezTo>
                      <a:cubicBezTo>
                        <a:pt x="4121" y="2252"/>
                        <a:pt x="4070" y="2245"/>
                        <a:pt x="4059" y="2262"/>
                      </a:cubicBezTo>
                      <a:cubicBezTo>
                        <a:pt x="4038" y="2293"/>
                        <a:pt x="4088" y="2379"/>
                        <a:pt x="4072" y="2413"/>
                      </a:cubicBezTo>
                      <a:cubicBezTo>
                        <a:pt x="4063" y="2431"/>
                        <a:pt x="4016" y="2440"/>
                        <a:pt x="4007" y="2457"/>
                      </a:cubicBezTo>
                      <a:cubicBezTo>
                        <a:pt x="3993" y="2483"/>
                        <a:pt x="3998" y="2546"/>
                        <a:pt x="4006" y="2575"/>
                      </a:cubicBezTo>
                      <a:cubicBezTo>
                        <a:pt x="4012" y="2597"/>
                        <a:pt x="4058" y="2631"/>
                        <a:pt x="4058" y="2654"/>
                      </a:cubicBezTo>
                      <a:cubicBezTo>
                        <a:pt x="4058" y="2685"/>
                        <a:pt x="4009" y="2732"/>
                        <a:pt x="3990" y="2757"/>
                      </a:cubicBezTo>
                      <a:cubicBezTo>
                        <a:pt x="3977" y="2774"/>
                        <a:pt x="3938" y="2802"/>
                        <a:pt x="3934" y="2823"/>
                      </a:cubicBezTo>
                      <a:cubicBezTo>
                        <a:pt x="3930" y="2845"/>
                        <a:pt x="3944" y="2899"/>
                        <a:pt x="3964" y="2910"/>
                      </a:cubicBezTo>
                      <a:cubicBezTo>
                        <a:pt x="4002" y="2931"/>
                        <a:pt x="4090" y="2862"/>
                        <a:pt x="4133" y="2869"/>
                      </a:cubicBezTo>
                      <a:cubicBezTo>
                        <a:pt x="4196" y="2880"/>
                        <a:pt x="4294" y="2974"/>
                        <a:pt x="4347" y="3009"/>
                      </a:cubicBezTo>
                      <a:cubicBezTo>
                        <a:pt x="4373" y="3027"/>
                        <a:pt x="4441" y="3051"/>
                        <a:pt x="4452" y="3081"/>
                      </a:cubicBezTo>
                      <a:cubicBezTo>
                        <a:pt x="4462" y="3109"/>
                        <a:pt x="4411" y="3166"/>
                        <a:pt x="4415" y="3196"/>
                      </a:cubicBezTo>
                      <a:cubicBezTo>
                        <a:pt x="4419" y="3226"/>
                        <a:pt x="4472" y="3268"/>
                        <a:pt x="4481" y="3297"/>
                      </a:cubicBezTo>
                      <a:cubicBezTo>
                        <a:pt x="4489" y="3320"/>
                        <a:pt x="4493" y="3372"/>
                        <a:pt x="4488" y="3396"/>
                      </a:cubicBezTo>
                      <a:cubicBezTo>
                        <a:pt x="4484" y="3417"/>
                        <a:pt x="4455" y="3451"/>
                        <a:pt x="4450" y="3472"/>
                      </a:cubicBezTo>
                      <a:cubicBezTo>
                        <a:pt x="4443" y="3503"/>
                        <a:pt x="4459" y="3570"/>
                        <a:pt x="4450" y="3601"/>
                      </a:cubicBezTo>
                      <a:cubicBezTo>
                        <a:pt x="4444" y="3624"/>
                        <a:pt x="4422" y="3670"/>
                        <a:pt x="4403" y="3685"/>
                      </a:cubicBezTo>
                      <a:cubicBezTo>
                        <a:pt x="4388" y="3696"/>
                        <a:pt x="4350" y="3707"/>
                        <a:pt x="4333" y="3703"/>
                      </a:cubicBezTo>
                      <a:cubicBezTo>
                        <a:pt x="4310" y="3700"/>
                        <a:pt x="4280" y="3656"/>
                        <a:pt x="4258" y="3653"/>
                      </a:cubicBezTo>
                      <a:cubicBezTo>
                        <a:pt x="4235" y="3650"/>
                        <a:pt x="4185" y="3667"/>
                        <a:pt x="4171" y="3685"/>
                      </a:cubicBezTo>
                      <a:cubicBezTo>
                        <a:pt x="4154" y="3708"/>
                        <a:pt x="4148" y="3775"/>
                        <a:pt x="4164" y="3797"/>
                      </a:cubicBezTo>
                      <a:cubicBezTo>
                        <a:pt x="4186" y="3828"/>
                        <a:pt x="4276" y="3821"/>
                        <a:pt x="4310" y="3837"/>
                      </a:cubicBezTo>
                      <a:cubicBezTo>
                        <a:pt x="4331" y="3846"/>
                        <a:pt x="4372" y="3870"/>
                        <a:pt x="4384" y="3889"/>
                      </a:cubicBezTo>
                      <a:cubicBezTo>
                        <a:pt x="4398" y="3908"/>
                        <a:pt x="4415" y="3958"/>
                        <a:pt x="4407" y="3980"/>
                      </a:cubicBezTo>
                      <a:cubicBezTo>
                        <a:pt x="4399" y="4003"/>
                        <a:pt x="4332" y="4013"/>
                        <a:pt x="4328" y="4037"/>
                      </a:cubicBezTo>
                      <a:cubicBezTo>
                        <a:pt x="4324" y="4063"/>
                        <a:pt x="4366" y="4107"/>
                        <a:pt x="4387" y="4121"/>
                      </a:cubicBezTo>
                      <a:cubicBezTo>
                        <a:pt x="4406" y="4134"/>
                        <a:pt x="4453" y="4147"/>
                        <a:pt x="4476" y="4144"/>
                      </a:cubicBezTo>
                      <a:cubicBezTo>
                        <a:pt x="4507" y="4139"/>
                        <a:pt x="4559" y="4096"/>
                        <a:pt x="4584" y="4075"/>
                      </a:cubicBezTo>
                      <a:cubicBezTo>
                        <a:pt x="4602" y="4058"/>
                        <a:pt x="4625" y="4008"/>
                        <a:pt x="4648" y="3998"/>
                      </a:cubicBezTo>
                      <a:cubicBezTo>
                        <a:pt x="4676" y="3986"/>
                        <a:pt x="4750" y="3982"/>
                        <a:pt x="4769" y="4006"/>
                      </a:cubicBezTo>
                      <a:cubicBezTo>
                        <a:pt x="4781" y="4023"/>
                        <a:pt x="4761" y="4070"/>
                        <a:pt x="4752" y="4089"/>
                      </a:cubicBezTo>
                      <a:cubicBezTo>
                        <a:pt x="4743" y="4109"/>
                        <a:pt x="4701" y="4137"/>
                        <a:pt x="4697" y="4159"/>
                      </a:cubicBezTo>
                      <a:cubicBezTo>
                        <a:pt x="4693" y="4179"/>
                        <a:pt x="4703" y="4226"/>
                        <a:pt x="4720" y="4238"/>
                      </a:cubicBezTo>
                      <a:cubicBezTo>
                        <a:pt x="4742" y="4253"/>
                        <a:pt x="4806" y="4213"/>
                        <a:pt x="4828" y="4229"/>
                      </a:cubicBezTo>
                      <a:cubicBezTo>
                        <a:pt x="4846" y="4244"/>
                        <a:pt x="4846" y="4299"/>
                        <a:pt x="4844" y="4323"/>
                      </a:cubicBezTo>
                      <a:cubicBezTo>
                        <a:pt x="4843" y="4350"/>
                        <a:pt x="4795" y="4405"/>
                        <a:pt x="4814" y="4424"/>
                      </a:cubicBezTo>
                      <a:cubicBezTo>
                        <a:pt x="4832" y="4443"/>
                        <a:pt x="4890" y="4405"/>
                        <a:pt x="4914" y="4396"/>
                      </a:cubicBezTo>
                      <a:cubicBezTo>
                        <a:pt x="4941" y="4386"/>
                        <a:pt x="5013" y="4375"/>
                        <a:pt x="5015" y="4347"/>
                      </a:cubicBezTo>
                      <a:cubicBezTo>
                        <a:pt x="5017" y="4332"/>
                        <a:pt x="4980" y="4320"/>
                        <a:pt x="4968" y="4311"/>
                      </a:cubicBezTo>
                      <a:cubicBezTo>
                        <a:pt x="4954" y="4300"/>
                        <a:pt x="4917" y="4284"/>
                        <a:pt x="4914" y="4267"/>
                      </a:cubicBezTo>
                      <a:cubicBezTo>
                        <a:pt x="4912" y="4249"/>
                        <a:pt x="4940" y="4214"/>
                        <a:pt x="4957" y="4207"/>
                      </a:cubicBezTo>
                      <a:cubicBezTo>
                        <a:pt x="4974" y="4199"/>
                        <a:pt x="5019" y="4206"/>
                        <a:pt x="5032" y="4219"/>
                      </a:cubicBezTo>
                      <a:cubicBezTo>
                        <a:pt x="5043" y="4230"/>
                        <a:pt x="5029" y="4270"/>
                        <a:pt x="5042" y="4277"/>
                      </a:cubicBezTo>
                      <a:cubicBezTo>
                        <a:pt x="5058" y="4285"/>
                        <a:pt x="5088" y="4247"/>
                        <a:pt x="5105" y="4248"/>
                      </a:cubicBezTo>
                      <a:cubicBezTo>
                        <a:pt x="5123" y="4248"/>
                        <a:pt x="5153" y="4273"/>
                        <a:pt x="5168" y="4283"/>
                      </a:cubicBezTo>
                      <a:cubicBezTo>
                        <a:pt x="5190" y="4296"/>
                        <a:pt x="5230" y="4332"/>
                        <a:pt x="5255" y="4337"/>
                      </a:cubicBezTo>
                      <a:cubicBezTo>
                        <a:pt x="5279" y="4342"/>
                        <a:pt x="5326" y="4317"/>
                        <a:pt x="5349" y="4322"/>
                      </a:cubicBezTo>
                      <a:cubicBezTo>
                        <a:pt x="5382" y="4329"/>
                        <a:pt x="5448" y="4364"/>
                        <a:pt x="5461" y="4395"/>
                      </a:cubicBezTo>
                      <a:cubicBezTo>
                        <a:pt x="5472" y="4419"/>
                        <a:pt x="5432" y="4477"/>
                        <a:pt x="5445" y="4500"/>
                      </a:cubicBezTo>
                      <a:cubicBezTo>
                        <a:pt x="5459" y="4526"/>
                        <a:pt x="5528" y="4531"/>
                        <a:pt x="5554" y="4545"/>
                      </a:cubicBezTo>
                      <a:cubicBezTo>
                        <a:pt x="5571" y="4554"/>
                        <a:pt x="5608" y="4574"/>
                        <a:pt x="5620" y="4590"/>
                      </a:cubicBezTo>
                      <a:cubicBezTo>
                        <a:pt x="5635" y="4610"/>
                        <a:pt x="5626" y="4678"/>
                        <a:pt x="5649" y="4688"/>
                      </a:cubicBezTo>
                      <a:cubicBezTo>
                        <a:pt x="5669" y="4696"/>
                        <a:pt x="5703" y="4645"/>
                        <a:pt x="5725" y="4646"/>
                      </a:cubicBezTo>
                      <a:cubicBezTo>
                        <a:pt x="5736" y="4646"/>
                        <a:pt x="5749" y="4669"/>
                        <a:pt x="5760" y="4671"/>
                      </a:cubicBezTo>
                      <a:cubicBezTo>
                        <a:pt x="5795" y="4677"/>
                        <a:pt x="5867" y="4609"/>
                        <a:pt x="5896" y="4629"/>
                      </a:cubicBezTo>
                      <a:cubicBezTo>
                        <a:pt x="5925" y="4648"/>
                        <a:pt x="5893" y="4736"/>
                        <a:pt x="5907" y="4768"/>
                      </a:cubicBezTo>
                      <a:cubicBezTo>
                        <a:pt x="5918" y="4791"/>
                        <a:pt x="5954" y="4834"/>
                        <a:pt x="5979" y="4842"/>
                      </a:cubicBezTo>
                      <a:cubicBezTo>
                        <a:pt x="6004" y="4850"/>
                        <a:pt x="6055" y="4822"/>
                        <a:pt x="6081" y="4824"/>
                      </a:cubicBezTo>
                      <a:cubicBezTo>
                        <a:pt x="6112" y="4826"/>
                        <a:pt x="6185" y="4835"/>
                        <a:pt x="6200" y="4862"/>
                      </a:cubicBezTo>
                      <a:cubicBezTo>
                        <a:pt x="6209" y="4876"/>
                        <a:pt x="6177" y="4912"/>
                        <a:pt x="6185" y="4926"/>
                      </a:cubicBezTo>
                      <a:cubicBezTo>
                        <a:pt x="6199" y="4952"/>
                        <a:pt x="6268" y="4968"/>
                        <a:pt x="6297" y="4964"/>
                      </a:cubicBezTo>
                      <a:cubicBezTo>
                        <a:pt x="6343" y="4958"/>
                        <a:pt x="6418" y="4896"/>
                        <a:pt x="6451" y="4865"/>
                      </a:cubicBezTo>
                      <a:cubicBezTo>
                        <a:pt x="6479" y="4838"/>
                        <a:pt x="6506" y="4760"/>
                        <a:pt x="6538" y="4740"/>
                      </a:cubicBezTo>
                      <a:cubicBezTo>
                        <a:pt x="6565" y="4723"/>
                        <a:pt x="6637" y="4706"/>
                        <a:pt x="6663" y="4723"/>
                      </a:cubicBezTo>
                      <a:cubicBezTo>
                        <a:pt x="6683" y="4736"/>
                        <a:pt x="6692" y="4789"/>
                        <a:pt x="6691" y="4813"/>
                      </a:cubicBezTo>
                      <a:cubicBezTo>
                        <a:pt x="6690" y="4855"/>
                        <a:pt x="6620" y="4932"/>
                        <a:pt x="6632" y="4973"/>
                      </a:cubicBezTo>
                      <a:cubicBezTo>
                        <a:pt x="6641" y="5001"/>
                        <a:pt x="6701" y="5047"/>
                        <a:pt x="6730" y="5041"/>
                      </a:cubicBezTo>
                      <a:cubicBezTo>
                        <a:pt x="6752" y="5037"/>
                        <a:pt x="6757" y="4975"/>
                        <a:pt x="6777" y="4964"/>
                      </a:cubicBezTo>
                      <a:cubicBezTo>
                        <a:pt x="6797" y="4952"/>
                        <a:pt x="6850" y="4973"/>
                        <a:pt x="6871" y="4961"/>
                      </a:cubicBezTo>
                      <a:cubicBezTo>
                        <a:pt x="6895" y="4948"/>
                        <a:pt x="6906" y="4879"/>
                        <a:pt x="6932" y="4870"/>
                      </a:cubicBezTo>
                      <a:cubicBezTo>
                        <a:pt x="6961" y="4860"/>
                        <a:pt x="7025" y="4885"/>
                        <a:pt x="7046" y="4907"/>
                      </a:cubicBezTo>
                      <a:cubicBezTo>
                        <a:pt x="7057" y="4918"/>
                        <a:pt x="7052" y="4956"/>
                        <a:pt x="7063" y="4968"/>
                      </a:cubicBezTo>
                      <a:cubicBezTo>
                        <a:pt x="7076" y="4983"/>
                        <a:pt x="7125" y="4980"/>
                        <a:pt x="7134" y="4996"/>
                      </a:cubicBezTo>
                      <a:cubicBezTo>
                        <a:pt x="7141" y="5008"/>
                        <a:pt x="7118" y="5037"/>
                        <a:pt x="7125" y="5048"/>
                      </a:cubicBezTo>
                      <a:cubicBezTo>
                        <a:pt x="7139" y="5075"/>
                        <a:pt x="7208" y="5089"/>
                        <a:pt x="7238" y="5096"/>
                      </a:cubicBezTo>
                      <a:cubicBezTo>
                        <a:pt x="7254" y="5100"/>
                        <a:pt x="7291" y="5090"/>
                        <a:pt x="7303" y="5102"/>
                      </a:cubicBezTo>
                      <a:cubicBezTo>
                        <a:pt x="7318" y="5117"/>
                        <a:pt x="7298" y="5172"/>
                        <a:pt x="7312" y="5188"/>
                      </a:cubicBezTo>
                      <a:cubicBezTo>
                        <a:pt x="7329" y="5209"/>
                        <a:pt x="7398" y="5198"/>
                        <a:pt x="7413" y="5219"/>
                      </a:cubicBezTo>
                      <a:cubicBezTo>
                        <a:pt x="7427" y="5239"/>
                        <a:pt x="7397" y="5293"/>
                        <a:pt x="7409" y="5313"/>
                      </a:cubicBezTo>
                      <a:cubicBezTo>
                        <a:pt x="7426" y="5341"/>
                        <a:pt x="7505" y="5342"/>
                        <a:pt x="7526" y="5367"/>
                      </a:cubicBezTo>
                      <a:cubicBezTo>
                        <a:pt x="7560" y="5408"/>
                        <a:pt x="7529" y="5552"/>
                        <a:pt x="7577" y="5574"/>
                      </a:cubicBezTo>
                      <a:cubicBezTo>
                        <a:pt x="7603" y="5586"/>
                        <a:pt x="7650" y="5527"/>
                        <a:pt x="7678" y="5522"/>
                      </a:cubicBezTo>
                      <a:cubicBezTo>
                        <a:pt x="7704" y="5518"/>
                        <a:pt x="7757" y="5542"/>
                        <a:pt x="7782" y="5536"/>
                      </a:cubicBezTo>
                      <a:cubicBezTo>
                        <a:pt x="7814" y="5529"/>
                        <a:pt x="7859" y="5472"/>
                        <a:pt x="7890" y="5462"/>
                      </a:cubicBezTo>
                      <a:cubicBezTo>
                        <a:pt x="7907" y="5457"/>
                        <a:pt x="7947" y="5473"/>
                        <a:pt x="7962" y="5462"/>
                      </a:cubicBezTo>
                      <a:cubicBezTo>
                        <a:pt x="7996" y="5436"/>
                        <a:pt x="7969" y="5315"/>
                        <a:pt x="8008" y="5298"/>
                      </a:cubicBezTo>
                      <a:cubicBezTo>
                        <a:pt x="8042" y="5282"/>
                        <a:pt x="8124" y="5330"/>
                        <a:pt x="8143" y="5362"/>
                      </a:cubicBezTo>
                      <a:cubicBezTo>
                        <a:pt x="8155" y="5384"/>
                        <a:pt x="8123" y="5438"/>
                        <a:pt x="8133" y="5461"/>
                      </a:cubicBezTo>
                      <a:cubicBezTo>
                        <a:pt x="8142" y="5482"/>
                        <a:pt x="8189" y="5503"/>
                        <a:pt x="8209" y="5515"/>
                      </a:cubicBezTo>
                      <a:cubicBezTo>
                        <a:pt x="8235" y="5532"/>
                        <a:pt x="8302" y="5551"/>
                        <a:pt x="8319" y="5578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8" name="Freeform 20"/>
                <p:cNvSpPr>
                  <a:spLocks/>
                </p:cNvSpPr>
                <p:nvPr/>
              </p:nvSpPr>
              <p:spPr bwMode="auto">
                <a:xfrm>
                  <a:off x="2336" y="1089"/>
                  <a:ext cx="900" cy="858"/>
                </a:xfrm>
                <a:custGeom>
                  <a:avLst/>
                  <a:gdLst>
                    <a:gd name="T0" fmla="*/ 6107 w 6317"/>
                    <a:gd name="T1" fmla="*/ 2165 h 6028"/>
                    <a:gd name="T2" fmla="*/ 5974 w 6317"/>
                    <a:gd name="T3" fmla="*/ 1838 h 6028"/>
                    <a:gd name="T4" fmla="*/ 5473 w 6317"/>
                    <a:gd name="T5" fmla="*/ 1786 h 6028"/>
                    <a:gd name="T6" fmla="*/ 5142 w 6317"/>
                    <a:gd name="T7" fmla="*/ 1597 h 6028"/>
                    <a:gd name="T8" fmla="*/ 4980 w 6317"/>
                    <a:gd name="T9" fmla="*/ 1384 h 6028"/>
                    <a:gd name="T10" fmla="*/ 4952 w 6317"/>
                    <a:gd name="T11" fmla="*/ 980 h 6028"/>
                    <a:gd name="T12" fmla="*/ 4559 w 6317"/>
                    <a:gd name="T13" fmla="*/ 748 h 6028"/>
                    <a:gd name="T14" fmla="*/ 4006 w 6317"/>
                    <a:gd name="T15" fmla="*/ 717 h 6028"/>
                    <a:gd name="T16" fmla="*/ 3846 w 6317"/>
                    <a:gd name="T17" fmla="*/ 345 h 6028"/>
                    <a:gd name="T18" fmla="*/ 3354 w 6317"/>
                    <a:gd name="T19" fmla="*/ 424 h 6028"/>
                    <a:gd name="T20" fmla="*/ 2977 w 6317"/>
                    <a:gd name="T21" fmla="*/ 389 h 6028"/>
                    <a:gd name="T22" fmla="*/ 2566 w 6317"/>
                    <a:gd name="T23" fmla="*/ 140 h 6028"/>
                    <a:gd name="T24" fmla="*/ 2175 w 6317"/>
                    <a:gd name="T25" fmla="*/ 89 h 6028"/>
                    <a:gd name="T26" fmla="*/ 1781 w 6317"/>
                    <a:gd name="T27" fmla="*/ 125 h 6028"/>
                    <a:gd name="T28" fmla="*/ 1545 w 6317"/>
                    <a:gd name="T29" fmla="*/ 425 h 6028"/>
                    <a:gd name="T30" fmla="*/ 1224 w 6317"/>
                    <a:gd name="T31" fmla="*/ 662 h 6028"/>
                    <a:gd name="T32" fmla="*/ 997 w 6317"/>
                    <a:gd name="T33" fmla="*/ 836 h 6028"/>
                    <a:gd name="T34" fmla="*/ 629 w 6317"/>
                    <a:gd name="T35" fmla="*/ 711 h 6028"/>
                    <a:gd name="T36" fmla="*/ 380 w 6317"/>
                    <a:gd name="T37" fmla="*/ 1245 h 6028"/>
                    <a:gd name="T38" fmla="*/ 43 w 6317"/>
                    <a:gd name="T39" fmla="*/ 1610 h 6028"/>
                    <a:gd name="T40" fmla="*/ 322 w 6317"/>
                    <a:gd name="T41" fmla="*/ 1930 h 6028"/>
                    <a:gd name="T42" fmla="*/ 279 w 6317"/>
                    <a:gd name="T43" fmla="*/ 2300 h 6028"/>
                    <a:gd name="T44" fmla="*/ 251 w 6317"/>
                    <a:gd name="T45" fmla="*/ 2573 h 6028"/>
                    <a:gd name="T46" fmla="*/ 193 w 6317"/>
                    <a:gd name="T47" fmla="*/ 2899 h 6028"/>
                    <a:gd name="T48" fmla="*/ 150 w 6317"/>
                    <a:gd name="T49" fmla="*/ 3352 h 6028"/>
                    <a:gd name="T50" fmla="*/ 667 w 6317"/>
                    <a:gd name="T51" fmla="*/ 3739 h 6028"/>
                    <a:gd name="T52" fmla="*/ 519 w 6317"/>
                    <a:gd name="T53" fmla="*/ 4145 h 6028"/>
                    <a:gd name="T54" fmla="*/ 570 w 6317"/>
                    <a:gd name="T55" fmla="*/ 4331 h 6028"/>
                    <a:gd name="T56" fmla="*/ 770 w 6317"/>
                    <a:gd name="T57" fmla="*/ 4517 h 6028"/>
                    <a:gd name="T58" fmla="*/ 906 w 6317"/>
                    <a:gd name="T59" fmla="*/ 4680 h 6028"/>
                    <a:gd name="T60" fmla="*/ 1201 w 6317"/>
                    <a:gd name="T61" fmla="*/ 4789 h 6028"/>
                    <a:gd name="T62" fmla="*/ 1228 w 6317"/>
                    <a:gd name="T63" fmla="*/ 4719 h 6028"/>
                    <a:gd name="T64" fmla="*/ 1647 w 6317"/>
                    <a:gd name="T65" fmla="*/ 4837 h 6028"/>
                    <a:gd name="T66" fmla="*/ 1911 w 6317"/>
                    <a:gd name="T67" fmla="*/ 5088 h 6028"/>
                    <a:gd name="T68" fmla="*/ 2267 w 6317"/>
                    <a:gd name="T69" fmla="*/ 5266 h 6028"/>
                    <a:gd name="T70" fmla="*/ 2724 w 6317"/>
                    <a:gd name="T71" fmla="*/ 5182 h 6028"/>
                    <a:gd name="T72" fmla="*/ 2963 w 6317"/>
                    <a:gd name="T73" fmla="*/ 5406 h 6028"/>
                    <a:gd name="T74" fmla="*/ 3320 w 6317"/>
                    <a:gd name="T75" fmla="*/ 5438 h 6028"/>
                    <a:gd name="T76" fmla="*/ 3599 w 6317"/>
                    <a:gd name="T77" fmla="*/ 5661 h 6028"/>
                    <a:gd name="T78" fmla="*/ 3968 w 6317"/>
                    <a:gd name="T79" fmla="*/ 5978 h 6028"/>
                    <a:gd name="T80" fmla="*/ 4319 w 6317"/>
                    <a:gd name="T81" fmla="*/ 5903 h 6028"/>
                    <a:gd name="T82" fmla="*/ 4853 w 6317"/>
                    <a:gd name="T83" fmla="*/ 5940 h 6028"/>
                    <a:gd name="T84" fmla="*/ 5151 w 6317"/>
                    <a:gd name="T85" fmla="*/ 5679 h 6028"/>
                    <a:gd name="T86" fmla="*/ 5335 w 6317"/>
                    <a:gd name="T87" fmla="*/ 5415 h 6028"/>
                    <a:gd name="T88" fmla="*/ 5209 w 6317"/>
                    <a:gd name="T89" fmla="*/ 5141 h 6028"/>
                    <a:gd name="T90" fmla="*/ 5483 w 6317"/>
                    <a:gd name="T91" fmla="*/ 4948 h 6028"/>
                    <a:gd name="T92" fmla="*/ 5564 w 6317"/>
                    <a:gd name="T93" fmla="*/ 4628 h 6028"/>
                    <a:gd name="T94" fmla="*/ 5648 w 6317"/>
                    <a:gd name="T95" fmla="*/ 4214 h 6028"/>
                    <a:gd name="T96" fmla="*/ 5491 w 6317"/>
                    <a:gd name="T97" fmla="*/ 3875 h 6028"/>
                    <a:gd name="T98" fmla="*/ 5495 w 6317"/>
                    <a:gd name="T99" fmla="*/ 3534 h 6028"/>
                    <a:gd name="T100" fmla="*/ 5863 w 6317"/>
                    <a:gd name="T101" fmla="*/ 3413 h 6028"/>
                    <a:gd name="T102" fmla="*/ 6135 w 6317"/>
                    <a:gd name="T103" fmla="*/ 3383 h 6028"/>
                    <a:gd name="T104" fmla="*/ 5981 w 6317"/>
                    <a:gd name="T105" fmla="*/ 2989 h 6028"/>
                    <a:gd name="T106" fmla="*/ 6093 w 6317"/>
                    <a:gd name="T107" fmla="*/ 2738 h 6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317" h="6028">
                      <a:moveTo>
                        <a:pt x="6316" y="2595"/>
                      </a:moveTo>
                      <a:cubicBezTo>
                        <a:pt x="6317" y="2557"/>
                        <a:pt x="6269" y="2488"/>
                        <a:pt x="6268" y="2450"/>
                      </a:cubicBezTo>
                      <a:cubicBezTo>
                        <a:pt x="6266" y="2420"/>
                        <a:pt x="6312" y="2359"/>
                        <a:pt x="6296" y="2334"/>
                      </a:cubicBezTo>
                      <a:cubicBezTo>
                        <a:pt x="6273" y="2299"/>
                        <a:pt x="6161" y="2333"/>
                        <a:pt x="6131" y="2304"/>
                      </a:cubicBezTo>
                      <a:cubicBezTo>
                        <a:pt x="6106" y="2279"/>
                        <a:pt x="6088" y="2195"/>
                        <a:pt x="6107" y="2165"/>
                      </a:cubicBezTo>
                      <a:cubicBezTo>
                        <a:pt x="6119" y="2146"/>
                        <a:pt x="6179" y="2159"/>
                        <a:pt x="6193" y="2141"/>
                      </a:cubicBezTo>
                      <a:cubicBezTo>
                        <a:pt x="6211" y="2118"/>
                        <a:pt x="6215" y="2049"/>
                        <a:pt x="6198" y="2025"/>
                      </a:cubicBezTo>
                      <a:cubicBezTo>
                        <a:pt x="6185" y="2005"/>
                        <a:pt x="6122" y="2014"/>
                        <a:pt x="6107" y="1995"/>
                      </a:cubicBezTo>
                      <a:cubicBezTo>
                        <a:pt x="6086" y="1971"/>
                        <a:pt x="6111" y="1892"/>
                        <a:pt x="6090" y="1868"/>
                      </a:cubicBezTo>
                      <a:cubicBezTo>
                        <a:pt x="6070" y="1846"/>
                        <a:pt x="6004" y="1835"/>
                        <a:pt x="5974" y="1838"/>
                      </a:cubicBezTo>
                      <a:cubicBezTo>
                        <a:pt x="5939" y="1842"/>
                        <a:pt x="5883" y="1895"/>
                        <a:pt x="5849" y="1904"/>
                      </a:cubicBezTo>
                      <a:cubicBezTo>
                        <a:pt x="5810" y="1913"/>
                        <a:pt x="5717" y="1932"/>
                        <a:pt x="5688" y="1904"/>
                      </a:cubicBezTo>
                      <a:cubicBezTo>
                        <a:pt x="5661" y="1878"/>
                        <a:pt x="5712" y="1780"/>
                        <a:pt x="5684" y="1756"/>
                      </a:cubicBezTo>
                      <a:cubicBezTo>
                        <a:pt x="5659" y="1734"/>
                        <a:pt x="5583" y="1766"/>
                        <a:pt x="5550" y="1771"/>
                      </a:cubicBezTo>
                      <a:cubicBezTo>
                        <a:pt x="5530" y="1774"/>
                        <a:pt x="5491" y="1793"/>
                        <a:pt x="5473" y="1786"/>
                      </a:cubicBezTo>
                      <a:cubicBezTo>
                        <a:pt x="5446" y="1775"/>
                        <a:pt x="5429" y="1711"/>
                        <a:pt x="5407" y="1692"/>
                      </a:cubicBezTo>
                      <a:cubicBezTo>
                        <a:pt x="5393" y="1680"/>
                        <a:pt x="5348" y="1674"/>
                        <a:pt x="5338" y="1657"/>
                      </a:cubicBezTo>
                      <a:cubicBezTo>
                        <a:pt x="5326" y="1637"/>
                        <a:pt x="5357" y="1581"/>
                        <a:pt x="5342" y="1563"/>
                      </a:cubicBezTo>
                      <a:cubicBezTo>
                        <a:pt x="5319" y="1536"/>
                        <a:pt x="5236" y="1534"/>
                        <a:pt x="5202" y="1545"/>
                      </a:cubicBezTo>
                      <a:cubicBezTo>
                        <a:pt x="5183" y="1550"/>
                        <a:pt x="5152" y="1580"/>
                        <a:pt x="5142" y="1597"/>
                      </a:cubicBezTo>
                      <a:cubicBezTo>
                        <a:pt x="5133" y="1612"/>
                        <a:pt x="5146" y="1657"/>
                        <a:pt x="5131" y="1666"/>
                      </a:cubicBezTo>
                      <a:cubicBezTo>
                        <a:pt x="5108" y="1679"/>
                        <a:pt x="5056" y="1644"/>
                        <a:pt x="5035" y="1629"/>
                      </a:cubicBezTo>
                      <a:cubicBezTo>
                        <a:pt x="5007" y="1609"/>
                        <a:pt x="4939" y="1559"/>
                        <a:pt x="4946" y="1525"/>
                      </a:cubicBezTo>
                      <a:cubicBezTo>
                        <a:pt x="4950" y="1500"/>
                        <a:pt x="5028" y="1502"/>
                        <a:pt x="5034" y="1477"/>
                      </a:cubicBezTo>
                      <a:cubicBezTo>
                        <a:pt x="5042" y="1451"/>
                        <a:pt x="4987" y="1410"/>
                        <a:pt x="4980" y="1384"/>
                      </a:cubicBezTo>
                      <a:cubicBezTo>
                        <a:pt x="4975" y="1361"/>
                        <a:pt x="4991" y="1312"/>
                        <a:pt x="4984" y="1289"/>
                      </a:cubicBezTo>
                      <a:cubicBezTo>
                        <a:pt x="4978" y="1268"/>
                        <a:pt x="4947" y="1232"/>
                        <a:pt x="4932" y="1216"/>
                      </a:cubicBezTo>
                      <a:cubicBezTo>
                        <a:pt x="4918" y="1201"/>
                        <a:pt x="4872" y="1184"/>
                        <a:pt x="4871" y="1164"/>
                      </a:cubicBezTo>
                      <a:cubicBezTo>
                        <a:pt x="4869" y="1135"/>
                        <a:pt x="4940" y="1105"/>
                        <a:pt x="4951" y="1077"/>
                      </a:cubicBezTo>
                      <a:cubicBezTo>
                        <a:pt x="4960" y="1055"/>
                        <a:pt x="4968" y="998"/>
                        <a:pt x="4952" y="980"/>
                      </a:cubicBezTo>
                      <a:cubicBezTo>
                        <a:pt x="4937" y="962"/>
                        <a:pt x="4874" y="989"/>
                        <a:pt x="4859" y="971"/>
                      </a:cubicBezTo>
                      <a:cubicBezTo>
                        <a:pt x="4843" y="951"/>
                        <a:pt x="4879" y="893"/>
                        <a:pt x="4867" y="871"/>
                      </a:cubicBezTo>
                      <a:cubicBezTo>
                        <a:pt x="4851" y="842"/>
                        <a:pt x="4780" y="822"/>
                        <a:pt x="4750" y="806"/>
                      </a:cubicBezTo>
                      <a:cubicBezTo>
                        <a:pt x="4743" y="802"/>
                        <a:pt x="4728" y="793"/>
                        <a:pt x="4720" y="790"/>
                      </a:cubicBezTo>
                      <a:cubicBezTo>
                        <a:pt x="4681" y="774"/>
                        <a:pt x="4600" y="753"/>
                        <a:pt x="4559" y="748"/>
                      </a:cubicBezTo>
                      <a:cubicBezTo>
                        <a:pt x="4513" y="742"/>
                        <a:pt x="4420" y="741"/>
                        <a:pt x="4375" y="750"/>
                      </a:cubicBezTo>
                      <a:cubicBezTo>
                        <a:pt x="4342" y="757"/>
                        <a:pt x="4277" y="783"/>
                        <a:pt x="4249" y="801"/>
                      </a:cubicBezTo>
                      <a:cubicBezTo>
                        <a:pt x="4235" y="810"/>
                        <a:pt x="4216" y="847"/>
                        <a:pt x="4200" y="846"/>
                      </a:cubicBezTo>
                      <a:cubicBezTo>
                        <a:pt x="4171" y="844"/>
                        <a:pt x="4153" y="774"/>
                        <a:pt x="4129" y="757"/>
                      </a:cubicBezTo>
                      <a:cubicBezTo>
                        <a:pt x="4103" y="739"/>
                        <a:pt x="4038" y="722"/>
                        <a:pt x="4006" y="717"/>
                      </a:cubicBezTo>
                      <a:cubicBezTo>
                        <a:pt x="3947" y="707"/>
                        <a:pt x="3817" y="751"/>
                        <a:pt x="3768" y="718"/>
                      </a:cubicBezTo>
                      <a:cubicBezTo>
                        <a:pt x="3751" y="707"/>
                        <a:pt x="3738" y="663"/>
                        <a:pt x="3737" y="642"/>
                      </a:cubicBezTo>
                      <a:cubicBezTo>
                        <a:pt x="3735" y="616"/>
                        <a:pt x="3753" y="564"/>
                        <a:pt x="3766" y="541"/>
                      </a:cubicBezTo>
                      <a:cubicBezTo>
                        <a:pt x="3789" y="502"/>
                        <a:pt x="3890" y="458"/>
                        <a:pt x="3894" y="412"/>
                      </a:cubicBezTo>
                      <a:cubicBezTo>
                        <a:pt x="3896" y="392"/>
                        <a:pt x="3866" y="350"/>
                        <a:pt x="3846" y="345"/>
                      </a:cubicBezTo>
                      <a:cubicBezTo>
                        <a:pt x="3816" y="337"/>
                        <a:pt x="3765" y="397"/>
                        <a:pt x="3734" y="397"/>
                      </a:cubicBezTo>
                      <a:cubicBezTo>
                        <a:pt x="3704" y="397"/>
                        <a:pt x="3655" y="352"/>
                        <a:pt x="3626" y="345"/>
                      </a:cubicBezTo>
                      <a:cubicBezTo>
                        <a:pt x="3610" y="341"/>
                        <a:pt x="3576" y="337"/>
                        <a:pt x="3562" y="344"/>
                      </a:cubicBezTo>
                      <a:cubicBezTo>
                        <a:pt x="3536" y="356"/>
                        <a:pt x="3518" y="423"/>
                        <a:pt x="3491" y="435"/>
                      </a:cubicBezTo>
                      <a:cubicBezTo>
                        <a:pt x="3460" y="449"/>
                        <a:pt x="3376" y="397"/>
                        <a:pt x="3354" y="424"/>
                      </a:cubicBezTo>
                      <a:cubicBezTo>
                        <a:pt x="3336" y="445"/>
                        <a:pt x="3401" y="510"/>
                        <a:pt x="3382" y="530"/>
                      </a:cubicBezTo>
                      <a:cubicBezTo>
                        <a:pt x="3354" y="561"/>
                        <a:pt x="3246" y="533"/>
                        <a:pt x="3217" y="504"/>
                      </a:cubicBezTo>
                      <a:cubicBezTo>
                        <a:pt x="3194" y="481"/>
                        <a:pt x="3218" y="404"/>
                        <a:pt x="3198" y="379"/>
                      </a:cubicBezTo>
                      <a:cubicBezTo>
                        <a:pt x="3184" y="361"/>
                        <a:pt x="3137" y="345"/>
                        <a:pt x="3114" y="344"/>
                      </a:cubicBezTo>
                      <a:cubicBezTo>
                        <a:pt x="3078" y="342"/>
                        <a:pt x="3012" y="380"/>
                        <a:pt x="2977" y="389"/>
                      </a:cubicBezTo>
                      <a:cubicBezTo>
                        <a:pt x="2925" y="402"/>
                        <a:pt x="2816" y="446"/>
                        <a:pt x="2765" y="429"/>
                      </a:cubicBezTo>
                      <a:cubicBezTo>
                        <a:pt x="2738" y="421"/>
                        <a:pt x="2712" y="358"/>
                        <a:pt x="2685" y="347"/>
                      </a:cubicBezTo>
                      <a:cubicBezTo>
                        <a:pt x="2650" y="331"/>
                        <a:pt x="2515" y="345"/>
                        <a:pt x="2532" y="337"/>
                      </a:cubicBezTo>
                      <a:cubicBezTo>
                        <a:pt x="2549" y="328"/>
                        <a:pt x="2607" y="252"/>
                        <a:pt x="2607" y="216"/>
                      </a:cubicBezTo>
                      <a:cubicBezTo>
                        <a:pt x="2606" y="195"/>
                        <a:pt x="2586" y="149"/>
                        <a:pt x="2566" y="140"/>
                      </a:cubicBezTo>
                      <a:cubicBezTo>
                        <a:pt x="2540" y="129"/>
                        <a:pt x="2486" y="172"/>
                        <a:pt x="2458" y="170"/>
                      </a:cubicBezTo>
                      <a:cubicBezTo>
                        <a:pt x="2438" y="169"/>
                        <a:pt x="2404" y="141"/>
                        <a:pt x="2384" y="139"/>
                      </a:cubicBezTo>
                      <a:cubicBezTo>
                        <a:pt x="2365" y="137"/>
                        <a:pt x="2327" y="161"/>
                        <a:pt x="2311" y="153"/>
                      </a:cubicBezTo>
                      <a:cubicBezTo>
                        <a:pt x="2290" y="143"/>
                        <a:pt x="2288" y="82"/>
                        <a:pt x="2267" y="72"/>
                      </a:cubicBezTo>
                      <a:cubicBezTo>
                        <a:pt x="2246" y="61"/>
                        <a:pt x="2196" y="98"/>
                        <a:pt x="2175" y="89"/>
                      </a:cubicBezTo>
                      <a:cubicBezTo>
                        <a:pt x="2150" y="78"/>
                        <a:pt x="2141" y="0"/>
                        <a:pt x="2114" y="2"/>
                      </a:cubicBezTo>
                      <a:cubicBezTo>
                        <a:pt x="2066" y="4"/>
                        <a:pt x="2035" y="126"/>
                        <a:pt x="2018" y="171"/>
                      </a:cubicBezTo>
                      <a:cubicBezTo>
                        <a:pt x="2010" y="191"/>
                        <a:pt x="1999" y="251"/>
                        <a:pt x="1995" y="251"/>
                      </a:cubicBezTo>
                      <a:cubicBezTo>
                        <a:pt x="1991" y="251"/>
                        <a:pt x="1901" y="265"/>
                        <a:pt x="1875" y="251"/>
                      </a:cubicBezTo>
                      <a:cubicBezTo>
                        <a:pt x="1839" y="234"/>
                        <a:pt x="1816" y="142"/>
                        <a:pt x="1781" y="125"/>
                      </a:cubicBezTo>
                      <a:cubicBezTo>
                        <a:pt x="1752" y="111"/>
                        <a:pt x="1685" y="126"/>
                        <a:pt x="1653" y="126"/>
                      </a:cubicBezTo>
                      <a:cubicBezTo>
                        <a:pt x="1628" y="127"/>
                        <a:pt x="1563" y="105"/>
                        <a:pt x="1553" y="128"/>
                      </a:cubicBezTo>
                      <a:cubicBezTo>
                        <a:pt x="1538" y="165"/>
                        <a:pt x="1660" y="202"/>
                        <a:pt x="1666" y="241"/>
                      </a:cubicBezTo>
                      <a:cubicBezTo>
                        <a:pt x="1669" y="265"/>
                        <a:pt x="1632" y="305"/>
                        <a:pt x="1619" y="326"/>
                      </a:cubicBezTo>
                      <a:cubicBezTo>
                        <a:pt x="1603" y="352"/>
                        <a:pt x="1575" y="416"/>
                        <a:pt x="1545" y="425"/>
                      </a:cubicBezTo>
                      <a:cubicBezTo>
                        <a:pt x="1522" y="432"/>
                        <a:pt x="1476" y="405"/>
                        <a:pt x="1454" y="396"/>
                      </a:cubicBezTo>
                      <a:cubicBezTo>
                        <a:pt x="1432" y="386"/>
                        <a:pt x="1394" y="341"/>
                        <a:pt x="1371" y="347"/>
                      </a:cubicBezTo>
                      <a:cubicBezTo>
                        <a:pt x="1333" y="357"/>
                        <a:pt x="1313" y="451"/>
                        <a:pt x="1291" y="484"/>
                      </a:cubicBezTo>
                      <a:cubicBezTo>
                        <a:pt x="1271" y="514"/>
                        <a:pt x="1211" y="562"/>
                        <a:pt x="1204" y="598"/>
                      </a:cubicBezTo>
                      <a:cubicBezTo>
                        <a:pt x="1201" y="614"/>
                        <a:pt x="1219" y="646"/>
                        <a:pt x="1224" y="662"/>
                      </a:cubicBezTo>
                      <a:cubicBezTo>
                        <a:pt x="1232" y="687"/>
                        <a:pt x="1270" y="742"/>
                        <a:pt x="1255" y="763"/>
                      </a:cubicBezTo>
                      <a:cubicBezTo>
                        <a:pt x="1239" y="785"/>
                        <a:pt x="1173" y="771"/>
                        <a:pt x="1147" y="764"/>
                      </a:cubicBezTo>
                      <a:cubicBezTo>
                        <a:pt x="1133" y="761"/>
                        <a:pt x="1110" y="734"/>
                        <a:pt x="1098" y="739"/>
                      </a:cubicBezTo>
                      <a:cubicBezTo>
                        <a:pt x="1085" y="745"/>
                        <a:pt x="1092" y="782"/>
                        <a:pt x="1084" y="792"/>
                      </a:cubicBezTo>
                      <a:cubicBezTo>
                        <a:pt x="1068" y="811"/>
                        <a:pt x="1021" y="838"/>
                        <a:pt x="997" y="836"/>
                      </a:cubicBezTo>
                      <a:cubicBezTo>
                        <a:pt x="968" y="833"/>
                        <a:pt x="933" y="762"/>
                        <a:pt x="904" y="764"/>
                      </a:cubicBezTo>
                      <a:cubicBezTo>
                        <a:pt x="887" y="766"/>
                        <a:pt x="871" y="808"/>
                        <a:pt x="855" y="815"/>
                      </a:cubicBezTo>
                      <a:cubicBezTo>
                        <a:pt x="836" y="823"/>
                        <a:pt x="789" y="829"/>
                        <a:pt x="772" y="816"/>
                      </a:cubicBezTo>
                      <a:cubicBezTo>
                        <a:pt x="736" y="789"/>
                        <a:pt x="768" y="655"/>
                        <a:pt x="725" y="640"/>
                      </a:cubicBezTo>
                      <a:cubicBezTo>
                        <a:pt x="696" y="630"/>
                        <a:pt x="658" y="702"/>
                        <a:pt x="629" y="711"/>
                      </a:cubicBezTo>
                      <a:cubicBezTo>
                        <a:pt x="602" y="720"/>
                        <a:pt x="539" y="691"/>
                        <a:pt x="514" y="706"/>
                      </a:cubicBezTo>
                      <a:cubicBezTo>
                        <a:pt x="481" y="726"/>
                        <a:pt x="460" y="809"/>
                        <a:pt x="450" y="846"/>
                      </a:cubicBezTo>
                      <a:cubicBezTo>
                        <a:pt x="437" y="891"/>
                        <a:pt x="444" y="988"/>
                        <a:pt x="429" y="1032"/>
                      </a:cubicBezTo>
                      <a:cubicBezTo>
                        <a:pt x="420" y="1059"/>
                        <a:pt x="376" y="1103"/>
                        <a:pt x="370" y="1130"/>
                      </a:cubicBezTo>
                      <a:cubicBezTo>
                        <a:pt x="363" y="1159"/>
                        <a:pt x="389" y="1218"/>
                        <a:pt x="380" y="1245"/>
                      </a:cubicBezTo>
                      <a:cubicBezTo>
                        <a:pt x="371" y="1271"/>
                        <a:pt x="329" y="1309"/>
                        <a:pt x="310" y="1327"/>
                      </a:cubicBezTo>
                      <a:cubicBezTo>
                        <a:pt x="281" y="1353"/>
                        <a:pt x="212" y="1392"/>
                        <a:pt x="183" y="1419"/>
                      </a:cubicBezTo>
                      <a:cubicBezTo>
                        <a:pt x="164" y="1438"/>
                        <a:pt x="126" y="1478"/>
                        <a:pt x="116" y="1503"/>
                      </a:cubicBezTo>
                      <a:cubicBezTo>
                        <a:pt x="109" y="1520"/>
                        <a:pt x="121" y="1561"/>
                        <a:pt x="110" y="1576"/>
                      </a:cubicBezTo>
                      <a:cubicBezTo>
                        <a:pt x="100" y="1592"/>
                        <a:pt x="57" y="1598"/>
                        <a:pt x="43" y="1610"/>
                      </a:cubicBezTo>
                      <a:cubicBezTo>
                        <a:pt x="30" y="1622"/>
                        <a:pt x="0" y="1652"/>
                        <a:pt x="4" y="1669"/>
                      </a:cubicBezTo>
                      <a:cubicBezTo>
                        <a:pt x="11" y="1698"/>
                        <a:pt x="79" y="1720"/>
                        <a:pt x="108" y="1731"/>
                      </a:cubicBezTo>
                      <a:cubicBezTo>
                        <a:pt x="139" y="1742"/>
                        <a:pt x="218" y="1728"/>
                        <a:pt x="239" y="1754"/>
                      </a:cubicBezTo>
                      <a:cubicBezTo>
                        <a:pt x="257" y="1776"/>
                        <a:pt x="223" y="1841"/>
                        <a:pt x="235" y="1867"/>
                      </a:cubicBezTo>
                      <a:cubicBezTo>
                        <a:pt x="247" y="1891"/>
                        <a:pt x="307" y="1908"/>
                        <a:pt x="322" y="1930"/>
                      </a:cubicBezTo>
                      <a:cubicBezTo>
                        <a:pt x="336" y="1950"/>
                        <a:pt x="331" y="2004"/>
                        <a:pt x="346" y="2022"/>
                      </a:cubicBezTo>
                      <a:cubicBezTo>
                        <a:pt x="370" y="2052"/>
                        <a:pt x="474" y="2054"/>
                        <a:pt x="483" y="2091"/>
                      </a:cubicBezTo>
                      <a:cubicBezTo>
                        <a:pt x="489" y="2115"/>
                        <a:pt x="436" y="2149"/>
                        <a:pt x="426" y="2171"/>
                      </a:cubicBezTo>
                      <a:cubicBezTo>
                        <a:pt x="417" y="2190"/>
                        <a:pt x="420" y="2238"/>
                        <a:pt x="406" y="2254"/>
                      </a:cubicBezTo>
                      <a:cubicBezTo>
                        <a:pt x="384" y="2279"/>
                        <a:pt x="312" y="2295"/>
                        <a:pt x="279" y="2300"/>
                      </a:cubicBezTo>
                      <a:cubicBezTo>
                        <a:pt x="255" y="2304"/>
                        <a:pt x="203" y="2281"/>
                        <a:pt x="185" y="2296"/>
                      </a:cubicBezTo>
                      <a:cubicBezTo>
                        <a:pt x="172" y="2306"/>
                        <a:pt x="166" y="2344"/>
                        <a:pt x="172" y="2359"/>
                      </a:cubicBezTo>
                      <a:cubicBezTo>
                        <a:pt x="182" y="2383"/>
                        <a:pt x="256" y="2388"/>
                        <a:pt x="260" y="2414"/>
                      </a:cubicBezTo>
                      <a:cubicBezTo>
                        <a:pt x="265" y="2437"/>
                        <a:pt x="203" y="2464"/>
                        <a:pt x="202" y="2488"/>
                      </a:cubicBezTo>
                      <a:cubicBezTo>
                        <a:pt x="200" y="2512"/>
                        <a:pt x="233" y="2556"/>
                        <a:pt x="251" y="2573"/>
                      </a:cubicBezTo>
                      <a:cubicBezTo>
                        <a:pt x="268" y="2591"/>
                        <a:pt x="327" y="2601"/>
                        <a:pt x="336" y="2624"/>
                      </a:cubicBezTo>
                      <a:cubicBezTo>
                        <a:pt x="342" y="2637"/>
                        <a:pt x="331" y="2670"/>
                        <a:pt x="321" y="2680"/>
                      </a:cubicBezTo>
                      <a:cubicBezTo>
                        <a:pt x="307" y="2694"/>
                        <a:pt x="256" y="2687"/>
                        <a:pt x="245" y="2704"/>
                      </a:cubicBezTo>
                      <a:cubicBezTo>
                        <a:pt x="224" y="2735"/>
                        <a:pt x="274" y="2821"/>
                        <a:pt x="258" y="2855"/>
                      </a:cubicBezTo>
                      <a:cubicBezTo>
                        <a:pt x="249" y="2873"/>
                        <a:pt x="202" y="2882"/>
                        <a:pt x="193" y="2899"/>
                      </a:cubicBezTo>
                      <a:cubicBezTo>
                        <a:pt x="179" y="2925"/>
                        <a:pt x="184" y="2988"/>
                        <a:pt x="192" y="3017"/>
                      </a:cubicBezTo>
                      <a:cubicBezTo>
                        <a:pt x="198" y="3039"/>
                        <a:pt x="244" y="3073"/>
                        <a:pt x="244" y="3096"/>
                      </a:cubicBezTo>
                      <a:cubicBezTo>
                        <a:pt x="244" y="3127"/>
                        <a:pt x="195" y="3174"/>
                        <a:pt x="176" y="3199"/>
                      </a:cubicBezTo>
                      <a:cubicBezTo>
                        <a:pt x="163" y="3216"/>
                        <a:pt x="124" y="3244"/>
                        <a:pt x="120" y="3265"/>
                      </a:cubicBezTo>
                      <a:cubicBezTo>
                        <a:pt x="116" y="3287"/>
                        <a:pt x="130" y="3341"/>
                        <a:pt x="150" y="3352"/>
                      </a:cubicBezTo>
                      <a:cubicBezTo>
                        <a:pt x="188" y="3373"/>
                        <a:pt x="276" y="3304"/>
                        <a:pt x="319" y="3311"/>
                      </a:cubicBezTo>
                      <a:cubicBezTo>
                        <a:pt x="382" y="3322"/>
                        <a:pt x="480" y="3416"/>
                        <a:pt x="533" y="3451"/>
                      </a:cubicBezTo>
                      <a:cubicBezTo>
                        <a:pt x="559" y="3469"/>
                        <a:pt x="627" y="3493"/>
                        <a:pt x="638" y="3523"/>
                      </a:cubicBezTo>
                      <a:cubicBezTo>
                        <a:pt x="648" y="3551"/>
                        <a:pt x="597" y="3608"/>
                        <a:pt x="601" y="3638"/>
                      </a:cubicBezTo>
                      <a:cubicBezTo>
                        <a:pt x="605" y="3668"/>
                        <a:pt x="658" y="3710"/>
                        <a:pt x="667" y="3739"/>
                      </a:cubicBezTo>
                      <a:cubicBezTo>
                        <a:pt x="675" y="3762"/>
                        <a:pt x="679" y="3814"/>
                        <a:pt x="674" y="3838"/>
                      </a:cubicBezTo>
                      <a:cubicBezTo>
                        <a:pt x="670" y="3859"/>
                        <a:pt x="641" y="3893"/>
                        <a:pt x="636" y="3914"/>
                      </a:cubicBezTo>
                      <a:cubicBezTo>
                        <a:pt x="629" y="3945"/>
                        <a:pt x="645" y="4012"/>
                        <a:pt x="636" y="4043"/>
                      </a:cubicBezTo>
                      <a:cubicBezTo>
                        <a:pt x="630" y="4066"/>
                        <a:pt x="608" y="4112"/>
                        <a:pt x="589" y="4127"/>
                      </a:cubicBezTo>
                      <a:cubicBezTo>
                        <a:pt x="574" y="4138"/>
                        <a:pt x="536" y="4149"/>
                        <a:pt x="519" y="4145"/>
                      </a:cubicBezTo>
                      <a:cubicBezTo>
                        <a:pt x="496" y="4142"/>
                        <a:pt x="466" y="4098"/>
                        <a:pt x="444" y="4095"/>
                      </a:cubicBezTo>
                      <a:cubicBezTo>
                        <a:pt x="421" y="4092"/>
                        <a:pt x="371" y="4109"/>
                        <a:pt x="357" y="4127"/>
                      </a:cubicBezTo>
                      <a:cubicBezTo>
                        <a:pt x="340" y="4150"/>
                        <a:pt x="334" y="4217"/>
                        <a:pt x="350" y="4239"/>
                      </a:cubicBezTo>
                      <a:cubicBezTo>
                        <a:pt x="372" y="4270"/>
                        <a:pt x="462" y="4263"/>
                        <a:pt x="496" y="4279"/>
                      </a:cubicBezTo>
                      <a:cubicBezTo>
                        <a:pt x="517" y="4288"/>
                        <a:pt x="558" y="4312"/>
                        <a:pt x="570" y="4331"/>
                      </a:cubicBezTo>
                      <a:cubicBezTo>
                        <a:pt x="584" y="4350"/>
                        <a:pt x="601" y="4400"/>
                        <a:pt x="593" y="4422"/>
                      </a:cubicBezTo>
                      <a:cubicBezTo>
                        <a:pt x="585" y="4445"/>
                        <a:pt x="518" y="4455"/>
                        <a:pt x="514" y="4479"/>
                      </a:cubicBezTo>
                      <a:cubicBezTo>
                        <a:pt x="510" y="4505"/>
                        <a:pt x="552" y="4549"/>
                        <a:pt x="573" y="4563"/>
                      </a:cubicBezTo>
                      <a:cubicBezTo>
                        <a:pt x="592" y="4576"/>
                        <a:pt x="639" y="4589"/>
                        <a:pt x="662" y="4586"/>
                      </a:cubicBezTo>
                      <a:cubicBezTo>
                        <a:pt x="693" y="4581"/>
                        <a:pt x="745" y="4538"/>
                        <a:pt x="770" y="4517"/>
                      </a:cubicBezTo>
                      <a:cubicBezTo>
                        <a:pt x="788" y="4500"/>
                        <a:pt x="811" y="4450"/>
                        <a:pt x="834" y="4440"/>
                      </a:cubicBezTo>
                      <a:cubicBezTo>
                        <a:pt x="862" y="4428"/>
                        <a:pt x="936" y="4424"/>
                        <a:pt x="955" y="4448"/>
                      </a:cubicBezTo>
                      <a:cubicBezTo>
                        <a:pt x="967" y="4465"/>
                        <a:pt x="947" y="4512"/>
                        <a:pt x="938" y="4531"/>
                      </a:cubicBezTo>
                      <a:cubicBezTo>
                        <a:pt x="929" y="4551"/>
                        <a:pt x="887" y="4579"/>
                        <a:pt x="883" y="4601"/>
                      </a:cubicBezTo>
                      <a:cubicBezTo>
                        <a:pt x="879" y="4621"/>
                        <a:pt x="889" y="4668"/>
                        <a:pt x="906" y="4680"/>
                      </a:cubicBezTo>
                      <a:cubicBezTo>
                        <a:pt x="928" y="4695"/>
                        <a:pt x="992" y="4655"/>
                        <a:pt x="1014" y="4671"/>
                      </a:cubicBezTo>
                      <a:cubicBezTo>
                        <a:pt x="1032" y="4686"/>
                        <a:pt x="1032" y="4741"/>
                        <a:pt x="1030" y="4765"/>
                      </a:cubicBezTo>
                      <a:cubicBezTo>
                        <a:pt x="1029" y="4792"/>
                        <a:pt x="981" y="4847"/>
                        <a:pt x="1000" y="4866"/>
                      </a:cubicBezTo>
                      <a:cubicBezTo>
                        <a:pt x="1018" y="4885"/>
                        <a:pt x="1076" y="4847"/>
                        <a:pt x="1100" y="4838"/>
                      </a:cubicBezTo>
                      <a:cubicBezTo>
                        <a:pt x="1127" y="4828"/>
                        <a:pt x="1199" y="4817"/>
                        <a:pt x="1201" y="4789"/>
                      </a:cubicBezTo>
                      <a:cubicBezTo>
                        <a:pt x="1203" y="4774"/>
                        <a:pt x="1166" y="4762"/>
                        <a:pt x="1154" y="4753"/>
                      </a:cubicBezTo>
                      <a:cubicBezTo>
                        <a:pt x="1140" y="4742"/>
                        <a:pt x="1103" y="4726"/>
                        <a:pt x="1100" y="4709"/>
                      </a:cubicBezTo>
                      <a:cubicBezTo>
                        <a:pt x="1098" y="4691"/>
                        <a:pt x="1126" y="4656"/>
                        <a:pt x="1143" y="4649"/>
                      </a:cubicBezTo>
                      <a:cubicBezTo>
                        <a:pt x="1160" y="4641"/>
                        <a:pt x="1205" y="4648"/>
                        <a:pt x="1218" y="4661"/>
                      </a:cubicBezTo>
                      <a:cubicBezTo>
                        <a:pt x="1229" y="4672"/>
                        <a:pt x="1215" y="4712"/>
                        <a:pt x="1228" y="4719"/>
                      </a:cubicBezTo>
                      <a:cubicBezTo>
                        <a:pt x="1244" y="4727"/>
                        <a:pt x="1274" y="4689"/>
                        <a:pt x="1291" y="4690"/>
                      </a:cubicBezTo>
                      <a:cubicBezTo>
                        <a:pt x="1309" y="4690"/>
                        <a:pt x="1339" y="4715"/>
                        <a:pt x="1354" y="4725"/>
                      </a:cubicBezTo>
                      <a:cubicBezTo>
                        <a:pt x="1376" y="4738"/>
                        <a:pt x="1416" y="4774"/>
                        <a:pt x="1441" y="4779"/>
                      </a:cubicBezTo>
                      <a:cubicBezTo>
                        <a:pt x="1465" y="4784"/>
                        <a:pt x="1512" y="4759"/>
                        <a:pt x="1535" y="4764"/>
                      </a:cubicBezTo>
                      <a:cubicBezTo>
                        <a:pt x="1568" y="4771"/>
                        <a:pt x="1634" y="4806"/>
                        <a:pt x="1647" y="4837"/>
                      </a:cubicBezTo>
                      <a:cubicBezTo>
                        <a:pt x="1658" y="4861"/>
                        <a:pt x="1618" y="4919"/>
                        <a:pt x="1631" y="4942"/>
                      </a:cubicBezTo>
                      <a:cubicBezTo>
                        <a:pt x="1645" y="4968"/>
                        <a:pt x="1714" y="4973"/>
                        <a:pt x="1740" y="4987"/>
                      </a:cubicBezTo>
                      <a:cubicBezTo>
                        <a:pt x="1757" y="4996"/>
                        <a:pt x="1794" y="5016"/>
                        <a:pt x="1806" y="5032"/>
                      </a:cubicBezTo>
                      <a:cubicBezTo>
                        <a:pt x="1821" y="5052"/>
                        <a:pt x="1812" y="5120"/>
                        <a:pt x="1835" y="5130"/>
                      </a:cubicBezTo>
                      <a:cubicBezTo>
                        <a:pt x="1855" y="5138"/>
                        <a:pt x="1889" y="5087"/>
                        <a:pt x="1911" y="5088"/>
                      </a:cubicBezTo>
                      <a:cubicBezTo>
                        <a:pt x="1922" y="5088"/>
                        <a:pt x="1935" y="5111"/>
                        <a:pt x="1946" y="5113"/>
                      </a:cubicBezTo>
                      <a:cubicBezTo>
                        <a:pt x="1981" y="5119"/>
                        <a:pt x="2053" y="5051"/>
                        <a:pt x="2082" y="5071"/>
                      </a:cubicBezTo>
                      <a:cubicBezTo>
                        <a:pt x="2111" y="5090"/>
                        <a:pt x="2079" y="5178"/>
                        <a:pt x="2093" y="5210"/>
                      </a:cubicBezTo>
                      <a:cubicBezTo>
                        <a:pt x="2104" y="5233"/>
                        <a:pt x="2140" y="5276"/>
                        <a:pt x="2165" y="5284"/>
                      </a:cubicBezTo>
                      <a:cubicBezTo>
                        <a:pt x="2190" y="5292"/>
                        <a:pt x="2241" y="5264"/>
                        <a:pt x="2267" y="5266"/>
                      </a:cubicBezTo>
                      <a:cubicBezTo>
                        <a:pt x="2298" y="5268"/>
                        <a:pt x="2371" y="5277"/>
                        <a:pt x="2386" y="5304"/>
                      </a:cubicBezTo>
                      <a:cubicBezTo>
                        <a:pt x="2395" y="5318"/>
                        <a:pt x="2363" y="5354"/>
                        <a:pt x="2371" y="5368"/>
                      </a:cubicBezTo>
                      <a:cubicBezTo>
                        <a:pt x="2385" y="5394"/>
                        <a:pt x="2454" y="5410"/>
                        <a:pt x="2483" y="5406"/>
                      </a:cubicBezTo>
                      <a:cubicBezTo>
                        <a:pt x="2529" y="5400"/>
                        <a:pt x="2604" y="5338"/>
                        <a:pt x="2637" y="5307"/>
                      </a:cubicBezTo>
                      <a:cubicBezTo>
                        <a:pt x="2665" y="5280"/>
                        <a:pt x="2692" y="5202"/>
                        <a:pt x="2724" y="5182"/>
                      </a:cubicBezTo>
                      <a:cubicBezTo>
                        <a:pt x="2751" y="5165"/>
                        <a:pt x="2823" y="5148"/>
                        <a:pt x="2849" y="5165"/>
                      </a:cubicBezTo>
                      <a:cubicBezTo>
                        <a:pt x="2869" y="5178"/>
                        <a:pt x="2878" y="5231"/>
                        <a:pt x="2877" y="5255"/>
                      </a:cubicBezTo>
                      <a:cubicBezTo>
                        <a:pt x="2876" y="5297"/>
                        <a:pt x="2806" y="5374"/>
                        <a:pt x="2818" y="5415"/>
                      </a:cubicBezTo>
                      <a:cubicBezTo>
                        <a:pt x="2827" y="5443"/>
                        <a:pt x="2887" y="5489"/>
                        <a:pt x="2916" y="5483"/>
                      </a:cubicBezTo>
                      <a:cubicBezTo>
                        <a:pt x="2938" y="5479"/>
                        <a:pt x="2943" y="5417"/>
                        <a:pt x="2963" y="5406"/>
                      </a:cubicBezTo>
                      <a:cubicBezTo>
                        <a:pt x="2983" y="5394"/>
                        <a:pt x="3036" y="5415"/>
                        <a:pt x="3057" y="5403"/>
                      </a:cubicBezTo>
                      <a:cubicBezTo>
                        <a:pt x="3081" y="5390"/>
                        <a:pt x="3092" y="5321"/>
                        <a:pt x="3118" y="5312"/>
                      </a:cubicBezTo>
                      <a:cubicBezTo>
                        <a:pt x="3147" y="5302"/>
                        <a:pt x="3211" y="5327"/>
                        <a:pt x="3232" y="5349"/>
                      </a:cubicBezTo>
                      <a:cubicBezTo>
                        <a:pt x="3243" y="5360"/>
                        <a:pt x="3238" y="5398"/>
                        <a:pt x="3249" y="5410"/>
                      </a:cubicBezTo>
                      <a:cubicBezTo>
                        <a:pt x="3262" y="5425"/>
                        <a:pt x="3311" y="5422"/>
                        <a:pt x="3320" y="5438"/>
                      </a:cubicBezTo>
                      <a:cubicBezTo>
                        <a:pt x="3327" y="5450"/>
                        <a:pt x="3304" y="5479"/>
                        <a:pt x="3311" y="5490"/>
                      </a:cubicBezTo>
                      <a:cubicBezTo>
                        <a:pt x="3325" y="5517"/>
                        <a:pt x="3394" y="5531"/>
                        <a:pt x="3424" y="5538"/>
                      </a:cubicBezTo>
                      <a:cubicBezTo>
                        <a:pt x="3440" y="5542"/>
                        <a:pt x="3477" y="5532"/>
                        <a:pt x="3489" y="5544"/>
                      </a:cubicBezTo>
                      <a:cubicBezTo>
                        <a:pt x="3504" y="5559"/>
                        <a:pt x="3484" y="5614"/>
                        <a:pt x="3498" y="5630"/>
                      </a:cubicBezTo>
                      <a:cubicBezTo>
                        <a:pt x="3515" y="5651"/>
                        <a:pt x="3584" y="5640"/>
                        <a:pt x="3599" y="5661"/>
                      </a:cubicBezTo>
                      <a:cubicBezTo>
                        <a:pt x="3613" y="5681"/>
                        <a:pt x="3583" y="5735"/>
                        <a:pt x="3595" y="5755"/>
                      </a:cubicBezTo>
                      <a:cubicBezTo>
                        <a:pt x="3612" y="5783"/>
                        <a:pt x="3691" y="5784"/>
                        <a:pt x="3712" y="5809"/>
                      </a:cubicBezTo>
                      <a:cubicBezTo>
                        <a:pt x="3746" y="5850"/>
                        <a:pt x="3715" y="5994"/>
                        <a:pt x="3763" y="6016"/>
                      </a:cubicBezTo>
                      <a:cubicBezTo>
                        <a:pt x="3789" y="6028"/>
                        <a:pt x="3836" y="5969"/>
                        <a:pt x="3864" y="5964"/>
                      </a:cubicBezTo>
                      <a:cubicBezTo>
                        <a:pt x="3890" y="5960"/>
                        <a:pt x="3943" y="5984"/>
                        <a:pt x="3968" y="5978"/>
                      </a:cubicBezTo>
                      <a:cubicBezTo>
                        <a:pt x="4000" y="5971"/>
                        <a:pt x="4045" y="5914"/>
                        <a:pt x="4076" y="5904"/>
                      </a:cubicBezTo>
                      <a:cubicBezTo>
                        <a:pt x="4093" y="5899"/>
                        <a:pt x="4133" y="5915"/>
                        <a:pt x="4148" y="5904"/>
                      </a:cubicBezTo>
                      <a:cubicBezTo>
                        <a:pt x="4182" y="5878"/>
                        <a:pt x="4155" y="5757"/>
                        <a:pt x="4194" y="5740"/>
                      </a:cubicBezTo>
                      <a:cubicBezTo>
                        <a:pt x="4228" y="5724"/>
                        <a:pt x="4310" y="5772"/>
                        <a:pt x="4329" y="5804"/>
                      </a:cubicBezTo>
                      <a:cubicBezTo>
                        <a:pt x="4341" y="5826"/>
                        <a:pt x="4309" y="5880"/>
                        <a:pt x="4319" y="5903"/>
                      </a:cubicBezTo>
                      <a:cubicBezTo>
                        <a:pt x="4328" y="5924"/>
                        <a:pt x="4375" y="5944"/>
                        <a:pt x="4395" y="5957"/>
                      </a:cubicBezTo>
                      <a:cubicBezTo>
                        <a:pt x="4420" y="5974"/>
                        <a:pt x="4469" y="6018"/>
                        <a:pt x="4500" y="6020"/>
                      </a:cubicBezTo>
                      <a:cubicBezTo>
                        <a:pt x="4538" y="6023"/>
                        <a:pt x="4603" y="5967"/>
                        <a:pt x="4641" y="5964"/>
                      </a:cubicBezTo>
                      <a:cubicBezTo>
                        <a:pt x="4667" y="5963"/>
                        <a:pt x="4716" y="5992"/>
                        <a:pt x="4742" y="5989"/>
                      </a:cubicBezTo>
                      <a:cubicBezTo>
                        <a:pt x="4772" y="5987"/>
                        <a:pt x="4823" y="5943"/>
                        <a:pt x="4853" y="5940"/>
                      </a:cubicBezTo>
                      <a:cubicBezTo>
                        <a:pt x="4881" y="5938"/>
                        <a:pt x="4934" y="5978"/>
                        <a:pt x="4960" y="5968"/>
                      </a:cubicBezTo>
                      <a:cubicBezTo>
                        <a:pt x="4980" y="5961"/>
                        <a:pt x="5002" y="5918"/>
                        <a:pt x="5012" y="5898"/>
                      </a:cubicBezTo>
                      <a:cubicBezTo>
                        <a:pt x="5024" y="5873"/>
                        <a:pt x="5026" y="5811"/>
                        <a:pt x="5047" y="5792"/>
                      </a:cubicBezTo>
                      <a:cubicBezTo>
                        <a:pt x="5065" y="5774"/>
                        <a:pt x="5130" y="5788"/>
                        <a:pt x="5146" y="5768"/>
                      </a:cubicBezTo>
                      <a:cubicBezTo>
                        <a:pt x="5160" y="5751"/>
                        <a:pt x="5159" y="5700"/>
                        <a:pt x="5151" y="5679"/>
                      </a:cubicBezTo>
                      <a:cubicBezTo>
                        <a:pt x="5141" y="5652"/>
                        <a:pt x="5071" y="5628"/>
                        <a:pt x="5070" y="5600"/>
                      </a:cubicBezTo>
                      <a:cubicBezTo>
                        <a:pt x="5069" y="5583"/>
                        <a:pt x="5098" y="5556"/>
                        <a:pt x="5112" y="5549"/>
                      </a:cubicBezTo>
                      <a:cubicBezTo>
                        <a:pt x="5131" y="5540"/>
                        <a:pt x="5176" y="5555"/>
                        <a:pt x="5195" y="5547"/>
                      </a:cubicBezTo>
                      <a:cubicBezTo>
                        <a:pt x="5231" y="5531"/>
                        <a:pt x="5274" y="5459"/>
                        <a:pt x="5305" y="5434"/>
                      </a:cubicBezTo>
                      <a:cubicBezTo>
                        <a:pt x="5312" y="5428"/>
                        <a:pt x="5332" y="5423"/>
                        <a:pt x="5335" y="5415"/>
                      </a:cubicBezTo>
                      <a:cubicBezTo>
                        <a:pt x="5345" y="5394"/>
                        <a:pt x="5317" y="5345"/>
                        <a:pt x="5324" y="5323"/>
                      </a:cubicBezTo>
                      <a:cubicBezTo>
                        <a:pt x="5331" y="5304"/>
                        <a:pt x="5386" y="5287"/>
                        <a:pt x="5382" y="5267"/>
                      </a:cubicBezTo>
                      <a:cubicBezTo>
                        <a:pt x="5376" y="5243"/>
                        <a:pt x="5312" y="5241"/>
                        <a:pt x="5288" y="5234"/>
                      </a:cubicBezTo>
                      <a:cubicBezTo>
                        <a:pt x="5263" y="5226"/>
                        <a:pt x="5201" y="5232"/>
                        <a:pt x="5188" y="5210"/>
                      </a:cubicBezTo>
                      <a:cubicBezTo>
                        <a:pt x="5179" y="5194"/>
                        <a:pt x="5194" y="5150"/>
                        <a:pt x="5209" y="5141"/>
                      </a:cubicBezTo>
                      <a:cubicBezTo>
                        <a:pt x="5238" y="5125"/>
                        <a:pt x="5314" y="5199"/>
                        <a:pt x="5335" y="5175"/>
                      </a:cubicBezTo>
                      <a:cubicBezTo>
                        <a:pt x="5349" y="5159"/>
                        <a:pt x="5309" y="5118"/>
                        <a:pt x="5303" y="5098"/>
                      </a:cubicBezTo>
                      <a:cubicBezTo>
                        <a:pt x="5300" y="5086"/>
                        <a:pt x="5286" y="5059"/>
                        <a:pt x="5293" y="5050"/>
                      </a:cubicBezTo>
                      <a:cubicBezTo>
                        <a:pt x="5313" y="5025"/>
                        <a:pt x="5393" y="5063"/>
                        <a:pt x="5421" y="5047"/>
                      </a:cubicBezTo>
                      <a:cubicBezTo>
                        <a:pt x="5446" y="5033"/>
                        <a:pt x="5478" y="4976"/>
                        <a:pt x="5483" y="4948"/>
                      </a:cubicBezTo>
                      <a:cubicBezTo>
                        <a:pt x="5487" y="4921"/>
                        <a:pt x="5476" y="4863"/>
                        <a:pt x="5457" y="4844"/>
                      </a:cubicBezTo>
                      <a:cubicBezTo>
                        <a:pt x="5439" y="4825"/>
                        <a:pt x="5370" y="4837"/>
                        <a:pt x="5355" y="4814"/>
                      </a:cubicBezTo>
                      <a:cubicBezTo>
                        <a:pt x="5347" y="4802"/>
                        <a:pt x="5356" y="4769"/>
                        <a:pt x="5364" y="4757"/>
                      </a:cubicBezTo>
                      <a:cubicBezTo>
                        <a:pt x="5383" y="4724"/>
                        <a:pt x="5450" y="4684"/>
                        <a:pt x="5483" y="4664"/>
                      </a:cubicBezTo>
                      <a:cubicBezTo>
                        <a:pt x="5502" y="4653"/>
                        <a:pt x="5554" y="4648"/>
                        <a:pt x="5564" y="4628"/>
                      </a:cubicBezTo>
                      <a:cubicBezTo>
                        <a:pt x="5579" y="4596"/>
                        <a:pt x="5528" y="4527"/>
                        <a:pt x="5530" y="4492"/>
                      </a:cubicBezTo>
                      <a:cubicBezTo>
                        <a:pt x="5532" y="4463"/>
                        <a:pt x="5546" y="4390"/>
                        <a:pt x="5574" y="4385"/>
                      </a:cubicBezTo>
                      <a:cubicBezTo>
                        <a:pt x="5606" y="4379"/>
                        <a:pt x="5664" y="4483"/>
                        <a:pt x="5666" y="4479"/>
                      </a:cubicBezTo>
                      <a:cubicBezTo>
                        <a:pt x="5669" y="4475"/>
                        <a:pt x="5705" y="4343"/>
                        <a:pt x="5696" y="4298"/>
                      </a:cubicBezTo>
                      <a:cubicBezTo>
                        <a:pt x="5691" y="4275"/>
                        <a:pt x="5647" y="4218"/>
                        <a:pt x="5648" y="4214"/>
                      </a:cubicBezTo>
                      <a:cubicBezTo>
                        <a:pt x="5650" y="4210"/>
                        <a:pt x="5668" y="4162"/>
                        <a:pt x="5661" y="4147"/>
                      </a:cubicBezTo>
                      <a:cubicBezTo>
                        <a:pt x="5653" y="4130"/>
                        <a:pt x="5607" y="4123"/>
                        <a:pt x="5596" y="4108"/>
                      </a:cubicBezTo>
                      <a:cubicBezTo>
                        <a:pt x="5585" y="4092"/>
                        <a:pt x="5592" y="4048"/>
                        <a:pt x="5579" y="4035"/>
                      </a:cubicBezTo>
                      <a:cubicBezTo>
                        <a:pt x="5561" y="4015"/>
                        <a:pt x="5490" y="4024"/>
                        <a:pt x="5476" y="4001"/>
                      </a:cubicBezTo>
                      <a:cubicBezTo>
                        <a:pt x="5459" y="3974"/>
                        <a:pt x="5473" y="3901"/>
                        <a:pt x="5491" y="3875"/>
                      </a:cubicBezTo>
                      <a:cubicBezTo>
                        <a:pt x="5507" y="3850"/>
                        <a:pt x="5567" y="3830"/>
                        <a:pt x="5593" y="3817"/>
                      </a:cubicBezTo>
                      <a:cubicBezTo>
                        <a:pt x="5616" y="3806"/>
                        <a:pt x="5680" y="3802"/>
                        <a:pt x="5686" y="3778"/>
                      </a:cubicBezTo>
                      <a:cubicBezTo>
                        <a:pt x="5696" y="3742"/>
                        <a:pt x="5614" y="3691"/>
                        <a:pt x="5595" y="3659"/>
                      </a:cubicBezTo>
                      <a:cubicBezTo>
                        <a:pt x="5581" y="3635"/>
                        <a:pt x="5570" y="3576"/>
                        <a:pt x="5550" y="3556"/>
                      </a:cubicBezTo>
                      <a:cubicBezTo>
                        <a:pt x="5539" y="3546"/>
                        <a:pt x="5503" y="3547"/>
                        <a:pt x="5495" y="3534"/>
                      </a:cubicBezTo>
                      <a:cubicBezTo>
                        <a:pt x="5483" y="3513"/>
                        <a:pt x="5487" y="3450"/>
                        <a:pt x="5508" y="3440"/>
                      </a:cubicBezTo>
                      <a:cubicBezTo>
                        <a:pt x="5535" y="3427"/>
                        <a:pt x="5582" y="3498"/>
                        <a:pt x="5612" y="3502"/>
                      </a:cubicBezTo>
                      <a:cubicBezTo>
                        <a:pt x="5638" y="3505"/>
                        <a:pt x="5687" y="3478"/>
                        <a:pt x="5713" y="3475"/>
                      </a:cubicBezTo>
                      <a:cubicBezTo>
                        <a:pt x="5740" y="3472"/>
                        <a:pt x="5797" y="3490"/>
                        <a:pt x="5821" y="3478"/>
                      </a:cubicBezTo>
                      <a:cubicBezTo>
                        <a:pt x="5838" y="3469"/>
                        <a:pt x="5866" y="3432"/>
                        <a:pt x="5863" y="3413"/>
                      </a:cubicBezTo>
                      <a:cubicBezTo>
                        <a:pt x="5859" y="3389"/>
                        <a:pt x="5790" y="3376"/>
                        <a:pt x="5786" y="3352"/>
                      </a:cubicBezTo>
                      <a:cubicBezTo>
                        <a:pt x="5782" y="3336"/>
                        <a:pt x="5802" y="3299"/>
                        <a:pt x="5818" y="3294"/>
                      </a:cubicBezTo>
                      <a:cubicBezTo>
                        <a:pt x="5845" y="3286"/>
                        <a:pt x="5895" y="3333"/>
                        <a:pt x="5919" y="3349"/>
                      </a:cubicBezTo>
                      <a:cubicBezTo>
                        <a:pt x="5953" y="3371"/>
                        <a:pt x="6008" y="3449"/>
                        <a:pt x="6049" y="3448"/>
                      </a:cubicBezTo>
                      <a:cubicBezTo>
                        <a:pt x="6076" y="3448"/>
                        <a:pt x="6136" y="3410"/>
                        <a:pt x="6135" y="3383"/>
                      </a:cubicBezTo>
                      <a:cubicBezTo>
                        <a:pt x="6134" y="3359"/>
                        <a:pt x="6067" y="3352"/>
                        <a:pt x="6056" y="3331"/>
                      </a:cubicBezTo>
                      <a:cubicBezTo>
                        <a:pt x="6044" y="3307"/>
                        <a:pt x="6052" y="3250"/>
                        <a:pt x="6062" y="3226"/>
                      </a:cubicBezTo>
                      <a:cubicBezTo>
                        <a:pt x="6070" y="3205"/>
                        <a:pt x="6121" y="3181"/>
                        <a:pt x="6119" y="3160"/>
                      </a:cubicBezTo>
                      <a:cubicBezTo>
                        <a:pt x="6117" y="3126"/>
                        <a:pt x="6036" y="3100"/>
                        <a:pt x="6016" y="3073"/>
                      </a:cubicBezTo>
                      <a:cubicBezTo>
                        <a:pt x="6002" y="3054"/>
                        <a:pt x="5972" y="3010"/>
                        <a:pt x="5981" y="2989"/>
                      </a:cubicBezTo>
                      <a:cubicBezTo>
                        <a:pt x="5990" y="2964"/>
                        <a:pt x="6074" y="2971"/>
                        <a:pt x="6079" y="2945"/>
                      </a:cubicBezTo>
                      <a:cubicBezTo>
                        <a:pt x="6083" y="2922"/>
                        <a:pt x="6020" y="2901"/>
                        <a:pt x="6014" y="2879"/>
                      </a:cubicBezTo>
                      <a:cubicBezTo>
                        <a:pt x="6009" y="2860"/>
                        <a:pt x="6020" y="2815"/>
                        <a:pt x="6035" y="2803"/>
                      </a:cubicBezTo>
                      <a:cubicBezTo>
                        <a:pt x="6047" y="2794"/>
                        <a:pt x="6085" y="2814"/>
                        <a:pt x="6096" y="2803"/>
                      </a:cubicBezTo>
                      <a:cubicBezTo>
                        <a:pt x="6107" y="2792"/>
                        <a:pt x="6081" y="2749"/>
                        <a:pt x="6093" y="2738"/>
                      </a:cubicBezTo>
                      <a:cubicBezTo>
                        <a:pt x="6107" y="2723"/>
                        <a:pt x="6157" y="2750"/>
                        <a:pt x="6175" y="2740"/>
                      </a:cubicBezTo>
                      <a:cubicBezTo>
                        <a:pt x="6189" y="2733"/>
                        <a:pt x="6198" y="2699"/>
                        <a:pt x="6209" y="2687"/>
                      </a:cubicBezTo>
                      <a:cubicBezTo>
                        <a:pt x="6230" y="2664"/>
                        <a:pt x="6290" y="2637"/>
                        <a:pt x="6309" y="2612"/>
                      </a:cubicBezTo>
                      <a:cubicBezTo>
                        <a:pt x="6312" y="2608"/>
                        <a:pt x="6316" y="2600"/>
                        <a:pt x="6316" y="2595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9" name="Freeform 21"/>
                <p:cNvSpPr>
                  <a:spLocks/>
                </p:cNvSpPr>
                <p:nvPr/>
              </p:nvSpPr>
              <p:spPr bwMode="auto">
                <a:xfrm>
                  <a:off x="3009" y="676"/>
                  <a:ext cx="1291" cy="795"/>
                </a:xfrm>
                <a:custGeom>
                  <a:avLst/>
                  <a:gdLst>
                    <a:gd name="T0" fmla="*/ 1423 w 9062"/>
                    <a:gd name="T1" fmla="*/ 347 h 5580"/>
                    <a:gd name="T2" fmla="*/ 1663 w 9062"/>
                    <a:gd name="T3" fmla="*/ 104 h 5580"/>
                    <a:gd name="T4" fmla="*/ 8921 w 9062"/>
                    <a:gd name="T5" fmla="*/ 185 h 5580"/>
                    <a:gd name="T6" fmla="*/ 8897 w 9062"/>
                    <a:gd name="T7" fmla="*/ 537 h 5580"/>
                    <a:gd name="T8" fmla="*/ 8527 w 9062"/>
                    <a:gd name="T9" fmla="*/ 662 h 5580"/>
                    <a:gd name="T10" fmla="*/ 8327 w 9062"/>
                    <a:gd name="T11" fmla="*/ 817 h 5580"/>
                    <a:gd name="T12" fmla="*/ 8488 w 9062"/>
                    <a:gd name="T13" fmla="*/ 1124 h 5580"/>
                    <a:gd name="T14" fmla="*/ 8518 w 9062"/>
                    <a:gd name="T15" fmla="*/ 1481 h 5580"/>
                    <a:gd name="T16" fmla="*/ 8929 w 9062"/>
                    <a:gd name="T17" fmla="*/ 1943 h 5580"/>
                    <a:gd name="T18" fmla="*/ 9026 w 9062"/>
                    <a:gd name="T19" fmla="*/ 2311 h 5580"/>
                    <a:gd name="T20" fmla="*/ 8843 w 9062"/>
                    <a:gd name="T21" fmla="*/ 2720 h 5580"/>
                    <a:gd name="T22" fmla="*/ 8650 w 9062"/>
                    <a:gd name="T23" fmla="*/ 2900 h 5580"/>
                    <a:gd name="T24" fmla="*/ 8286 w 9062"/>
                    <a:gd name="T25" fmla="*/ 2990 h 5580"/>
                    <a:gd name="T26" fmla="*/ 7687 w 9062"/>
                    <a:gd name="T27" fmla="*/ 3541 h 5580"/>
                    <a:gd name="T28" fmla="*/ 7018 w 9062"/>
                    <a:gd name="T29" fmla="*/ 3895 h 5580"/>
                    <a:gd name="T30" fmla="*/ 6392 w 9062"/>
                    <a:gd name="T31" fmla="*/ 3973 h 5580"/>
                    <a:gd name="T32" fmla="*/ 5775 w 9062"/>
                    <a:gd name="T33" fmla="*/ 4113 h 5580"/>
                    <a:gd name="T34" fmla="*/ 5429 w 9062"/>
                    <a:gd name="T35" fmla="*/ 4349 h 5580"/>
                    <a:gd name="T36" fmla="*/ 4804 w 9062"/>
                    <a:gd name="T37" fmla="*/ 4693 h 5580"/>
                    <a:gd name="T38" fmla="*/ 4529 w 9062"/>
                    <a:gd name="T39" fmla="*/ 4725 h 5580"/>
                    <a:gd name="T40" fmla="*/ 4073 w 9062"/>
                    <a:gd name="T41" fmla="*/ 4803 h 5580"/>
                    <a:gd name="T42" fmla="*/ 3649 w 9062"/>
                    <a:gd name="T43" fmla="*/ 5147 h 5580"/>
                    <a:gd name="T44" fmla="*/ 3241 w 9062"/>
                    <a:gd name="T45" fmla="*/ 5207 h 5580"/>
                    <a:gd name="T46" fmla="*/ 2863 w 9062"/>
                    <a:gd name="T47" fmla="*/ 5576 h 5580"/>
                    <a:gd name="T48" fmla="*/ 2443 w 9062"/>
                    <a:gd name="T49" fmla="*/ 5441 h 5580"/>
                    <a:gd name="T50" fmla="*/ 1960 w 9062"/>
                    <a:gd name="T51" fmla="*/ 5413 h 5580"/>
                    <a:gd name="T52" fmla="*/ 1818 w 9062"/>
                    <a:gd name="T53" fmla="*/ 5488 h 5580"/>
                    <a:gd name="T54" fmla="*/ 1542 w 9062"/>
                    <a:gd name="T55" fmla="*/ 5346 h 5580"/>
                    <a:gd name="T56" fmla="*/ 1467 w 9062"/>
                    <a:gd name="T57" fmla="*/ 5037 h 5580"/>
                    <a:gd name="T58" fmla="*/ 1248 w 9062"/>
                    <a:gd name="T59" fmla="*/ 4734 h 5580"/>
                    <a:gd name="T60" fmla="*/ 824 w 9062"/>
                    <a:gd name="T61" fmla="*/ 4667 h 5580"/>
                    <a:gd name="T62" fmla="*/ 616 w 9062"/>
                    <a:gd name="T63" fmla="*/ 4459 h 5580"/>
                    <a:gd name="T64" fmla="*/ 309 w 9062"/>
                    <a:gd name="T65" fmla="*/ 4525 h 5580"/>
                    <a:gd name="T66" fmla="*/ 258 w 9062"/>
                    <a:gd name="T67" fmla="*/ 4185 h 5580"/>
                    <a:gd name="T68" fmla="*/ 226 w 9062"/>
                    <a:gd name="T69" fmla="*/ 3876 h 5580"/>
                    <a:gd name="T70" fmla="*/ 7 w 9062"/>
                    <a:gd name="T71" fmla="*/ 3595 h 5580"/>
                    <a:gd name="T72" fmla="*/ 303 w 9062"/>
                    <a:gd name="T73" fmla="*/ 3121 h 5580"/>
                    <a:gd name="T74" fmla="*/ 639 w 9062"/>
                    <a:gd name="T75" fmla="*/ 2733 h 5580"/>
                    <a:gd name="T76" fmla="*/ 909 w 9062"/>
                    <a:gd name="T77" fmla="*/ 2720 h 5580"/>
                    <a:gd name="T78" fmla="*/ 1074 w 9062"/>
                    <a:gd name="T79" fmla="*/ 2293 h 5580"/>
                    <a:gd name="T80" fmla="*/ 727 w 9062"/>
                    <a:gd name="T81" fmla="*/ 2315 h 5580"/>
                    <a:gd name="T82" fmla="*/ 661 w 9062"/>
                    <a:gd name="T83" fmla="*/ 1995 h 5580"/>
                    <a:gd name="T84" fmla="*/ 344 w 9062"/>
                    <a:gd name="T85" fmla="*/ 1854 h 5580"/>
                    <a:gd name="T86" fmla="*/ 322 w 9062"/>
                    <a:gd name="T87" fmla="*/ 1605 h 5580"/>
                    <a:gd name="T88" fmla="*/ 466 w 9062"/>
                    <a:gd name="T89" fmla="*/ 1205 h 5580"/>
                    <a:gd name="T90" fmla="*/ 466 w 9062"/>
                    <a:gd name="T91" fmla="*/ 872 h 5580"/>
                    <a:gd name="T92" fmla="*/ 614 w 9062"/>
                    <a:gd name="T93" fmla="*/ 1110 h 5580"/>
                    <a:gd name="T94" fmla="*/ 980 w 9062"/>
                    <a:gd name="T95" fmla="*/ 584 h 5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062" h="5580">
                      <a:moveTo>
                        <a:pt x="1249" y="552"/>
                      </a:moveTo>
                      <a:cubicBezTo>
                        <a:pt x="1281" y="534"/>
                        <a:pt x="1336" y="479"/>
                        <a:pt x="1350" y="445"/>
                      </a:cubicBezTo>
                      <a:cubicBezTo>
                        <a:pt x="1359" y="423"/>
                        <a:pt x="1333" y="367"/>
                        <a:pt x="1350" y="350"/>
                      </a:cubicBezTo>
                      <a:cubicBezTo>
                        <a:pt x="1363" y="336"/>
                        <a:pt x="1408" y="357"/>
                        <a:pt x="1423" y="347"/>
                      </a:cubicBezTo>
                      <a:cubicBezTo>
                        <a:pt x="1449" y="329"/>
                        <a:pt x="1473" y="261"/>
                        <a:pt x="1473" y="229"/>
                      </a:cubicBezTo>
                      <a:cubicBezTo>
                        <a:pt x="1473" y="212"/>
                        <a:pt x="1439" y="181"/>
                        <a:pt x="1448" y="167"/>
                      </a:cubicBezTo>
                      <a:cubicBezTo>
                        <a:pt x="1465" y="141"/>
                        <a:pt x="1542" y="172"/>
                        <a:pt x="1571" y="162"/>
                      </a:cubicBezTo>
                      <a:cubicBezTo>
                        <a:pt x="1590" y="155"/>
                        <a:pt x="1663" y="104"/>
                        <a:pt x="1663" y="104"/>
                      </a:cubicBezTo>
                      <a:cubicBezTo>
                        <a:pt x="1663" y="104"/>
                        <a:pt x="1773" y="136"/>
                        <a:pt x="1818" y="142"/>
                      </a:cubicBezTo>
                      <a:cubicBezTo>
                        <a:pt x="2467" y="233"/>
                        <a:pt x="3763" y="434"/>
                        <a:pt x="4417" y="467"/>
                      </a:cubicBezTo>
                      <a:cubicBezTo>
                        <a:pt x="5020" y="498"/>
                        <a:pt x="6230" y="455"/>
                        <a:pt x="6833" y="415"/>
                      </a:cubicBezTo>
                      <a:cubicBezTo>
                        <a:pt x="7357" y="381"/>
                        <a:pt x="8430" y="0"/>
                        <a:pt x="8921" y="185"/>
                      </a:cubicBezTo>
                      <a:cubicBezTo>
                        <a:pt x="8943" y="193"/>
                        <a:pt x="8983" y="231"/>
                        <a:pt x="8985" y="254"/>
                      </a:cubicBezTo>
                      <a:cubicBezTo>
                        <a:pt x="8987" y="277"/>
                        <a:pt x="8939" y="308"/>
                        <a:pt x="8935" y="331"/>
                      </a:cubicBezTo>
                      <a:cubicBezTo>
                        <a:pt x="8929" y="358"/>
                        <a:pt x="8956" y="414"/>
                        <a:pt x="8951" y="441"/>
                      </a:cubicBezTo>
                      <a:cubicBezTo>
                        <a:pt x="8946" y="468"/>
                        <a:pt x="8924" y="532"/>
                        <a:pt x="8897" y="537"/>
                      </a:cubicBezTo>
                      <a:cubicBezTo>
                        <a:pt x="8881" y="539"/>
                        <a:pt x="8863" y="494"/>
                        <a:pt x="8847" y="494"/>
                      </a:cubicBezTo>
                      <a:cubicBezTo>
                        <a:pt x="8803" y="493"/>
                        <a:pt x="8755" y="599"/>
                        <a:pt x="8712" y="602"/>
                      </a:cubicBezTo>
                      <a:cubicBezTo>
                        <a:pt x="8674" y="605"/>
                        <a:pt x="8616" y="511"/>
                        <a:pt x="8579" y="523"/>
                      </a:cubicBezTo>
                      <a:cubicBezTo>
                        <a:pt x="8544" y="536"/>
                        <a:pt x="8559" y="643"/>
                        <a:pt x="8527" y="662"/>
                      </a:cubicBezTo>
                      <a:cubicBezTo>
                        <a:pt x="8506" y="674"/>
                        <a:pt x="8449" y="632"/>
                        <a:pt x="8430" y="647"/>
                      </a:cubicBezTo>
                      <a:cubicBezTo>
                        <a:pt x="8412" y="661"/>
                        <a:pt x="8440" y="724"/>
                        <a:pt x="8422" y="739"/>
                      </a:cubicBezTo>
                      <a:cubicBezTo>
                        <a:pt x="8404" y="753"/>
                        <a:pt x="8349" y="709"/>
                        <a:pt x="8331" y="724"/>
                      </a:cubicBezTo>
                      <a:cubicBezTo>
                        <a:pt x="8312" y="738"/>
                        <a:pt x="8337" y="796"/>
                        <a:pt x="8327" y="817"/>
                      </a:cubicBezTo>
                      <a:cubicBezTo>
                        <a:pt x="8310" y="850"/>
                        <a:pt x="8213" y="873"/>
                        <a:pt x="8211" y="911"/>
                      </a:cubicBezTo>
                      <a:cubicBezTo>
                        <a:pt x="8209" y="945"/>
                        <a:pt x="8288" y="982"/>
                        <a:pt x="8306" y="1011"/>
                      </a:cubicBezTo>
                      <a:cubicBezTo>
                        <a:pt x="8331" y="1052"/>
                        <a:pt x="8324" y="1172"/>
                        <a:pt x="8368" y="1189"/>
                      </a:cubicBezTo>
                      <a:cubicBezTo>
                        <a:pt x="8400" y="1201"/>
                        <a:pt x="8455" y="1115"/>
                        <a:pt x="8488" y="1124"/>
                      </a:cubicBezTo>
                      <a:cubicBezTo>
                        <a:pt x="8519" y="1132"/>
                        <a:pt x="8536" y="1208"/>
                        <a:pt x="8555" y="1234"/>
                      </a:cubicBezTo>
                      <a:cubicBezTo>
                        <a:pt x="8573" y="1258"/>
                        <a:pt x="8640" y="1294"/>
                        <a:pt x="8635" y="1324"/>
                      </a:cubicBezTo>
                      <a:cubicBezTo>
                        <a:pt x="8631" y="1350"/>
                        <a:pt x="8560" y="1358"/>
                        <a:pt x="8544" y="1380"/>
                      </a:cubicBezTo>
                      <a:cubicBezTo>
                        <a:pt x="8528" y="1401"/>
                        <a:pt x="8511" y="1455"/>
                        <a:pt x="8518" y="1481"/>
                      </a:cubicBezTo>
                      <a:cubicBezTo>
                        <a:pt x="8524" y="1506"/>
                        <a:pt x="8567" y="1542"/>
                        <a:pt x="8587" y="1559"/>
                      </a:cubicBezTo>
                      <a:cubicBezTo>
                        <a:pt x="8628" y="1597"/>
                        <a:pt x="8737" y="1642"/>
                        <a:pt x="8768" y="1688"/>
                      </a:cubicBezTo>
                      <a:cubicBezTo>
                        <a:pt x="8788" y="1719"/>
                        <a:pt x="8783" y="1799"/>
                        <a:pt x="8802" y="1830"/>
                      </a:cubicBezTo>
                      <a:cubicBezTo>
                        <a:pt x="8824" y="1867"/>
                        <a:pt x="8899" y="1913"/>
                        <a:pt x="8929" y="1943"/>
                      </a:cubicBezTo>
                      <a:cubicBezTo>
                        <a:pt x="8952" y="1966"/>
                        <a:pt x="9006" y="2009"/>
                        <a:pt x="9017" y="2040"/>
                      </a:cubicBezTo>
                      <a:cubicBezTo>
                        <a:pt x="9024" y="2061"/>
                        <a:pt x="9007" y="2108"/>
                        <a:pt x="9011" y="2130"/>
                      </a:cubicBezTo>
                      <a:cubicBezTo>
                        <a:pt x="9017" y="2158"/>
                        <a:pt x="9061" y="2205"/>
                        <a:pt x="9062" y="2234"/>
                      </a:cubicBezTo>
                      <a:cubicBezTo>
                        <a:pt x="9062" y="2255"/>
                        <a:pt x="9032" y="2309"/>
                        <a:pt x="9026" y="2311"/>
                      </a:cubicBezTo>
                      <a:cubicBezTo>
                        <a:pt x="9021" y="2313"/>
                        <a:pt x="8931" y="2343"/>
                        <a:pt x="8916" y="2371"/>
                      </a:cubicBezTo>
                      <a:cubicBezTo>
                        <a:pt x="8896" y="2406"/>
                        <a:pt x="8938" y="2494"/>
                        <a:pt x="8923" y="2532"/>
                      </a:cubicBezTo>
                      <a:cubicBezTo>
                        <a:pt x="8912" y="2561"/>
                        <a:pt x="8846" y="2590"/>
                        <a:pt x="8835" y="2619"/>
                      </a:cubicBezTo>
                      <a:cubicBezTo>
                        <a:pt x="8827" y="2643"/>
                        <a:pt x="8857" y="2699"/>
                        <a:pt x="8843" y="2720"/>
                      </a:cubicBezTo>
                      <a:cubicBezTo>
                        <a:pt x="8835" y="2732"/>
                        <a:pt x="8803" y="2729"/>
                        <a:pt x="8792" y="2737"/>
                      </a:cubicBezTo>
                      <a:cubicBezTo>
                        <a:pt x="8774" y="2752"/>
                        <a:pt x="8765" y="2811"/>
                        <a:pt x="8742" y="2816"/>
                      </a:cubicBezTo>
                      <a:cubicBezTo>
                        <a:pt x="8716" y="2821"/>
                        <a:pt x="8677" y="2746"/>
                        <a:pt x="8654" y="2758"/>
                      </a:cubicBezTo>
                      <a:cubicBezTo>
                        <a:pt x="8623" y="2774"/>
                        <a:pt x="8680" y="2880"/>
                        <a:pt x="8650" y="2900"/>
                      </a:cubicBezTo>
                      <a:cubicBezTo>
                        <a:pt x="8633" y="2911"/>
                        <a:pt x="8594" y="2869"/>
                        <a:pt x="8574" y="2870"/>
                      </a:cubicBezTo>
                      <a:cubicBezTo>
                        <a:pt x="8542" y="2871"/>
                        <a:pt x="8482" y="2902"/>
                        <a:pt x="8460" y="2924"/>
                      </a:cubicBezTo>
                      <a:cubicBezTo>
                        <a:pt x="8441" y="2943"/>
                        <a:pt x="8438" y="3008"/>
                        <a:pt x="8415" y="3020"/>
                      </a:cubicBezTo>
                      <a:cubicBezTo>
                        <a:pt x="8385" y="3034"/>
                        <a:pt x="8312" y="2969"/>
                        <a:pt x="8286" y="2990"/>
                      </a:cubicBezTo>
                      <a:cubicBezTo>
                        <a:pt x="8251" y="3017"/>
                        <a:pt x="8324" y="3149"/>
                        <a:pt x="8284" y="3167"/>
                      </a:cubicBezTo>
                      <a:cubicBezTo>
                        <a:pt x="8257" y="3180"/>
                        <a:pt x="8222" y="3093"/>
                        <a:pt x="8192" y="3091"/>
                      </a:cubicBezTo>
                      <a:cubicBezTo>
                        <a:pt x="8147" y="3087"/>
                        <a:pt x="8069" y="3154"/>
                        <a:pt x="8033" y="3182"/>
                      </a:cubicBezTo>
                      <a:cubicBezTo>
                        <a:pt x="7935" y="3259"/>
                        <a:pt x="7782" y="3460"/>
                        <a:pt x="7687" y="3541"/>
                      </a:cubicBezTo>
                      <a:cubicBezTo>
                        <a:pt x="7601" y="3615"/>
                        <a:pt x="7386" y="3715"/>
                        <a:pt x="7317" y="3805"/>
                      </a:cubicBezTo>
                      <a:cubicBezTo>
                        <a:pt x="7295" y="3833"/>
                        <a:pt x="7300" y="3927"/>
                        <a:pt x="7267" y="3940"/>
                      </a:cubicBezTo>
                      <a:cubicBezTo>
                        <a:pt x="7242" y="3949"/>
                        <a:pt x="7200" y="3897"/>
                        <a:pt x="7175" y="3891"/>
                      </a:cubicBezTo>
                      <a:cubicBezTo>
                        <a:pt x="7137" y="3882"/>
                        <a:pt x="7051" y="3874"/>
                        <a:pt x="7018" y="3895"/>
                      </a:cubicBezTo>
                      <a:cubicBezTo>
                        <a:pt x="6982" y="3917"/>
                        <a:pt x="6967" y="4011"/>
                        <a:pt x="6939" y="4042"/>
                      </a:cubicBezTo>
                      <a:cubicBezTo>
                        <a:pt x="6913" y="4073"/>
                        <a:pt x="6849" y="4134"/>
                        <a:pt x="6809" y="4138"/>
                      </a:cubicBezTo>
                      <a:cubicBezTo>
                        <a:pt x="6749" y="4143"/>
                        <a:pt x="6651" y="4053"/>
                        <a:pt x="6595" y="4031"/>
                      </a:cubicBezTo>
                      <a:cubicBezTo>
                        <a:pt x="6546" y="4012"/>
                        <a:pt x="6444" y="3969"/>
                        <a:pt x="6392" y="3973"/>
                      </a:cubicBezTo>
                      <a:cubicBezTo>
                        <a:pt x="6356" y="3976"/>
                        <a:pt x="6296" y="4028"/>
                        <a:pt x="6261" y="4035"/>
                      </a:cubicBezTo>
                      <a:cubicBezTo>
                        <a:pt x="6198" y="4046"/>
                        <a:pt x="6066" y="3992"/>
                        <a:pt x="6006" y="4014"/>
                      </a:cubicBezTo>
                      <a:cubicBezTo>
                        <a:pt x="5979" y="4025"/>
                        <a:pt x="5949" y="4086"/>
                        <a:pt x="5922" y="4098"/>
                      </a:cubicBezTo>
                      <a:cubicBezTo>
                        <a:pt x="5889" y="4114"/>
                        <a:pt x="5806" y="4094"/>
                        <a:pt x="5775" y="4113"/>
                      </a:cubicBezTo>
                      <a:cubicBezTo>
                        <a:pt x="5751" y="4128"/>
                        <a:pt x="5720" y="4180"/>
                        <a:pt x="5715" y="4207"/>
                      </a:cubicBezTo>
                      <a:cubicBezTo>
                        <a:pt x="5712" y="4222"/>
                        <a:pt x="5734" y="4255"/>
                        <a:pt x="5724" y="4267"/>
                      </a:cubicBezTo>
                      <a:cubicBezTo>
                        <a:pt x="5692" y="4308"/>
                        <a:pt x="5565" y="4265"/>
                        <a:pt x="5517" y="4284"/>
                      </a:cubicBezTo>
                      <a:cubicBezTo>
                        <a:pt x="5491" y="4293"/>
                        <a:pt x="5456" y="4344"/>
                        <a:pt x="5429" y="4349"/>
                      </a:cubicBezTo>
                      <a:cubicBezTo>
                        <a:pt x="5404" y="4353"/>
                        <a:pt x="5357" y="4318"/>
                        <a:pt x="5331" y="4321"/>
                      </a:cubicBezTo>
                      <a:cubicBezTo>
                        <a:pt x="5260" y="4330"/>
                        <a:pt x="5130" y="4413"/>
                        <a:pt x="5081" y="4467"/>
                      </a:cubicBezTo>
                      <a:cubicBezTo>
                        <a:pt x="5058" y="4492"/>
                        <a:pt x="5047" y="4566"/>
                        <a:pt x="5023" y="4590"/>
                      </a:cubicBezTo>
                      <a:cubicBezTo>
                        <a:pt x="4980" y="4633"/>
                        <a:pt x="4865" y="4697"/>
                        <a:pt x="4804" y="4693"/>
                      </a:cubicBezTo>
                      <a:cubicBezTo>
                        <a:pt x="4756" y="4690"/>
                        <a:pt x="4687" y="4607"/>
                        <a:pt x="4642" y="4590"/>
                      </a:cubicBezTo>
                      <a:cubicBezTo>
                        <a:pt x="4612" y="4579"/>
                        <a:pt x="4547" y="4559"/>
                        <a:pt x="4518" y="4570"/>
                      </a:cubicBezTo>
                      <a:cubicBezTo>
                        <a:pt x="4493" y="4579"/>
                        <a:pt x="4449" y="4625"/>
                        <a:pt x="4451" y="4652"/>
                      </a:cubicBezTo>
                      <a:cubicBezTo>
                        <a:pt x="4453" y="4679"/>
                        <a:pt x="4532" y="4698"/>
                        <a:pt x="4529" y="4725"/>
                      </a:cubicBezTo>
                      <a:cubicBezTo>
                        <a:pt x="4526" y="4754"/>
                        <a:pt x="4458" y="4783"/>
                        <a:pt x="4428" y="4785"/>
                      </a:cubicBezTo>
                      <a:cubicBezTo>
                        <a:pt x="4411" y="4786"/>
                        <a:pt x="4381" y="4752"/>
                        <a:pt x="4365" y="4757"/>
                      </a:cubicBezTo>
                      <a:cubicBezTo>
                        <a:pt x="4325" y="4769"/>
                        <a:pt x="4315" y="4885"/>
                        <a:pt x="4275" y="4897"/>
                      </a:cubicBezTo>
                      <a:cubicBezTo>
                        <a:pt x="4222" y="4912"/>
                        <a:pt x="4128" y="4809"/>
                        <a:pt x="4073" y="4803"/>
                      </a:cubicBezTo>
                      <a:cubicBezTo>
                        <a:pt x="4036" y="4799"/>
                        <a:pt x="3955" y="4811"/>
                        <a:pt x="3927" y="4835"/>
                      </a:cubicBezTo>
                      <a:cubicBezTo>
                        <a:pt x="3887" y="4871"/>
                        <a:pt x="3895" y="5004"/>
                        <a:pt x="3854" y="5039"/>
                      </a:cubicBezTo>
                      <a:cubicBezTo>
                        <a:pt x="3827" y="5062"/>
                        <a:pt x="3745" y="5049"/>
                        <a:pt x="3714" y="5067"/>
                      </a:cubicBezTo>
                      <a:cubicBezTo>
                        <a:pt x="3692" y="5080"/>
                        <a:pt x="3670" y="5132"/>
                        <a:pt x="3649" y="5147"/>
                      </a:cubicBezTo>
                      <a:cubicBezTo>
                        <a:pt x="3624" y="5165"/>
                        <a:pt x="3567" y="5191"/>
                        <a:pt x="3537" y="5190"/>
                      </a:cubicBezTo>
                      <a:cubicBezTo>
                        <a:pt x="3505" y="5190"/>
                        <a:pt x="3449" y="5155"/>
                        <a:pt x="3419" y="5144"/>
                      </a:cubicBezTo>
                      <a:cubicBezTo>
                        <a:pt x="3394" y="5135"/>
                        <a:pt x="3343" y="5102"/>
                        <a:pt x="3318" y="5110"/>
                      </a:cubicBezTo>
                      <a:cubicBezTo>
                        <a:pt x="3288" y="5119"/>
                        <a:pt x="3258" y="5181"/>
                        <a:pt x="3241" y="5207"/>
                      </a:cubicBezTo>
                      <a:cubicBezTo>
                        <a:pt x="3214" y="5249"/>
                        <a:pt x="3189" y="5352"/>
                        <a:pt x="3151" y="5385"/>
                      </a:cubicBezTo>
                      <a:cubicBezTo>
                        <a:pt x="3130" y="5404"/>
                        <a:pt x="3060" y="5401"/>
                        <a:pt x="3043" y="5424"/>
                      </a:cubicBezTo>
                      <a:cubicBezTo>
                        <a:pt x="3030" y="5441"/>
                        <a:pt x="3048" y="5493"/>
                        <a:pt x="3035" y="5510"/>
                      </a:cubicBezTo>
                      <a:cubicBezTo>
                        <a:pt x="3008" y="5547"/>
                        <a:pt x="2909" y="5580"/>
                        <a:pt x="2863" y="5576"/>
                      </a:cubicBezTo>
                      <a:cubicBezTo>
                        <a:pt x="2829" y="5572"/>
                        <a:pt x="2779" y="5513"/>
                        <a:pt x="2746" y="5503"/>
                      </a:cubicBezTo>
                      <a:cubicBezTo>
                        <a:pt x="2706" y="5490"/>
                        <a:pt x="2617" y="5474"/>
                        <a:pt x="2579" y="5491"/>
                      </a:cubicBezTo>
                      <a:cubicBezTo>
                        <a:pt x="2564" y="5498"/>
                        <a:pt x="2555" y="5545"/>
                        <a:pt x="2538" y="5546"/>
                      </a:cubicBezTo>
                      <a:cubicBezTo>
                        <a:pt x="2503" y="5547"/>
                        <a:pt x="2476" y="5452"/>
                        <a:pt x="2443" y="5441"/>
                      </a:cubicBezTo>
                      <a:cubicBezTo>
                        <a:pt x="2402" y="5428"/>
                        <a:pt x="2316" y="5462"/>
                        <a:pt x="2276" y="5476"/>
                      </a:cubicBezTo>
                      <a:cubicBezTo>
                        <a:pt x="2242" y="5489"/>
                        <a:pt x="2183" y="5553"/>
                        <a:pt x="2147" y="5546"/>
                      </a:cubicBezTo>
                      <a:cubicBezTo>
                        <a:pt x="2124" y="5541"/>
                        <a:pt x="2107" y="5484"/>
                        <a:pt x="2087" y="5469"/>
                      </a:cubicBezTo>
                      <a:cubicBezTo>
                        <a:pt x="2060" y="5448"/>
                        <a:pt x="1974" y="5445"/>
                        <a:pt x="1960" y="5413"/>
                      </a:cubicBezTo>
                      <a:cubicBezTo>
                        <a:pt x="1948" y="5385"/>
                        <a:pt x="2011" y="5325"/>
                        <a:pt x="2000" y="5297"/>
                      </a:cubicBezTo>
                      <a:cubicBezTo>
                        <a:pt x="1991" y="5275"/>
                        <a:pt x="1938" y="5252"/>
                        <a:pt x="1915" y="5256"/>
                      </a:cubicBezTo>
                      <a:cubicBezTo>
                        <a:pt x="1869" y="5265"/>
                        <a:pt x="1796" y="5349"/>
                        <a:pt x="1786" y="5396"/>
                      </a:cubicBezTo>
                      <a:cubicBezTo>
                        <a:pt x="1782" y="5420"/>
                        <a:pt x="1822" y="5464"/>
                        <a:pt x="1818" y="5488"/>
                      </a:cubicBezTo>
                      <a:cubicBezTo>
                        <a:pt x="1815" y="5511"/>
                        <a:pt x="1784" y="5561"/>
                        <a:pt x="1760" y="5564"/>
                      </a:cubicBezTo>
                      <a:cubicBezTo>
                        <a:pt x="1730" y="5568"/>
                        <a:pt x="1693" y="5497"/>
                        <a:pt x="1663" y="5488"/>
                      </a:cubicBezTo>
                      <a:cubicBezTo>
                        <a:pt x="1646" y="5482"/>
                        <a:pt x="1605" y="5502"/>
                        <a:pt x="1590" y="5491"/>
                      </a:cubicBezTo>
                      <a:cubicBezTo>
                        <a:pt x="1558" y="5470"/>
                        <a:pt x="1543" y="5384"/>
                        <a:pt x="1542" y="5346"/>
                      </a:cubicBezTo>
                      <a:cubicBezTo>
                        <a:pt x="1540" y="5316"/>
                        <a:pt x="1586" y="5255"/>
                        <a:pt x="1570" y="5230"/>
                      </a:cubicBezTo>
                      <a:cubicBezTo>
                        <a:pt x="1547" y="5195"/>
                        <a:pt x="1435" y="5229"/>
                        <a:pt x="1405" y="5200"/>
                      </a:cubicBezTo>
                      <a:cubicBezTo>
                        <a:pt x="1380" y="5175"/>
                        <a:pt x="1362" y="5091"/>
                        <a:pt x="1381" y="5061"/>
                      </a:cubicBezTo>
                      <a:cubicBezTo>
                        <a:pt x="1393" y="5042"/>
                        <a:pt x="1453" y="5055"/>
                        <a:pt x="1467" y="5037"/>
                      </a:cubicBezTo>
                      <a:cubicBezTo>
                        <a:pt x="1485" y="5014"/>
                        <a:pt x="1489" y="4945"/>
                        <a:pt x="1472" y="4921"/>
                      </a:cubicBezTo>
                      <a:cubicBezTo>
                        <a:pt x="1459" y="4901"/>
                        <a:pt x="1396" y="4910"/>
                        <a:pt x="1381" y="4891"/>
                      </a:cubicBezTo>
                      <a:cubicBezTo>
                        <a:pt x="1360" y="4867"/>
                        <a:pt x="1385" y="4788"/>
                        <a:pt x="1364" y="4764"/>
                      </a:cubicBezTo>
                      <a:cubicBezTo>
                        <a:pt x="1344" y="4742"/>
                        <a:pt x="1278" y="4731"/>
                        <a:pt x="1248" y="4734"/>
                      </a:cubicBezTo>
                      <a:cubicBezTo>
                        <a:pt x="1213" y="4738"/>
                        <a:pt x="1157" y="4791"/>
                        <a:pt x="1123" y="4800"/>
                      </a:cubicBezTo>
                      <a:cubicBezTo>
                        <a:pt x="1084" y="4809"/>
                        <a:pt x="991" y="4828"/>
                        <a:pt x="962" y="4800"/>
                      </a:cubicBezTo>
                      <a:cubicBezTo>
                        <a:pt x="935" y="4774"/>
                        <a:pt x="986" y="4676"/>
                        <a:pt x="958" y="4652"/>
                      </a:cubicBezTo>
                      <a:cubicBezTo>
                        <a:pt x="933" y="4630"/>
                        <a:pt x="857" y="4662"/>
                        <a:pt x="824" y="4667"/>
                      </a:cubicBezTo>
                      <a:cubicBezTo>
                        <a:pt x="804" y="4670"/>
                        <a:pt x="765" y="4689"/>
                        <a:pt x="747" y="4682"/>
                      </a:cubicBezTo>
                      <a:cubicBezTo>
                        <a:pt x="720" y="4671"/>
                        <a:pt x="703" y="4607"/>
                        <a:pt x="681" y="4588"/>
                      </a:cubicBezTo>
                      <a:cubicBezTo>
                        <a:pt x="667" y="4576"/>
                        <a:pt x="622" y="4570"/>
                        <a:pt x="612" y="4553"/>
                      </a:cubicBezTo>
                      <a:cubicBezTo>
                        <a:pt x="600" y="4533"/>
                        <a:pt x="631" y="4477"/>
                        <a:pt x="616" y="4459"/>
                      </a:cubicBezTo>
                      <a:cubicBezTo>
                        <a:pt x="593" y="4432"/>
                        <a:pt x="510" y="4430"/>
                        <a:pt x="476" y="4441"/>
                      </a:cubicBezTo>
                      <a:cubicBezTo>
                        <a:pt x="457" y="4446"/>
                        <a:pt x="426" y="4476"/>
                        <a:pt x="416" y="4493"/>
                      </a:cubicBezTo>
                      <a:cubicBezTo>
                        <a:pt x="407" y="4508"/>
                        <a:pt x="420" y="4553"/>
                        <a:pt x="405" y="4562"/>
                      </a:cubicBezTo>
                      <a:cubicBezTo>
                        <a:pt x="382" y="4575"/>
                        <a:pt x="330" y="4540"/>
                        <a:pt x="309" y="4525"/>
                      </a:cubicBezTo>
                      <a:cubicBezTo>
                        <a:pt x="281" y="4505"/>
                        <a:pt x="213" y="4455"/>
                        <a:pt x="220" y="4421"/>
                      </a:cubicBezTo>
                      <a:cubicBezTo>
                        <a:pt x="224" y="4396"/>
                        <a:pt x="302" y="4398"/>
                        <a:pt x="308" y="4373"/>
                      </a:cubicBezTo>
                      <a:cubicBezTo>
                        <a:pt x="316" y="4347"/>
                        <a:pt x="261" y="4306"/>
                        <a:pt x="254" y="4280"/>
                      </a:cubicBezTo>
                      <a:cubicBezTo>
                        <a:pt x="249" y="4257"/>
                        <a:pt x="265" y="4208"/>
                        <a:pt x="258" y="4185"/>
                      </a:cubicBezTo>
                      <a:cubicBezTo>
                        <a:pt x="252" y="4164"/>
                        <a:pt x="221" y="4128"/>
                        <a:pt x="206" y="4112"/>
                      </a:cubicBezTo>
                      <a:cubicBezTo>
                        <a:pt x="192" y="4097"/>
                        <a:pt x="146" y="4080"/>
                        <a:pt x="145" y="4060"/>
                      </a:cubicBezTo>
                      <a:cubicBezTo>
                        <a:pt x="143" y="4031"/>
                        <a:pt x="214" y="4001"/>
                        <a:pt x="225" y="3973"/>
                      </a:cubicBezTo>
                      <a:cubicBezTo>
                        <a:pt x="234" y="3951"/>
                        <a:pt x="242" y="3894"/>
                        <a:pt x="226" y="3876"/>
                      </a:cubicBezTo>
                      <a:cubicBezTo>
                        <a:pt x="211" y="3858"/>
                        <a:pt x="148" y="3885"/>
                        <a:pt x="133" y="3867"/>
                      </a:cubicBezTo>
                      <a:cubicBezTo>
                        <a:pt x="117" y="3847"/>
                        <a:pt x="153" y="3789"/>
                        <a:pt x="141" y="3767"/>
                      </a:cubicBezTo>
                      <a:cubicBezTo>
                        <a:pt x="125" y="3738"/>
                        <a:pt x="43" y="3730"/>
                        <a:pt x="24" y="3702"/>
                      </a:cubicBezTo>
                      <a:cubicBezTo>
                        <a:pt x="9" y="3680"/>
                        <a:pt x="0" y="3621"/>
                        <a:pt x="7" y="3595"/>
                      </a:cubicBezTo>
                      <a:cubicBezTo>
                        <a:pt x="18" y="3560"/>
                        <a:pt x="74" y="3502"/>
                        <a:pt x="107" y="3487"/>
                      </a:cubicBezTo>
                      <a:cubicBezTo>
                        <a:pt x="136" y="3475"/>
                        <a:pt x="210" y="3511"/>
                        <a:pt x="231" y="3488"/>
                      </a:cubicBezTo>
                      <a:cubicBezTo>
                        <a:pt x="271" y="3444"/>
                        <a:pt x="195" y="3309"/>
                        <a:pt x="210" y="3251"/>
                      </a:cubicBezTo>
                      <a:cubicBezTo>
                        <a:pt x="221" y="3213"/>
                        <a:pt x="272" y="3147"/>
                        <a:pt x="303" y="3121"/>
                      </a:cubicBezTo>
                      <a:cubicBezTo>
                        <a:pt x="335" y="3095"/>
                        <a:pt x="433" y="3086"/>
                        <a:pt x="453" y="3050"/>
                      </a:cubicBezTo>
                      <a:cubicBezTo>
                        <a:pt x="475" y="3009"/>
                        <a:pt x="425" y="2913"/>
                        <a:pt x="431" y="2868"/>
                      </a:cubicBezTo>
                      <a:cubicBezTo>
                        <a:pt x="435" y="2835"/>
                        <a:pt x="456" y="2766"/>
                        <a:pt x="482" y="2747"/>
                      </a:cubicBezTo>
                      <a:cubicBezTo>
                        <a:pt x="514" y="2723"/>
                        <a:pt x="601" y="2724"/>
                        <a:pt x="639" y="2733"/>
                      </a:cubicBezTo>
                      <a:cubicBezTo>
                        <a:pt x="677" y="2741"/>
                        <a:pt x="741" y="2790"/>
                        <a:pt x="772" y="2813"/>
                      </a:cubicBezTo>
                      <a:cubicBezTo>
                        <a:pt x="792" y="2827"/>
                        <a:pt x="824" y="2877"/>
                        <a:pt x="849" y="2877"/>
                      </a:cubicBezTo>
                      <a:cubicBezTo>
                        <a:pt x="873" y="2876"/>
                        <a:pt x="912" y="2833"/>
                        <a:pt x="920" y="2810"/>
                      </a:cubicBezTo>
                      <a:cubicBezTo>
                        <a:pt x="928" y="2789"/>
                        <a:pt x="903" y="2742"/>
                        <a:pt x="909" y="2720"/>
                      </a:cubicBezTo>
                      <a:cubicBezTo>
                        <a:pt x="916" y="2696"/>
                        <a:pt x="963" y="2664"/>
                        <a:pt x="972" y="2640"/>
                      </a:cubicBezTo>
                      <a:cubicBezTo>
                        <a:pt x="982" y="2612"/>
                        <a:pt x="966" y="2549"/>
                        <a:pt x="977" y="2522"/>
                      </a:cubicBezTo>
                      <a:cubicBezTo>
                        <a:pt x="990" y="2491"/>
                        <a:pt x="1055" y="2455"/>
                        <a:pt x="1068" y="2424"/>
                      </a:cubicBezTo>
                      <a:cubicBezTo>
                        <a:pt x="1080" y="2394"/>
                        <a:pt x="1064" y="2324"/>
                        <a:pt x="1074" y="2293"/>
                      </a:cubicBezTo>
                      <a:cubicBezTo>
                        <a:pt x="1081" y="2273"/>
                        <a:pt x="1127" y="2242"/>
                        <a:pt x="1121" y="2221"/>
                      </a:cubicBezTo>
                      <a:cubicBezTo>
                        <a:pt x="1110" y="2185"/>
                        <a:pt x="1019" y="2163"/>
                        <a:pt x="982" y="2160"/>
                      </a:cubicBezTo>
                      <a:cubicBezTo>
                        <a:pt x="941" y="2157"/>
                        <a:pt x="858" y="2180"/>
                        <a:pt x="824" y="2202"/>
                      </a:cubicBezTo>
                      <a:cubicBezTo>
                        <a:pt x="792" y="2221"/>
                        <a:pt x="764" y="2308"/>
                        <a:pt x="727" y="2315"/>
                      </a:cubicBezTo>
                      <a:cubicBezTo>
                        <a:pt x="701" y="2320"/>
                        <a:pt x="658" y="2273"/>
                        <a:pt x="633" y="2264"/>
                      </a:cubicBezTo>
                      <a:cubicBezTo>
                        <a:pt x="606" y="2255"/>
                        <a:pt x="538" y="2270"/>
                        <a:pt x="522" y="2247"/>
                      </a:cubicBezTo>
                      <a:cubicBezTo>
                        <a:pt x="496" y="2213"/>
                        <a:pt x="524" y="2116"/>
                        <a:pt x="546" y="2080"/>
                      </a:cubicBezTo>
                      <a:cubicBezTo>
                        <a:pt x="564" y="2049"/>
                        <a:pt x="663" y="2031"/>
                        <a:pt x="661" y="1995"/>
                      </a:cubicBezTo>
                      <a:cubicBezTo>
                        <a:pt x="659" y="1961"/>
                        <a:pt x="567" y="1950"/>
                        <a:pt x="540" y="1928"/>
                      </a:cubicBezTo>
                      <a:cubicBezTo>
                        <a:pt x="521" y="1912"/>
                        <a:pt x="502" y="1854"/>
                        <a:pt x="478" y="1852"/>
                      </a:cubicBezTo>
                      <a:cubicBezTo>
                        <a:pt x="457" y="1850"/>
                        <a:pt x="437" y="1905"/>
                        <a:pt x="417" y="1906"/>
                      </a:cubicBezTo>
                      <a:cubicBezTo>
                        <a:pt x="394" y="1907"/>
                        <a:pt x="351" y="1875"/>
                        <a:pt x="344" y="1854"/>
                      </a:cubicBezTo>
                      <a:cubicBezTo>
                        <a:pt x="336" y="1830"/>
                        <a:pt x="386" y="1780"/>
                        <a:pt x="374" y="1758"/>
                      </a:cubicBezTo>
                      <a:cubicBezTo>
                        <a:pt x="359" y="1732"/>
                        <a:pt x="276" y="1750"/>
                        <a:pt x="257" y="1727"/>
                      </a:cubicBezTo>
                      <a:cubicBezTo>
                        <a:pt x="245" y="1712"/>
                        <a:pt x="244" y="1667"/>
                        <a:pt x="252" y="1650"/>
                      </a:cubicBezTo>
                      <a:cubicBezTo>
                        <a:pt x="262" y="1632"/>
                        <a:pt x="318" y="1625"/>
                        <a:pt x="322" y="1605"/>
                      </a:cubicBezTo>
                      <a:cubicBezTo>
                        <a:pt x="328" y="1571"/>
                        <a:pt x="243" y="1527"/>
                        <a:pt x="240" y="1493"/>
                      </a:cubicBezTo>
                      <a:cubicBezTo>
                        <a:pt x="237" y="1464"/>
                        <a:pt x="284" y="1416"/>
                        <a:pt x="290" y="1387"/>
                      </a:cubicBezTo>
                      <a:cubicBezTo>
                        <a:pt x="294" y="1365"/>
                        <a:pt x="273" y="1317"/>
                        <a:pt x="284" y="1298"/>
                      </a:cubicBezTo>
                      <a:cubicBezTo>
                        <a:pt x="309" y="1253"/>
                        <a:pt x="446" y="1252"/>
                        <a:pt x="466" y="1205"/>
                      </a:cubicBezTo>
                      <a:cubicBezTo>
                        <a:pt x="479" y="1171"/>
                        <a:pt x="437" y="1100"/>
                        <a:pt x="422" y="1067"/>
                      </a:cubicBezTo>
                      <a:cubicBezTo>
                        <a:pt x="403" y="1025"/>
                        <a:pt x="336" y="957"/>
                        <a:pt x="326" y="912"/>
                      </a:cubicBezTo>
                      <a:cubicBezTo>
                        <a:pt x="321" y="891"/>
                        <a:pt x="336" y="824"/>
                        <a:pt x="336" y="824"/>
                      </a:cubicBezTo>
                      <a:cubicBezTo>
                        <a:pt x="336" y="824"/>
                        <a:pt x="433" y="862"/>
                        <a:pt x="466" y="872"/>
                      </a:cubicBezTo>
                      <a:cubicBezTo>
                        <a:pt x="483" y="877"/>
                        <a:pt x="521" y="878"/>
                        <a:pt x="535" y="889"/>
                      </a:cubicBezTo>
                      <a:cubicBezTo>
                        <a:pt x="552" y="904"/>
                        <a:pt x="571" y="948"/>
                        <a:pt x="570" y="969"/>
                      </a:cubicBezTo>
                      <a:cubicBezTo>
                        <a:pt x="569" y="994"/>
                        <a:pt x="515" y="1030"/>
                        <a:pt x="521" y="1054"/>
                      </a:cubicBezTo>
                      <a:cubicBezTo>
                        <a:pt x="528" y="1080"/>
                        <a:pt x="588" y="1119"/>
                        <a:pt x="614" y="1110"/>
                      </a:cubicBezTo>
                      <a:cubicBezTo>
                        <a:pt x="654" y="1094"/>
                        <a:pt x="659" y="987"/>
                        <a:pt x="666" y="944"/>
                      </a:cubicBezTo>
                      <a:cubicBezTo>
                        <a:pt x="669" y="920"/>
                        <a:pt x="654" y="867"/>
                        <a:pt x="666" y="845"/>
                      </a:cubicBezTo>
                      <a:cubicBezTo>
                        <a:pt x="689" y="800"/>
                        <a:pt x="794" y="764"/>
                        <a:pt x="832" y="732"/>
                      </a:cubicBezTo>
                      <a:cubicBezTo>
                        <a:pt x="873" y="699"/>
                        <a:pt x="932" y="606"/>
                        <a:pt x="980" y="584"/>
                      </a:cubicBezTo>
                      <a:cubicBezTo>
                        <a:pt x="1015" y="567"/>
                        <a:pt x="1097" y="578"/>
                        <a:pt x="1135" y="573"/>
                      </a:cubicBezTo>
                      <a:cubicBezTo>
                        <a:pt x="1164" y="569"/>
                        <a:pt x="1224" y="565"/>
                        <a:pt x="1249" y="552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0" name="Freeform 22"/>
                <p:cNvSpPr>
                  <a:spLocks/>
                </p:cNvSpPr>
                <p:nvPr/>
              </p:nvSpPr>
              <p:spPr bwMode="auto">
                <a:xfrm>
                  <a:off x="3926" y="1917"/>
                  <a:ext cx="967" cy="1213"/>
                </a:xfrm>
                <a:custGeom>
                  <a:avLst/>
                  <a:gdLst>
                    <a:gd name="T0" fmla="*/ 5248 w 6789"/>
                    <a:gd name="T1" fmla="*/ 8338 h 8515"/>
                    <a:gd name="T2" fmla="*/ 5076 w 6789"/>
                    <a:gd name="T3" fmla="*/ 8150 h 8515"/>
                    <a:gd name="T4" fmla="*/ 4889 w 6789"/>
                    <a:gd name="T5" fmla="*/ 7860 h 8515"/>
                    <a:gd name="T6" fmla="*/ 4072 w 6789"/>
                    <a:gd name="T7" fmla="*/ 8386 h 8515"/>
                    <a:gd name="T8" fmla="*/ 3221 w 6789"/>
                    <a:gd name="T9" fmla="*/ 8389 h 8515"/>
                    <a:gd name="T10" fmla="*/ 2942 w 6789"/>
                    <a:gd name="T11" fmla="*/ 8300 h 8515"/>
                    <a:gd name="T12" fmla="*/ 2821 w 6789"/>
                    <a:gd name="T13" fmla="*/ 8262 h 8515"/>
                    <a:gd name="T14" fmla="*/ 2336 w 6789"/>
                    <a:gd name="T15" fmla="*/ 8066 h 8515"/>
                    <a:gd name="T16" fmla="*/ 2619 w 6789"/>
                    <a:gd name="T17" fmla="*/ 7752 h 8515"/>
                    <a:gd name="T18" fmla="*/ 2600 w 6789"/>
                    <a:gd name="T19" fmla="*/ 7675 h 8515"/>
                    <a:gd name="T20" fmla="*/ 2581 w 6789"/>
                    <a:gd name="T21" fmla="*/ 7436 h 8515"/>
                    <a:gd name="T22" fmla="*/ 2385 w 6789"/>
                    <a:gd name="T23" fmla="*/ 7258 h 8515"/>
                    <a:gd name="T24" fmla="*/ 1813 w 6789"/>
                    <a:gd name="T25" fmla="*/ 7013 h 8515"/>
                    <a:gd name="T26" fmla="*/ 1718 w 6789"/>
                    <a:gd name="T27" fmla="*/ 6583 h 8515"/>
                    <a:gd name="T28" fmla="*/ 1192 w 6789"/>
                    <a:gd name="T29" fmla="*/ 6458 h 8515"/>
                    <a:gd name="T30" fmla="*/ 818 w 6789"/>
                    <a:gd name="T31" fmla="*/ 6415 h 8515"/>
                    <a:gd name="T32" fmla="*/ 635 w 6789"/>
                    <a:gd name="T33" fmla="*/ 5914 h 8515"/>
                    <a:gd name="T34" fmla="*/ 670 w 6789"/>
                    <a:gd name="T35" fmla="*/ 5452 h 8515"/>
                    <a:gd name="T36" fmla="*/ 538 w 6789"/>
                    <a:gd name="T37" fmla="*/ 5022 h 8515"/>
                    <a:gd name="T38" fmla="*/ 715 w 6789"/>
                    <a:gd name="T39" fmla="*/ 4480 h 8515"/>
                    <a:gd name="T40" fmla="*/ 708 w 6789"/>
                    <a:gd name="T41" fmla="*/ 4111 h 8515"/>
                    <a:gd name="T42" fmla="*/ 513 w 6789"/>
                    <a:gd name="T43" fmla="*/ 3848 h 8515"/>
                    <a:gd name="T44" fmla="*/ 654 w 6789"/>
                    <a:gd name="T45" fmla="*/ 3588 h 8515"/>
                    <a:gd name="T46" fmla="*/ 272 w 6789"/>
                    <a:gd name="T47" fmla="*/ 3225 h 8515"/>
                    <a:gd name="T48" fmla="*/ 48 w 6789"/>
                    <a:gd name="T49" fmla="*/ 2844 h 8515"/>
                    <a:gd name="T50" fmla="*/ 416 w 6789"/>
                    <a:gd name="T51" fmla="*/ 2934 h 8515"/>
                    <a:gd name="T52" fmla="*/ 678 w 6789"/>
                    <a:gd name="T53" fmla="*/ 2593 h 8515"/>
                    <a:gd name="T54" fmla="*/ 732 w 6789"/>
                    <a:gd name="T55" fmla="*/ 2326 h 8515"/>
                    <a:gd name="T56" fmla="*/ 687 w 6789"/>
                    <a:gd name="T57" fmla="*/ 2081 h 8515"/>
                    <a:gd name="T58" fmla="*/ 691 w 6789"/>
                    <a:gd name="T59" fmla="*/ 1866 h 8515"/>
                    <a:gd name="T60" fmla="*/ 663 w 6789"/>
                    <a:gd name="T61" fmla="*/ 1486 h 8515"/>
                    <a:gd name="T62" fmla="*/ 1106 w 6789"/>
                    <a:gd name="T63" fmla="*/ 1307 h 8515"/>
                    <a:gd name="T64" fmla="*/ 1650 w 6789"/>
                    <a:gd name="T65" fmla="*/ 1331 h 8515"/>
                    <a:gd name="T66" fmla="*/ 1882 w 6789"/>
                    <a:gd name="T67" fmla="*/ 1367 h 8515"/>
                    <a:gd name="T68" fmla="*/ 2196 w 6789"/>
                    <a:gd name="T69" fmla="*/ 1054 h 8515"/>
                    <a:gd name="T70" fmla="*/ 2514 w 6789"/>
                    <a:gd name="T71" fmla="*/ 1253 h 8515"/>
                    <a:gd name="T72" fmla="*/ 2725 w 6789"/>
                    <a:gd name="T73" fmla="*/ 811 h 8515"/>
                    <a:gd name="T74" fmla="*/ 3010 w 6789"/>
                    <a:gd name="T75" fmla="*/ 961 h 8515"/>
                    <a:gd name="T76" fmla="*/ 3228 w 6789"/>
                    <a:gd name="T77" fmla="*/ 836 h 8515"/>
                    <a:gd name="T78" fmla="*/ 3507 w 6789"/>
                    <a:gd name="T79" fmla="*/ 555 h 8515"/>
                    <a:gd name="T80" fmla="*/ 3625 w 6789"/>
                    <a:gd name="T81" fmla="*/ 256 h 8515"/>
                    <a:gd name="T82" fmla="*/ 3873 w 6789"/>
                    <a:gd name="T83" fmla="*/ 80 h 8515"/>
                    <a:gd name="T84" fmla="*/ 4320 w 6789"/>
                    <a:gd name="T85" fmla="*/ 344 h 8515"/>
                    <a:gd name="T86" fmla="*/ 4651 w 6789"/>
                    <a:gd name="T87" fmla="*/ 486 h 8515"/>
                    <a:gd name="T88" fmla="*/ 4879 w 6789"/>
                    <a:gd name="T89" fmla="*/ 628 h 8515"/>
                    <a:gd name="T90" fmla="*/ 5236 w 6789"/>
                    <a:gd name="T91" fmla="*/ 1069 h 8515"/>
                    <a:gd name="T92" fmla="*/ 5145 w 6789"/>
                    <a:gd name="T93" fmla="*/ 1507 h 8515"/>
                    <a:gd name="T94" fmla="*/ 5236 w 6789"/>
                    <a:gd name="T95" fmla="*/ 1941 h 8515"/>
                    <a:gd name="T96" fmla="*/ 4950 w 6789"/>
                    <a:gd name="T97" fmla="*/ 2324 h 8515"/>
                    <a:gd name="T98" fmla="*/ 5135 w 6789"/>
                    <a:gd name="T99" fmla="*/ 2954 h 8515"/>
                    <a:gd name="T100" fmla="*/ 5399 w 6789"/>
                    <a:gd name="T101" fmla="*/ 3341 h 8515"/>
                    <a:gd name="T102" fmla="*/ 5521 w 6789"/>
                    <a:gd name="T103" fmla="*/ 3586 h 8515"/>
                    <a:gd name="T104" fmla="*/ 5414 w 6789"/>
                    <a:gd name="T105" fmla="*/ 4132 h 8515"/>
                    <a:gd name="T106" fmla="*/ 5646 w 6789"/>
                    <a:gd name="T107" fmla="*/ 4474 h 8515"/>
                    <a:gd name="T108" fmla="*/ 5966 w 6789"/>
                    <a:gd name="T109" fmla="*/ 4837 h 8515"/>
                    <a:gd name="T110" fmla="*/ 6276 w 6789"/>
                    <a:gd name="T111" fmla="*/ 5319 h 8515"/>
                    <a:gd name="T112" fmla="*/ 6637 w 6789"/>
                    <a:gd name="T113" fmla="*/ 5942 h 8515"/>
                    <a:gd name="T114" fmla="*/ 6512 w 6789"/>
                    <a:gd name="T115" fmla="*/ 6249 h 8515"/>
                    <a:gd name="T116" fmla="*/ 6613 w 6789"/>
                    <a:gd name="T117" fmla="*/ 6594 h 8515"/>
                    <a:gd name="T118" fmla="*/ 6682 w 6789"/>
                    <a:gd name="T119" fmla="*/ 7357 h 8515"/>
                    <a:gd name="T120" fmla="*/ 5931 w 6789"/>
                    <a:gd name="T121" fmla="*/ 7823 h 8515"/>
                    <a:gd name="T122" fmla="*/ 5512 w 6789"/>
                    <a:gd name="T123" fmla="*/ 8458 h 8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789" h="8515">
                      <a:moveTo>
                        <a:pt x="5377" y="8513"/>
                      </a:moveTo>
                      <a:cubicBezTo>
                        <a:pt x="5377" y="8513"/>
                        <a:pt x="5362" y="8476"/>
                        <a:pt x="5352" y="8468"/>
                      </a:cubicBezTo>
                      <a:cubicBezTo>
                        <a:pt x="5336" y="8455"/>
                        <a:pt x="5289" y="8455"/>
                        <a:pt x="5275" y="8440"/>
                      </a:cubicBezTo>
                      <a:cubicBezTo>
                        <a:pt x="5257" y="8420"/>
                        <a:pt x="5269" y="8354"/>
                        <a:pt x="5248" y="8338"/>
                      </a:cubicBezTo>
                      <a:cubicBezTo>
                        <a:pt x="5235" y="8326"/>
                        <a:pt x="5195" y="8336"/>
                        <a:pt x="5178" y="8333"/>
                      </a:cubicBezTo>
                      <a:cubicBezTo>
                        <a:pt x="5152" y="8330"/>
                        <a:pt x="5103" y="8314"/>
                        <a:pt x="5077" y="8311"/>
                      </a:cubicBezTo>
                      <a:cubicBezTo>
                        <a:pt x="5058" y="8308"/>
                        <a:pt x="5010" y="8323"/>
                        <a:pt x="5000" y="8307"/>
                      </a:cubicBezTo>
                      <a:cubicBezTo>
                        <a:pt x="4978" y="8269"/>
                        <a:pt x="5087" y="8192"/>
                        <a:pt x="5076" y="8150"/>
                      </a:cubicBezTo>
                      <a:cubicBezTo>
                        <a:pt x="5067" y="8118"/>
                        <a:pt x="4995" y="8090"/>
                        <a:pt x="4965" y="8075"/>
                      </a:cubicBezTo>
                      <a:cubicBezTo>
                        <a:pt x="4945" y="8065"/>
                        <a:pt x="4892" y="8065"/>
                        <a:pt x="4879" y="8045"/>
                      </a:cubicBezTo>
                      <a:cubicBezTo>
                        <a:pt x="4862" y="8019"/>
                        <a:pt x="4892" y="7952"/>
                        <a:pt x="4892" y="7920"/>
                      </a:cubicBezTo>
                      <a:cubicBezTo>
                        <a:pt x="4893" y="7905"/>
                        <a:pt x="4902" y="7867"/>
                        <a:pt x="4889" y="7860"/>
                      </a:cubicBezTo>
                      <a:cubicBezTo>
                        <a:pt x="4797" y="7818"/>
                        <a:pt x="4664" y="8104"/>
                        <a:pt x="4563" y="8100"/>
                      </a:cubicBezTo>
                      <a:cubicBezTo>
                        <a:pt x="4516" y="8097"/>
                        <a:pt x="4469" y="7974"/>
                        <a:pt x="4421" y="7974"/>
                      </a:cubicBezTo>
                      <a:cubicBezTo>
                        <a:pt x="4348" y="7974"/>
                        <a:pt x="4249" y="8112"/>
                        <a:pt x="4202" y="8169"/>
                      </a:cubicBezTo>
                      <a:cubicBezTo>
                        <a:pt x="4162" y="8217"/>
                        <a:pt x="4116" y="8340"/>
                        <a:pt x="4072" y="8386"/>
                      </a:cubicBezTo>
                      <a:cubicBezTo>
                        <a:pt x="4053" y="8405"/>
                        <a:pt x="4006" y="8437"/>
                        <a:pt x="3980" y="8444"/>
                      </a:cubicBezTo>
                      <a:cubicBezTo>
                        <a:pt x="3907" y="8461"/>
                        <a:pt x="3757" y="8419"/>
                        <a:pt x="3683" y="8416"/>
                      </a:cubicBezTo>
                      <a:cubicBezTo>
                        <a:pt x="3613" y="8412"/>
                        <a:pt x="3472" y="8419"/>
                        <a:pt x="3402" y="8414"/>
                      </a:cubicBezTo>
                      <a:cubicBezTo>
                        <a:pt x="3357" y="8411"/>
                        <a:pt x="3266" y="8383"/>
                        <a:pt x="3221" y="8389"/>
                      </a:cubicBezTo>
                      <a:cubicBezTo>
                        <a:pt x="3180" y="8396"/>
                        <a:pt x="3112" y="8458"/>
                        <a:pt x="3071" y="8459"/>
                      </a:cubicBezTo>
                      <a:cubicBezTo>
                        <a:pt x="3034" y="8459"/>
                        <a:pt x="2968" y="8417"/>
                        <a:pt x="2937" y="8397"/>
                      </a:cubicBezTo>
                      <a:cubicBezTo>
                        <a:pt x="2919" y="8386"/>
                        <a:pt x="2870" y="8364"/>
                        <a:pt x="2871" y="8343"/>
                      </a:cubicBezTo>
                      <a:cubicBezTo>
                        <a:pt x="2873" y="8322"/>
                        <a:pt x="2922" y="8306"/>
                        <a:pt x="2942" y="8300"/>
                      </a:cubicBezTo>
                      <a:cubicBezTo>
                        <a:pt x="2976" y="8290"/>
                        <a:pt x="3058" y="8319"/>
                        <a:pt x="3083" y="8294"/>
                      </a:cubicBezTo>
                      <a:cubicBezTo>
                        <a:pt x="3098" y="8278"/>
                        <a:pt x="3100" y="8220"/>
                        <a:pt x="3084" y="8204"/>
                      </a:cubicBezTo>
                      <a:cubicBezTo>
                        <a:pt x="3061" y="8182"/>
                        <a:pt x="2987" y="8203"/>
                        <a:pt x="2955" y="8210"/>
                      </a:cubicBezTo>
                      <a:cubicBezTo>
                        <a:pt x="2920" y="8217"/>
                        <a:pt x="2857" y="8258"/>
                        <a:pt x="2821" y="8262"/>
                      </a:cubicBezTo>
                      <a:cubicBezTo>
                        <a:pt x="2771" y="8268"/>
                        <a:pt x="2674" y="8236"/>
                        <a:pt x="2624" y="8232"/>
                      </a:cubicBezTo>
                      <a:cubicBezTo>
                        <a:pt x="2589" y="8230"/>
                        <a:pt x="2511" y="8253"/>
                        <a:pt x="2482" y="8232"/>
                      </a:cubicBezTo>
                      <a:cubicBezTo>
                        <a:pt x="2457" y="8214"/>
                        <a:pt x="2465" y="8134"/>
                        <a:pt x="2443" y="8111"/>
                      </a:cubicBezTo>
                      <a:cubicBezTo>
                        <a:pt x="2424" y="8090"/>
                        <a:pt x="2344" y="8094"/>
                        <a:pt x="2336" y="8066"/>
                      </a:cubicBezTo>
                      <a:cubicBezTo>
                        <a:pt x="2325" y="8023"/>
                        <a:pt x="2434" y="7969"/>
                        <a:pt x="2445" y="7926"/>
                      </a:cubicBezTo>
                      <a:cubicBezTo>
                        <a:pt x="2453" y="7895"/>
                        <a:pt x="2408" y="7825"/>
                        <a:pt x="2426" y="7799"/>
                      </a:cubicBezTo>
                      <a:cubicBezTo>
                        <a:pt x="2436" y="7784"/>
                        <a:pt x="2478" y="7786"/>
                        <a:pt x="2495" y="7782"/>
                      </a:cubicBezTo>
                      <a:cubicBezTo>
                        <a:pt x="2526" y="7774"/>
                        <a:pt x="2592" y="7735"/>
                        <a:pt x="2619" y="7752"/>
                      </a:cubicBezTo>
                      <a:cubicBezTo>
                        <a:pt x="2646" y="7768"/>
                        <a:pt x="2618" y="7866"/>
                        <a:pt x="2649" y="7873"/>
                      </a:cubicBezTo>
                      <a:cubicBezTo>
                        <a:pt x="2704" y="7886"/>
                        <a:pt x="2824" y="7748"/>
                        <a:pt x="2795" y="7699"/>
                      </a:cubicBezTo>
                      <a:cubicBezTo>
                        <a:pt x="2779" y="7673"/>
                        <a:pt x="2704" y="7732"/>
                        <a:pt x="2673" y="7726"/>
                      </a:cubicBezTo>
                      <a:cubicBezTo>
                        <a:pt x="2651" y="7721"/>
                        <a:pt x="2597" y="7697"/>
                        <a:pt x="2600" y="7675"/>
                      </a:cubicBezTo>
                      <a:cubicBezTo>
                        <a:pt x="2605" y="7641"/>
                        <a:pt x="2709" y="7658"/>
                        <a:pt x="2729" y="7630"/>
                      </a:cubicBezTo>
                      <a:cubicBezTo>
                        <a:pt x="2739" y="7617"/>
                        <a:pt x="2741" y="7575"/>
                        <a:pt x="2729" y="7563"/>
                      </a:cubicBezTo>
                      <a:cubicBezTo>
                        <a:pt x="2711" y="7544"/>
                        <a:pt x="2644" y="7573"/>
                        <a:pt x="2623" y="7557"/>
                      </a:cubicBezTo>
                      <a:cubicBezTo>
                        <a:pt x="2597" y="7538"/>
                        <a:pt x="2579" y="7468"/>
                        <a:pt x="2581" y="7436"/>
                      </a:cubicBezTo>
                      <a:cubicBezTo>
                        <a:pt x="2585" y="7396"/>
                        <a:pt x="2673" y="7331"/>
                        <a:pt x="2658" y="7294"/>
                      </a:cubicBezTo>
                      <a:cubicBezTo>
                        <a:pt x="2647" y="7266"/>
                        <a:pt x="2575" y="7253"/>
                        <a:pt x="2546" y="7256"/>
                      </a:cubicBezTo>
                      <a:cubicBezTo>
                        <a:pt x="2528" y="7258"/>
                        <a:pt x="2502" y="7292"/>
                        <a:pt x="2484" y="7294"/>
                      </a:cubicBezTo>
                      <a:cubicBezTo>
                        <a:pt x="2458" y="7296"/>
                        <a:pt x="2411" y="7262"/>
                        <a:pt x="2385" y="7258"/>
                      </a:cubicBezTo>
                      <a:cubicBezTo>
                        <a:pt x="2360" y="7255"/>
                        <a:pt x="2311" y="7272"/>
                        <a:pt x="2286" y="7268"/>
                      </a:cubicBezTo>
                      <a:cubicBezTo>
                        <a:pt x="2230" y="7258"/>
                        <a:pt x="2134" y="7187"/>
                        <a:pt x="2078" y="7172"/>
                      </a:cubicBezTo>
                      <a:cubicBezTo>
                        <a:pt x="2038" y="7161"/>
                        <a:pt x="1948" y="7177"/>
                        <a:pt x="1912" y="7155"/>
                      </a:cubicBezTo>
                      <a:cubicBezTo>
                        <a:pt x="1875" y="7133"/>
                        <a:pt x="1850" y="7036"/>
                        <a:pt x="1813" y="7013"/>
                      </a:cubicBezTo>
                      <a:cubicBezTo>
                        <a:pt x="1767" y="6986"/>
                        <a:pt x="1628" y="7033"/>
                        <a:pt x="1600" y="6987"/>
                      </a:cubicBezTo>
                      <a:cubicBezTo>
                        <a:pt x="1585" y="6963"/>
                        <a:pt x="1630" y="6906"/>
                        <a:pt x="1637" y="6879"/>
                      </a:cubicBezTo>
                      <a:cubicBezTo>
                        <a:pt x="1649" y="6833"/>
                        <a:pt x="1657" y="6739"/>
                        <a:pt x="1671" y="6694"/>
                      </a:cubicBezTo>
                      <a:cubicBezTo>
                        <a:pt x="1679" y="6665"/>
                        <a:pt x="1728" y="6611"/>
                        <a:pt x="1718" y="6583"/>
                      </a:cubicBezTo>
                      <a:cubicBezTo>
                        <a:pt x="1704" y="6548"/>
                        <a:pt x="1606" y="6548"/>
                        <a:pt x="1581" y="6520"/>
                      </a:cubicBezTo>
                      <a:cubicBezTo>
                        <a:pt x="1562" y="6498"/>
                        <a:pt x="1566" y="6429"/>
                        <a:pt x="1546" y="6407"/>
                      </a:cubicBezTo>
                      <a:cubicBezTo>
                        <a:pt x="1511" y="6371"/>
                        <a:pt x="1408" y="6330"/>
                        <a:pt x="1359" y="6336"/>
                      </a:cubicBezTo>
                      <a:cubicBezTo>
                        <a:pt x="1308" y="6343"/>
                        <a:pt x="1236" y="6431"/>
                        <a:pt x="1192" y="6458"/>
                      </a:cubicBezTo>
                      <a:cubicBezTo>
                        <a:pt x="1158" y="6479"/>
                        <a:pt x="1086" y="6516"/>
                        <a:pt x="1048" y="6529"/>
                      </a:cubicBezTo>
                      <a:cubicBezTo>
                        <a:pt x="1027" y="6536"/>
                        <a:pt x="981" y="6550"/>
                        <a:pt x="958" y="6546"/>
                      </a:cubicBezTo>
                      <a:cubicBezTo>
                        <a:pt x="916" y="6538"/>
                        <a:pt x="831" y="6492"/>
                        <a:pt x="813" y="6452"/>
                      </a:cubicBezTo>
                      <a:cubicBezTo>
                        <a:pt x="809" y="6444"/>
                        <a:pt x="818" y="6424"/>
                        <a:pt x="818" y="6415"/>
                      </a:cubicBezTo>
                      <a:cubicBezTo>
                        <a:pt x="819" y="6394"/>
                        <a:pt x="818" y="6351"/>
                        <a:pt x="813" y="6331"/>
                      </a:cubicBezTo>
                      <a:cubicBezTo>
                        <a:pt x="797" y="6278"/>
                        <a:pt x="720" y="6190"/>
                        <a:pt x="708" y="6136"/>
                      </a:cubicBezTo>
                      <a:cubicBezTo>
                        <a:pt x="699" y="6095"/>
                        <a:pt x="734" y="6006"/>
                        <a:pt x="715" y="5968"/>
                      </a:cubicBezTo>
                      <a:cubicBezTo>
                        <a:pt x="704" y="5946"/>
                        <a:pt x="646" y="5935"/>
                        <a:pt x="635" y="5914"/>
                      </a:cubicBezTo>
                      <a:cubicBezTo>
                        <a:pt x="615" y="5874"/>
                        <a:pt x="650" y="5778"/>
                        <a:pt x="641" y="5734"/>
                      </a:cubicBezTo>
                      <a:cubicBezTo>
                        <a:pt x="634" y="5704"/>
                        <a:pt x="591" y="5653"/>
                        <a:pt x="585" y="5622"/>
                      </a:cubicBezTo>
                      <a:cubicBezTo>
                        <a:pt x="579" y="5598"/>
                        <a:pt x="578" y="5547"/>
                        <a:pt x="588" y="5525"/>
                      </a:cubicBezTo>
                      <a:cubicBezTo>
                        <a:pt x="600" y="5500"/>
                        <a:pt x="657" y="5476"/>
                        <a:pt x="670" y="5452"/>
                      </a:cubicBezTo>
                      <a:cubicBezTo>
                        <a:pt x="681" y="5434"/>
                        <a:pt x="692" y="5390"/>
                        <a:pt x="687" y="5370"/>
                      </a:cubicBezTo>
                      <a:cubicBezTo>
                        <a:pt x="682" y="5348"/>
                        <a:pt x="643" y="5319"/>
                        <a:pt x="631" y="5301"/>
                      </a:cubicBezTo>
                      <a:cubicBezTo>
                        <a:pt x="624" y="5289"/>
                        <a:pt x="614" y="5264"/>
                        <a:pt x="609" y="5252"/>
                      </a:cubicBezTo>
                      <a:cubicBezTo>
                        <a:pt x="587" y="5196"/>
                        <a:pt x="541" y="5082"/>
                        <a:pt x="538" y="5022"/>
                      </a:cubicBezTo>
                      <a:cubicBezTo>
                        <a:pt x="535" y="4972"/>
                        <a:pt x="574" y="4877"/>
                        <a:pt x="579" y="4828"/>
                      </a:cubicBezTo>
                      <a:cubicBezTo>
                        <a:pt x="582" y="4795"/>
                        <a:pt x="574" y="4729"/>
                        <a:pt x="575" y="4697"/>
                      </a:cubicBezTo>
                      <a:cubicBezTo>
                        <a:pt x="577" y="4651"/>
                        <a:pt x="568" y="4549"/>
                        <a:pt x="598" y="4513"/>
                      </a:cubicBezTo>
                      <a:cubicBezTo>
                        <a:pt x="617" y="4490"/>
                        <a:pt x="711" y="4510"/>
                        <a:pt x="715" y="4480"/>
                      </a:cubicBezTo>
                      <a:cubicBezTo>
                        <a:pt x="721" y="4436"/>
                        <a:pt x="568" y="4432"/>
                        <a:pt x="562" y="4388"/>
                      </a:cubicBezTo>
                      <a:cubicBezTo>
                        <a:pt x="559" y="4361"/>
                        <a:pt x="630" y="4335"/>
                        <a:pt x="641" y="4310"/>
                      </a:cubicBezTo>
                      <a:cubicBezTo>
                        <a:pt x="653" y="4280"/>
                        <a:pt x="630" y="4211"/>
                        <a:pt x="642" y="4181"/>
                      </a:cubicBezTo>
                      <a:cubicBezTo>
                        <a:pt x="651" y="4159"/>
                        <a:pt x="705" y="4135"/>
                        <a:pt x="708" y="4111"/>
                      </a:cubicBezTo>
                      <a:cubicBezTo>
                        <a:pt x="712" y="4076"/>
                        <a:pt x="665" y="4005"/>
                        <a:pt x="633" y="3988"/>
                      </a:cubicBezTo>
                      <a:cubicBezTo>
                        <a:pt x="617" y="3979"/>
                        <a:pt x="578" y="3997"/>
                        <a:pt x="560" y="3992"/>
                      </a:cubicBezTo>
                      <a:cubicBezTo>
                        <a:pt x="526" y="3982"/>
                        <a:pt x="443" y="3949"/>
                        <a:pt x="441" y="3913"/>
                      </a:cubicBezTo>
                      <a:cubicBezTo>
                        <a:pt x="439" y="3889"/>
                        <a:pt x="497" y="3866"/>
                        <a:pt x="513" y="3848"/>
                      </a:cubicBezTo>
                      <a:cubicBezTo>
                        <a:pt x="523" y="3837"/>
                        <a:pt x="534" y="3807"/>
                        <a:pt x="547" y="3801"/>
                      </a:cubicBezTo>
                      <a:cubicBezTo>
                        <a:pt x="570" y="3790"/>
                        <a:pt x="627" y="3821"/>
                        <a:pt x="650" y="3809"/>
                      </a:cubicBezTo>
                      <a:cubicBezTo>
                        <a:pt x="687" y="3788"/>
                        <a:pt x="737" y="3702"/>
                        <a:pt x="730" y="3661"/>
                      </a:cubicBezTo>
                      <a:cubicBezTo>
                        <a:pt x="726" y="3635"/>
                        <a:pt x="663" y="3613"/>
                        <a:pt x="654" y="3588"/>
                      </a:cubicBezTo>
                      <a:cubicBezTo>
                        <a:pt x="640" y="3551"/>
                        <a:pt x="679" y="3469"/>
                        <a:pt x="670" y="3431"/>
                      </a:cubicBezTo>
                      <a:cubicBezTo>
                        <a:pt x="659" y="3378"/>
                        <a:pt x="608" y="3266"/>
                        <a:pt x="558" y="3244"/>
                      </a:cubicBezTo>
                      <a:cubicBezTo>
                        <a:pt x="531" y="3232"/>
                        <a:pt x="472" y="3267"/>
                        <a:pt x="442" y="3266"/>
                      </a:cubicBezTo>
                      <a:cubicBezTo>
                        <a:pt x="399" y="3265"/>
                        <a:pt x="314" y="3238"/>
                        <a:pt x="272" y="3225"/>
                      </a:cubicBezTo>
                      <a:cubicBezTo>
                        <a:pt x="235" y="3214"/>
                        <a:pt x="161" y="3190"/>
                        <a:pt x="128" y="3169"/>
                      </a:cubicBezTo>
                      <a:cubicBezTo>
                        <a:pt x="91" y="3145"/>
                        <a:pt x="4" y="3088"/>
                        <a:pt x="1" y="3044"/>
                      </a:cubicBezTo>
                      <a:cubicBezTo>
                        <a:pt x="0" y="3026"/>
                        <a:pt x="40" y="3005"/>
                        <a:pt x="46" y="2988"/>
                      </a:cubicBezTo>
                      <a:cubicBezTo>
                        <a:pt x="58" y="2954"/>
                        <a:pt x="19" y="2865"/>
                        <a:pt x="48" y="2844"/>
                      </a:cubicBezTo>
                      <a:cubicBezTo>
                        <a:pt x="87" y="2814"/>
                        <a:pt x="201" y="2864"/>
                        <a:pt x="239" y="2896"/>
                      </a:cubicBezTo>
                      <a:cubicBezTo>
                        <a:pt x="267" y="2921"/>
                        <a:pt x="269" y="3012"/>
                        <a:pt x="298" y="3036"/>
                      </a:cubicBezTo>
                      <a:cubicBezTo>
                        <a:pt x="317" y="3052"/>
                        <a:pt x="374" y="3069"/>
                        <a:pt x="394" y="3055"/>
                      </a:cubicBezTo>
                      <a:cubicBezTo>
                        <a:pt x="419" y="3038"/>
                        <a:pt x="395" y="2956"/>
                        <a:pt x="416" y="2934"/>
                      </a:cubicBezTo>
                      <a:cubicBezTo>
                        <a:pt x="445" y="2903"/>
                        <a:pt x="547" y="2923"/>
                        <a:pt x="577" y="2894"/>
                      </a:cubicBezTo>
                      <a:cubicBezTo>
                        <a:pt x="600" y="2872"/>
                        <a:pt x="594" y="2796"/>
                        <a:pt x="614" y="2771"/>
                      </a:cubicBezTo>
                      <a:cubicBezTo>
                        <a:pt x="638" y="2742"/>
                        <a:pt x="734" y="2735"/>
                        <a:pt x="743" y="2700"/>
                      </a:cubicBezTo>
                      <a:cubicBezTo>
                        <a:pt x="751" y="2670"/>
                        <a:pt x="686" y="2623"/>
                        <a:pt x="678" y="2593"/>
                      </a:cubicBezTo>
                      <a:cubicBezTo>
                        <a:pt x="674" y="2581"/>
                        <a:pt x="684" y="2552"/>
                        <a:pt x="678" y="2541"/>
                      </a:cubicBezTo>
                      <a:cubicBezTo>
                        <a:pt x="663" y="2514"/>
                        <a:pt x="585" y="2506"/>
                        <a:pt x="575" y="2477"/>
                      </a:cubicBezTo>
                      <a:cubicBezTo>
                        <a:pt x="568" y="2456"/>
                        <a:pt x="592" y="2408"/>
                        <a:pt x="607" y="2391"/>
                      </a:cubicBezTo>
                      <a:cubicBezTo>
                        <a:pt x="630" y="2365"/>
                        <a:pt x="699" y="2337"/>
                        <a:pt x="732" y="2326"/>
                      </a:cubicBezTo>
                      <a:cubicBezTo>
                        <a:pt x="765" y="2315"/>
                        <a:pt x="846" y="2331"/>
                        <a:pt x="869" y="2305"/>
                      </a:cubicBezTo>
                      <a:cubicBezTo>
                        <a:pt x="886" y="2285"/>
                        <a:pt x="875" y="2226"/>
                        <a:pt x="869" y="2201"/>
                      </a:cubicBezTo>
                      <a:cubicBezTo>
                        <a:pt x="861" y="2166"/>
                        <a:pt x="835" y="2093"/>
                        <a:pt x="805" y="2075"/>
                      </a:cubicBezTo>
                      <a:cubicBezTo>
                        <a:pt x="780" y="2061"/>
                        <a:pt x="715" y="2070"/>
                        <a:pt x="687" y="2081"/>
                      </a:cubicBezTo>
                      <a:cubicBezTo>
                        <a:pt x="666" y="2089"/>
                        <a:pt x="638" y="2146"/>
                        <a:pt x="616" y="2139"/>
                      </a:cubicBezTo>
                      <a:cubicBezTo>
                        <a:pt x="591" y="2131"/>
                        <a:pt x="574" y="2061"/>
                        <a:pt x="586" y="2038"/>
                      </a:cubicBezTo>
                      <a:cubicBezTo>
                        <a:pt x="598" y="2017"/>
                        <a:pt x="663" y="2028"/>
                        <a:pt x="678" y="2010"/>
                      </a:cubicBezTo>
                      <a:cubicBezTo>
                        <a:pt x="701" y="1982"/>
                        <a:pt x="680" y="1900"/>
                        <a:pt x="691" y="1866"/>
                      </a:cubicBezTo>
                      <a:cubicBezTo>
                        <a:pt x="696" y="1851"/>
                        <a:pt x="721" y="1829"/>
                        <a:pt x="723" y="1814"/>
                      </a:cubicBezTo>
                      <a:cubicBezTo>
                        <a:pt x="728" y="1776"/>
                        <a:pt x="694" y="1702"/>
                        <a:pt x="678" y="1668"/>
                      </a:cubicBezTo>
                      <a:cubicBezTo>
                        <a:pt x="667" y="1644"/>
                        <a:pt x="624" y="1607"/>
                        <a:pt x="622" y="1582"/>
                      </a:cubicBezTo>
                      <a:cubicBezTo>
                        <a:pt x="620" y="1556"/>
                        <a:pt x="643" y="1503"/>
                        <a:pt x="663" y="1486"/>
                      </a:cubicBezTo>
                      <a:cubicBezTo>
                        <a:pt x="680" y="1472"/>
                        <a:pt x="727" y="1473"/>
                        <a:pt x="747" y="1466"/>
                      </a:cubicBezTo>
                      <a:cubicBezTo>
                        <a:pt x="791" y="1450"/>
                        <a:pt x="877" y="1413"/>
                        <a:pt x="914" y="1384"/>
                      </a:cubicBezTo>
                      <a:cubicBezTo>
                        <a:pt x="938" y="1364"/>
                        <a:pt x="962" y="1295"/>
                        <a:pt x="992" y="1284"/>
                      </a:cubicBezTo>
                      <a:cubicBezTo>
                        <a:pt x="1019" y="1274"/>
                        <a:pt x="1080" y="1295"/>
                        <a:pt x="1106" y="1307"/>
                      </a:cubicBezTo>
                      <a:cubicBezTo>
                        <a:pt x="1147" y="1325"/>
                        <a:pt x="1206" y="1424"/>
                        <a:pt x="1250" y="1415"/>
                      </a:cubicBezTo>
                      <a:cubicBezTo>
                        <a:pt x="1293" y="1407"/>
                        <a:pt x="1298" y="1279"/>
                        <a:pt x="1340" y="1264"/>
                      </a:cubicBezTo>
                      <a:cubicBezTo>
                        <a:pt x="1390" y="1246"/>
                        <a:pt x="1487" y="1327"/>
                        <a:pt x="1540" y="1335"/>
                      </a:cubicBezTo>
                      <a:cubicBezTo>
                        <a:pt x="1567" y="1339"/>
                        <a:pt x="1629" y="1349"/>
                        <a:pt x="1650" y="1331"/>
                      </a:cubicBezTo>
                      <a:cubicBezTo>
                        <a:pt x="1675" y="1311"/>
                        <a:pt x="1649" y="1222"/>
                        <a:pt x="1676" y="1206"/>
                      </a:cubicBezTo>
                      <a:cubicBezTo>
                        <a:pt x="1700" y="1192"/>
                        <a:pt x="1768" y="1213"/>
                        <a:pt x="1783" y="1236"/>
                      </a:cubicBezTo>
                      <a:cubicBezTo>
                        <a:pt x="1803" y="1266"/>
                        <a:pt x="1738" y="1356"/>
                        <a:pt x="1764" y="1382"/>
                      </a:cubicBezTo>
                      <a:cubicBezTo>
                        <a:pt x="1785" y="1403"/>
                        <a:pt x="1858" y="1384"/>
                        <a:pt x="1882" y="1367"/>
                      </a:cubicBezTo>
                      <a:cubicBezTo>
                        <a:pt x="1904" y="1351"/>
                        <a:pt x="1908" y="1285"/>
                        <a:pt x="1931" y="1271"/>
                      </a:cubicBezTo>
                      <a:cubicBezTo>
                        <a:pt x="1952" y="1258"/>
                        <a:pt x="2009" y="1282"/>
                        <a:pt x="2032" y="1271"/>
                      </a:cubicBezTo>
                      <a:cubicBezTo>
                        <a:pt x="2066" y="1255"/>
                        <a:pt x="2104" y="1185"/>
                        <a:pt x="2127" y="1155"/>
                      </a:cubicBezTo>
                      <a:cubicBezTo>
                        <a:pt x="2145" y="1131"/>
                        <a:pt x="2168" y="1067"/>
                        <a:pt x="2196" y="1054"/>
                      </a:cubicBezTo>
                      <a:cubicBezTo>
                        <a:pt x="2214" y="1046"/>
                        <a:pt x="2258" y="1054"/>
                        <a:pt x="2275" y="1064"/>
                      </a:cubicBezTo>
                      <a:cubicBezTo>
                        <a:pt x="2312" y="1086"/>
                        <a:pt x="2335" y="1192"/>
                        <a:pt x="2376" y="1206"/>
                      </a:cubicBezTo>
                      <a:cubicBezTo>
                        <a:pt x="2404" y="1216"/>
                        <a:pt x="2464" y="1158"/>
                        <a:pt x="2490" y="1172"/>
                      </a:cubicBezTo>
                      <a:cubicBezTo>
                        <a:pt x="2508" y="1182"/>
                        <a:pt x="2495" y="1244"/>
                        <a:pt x="2514" y="1253"/>
                      </a:cubicBezTo>
                      <a:cubicBezTo>
                        <a:pt x="2541" y="1265"/>
                        <a:pt x="2601" y="1225"/>
                        <a:pt x="2621" y="1204"/>
                      </a:cubicBezTo>
                      <a:cubicBezTo>
                        <a:pt x="2643" y="1181"/>
                        <a:pt x="2669" y="1116"/>
                        <a:pt x="2667" y="1084"/>
                      </a:cubicBezTo>
                      <a:cubicBezTo>
                        <a:pt x="2666" y="1048"/>
                        <a:pt x="2597" y="990"/>
                        <a:pt x="2602" y="953"/>
                      </a:cubicBezTo>
                      <a:cubicBezTo>
                        <a:pt x="2608" y="907"/>
                        <a:pt x="2679" y="804"/>
                        <a:pt x="2725" y="811"/>
                      </a:cubicBezTo>
                      <a:cubicBezTo>
                        <a:pt x="2750" y="815"/>
                        <a:pt x="2744" y="890"/>
                        <a:pt x="2765" y="905"/>
                      </a:cubicBezTo>
                      <a:cubicBezTo>
                        <a:pt x="2792" y="924"/>
                        <a:pt x="2872" y="891"/>
                        <a:pt x="2897" y="912"/>
                      </a:cubicBezTo>
                      <a:cubicBezTo>
                        <a:pt x="2919" y="930"/>
                        <a:pt x="2899" y="1011"/>
                        <a:pt x="2925" y="1021"/>
                      </a:cubicBezTo>
                      <a:cubicBezTo>
                        <a:pt x="2950" y="1030"/>
                        <a:pt x="2984" y="967"/>
                        <a:pt x="3010" y="961"/>
                      </a:cubicBezTo>
                      <a:cubicBezTo>
                        <a:pt x="3042" y="953"/>
                        <a:pt x="3111" y="972"/>
                        <a:pt x="3142" y="983"/>
                      </a:cubicBezTo>
                      <a:cubicBezTo>
                        <a:pt x="3173" y="994"/>
                        <a:pt x="3226" y="1061"/>
                        <a:pt x="3256" y="1049"/>
                      </a:cubicBezTo>
                      <a:cubicBezTo>
                        <a:pt x="3277" y="1040"/>
                        <a:pt x="3282" y="984"/>
                        <a:pt x="3281" y="961"/>
                      </a:cubicBezTo>
                      <a:cubicBezTo>
                        <a:pt x="3279" y="927"/>
                        <a:pt x="3211" y="865"/>
                        <a:pt x="3228" y="836"/>
                      </a:cubicBezTo>
                      <a:cubicBezTo>
                        <a:pt x="3254" y="793"/>
                        <a:pt x="3403" y="865"/>
                        <a:pt x="3427" y="821"/>
                      </a:cubicBezTo>
                      <a:cubicBezTo>
                        <a:pt x="3445" y="785"/>
                        <a:pt x="3337" y="720"/>
                        <a:pt x="3346" y="680"/>
                      </a:cubicBezTo>
                      <a:cubicBezTo>
                        <a:pt x="3353" y="649"/>
                        <a:pt x="3428" y="630"/>
                        <a:pt x="3453" y="609"/>
                      </a:cubicBezTo>
                      <a:cubicBezTo>
                        <a:pt x="3468" y="597"/>
                        <a:pt x="3489" y="561"/>
                        <a:pt x="3507" y="555"/>
                      </a:cubicBezTo>
                      <a:cubicBezTo>
                        <a:pt x="3536" y="545"/>
                        <a:pt x="3603" y="586"/>
                        <a:pt x="3630" y="572"/>
                      </a:cubicBezTo>
                      <a:cubicBezTo>
                        <a:pt x="3648" y="563"/>
                        <a:pt x="3670" y="520"/>
                        <a:pt x="3668" y="499"/>
                      </a:cubicBezTo>
                      <a:cubicBezTo>
                        <a:pt x="3664" y="464"/>
                        <a:pt x="3586" y="422"/>
                        <a:pt x="3580" y="387"/>
                      </a:cubicBezTo>
                      <a:cubicBezTo>
                        <a:pt x="3574" y="353"/>
                        <a:pt x="3601" y="281"/>
                        <a:pt x="3625" y="256"/>
                      </a:cubicBezTo>
                      <a:cubicBezTo>
                        <a:pt x="3655" y="224"/>
                        <a:pt x="3763" y="225"/>
                        <a:pt x="3787" y="189"/>
                      </a:cubicBezTo>
                      <a:cubicBezTo>
                        <a:pt x="3811" y="153"/>
                        <a:pt x="3757" y="48"/>
                        <a:pt x="3787" y="17"/>
                      </a:cubicBezTo>
                      <a:cubicBezTo>
                        <a:pt x="3802" y="2"/>
                        <a:pt x="3854" y="0"/>
                        <a:pt x="3870" y="14"/>
                      </a:cubicBezTo>
                      <a:cubicBezTo>
                        <a:pt x="3882" y="25"/>
                        <a:pt x="3862" y="68"/>
                        <a:pt x="3873" y="80"/>
                      </a:cubicBezTo>
                      <a:cubicBezTo>
                        <a:pt x="3894" y="102"/>
                        <a:pt x="3973" y="68"/>
                        <a:pt x="3993" y="90"/>
                      </a:cubicBezTo>
                      <a:cubicBezTo>
                        <a:pt x="4026" y="125"/>
                        <a:pt x="3967" y="243"/>
                        <a:pt x="3995" y="282"/>
                      </a:cubicBezTo>
                      <a:cubicBezTo>
                        <a:pt x="4024" y="323"/>
                        <a:pt x="4134" y="342"/>
                        <a:pt x="4184" y="350"/>
                      </a:cubicBezTo>
                      <a:cubicBezTo>
                        <a:pt x="4218" y="355"/>
                        <a:pt x="4286" y="339"/>
                        <a:pt x="4320" y="344"/>
                      </a:cubicBezTo>
                      <a:cubicBezTo>
                        <a:pt x="4355" y="349"/>
                        <a:pt x="4419" y="381"/>
                        <a:pt x="4453" y="389"/>
                      </a:cubicBezTo>
                      <a:cubicBezTo>
                        <a:pt x="4470" y="393"/>
                        <a:pt x="4509" y="385"/>
                        <a:pt x="4520" y="398"/>
                      </a:cubicBezTo>
                      <a:cubicBezTo>
                        <a:pt x="4535" y="415"/>
                        <a:pt x="4507" y="471"/>
                        <a:pt x="4522" y="486"/>
                      </a:cubicBezTo>
                      <a:cubicBezTo>
                        <a:pt x="4545" y="509"/>
                        <a:pt x="4621" y="498"/>
                        <a:pt x="4651" y="486"/>
                      </a:cubicBezTo>
                      <a:cubicBezTo>
                        <a:pt x="4673" y="477"/>
                        <a:pt x="4695" y="425"/>
                        <a:pt x="4719" y="421"/>
                      </a:cubicBezTo>
                      <a:cubicBezTo>
                        <a:pt x="4753" y="415"/>
                        <a:pt x="4835" y="445"/>
                        <a:pt x="4844" y="479"/>
                      </a:cubicBezTo>
                      <a:cubicBezTo>
                        <a:pt x="4853" y="517"/>
                        <a:pt x="4732" y="568"/>
                        <a:pt x="4747" y="606"/>
                      </a:cubicBezTo>
                      <a:cubicBezTo>
                        <a:pt x="4759" y="637"/>
                        <a:pt x="4849" y="614"/>
                        <a:pt x="4879" y="628"/>
                      </a:cubicBezTo>
                      <a:cubicBezTo>
                        <a:pt x="4910" y="642"/>
                        <a:pt x="4950" y="704"/>
                        <a:pt x="4982" y="712"/>
                      </a:cubicBezTo>
                      <a:cubicBezTo>
                        <a:pt x="5003" y="717"/>
                        <a:pt x="5044" y="690"/>
                        <a:pt x="5064" y="695"/>
                      </a:cubicBezTo>
                      <a:cubicBezTo>
                        <a:pt x="5124" y="713"/>
                        <a:pt x="5219" y="810"/>
                        <a:pt x="5242" y="867"/>
                      </a:cubicBezTo>
                      <a:cubicBezTo>
                        <a:pt x="5261" y="914"/>
                        <a:pt x="5224" y="1020"/>
                        <a:pt x="5236" y="1069"/>
                      </a:cubicBezTo>
                      <a:cubicBezTo>
                        <a:pt x="5245" y="1105"/>
                        <a:pt x="5308" y="1160"/>
                        <a:pt x="5308" y="1197"/>
                      </a:cubicBezTo>
                      <a:cubicBezTo>
                        <a:pt x="5307" y="1240"/>
                        <a:pt x="5230" y="1304"/>
                        <a:pt x="5218" y="1346"/>
                      </a:cubicBezTo>
                      <a:cubicBezTo>
                        <a:pt x="5213" y="1364"/>
                        <a:pt x="5222" y="1402"/>
                        <a:pt x="5216" y="1419"/>
                      </a:cubicBezTo>
                      <a:cubicBezTo>
                        <a:pt x="5206" y="1446"/>
                        <a:pt x="5148" y="1479"/>
                        <a:pt x="5145" y="1507"/>
                      </a:cubicBezTo>
                      <a:cubicBezTo>
                        <a:pt x="5141" y="1544"/>
                        <a:pt x="5224" y="1602"/>
                        <a:pt x="5214" y="1638"/>
                      </a:cubicBezTo>
                      <a:cubicBezTo>
                        <a:pt x="5205" y="1671"/>
                        <a:pt x="5115" y="1681"/>
                        <a:pt x="5098" y="1711"/>
                      </a:cubicBezTo>
                      <a:cubicBezTo>
                        <a:pt x="5078" y="1745"/>
                        <a:pt x="5070" y="1837"/>
                        <a:pt x="5091" y="1872"/>
                      </a:cubicBezTo>
                      <a:cubicBezTo>
                        <a:pt x="5111" y="1906"/>
                        <a:pt x="5215" y="1906"/>
                        <a:pt x="5236" y="1941"/>
                      </a:cubicBezTo>
                      <a:cubicBezTo>
                        <a:pt x="5255" y="1970"/>
                        <a:pt x="5249" y="2048"/>
                        <a:pt x="5235" y="2079"/>
                      </a:cubicBezTo>
                      <a:cubicBezTo>
                        <a:pt x="5222" y="2107"/>
                        <a:pt x="5168" y="2143"/>
                        <a:pt x="5143" y="2159"/>
                      </a:cubicBezTo>
                      <a:cubicBezTo>
                        <a:pt x="5101" y="2187"/>
                        <a:pt x="4993" y="2206"/>
                        <a:pt x="4963" y="2245"/>
                      </a:cubicBezTo>
                      <a:cubicBezTo>
                        <a:pt x="4952" y="2261"/>
                        <a:pt x="4940" y="2307"/>
                        <a:pt x="4950" y="2324"/>
                      </a:cubicBezTo>
                      <a:cubicBezTo>
                        <a:pt x="4963" y="2344"/>
                        <a:pt x="5027" y="2332"/>
                        <a:pt x="5040" y="2352"/>
                      </a:cubicBezTo>
                      <a:cubicBezTo>
                        <a:pt x="5070" y="2397"/>
                        <a:pt x="5022" y="2515"/>
                        <a:pt x="5020" y="2569"/>
                      </a:cubicBezTo>
                      <a:cubicBezTo>
                        <a:pt x="5016" y="2636"/>
                        <a:pt x="4992" y="2774"/>
                        <a:pt x="5018" y="2836"/>
                      </a:cubicBezTo>
                      <a:cubicBezTo>
                        <a:pt x="5033" y="2875"/>
                        <a:pt x="5119" y="2916"/>
                        <a:pt x="5135" y="2954"/>
                      </a:cubicBezTo>
                      <a:cubicBezTo>
                        <a:pt x="5152" y="2995"/>
                        <a:pt x="5111" y="3095"/>
                        <a:pt x="5137" y="3130"/>
                      </a:cubicBezTo>
                      <a:cubicBezTo>
                        <a:pt x="5154" y="3153"/>
                        <a:pt x="5225" y="3144"/>
                        <a:pt x="5246" y="3164"/>
                      </a:cubicBezTo>
                      <a:cubicBezTo>
                        <a:pt x="5272" y="3189"/>
                        <a:pt x="5268" y="3274"/>
                        <a:pt x="5293" y="3300"/>
                      </a:cubicBezTo>
                      <a:cubicBezTo>
                        <a:pt x="5312" y="3321"/>
                        <a:pt x="5390" y="3314"/>
                        <a:pt x="5399" y="3341"/>
                      </a:cubicBezTo>
                      <a:cubicBezTo>
                        <a:pt x="5408" y="3369"/>
                        <a:pt x="5342" y="3412"/>
                        <a:pt x="5334" y="3440"/>
                      </a:cubicBezTo>
                      <a:cubicBezTo>
                        <a:pt x="5330" y="3455"/>
                        <a:pt x="5325" y="3490"/>
                        <a:pt x="5336" y="3500"/>
                      </a:cubicBezTo>
                      <a:cubicBezTo>
                        <a:pt x="5355" y="3519"/>
                        <a:pt x="5419" y="3489"/>
                        <a:pt x="5444" y="3500"/>
                      </a:cubicBezTo>
                      <a:cubicBezTo>
                        <a:pt x="5470" y="3512"/>
                        <a:pt x="5520" y="3557"/>
                        <a:pt x="5521" y="3586"/>
                      </a:cubicBezTo>
                      <a:cubicBezTo>
                        <a:pt x="5522" y="3611"/>
                        <a:pt x="5471" y="3642"/>
                        <a:pt x="5461" y="3665"/>
                      </a:cubicBezTo>
                      <a:cubicBezTo>
                        <a:pt x="5450" y="3690"/>
                        <a:pt x="5449" y="3747"/>
                        <a:pt x="5440" y="3773"/>
                      </a:cubicBezTo>
                      <a:cubicBezTo>
                        <a:pt x="5426" y="3816"/>
                        <a:pt x="5362" y="3889"/>
                        <a:pt x="5358" y="3934"/>
                      </a:cubicBezTo>
                      <a:cubicBezTo>
                        <a:pt x="5353" y="3985"/>
                        <a:pt x="5374" y="4100"/>
                        <a:pt x="5414" y="4132"/>
                      </a:cubicBezTo>
                      <a:cubicBezTo>
                        <a:pt x="5433" y="4148"/>
                        <a:pt x="5491" y="4126"/>
                        <a:pt x="5513" y="4138"/>
                      </a:cubicBezTo>
                      <a:cubicBezTo>
                        <a:pt x="5538" y="4150"/>
                        <a:pt x="5566" y="4201"/>
                        <a:pt x="5582" y="4224"/>
                      </a:cubicBezTo>
                      <a:cubicBezTo>
                        <a:pt x="5602" y="4251"/>
                        <a:pt x="5645" y="4307"/>
                        <a:pt x="5653" y="4340"/>
                      </a:cubicBezTo>
                      <a:cubicBezTo>
                        <a:pt x="5662" y="4372"/>
                        <a:pt x="5628" y="4446"/>
                        <a:pt x="5646" y="4474"/>
                      </a:cubicBezTo>
                      <a:cubicBezTo>
                        <a:pt x="5668" y="4509"/>
                        <a:pt x="5764" y="4515"/>
                        <a:pt x="5797" y="4540"/>
                      </a:cubicBezTo>
                      <a:cubicBezTo>
                        <a:pt x="5830" y="4564"/>
                        <a:pt x="5868" y="4642"/>
                        <a:pt x="5900" y="4667"/>
                      </a:cubicBezTo>
                      <a:cubicBezTo>
                        <a:pt x="5927" y="4687"/>
                        <a:pt x="6011" y="4691"/>
                        <a:pt x="6022" y="4723"/>
                      </a:cubicBezTo>
                      <a:cubicBezTo>
                        <a:pt x="6032" y="4753"/>
                        <a:pt x="5966" y="4805"/>
                        <a:pt x="5966" y="4837"/>
                      </a:cubicBezTo>
                      <a:cubicBezTo>
                        <a:pt x="5965" y="4880"/>
                        <a:pt x="6010" y="4963"/>
                        <a:pt x="6040" y="4994"/>
                      </a:cubicBezTo>
                      <a:cubicBezTo>
                        <a:pt x="6067" y="5022"/>
                        <a:pt x="6158" y="5032"/>
                        <a:pt x="6177" y="5065"/>
                      </a:cubicBezTo>
                      <a:cubicBezTo>
                        <a:pt x="6204" y="5112"/>
                        <a:pt x="6135" y="5237"/>
                        <a:pt x="6166" y="5282"/>
                      </a:cubicBezTo>
                      <a:cubicBezTo>
                        <a:pt x="6182" y="5306"/>
                        <a:pt x="6254" y="5300"/>
                        <a:pt x="6276" y="5319"/>
                      </a:cubicBezTo>
                      <a:cubicBezTo>
                        <a:pt x="6326" y="5364"/>
                        <a:pt x="6345" y="5513"/>
                        <a:pt x="6388" y="5564"/>
                      </a:cubicBezTo>
                      <a:cubicBezTo>
                        <a:pt x="6439" y="5623"/>
                        <a:pt x="6582" y="5693"/>
                        <a:pt x="6646" y="5736"/>
                      </a:cubicBezTo>
                      <a:cubicBezTo>
                        <a:pt x="6682" y="5760"/>
                        <a:pt x="6788" y="5790"/>
                        <a:pt x="6788" y="5834"/>
                      </a:cubicBezTo>
                      <a:cubicBezTo>
                        <a:pt x="6789" y="5880"/>
                        <a:pt x="6682" y="5931"/>
                        <a:pt x="6637" y="5942"/>
                      </a:cubicBezTo>
                      <a:cubicBezTo>
                        <a:pt x="6606" y="5949"/>
                        <a:pt x="6542" y="5914"/>
                        <a:pt x="6512" y="5923"/>
                      </a:cubicBezTo>
                      <a:cubicBezTo>
                        <a:pt x="6468" y="5937"/>
                        <a:pt x="6399" y="6006"/>
                        <a:pt x="6377" y="6047"/>
                      </a:cubicBezTo>
                      <a:cubicBezTo>
                        <a:pt x="6363" y="6074"/>
                        <a:pt x="6344" y="6141"/>
                        <a:pt x="6358" y="6168"/>
                      </a:cubicBezTo>
                      <a:cubicBezTo>
                        <a:pt x="6378" y="6207"/>
                        <a:pt x="6500" y="6207"/>
                        <a:pt x="6512" y="6249"/>
                      </a:cubicBezTo>
                      <a:cubicBezTo>
                        <a:pt x="6522" y="6283"/>
                        <a:pt x="6427" y="6340"/>
                        <a:pt x="6439" y="6374"/>
                      </a:cubicBezTo>
                      <a:cubicBezTo>
                        <a:pt x="6447" y="6397"/>
                        <a:pt x="6510" y="6398"/>
                        <a:pt x="6532" y="6409"/>
                      </a:cubicBezTo>
                      <a:cubicBezTo>
                        <a:pt x="6562" y="6425"/>
                        <a:pt x="6634" y="6451"/>
                        <a:pt x="6646" y="6482"/>
                      </a:cubicBezTo>
                      <a:cubicBezTo>
                        <a:pt x="6656" y="6510"/>
                        <a:pt x="6604" y="6566"/>
                        <a:pt x="6613" y="6594"/>
                      </a:cubicBezTo>
                      <a:cubicBezTo>
                        <a:pt x="6623" y="6630"/>
                        <a:pt x="6713" y="6657"/>
                        <a:pt x="6727" y="6692"/>
                      </a:cubicBezTo>
                      <a:cubicBezTo>
                        <a:pt x="6748" y="6745"/>
                        <a:pt x="6703" y="6863"/>
                        <a:pt x="6704" y="6920"/>
                      </a:cubicBezTo>
                      <a:cubicBezTo>
                        <a:pt x="6706" y="6982"/>
                        <a:pt x="6748" y="7104"/>
                        <a:pt x="6743" y="7167"/>
                      </a:cubicBezTo>
                      <a:cubicBezTo>
                        <a:pt x="6740" y="7217"/>
                        <a:pt x="6696" y="7309"/>
                        <a:pt x="6682" y="7357"/>
                      </a:cubicBezTo>
                      <a:cubicBezTo>
                        <a:pt x="6664" y="7415"/>
                        <a:pt x="6642" y="7535"/>
                        <a:pt x="6618" y="7591"/>
                      </a:cubicBezTo>
                      <a:cubicBezTo>
                        <a:pt x="6598" y="7639"/>
                        <a:pt x="6557" y="7745"/>
                        <a:pt x="6512" y="7769"/>
                      </a:cubicBezTo>
                      <a:cubicBezTo>
                        <a:pt x="6450" y="7801"/>
                        <a:pt x="6303" y="7746"/>
                        <a:pt x="6233" y="7752"/>
                      </a:cubicBezTo>
                      <a:cubicBezTo>
                        <a:pt x="6156" y="7758"/>
                        <a:pt x="6004" y="7795"/>
                        <a:pt x="5931" y="7823"/>
                      </a:cubicBezTo>
                      <a:cubicBezTo>
                        <a:pt x="5892" y="7838"/>
                        <a:pt x="5807" y="7869"/>
                        <a:pt x="5782" y="7903"/>
                      </a:cubicBezTo>
                      <a:cubicBezTo>
                        <a:pt x="5742" y="7958"/>
                        <a:pt x="5772" y="8115"/>
                        <a:pt x="5733" y="8171"/>
                      </a:cubicBezTo>
                      <a:cubicBezTo>
                        <a:pt x="5700" y="8219"/>
                        <a:pt x="5565" y="8243"/>
                        <a:pt x="5533" y="8293"/>
                      </a:cubicBezTo>
                      <a:cubicBezTo>
                        <a:pt x="5510" y="8328"/>
                        <a:pt x="5536" y="8424"/>
                        <a:pt x="5512" y="8458"/>
                      </a:cubicBezTo>
                      <a:cubicBezTo>
                        <a:pt x="5492" y="8485"/>
                        <a:pt x="5425" y="8508"/>
                        <a:pt x="5393" y="8514"/>
                      </a:cubicBezTo>
                      <a:cubicBezTo>
                        <a:pt x="5389" y="8515"/>
                        <a:pt x="5377" y="8513"/>
                        <a:pt x="5377" y="8513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1" name="Freeform 23"/>
                <p:cNvSpPr>
                  <a:spLocks/>
                </p:cNvSpPr>
                <p:nvPr/>
              </p:nvSpPr>
              <p:spPr bwMode="auto">
                <a:xfrm>
                  <a:off x="3859" y="668"/>
                  <a:ext cx="983" cy="1267"/>
                </a:xfrm>
                <a:custGeom>
                  <a:avLst/>
                  <a:gdLst>
                    <a:gd name="T0" fmla="*/ 4975 w 6058"/>
                    <a:gd name="T1" fmla="*/ 7687 h 8829"/>
                    <a:gd name="T2" fmla="*/ 5836 w 6058"/>
                    <a:gd name="T3" fmla="*/ 7194 h 8829"/>
                    <a:gd name="T4" fmla="*/ 6001 w 6058"/>
                    <a:gd name="T5" fmla="*/ 6543 h 8829"/>
                    <a:gd name="T6" fmla="*/ 5998 w 6058"/>
                    <a:gd name="T7" fmla="*/ 5674 h 8829"/>
                    <a:gd name="T8" fmla="*/ 5928 w 6058"/>
                    <a:gd name="T9" fmla="*/ 5152 h 8829"/>
                    <a:gd name="T10" fmla="*/ 5550 w 6058"/>
                    <a:gd name="T11" fmla="*/ 4594 h 8829"/>
                    <a:gd name="T12" fmla="*/ 4888 w 6058"/>
                    <a:gd name="T13" fmla="*/ 2662 h 8829"/>
                    <a:gd name="T14" fmla="*/ 4731 w 6058"/>
                    <a:gd name="T15" fmla="*/ 2196 h 8829"/>
                    <a:gd name="T16" fmla="*/ 4557 w 6058"/>
                    <a:gd name="T17" fmla="*/ 1705 h 8829"/>
                    <a:gd name="T18" fmla="*/ 4666 w 6058"/>
                    <a:gd name="T19" fmla="*/ 1391 h 8829"/>
                    <a:gd name="T20" fmla="*/ 4599 w 6058"/>
                    <a:gd name="T21" fmla="*/ 1060 h 8829"/>
                    <a:gd name="T22" fmla="*/ 4313 w 6058"/>
                    <a:gd name="T23" fmla="*/ 743 h 8829"/>
                    <a:gd name="T24" fmla="*/ 3828 w 6058"/>
                    <a:gd name="T25" fmla="*/ 477 h 8829"/>
                    <a:gd name="T26" fmla="*/ 3609 w 6058"/>
                    <a:gd name="T27" fmla="*/ 452 h 8829"/>
                    <a:gd name="T28" fmla="*/ 3494 w 6058"/>
                    <a:gd name="T29" fmla="*/ 247 h 8829"/>
                    <a:gd name="T30" fmla="*/ 3188 w 6058"/>
                    <a:gd name="T31" fmla="*/ 78 h 8829"/>
                    <a:gd name="T32" fmla="*/ 2797 w 6058"/>
                    <a:gd name="T33" fmla="*/ 214 h 8829"/>
                    <a:gd name="T34" fmla="*/ 2827 w 6058"/>
                    <a:gd name="T35" fmla="*/ 470 h 8829"/>
                    <a:gd name="T36" fmla="*/ 2588 w 6058"/>
                    <a:gd name="T37" fmla="*/ 631 h 8829"/>
                    <a:gd name="T38" fmla="*/ 2306 w 6058"/>
                    <a:gd name="T39" fmla="*/ 676 h 8829"/>
                    <a:gd name="T40" fmla="*/ 2203 w 6058"/>
                    <a:gd name="T41" fmla="*/ 846 h 8829"/>
                    <a:gd name="T42" fmla="*/ 2244 w 6058"/>
                    <a:gd name="T43" fmla="*/ 1218 h 8829"/>
                    <a:gd name="T44" fmla="*/ 2511 w 6058"/>
                    <a:gd name="T45" fmla="*/ 1353 h 8829"/>
                    <a:gd name="T46" fmla="*/ 2463 w 6058"/>
                    <a:gd name="T47" fmla="*/ 1588 h 8829"/>
                    <a:gd name="T48" fmla="*/ 2805 w 6058"/>
                    <a:gd name="T49" fmla="*/ 1972 h 8829"/>
                    <a:gd name="T50" fmla="*/ 2938 w 6058"/>
                    <a:gd name="T51" fmla="*/ 2263 h 8829"/>
                    <a:gd name="T52" fmla="*/ 2799 w 6058"/>
                    <a:gd name="T53" fmla="*/ 2561 h 8829"/>
                    <a:gd name="T54" fmla="*/ 2668 w 6058"/>
                    <a:gd name="T55" fmla="*/ 2766 h 8829"/>
                    <a:gd name="T56" fmla="*/ 2526 w 6058"/>
                    <a:gd name="T57" fmla="*/ 2929 h 8829"/>
                    <a:gd name="T58" fmla="*/ 2291 w 6058"/>
                    <a:gd name="T59" fmla="*/ 3049 h 8829"/>
                    <a:gd name="T60" fmla="*/ 2068 w 6058"/>
                    <a:gd name="T61" fmla="*/ 3120 h 8829"/>
                    <a:gd name="T62" fmla="*/ 1193 w 6058"/>
                    <a:gd name="T63" fmla="*/ 3834 h 8829"/>
                    <a:gd name="T64" fmla="*/ 894 w 6058"/>
                    <a:gd name="T65" fmla="*/ 3924 h 8829"/>
                    <a:gd name="T66" fmla="*/ 471 w 6058"/>
                    <a:gd name="T67" fmla="*/ 4060 h 8829"/>
                    <a:gd name="T68" fmla="*/ 34 w 6058"/>
                    <a:gd name="T69" fmla="*/ 4056 h 8829"/>
                    <a:gd name="T70" fmla="*/ 243 w 6058"/>
                    <a:gd name="T71" fmla="*/ 4507 h 8829"/>
                    <a:gd name="T72" fmla="*/ 353 w 6058"/>
                    <a:gd name="T73" fmla="*/ 4785 h 8829"/>
                    <a:gd name="T74" fmla="*/ 182 w 6058"/>
                    <a:gd name="T75" fmla="*/ 5015 h 8829"/>
                    <a:gd name="T76" fmla="*/ 337 w 6058"/>
                    <a:gd name="T77" fmla="*/ 5560 h 8829"/>
                    <a:gd name="T78" fmla="*/ 722 w 6058"/>
                    <a:gd name="T79" fmla="*/ 5728 h 8829"/>
                    <a:gd name="T80" fmla="*/ 958 w 6058"/>
                    <a:gd name="T81" fmla="*/ 5747 h 8829"/>
                    <a:gd name="T82" fmla="*/ 823 w 6058"/>
                    <a:gd name="T83" fmla="*/ 5990 h 8829"/>
                    <a:gd name="T84" fmla="*/ 1103 w 6058"/>
                    <a:gd name="T85" fmla="*/ 6171 h 8829"/>
                    <a:gd name="T86" fmla="*/ 1137 w 6058"/>
                    <a:gd name="T87" fmla="*/ 6379 h 8829"/>
                    <a:gd name="T88" fmla="*/ 1275 w 6058"/>
                    <a:gd name="T89" fmla="*/ 6609 h 8829"/>
                    <a:gd name="T90" fmla="*/ 1483 w 6058"/>
                    <a:gd name="T91" fmla="*/ 6652 h 8829"/>
                    <a:gd name="T92" fmla="*/ 1670 w 6058"/>
                    <a:gd name="T93" fmla="*/ 6438 h 8829"/>
                    <a:gd name="T94" fmla="*/ 1857 w 6058"/>
                    <a:gd name="T95" fmla="*/ 6470 h 8829"/>
                    <a:gd name="T96" fmla="*/ 1795 w 6058"/>
                    <a:gd name="T97" fmla="*/ 6605 h 8829"/>
                    <a:gd name="T98" fmla="*/ 1889 w 6058"/>
                    <a:gd name="T99" fmla="*/ 6870 h 8829"/>
                    <a:gd name="T100" fmla="*/ 2023 w 6058"/>
                    <a:gd name="T101" fmla="*/ 6923 h 8829"/>
                    <a:gd name="T102" fmla="*/ 2270 w 6058"/>
                    <a:gd name="T103" fmla="*/ 6803 h 8829"/>
                    <a:gd name="T104" fmla="*/ 2330 w 6058"/>
                    <a:gd name="T105" fmla="*/ 7250 h 8829"/>
                    <a:gd name="T106" fmla="*/ 2317 w 6058"/>
                    <a:gd name="T107" fmla="*/ 7529 h 8829"/>
                    <a:gd name="T108" fmla="*/ 2410 w 6058"/>
                    <a:gd name="T109" fmla="*/ 7781 h 8829"/>
                    <a:gd name="T110" fmla="*/ 2558 w 6058"/>
                    <a:gd name="T111" fmla="*/ 8116 h 8829"/>
                    <a:gd name="T112" fmla="*/ 2743 w 6058"/>
                    <a:gd name="T113" fmla="*/ 8439 h 8829"/>
                    <a:gd name="T114" fmla="*/ 3110 w 6058"/>
                    <a:gd name="T115" fmla="*/ 8514 h 8829"/>
                    <a:gd name="T116" fmla="*/ 3381 w 6058"/>
                    <a:gd name="T117" fmla="*/ 8557 h 8829"/>
                    <a:gd name="T118" fmla="*/ 3745 w 6058"/>
                    <a:gd name="T119" fmla="*/ 8639 h 8829"/>
                    <a:gd name="T120" fmla="*/ 4013 w 6058"/>
                    <a:gd name="T121" fmla="*/ 8826 h 8829"/>
                    <a:gd name="T122" fmla="*/ 4372 w 6058"/>
                    <a:gd name="T123" fmla="*/ 8523 h 8829"/>
                    <a:gd name="connsiteX0" fmla="*/ 7185 w 9958"/>
                    <a:gd name="connsiteY0" fmla="*/ 9651 h 9995"/>
                    <a:gd name="connsiteX1" fmla="*/ 7685 w 9958"/>
                    <a:gd name="connsiteY1" fmla="*/ 9102 h 9995"/>
                    <a:gd name="connsiteX2" fmla="*/ 8676 w 9958"/>
                    <a:gd name="connsiteY2" fmla="*/ 9980 h 9995"/>
                    <a:gd name="connsiteX3" fmla="*/ 8883 w 9958"/>
                    <a:gd name="connsiteY3" fmla="*/ 8438 h 9995"/>
                    <a:gd name="connsiteX4" fmla="*/ 9184 w 9958"/>
                    <a:gd name="connsiteY4" fmla="*/ 8444 h 9995"/>
                    <a:gd name="connsiteX5" fmla="*/ 9602 w 9958"/>
                    <a:gd name="connsiteY5" fmla="*/ 8146 h 9995"/>
                    <a:gd name="connsiteX6" fmla="*/ 9846 w 9958"/>
                    <a:gd name="connsiteY6" fmla="*/ 8032 h 9995"/>
                    <a:gd name="connsiteX7" fmla="*/ 9958 w 9958"/>
                    <a:gd name="connsiteY7" fmla="*/ 7787 h 9995"/>
                    <a:gd name="connsiteX8" fmla="*/ 9874 w 9958"/>
                    <a:gd name="connsiteY8" fmla="*/ 7409 h 9995"/>
                    <a:gd name="connsiteX9" fmla="*/ 9796 w 9958"/>
                    <a:gd name="connsiteY9" fmla="*/ 6930 h 9995"/>
                    <a:gd name="connsiteX10" fmla="*/ 9897 w 9958"/>
                    <a:gd name="connsiteY10" fmla="*/ 6640 h 9995"/>
                    <a:gd name="connsiteX11" fmla="*/ 9869 w 9958"/>
                    <a:gd name="connsiteY11" fmla="*/ 6425 h 9995"/>
                    <a:gd name="connsiteX12" fmla="*/ 9610 w 9958"/>
                    <a:gd name="connsiteY12" fmla="*/ 6237 h 9995"/>
                    <a:gd name="connsiteX13" fmla="*/ 9569 w 9958"/>
                    <a:gd name="connsiteY13" fmla="*/ 5999 h 9995"/>
                    <a:gd name="connsiteX14" fmla="*/ 9753 w 9958"/>
                    <a:gd name="connsiteY14" fmla="*/ 5833 h 9995"/>
                    <a:gd name="connsiteX15" fmla="*/ 9458 w 9958"/>
                    <a:gd name="connsiteY15" fmla="*/ 5665 h 9995"/>
                    <a:gd name="connsiteX16" fmla="*/ 9412 w 9958"/>
                    <a:gd name="connsiteY16" fmla="*/ 5497 h 9995"/>
                    <a:gd name="connsiteX17" fmla="*/ 9129 w 9958"/>
                    <a:gd name="connsiteY17" fmla="*/ 5201 h 9995"/>
                    <a:gd name="connsiteX18" fmla="*/ 8786 w 9958"/>
                    <a:gd name="connsiteY18" fmla="*/ 4559 h 9995"/>
                    <a:gd name="connsiteX19" fmla="*/ 8180 w 9958"/>
                    <a:gd name="connsiteY19" fmla="*/ 3327 h 9995"/>
                    <a:gd name="connsiteX20" fmla="*/ 8037 w 9958"/>
                    <a:gd name="connsiteY20" fmla="*/ 3013 h 9995"/>
                    <a:gd name="connsiteX21" fmla="*/ 7878 w 9958"/>
                    <a:gd name="connsiteY21" fmla="*/ 2879 h 9995"/>
                    <a:gd name="connsiteX22" fmla="*/ 7878 w 9958"/>
                    <a:gd name="connsiteY22" fmla="*/ 2596 h 9995"/>
                    <a:gd name="connsiteX23" fmla="*/ 7778 w 9958"/>
                    <a:gd name="connsiteY23" fmla="*/ 2485 h 9995"/>
                    <a:gd name="connsiteX24" fmla="*/ 7773 w 9958"/>
                    <a:gd name="connsiteY24" fmla="*/ 2135 h 9995"/>
                    <a:gd name="connsiteX25" fmla="*/ 7588 w 9958"/>
                    <a:gd name="connsiteY25" fmla="*/ 2012 h 9995"/>
                    <a:gd name="connsiteX26" fmla="*/ 7490 w 9958"/>
                    <a:gd name="connsiteY26" fmla="*/ 1929 h 9995"/>
                    <a:gd name="connsiteX27" fmla="*/ 7573 w 9958"/>
                    <a:gd name="connsiteY27" fmla="*/ 1822 h 9995"/>
                    <a:gd name="connsiteX28" fmla="*/ 7740 w 9958"/>
                    <a:gd name="connsiteY28" fmla="*/ 1751 h 9995"/>
                    <a:gd name="connsiteX29" fmla="*/ 7670 w 9958"/>
                    <a:gd name="connsiteY29" fmla="*/ 1573 h 9995"/>
                    <a:gd name="connsiteX30" fmla="*/ 7670 w 9958"/>
                    <a:gd name="connsiteY30" fmla="*/ 1431 h 9995"/>
                    <a:gd name="connsiteX31" fmla="*/ 7560 w 9958"/>
                    <a:gd name="connsiteY31" fmla="*/ 1367 h 9995"/>
                    <a:gd name="connsiteX32" fmla="*/ 7560 w 9958"/>
                    <a:gd name="connsiteY32" fmla="*/ 1199 h 9995"/>
                    <a:gd name="connsiteX33" fmla="*/ 7406 w 9958"/>
                    <a:gd name="connsiteY33" fmla="*/ 1094 h 9995"/>
                    <a:gd name="connsiteX34" fmla="*/ 7236 w 9958"/>
                    <a:gd name="connsiteY34" fmla="*/ 1091 h 9995"/>
                    <a:gd name="connsiteX35" fmla="*/ 7088 w 9958"/>
                    <a:gd name="connsiteY35" fmla="*/ 840 h 9995"/>
                    <a:gd name="connsiteX36" fmla="*/ 6837 w 9958"/>
                    <a:gd name="connsiteY36" fmla="*/ 697 h 9995"/>
                    <a:gd name="connsiteX37" fmla="*/ 6495 w 9958"/>
                    <a:gd name="connsiteY37" fmla="*/ 697 h 9995"/>
                    <a:gd name="connsiteX38" fmla="*/ 6287 w 9958"/>
                    <a:gd name="connsiteY38" fmla="*/ 538 h 9995"/>
                    <a:gd name="connsiteX39" fmla="*/ 6152 w 9958"/>
                    <a:gd name="connsiteY39" fmla="*/ 535 h 9995"/>
                    <a:gd name="connsiteX40" fmla="*/ 6036 w 9958"/>
                    <a:gd name="connsiteY40" fmla="*/ 465 h 9995"/>
                    <a:gd name="connsiteX41" fmla="*/ 5925 w 9958"/>
                    <a:gd name="connsiteY41" fmla="*/ 510 h 9995"/>
                    <a:gd name="connsiteX42" fmla="*/ 5656 w 9958"/>
                    <a:gd name="connsiteY42" fmla="*/ 456 h 9995"/>
                    <a:gd name="connsiteX43" fmla="*/ 5648 w 9958"/>
                    <a:gd name="connsiteY43" fmla="*/ 385 h 9995"/>
                    <a:gd name="connsiteX44" fmla="*/ 5736 w 9958"/>
                    <a:gd name="connsiteY44" fmla="*/ 278 h 9995"/>
                    <a:gd name="connsiteX45" fmla="*/ 5453 w 9958"/>
                    <a:gd name="connsiteY45" fmla="*/ 246 h 9995"/>
                    <a:gd name="connsiteX46" fmla="*/ 5467 w 9958"/>
                    <a:gd name="connsiteY46" fmla="*/ 157 h 9995"/>
                    <a:gd name="connsiteX47" fmla="*/ 5230 w 9958"/>
                    <a:gd name="connsiteY47" fmla="*/ 86 h 9995"/>
                    <a:gd name="connsiteX48" fmla="*/ 4907 w 9958"/>
                    <a:gd name="connsiteY48" fmla="*/ 1 h 9995"/>
                    <a:gd name="connsiteX49" fmla="*/ 4707 w 9958"/>
                    <a:gd name="connsiteY49" fmla="*/ 74 h 9995"/>
                    <a:gd name="connsiteX50" fmla="*/ 4585 w 9958"/>
                    <a:gd name="connsiteY50" fmla="*/ 240 h 9995"/>
                    <a:gd name="connsiteX51" fmla="*/ 4691 w 9958"/>
                    <a:gd name="connsiteY51" fmla="*/ 319 h 9995"/>
                    <a:gd name="connsiteX52" fmla="*/ 4608 w 9958"/>
                    <a:gd name="connsiteY52" fmla="*/ 406 h 9995"/>
                    <a:gd name="connsiteX53" fmla="*/ 4635 w 9958"/>
                    <a:gd name="connsiteY53" fmla="*/ 530 h 9995"/>
                    <a:gd name="connsiteX54" fmla="*/ 4545 w 9958"/>
                    <a:gd name="connsiteY54" fmla="*/ 639 h 9995"/>
                    <a:gd name="connsiteX55" fmla="*/ 4463 w 9958"/>
                    <a:gd name="connsiteY55" fmla="*/ 590 h 9995"/>
                    <a:gd name="connsiteX56" fmla="*/ 4240 w 9958"/>
                    <a:gd name="connsiteY56" fmla="*/ 713 h 9995"/>
                    <a:gd name="connsiteX57" fmla="*/ 4020 w 9958"/>
                    <a:gd name="connsiteY57" fmla="*/ 623 h 9995"/>
                    <a:gd name="connsiteX58" fmla="*/ 3935 w 9958"/>
                    <a:gd name="connsiteY58" fmla="*/ 781 h 9995"/>
                    <a:gd name="connsiteX59" fmla="*/ 3775 w 9958"/>
                    <a:gd name="connsiteY59" fmla="*/ 764 h 9995"/>
                    <a:gd name="connsiteX60" fmla="*/ 3761 w 9958"/>
                    <a:gd name="connsiteY60" fmla="*/ 868 h 9995"/>
                    <a:gd name="connsiteX61" fmla="*/ 3611 w 9958"/>
                    <a:gd name="connsiteY61" fmla="*/ 851 h 9995"/>
                    <a:gd name="connsiteX62" fmla="*/ 3605 w 9958"/>
                    <a:gd name="connsiteY62" fmla="*/ 956 h 9995"/>
                    <a:gd name="connsiteX63" fmla="*/ 3413 w 9958"/>
                    <a:gd name="connsiteY63" fmla="*/ 1063 h 9995"/>
                    <a:gd name="connsiteX64" fmla="*/ 3570 w 9958"/>
                    <a:gd name="connsiteY64" fmla="*/ 1176 h 9995"/>
                    <a:gd name="connsiteX65" fmla="*/ 3672 w 9958"/>
                    <a:gd name="connsiteY65" fmla="*/ 1378 h 9995"/>
                    <a:gd name="connsiteX66" fmla="*/ 3870 w 9958"/>
                    <a:gd name="connsiteY66" fmla="*/ 1304 h 9995"/>
                    <a:gd name="connsiteX67" fmla="*/ 3981 w 9958"/>
                    <a:gd name="connsiteY67" fmla="*/ 1429 h 9995"/>
                    <a:gd name="connsiteX68" fmla="*/ 4113 w 9958"/>
                    <a:gd name="connsiteY68" fmla="*/ 1530 h 9995"/>
                    <a:gd name="connsiteX69" fmla="*/ 3963 w 9958"/>
                    <a:gd name="connsiteY69" fmla="*/ 1594 h 9995"/>
                    <a:gd name="connsiteX70" fmla="*/ 3920 w 9958"/>
                    <a:gd name="connsiteY70" fmla="*/ 1708 h 9995"/>
                    <a:gd name="connsiteX71" fmla="*/ 4034 w 9958"/>
                    <a:gd name="connsiteY71" fmla="*/ 1797 h 9995"/>
                    <a:gd name="connsiteX72" fmla="*/ 4332 w 9958"/>
                    <a:gd name="connsiteY72" fmla="*/ 1943 h 9995"/>
                    <a:gd name="connsiteX73" fmla="*/ 4389 w 9958"/>
                    <a:gd name="connsiteY73" fmla="*/ 2104 h 9995"/>
                    <a:gd name="connsiteX74" fmla="*/ 4598 w 9958"/>
                    <a:gd name="connsiteY74" fmla="*/ 2232 h 9995"/>
                    <a:gd name="connsiteX75" fmla="*/ 4744 w 9958"/>
                    <a:gd name="connsiteY75" fmla="*/ 2341 h 9995"/>
                    <a:gd name="connsiteX76" fmla="*/ 4734 w 9958"/>
                    <a:gd name="connsiteY76" fmla="*/ 2443 h 9995"/>
                    <a:gd name="connsiteX77" fmla="*/ 4818 w 9958"/>
                    <a:gd name="connsiteY77" fmla="*/ 2561 h 9995"/>
                    <a:gd name="connsiteX78" fmla="*/ 4758 w 9958"/>
                    <a:gd name="connsiteY78" fmla="*/ 2648 h 9995"/>
                    <a:gd name="connsiteX79" fmla="*/ 4577 w 9958"/>
                    <a:gd name="connsiteY79" fmla="*/ 2716 h 9995"/>
                    <a:gd name="connsiteX80" fmla="*/ 4588 w 9958"/>
                    <a:gd name="connsiteY80" fmla="*/ 2899 h 9995"/>
                    <a:gd name="connsiteX81" fmla="*/ 4443 w 9958"/>
                    <a:gd name="connsiteY81" fmla="*/ 2997 h 9995"/>
                    <a:gd name="connsiteX82" fmla="*/ 4456 w 9958"/>
                    <a:gd name="connsiteY82" fmla="*/ 3112 h 9995"/>
                    <a:gd name="connsiteX83" fmla="*/ 4372 w 9958"/>
                    <a:gd name="connsiteY83" fmla="*/ 3131 h 9995"/>
                    <a:gd name="connsiteX84" fmla="*/ 4290 w 9958"/>
                    <a:gd name="connsiteY84" fmla="*/ 3220 h 9995"/>
                    <a:gd name="connsiteX85" fmla="*/ 4144 w 9958"/>
                    <a:gd name="connsiteY85" fmla="*/ 3155 h 9995"/>
                    <a:gd name="connsiteX86" fmla="*/ 4138 w 9958"/>
                    <a:gd name="connsiteY86" fmla="*/ 3315 h 9995"/>
                    <a:gd name="connsiteX87" fmla="*/ 4012 w 9958"/>
                    <a:gd name="connsiteY87" fmla="*/ 3281 h 9995"/>
                    <a:gd name="connsiteX88" fmla="*/ 3824 w 9958"/>
                    <a:gd name="connsiteY88" fmla="*/ 3343 h 9995"/>
                    <a:gd name="connsiteX89" fmla="*/ 3750 w 9958"/>
                    <a:gd name="connsiteY89" fmla="*/ 3451 h 9995"/>
                    <a:gd name="connsiteX90" fmla="*/ 3537 w 9958"/>
                    <a:gd name="connsiteY90" fmla="*/ 3417 h 9995"/>
                    <a:gd name="connsiteX91" fmla="*/ 3534 w 9958"/>
                    <a:gd name="connsiteY91" fmla="*/ 3618 h 9995"/>
                    <a:gd name="connsiteX92" fmla="*/ 3382 w 9958"/>
                    <a:gd name="connsiteY92" fmla="*/ 3532 h 9995"/>
                    <a:gd name="connsiteX93" fmla="*/ 3119 w 9958"/>
                    <a:gd name="connsiteY93" fmla="*/ 3635 h 9995"/>
                    <a:gd name="connsiteX94" fmla="*/ 2548 w 9958"/>
                    <a:gd name="connsiteY94" fmla="*/ 4041 h 9995"/>
                    <a:gd name="connsiteX95" fmla="*/ 1937 w 9958"/>
                    <a:gd name="connsiteY95" fmla="*/ 4341 h 9995"/>
                    <a:gd name="connsiteX96" fmla="*/ 1855 w 9958"/>
                    <a:gd name="connsiteY96" fmla="*/ 4493 h 9995"/>
                    <a:gd name="connsiteX97" fmla="*/ 1703 w 9958"/>
                    <a:gd name="connsiteY97" fmla="*/ 4438 h 9995"/>
                    <a:gd name="connsiteX98" fmla="*/ 1444 w 9958"/>
                    <a:gd name="connsiteY98" fmla="*/ 4442 h 9995"/>
                    <a:gd name="connsiteX99" fmla="*/ 1313 w 9958"/>
                    <a:gd name="connsiteY99" fmla="*/ 4609 h 9995"/>
                    <a:gd name="connsiteX100" fmla="*/ 1099 w 9958"/>
                    <a:gd name="connsiteY100" fmla="*/ 4718 h 9995"/>
                    <a:gd name="connsiteX101" fmla="*/ 745 w 9958"/>
                    <a:gd name="connsiteY101" fmla="*/ 4596 h 9995"/>
                    <a:gd name="connsiteX102" fmla="*/ 410 w 9958"/>
                    <a:gd name="connsiteY102" fmla="*/ 4531 h 9995"/>
                    <a:gd name="connsiteX103" fmla="*/ 194 w 9958"/>
                    <a:gd name="connsiteY103" fmla="*/ 4601 h 9995"/>
                    <a:gd name="connsiteX104" fmla="*/ 24 w 9958"/>
                    <a:gd name="connsiteY104" fmla="*/ 4592 h 9995"/>
                    <a:gd name="connsiteX105" fmla="*/ 46 w 9958"/>
                    <a:gd name="connsiteY105" fmla="*/ 4811 h 9995"/>
                    <a:gd name="connsiteX106" fmla="*/ 166 w 9958"/>
                    <a:gd name="connsiteY106" fmla="*/ 4982 h 9995"/>
                    <a:gd name="connsiteX107" fmla="*/ 369 w 9958"/>
                    <a:gd name="connsiteY107" fmla="*/ 5103 h 9995"/>
                    <a:gd name="connsiteX108" fmla="*/ 402 w 9958"/>
                    <a:gd name="connsiteY108" fmla="*/ 5249 h 9995"/>
                    <a:gd name="connsiteX109" fmla="*/ 592 w 9958"/>
                    <a:gd name="connsiteY109" fmla="*/ 5316 h 9995"/>
                    <a:gd name="connsiteX110" fmla="*/ 551 w 9958"/>
                    <a:gd name="connsiteY110" fmla="*/ 5418 h 9995"/>
                    <a:gd name="connsiteX111" fmla="*/ 272 w 9958"/>
                    <a:gd name="connsiteY111" fmla="*/ 5370 h 9995"/>
                    <a:gd name="connsiteX112" fmla="*/ 369 w 9958"/>
                    <a:gd name="connsiteY112" fmla="*/ 5569 h 9995"/>
                    <a:gd name="connsiteX113" fmla="*/ 268 w 9958"/>
                    <a:gd name="connsiteY113" fmla="*/ 5678 h 9995"/>
                    <a:gd name="connsiteX114" fmla="*/ 402 w 9958"/>
                    <a:gd name="connsiteY114" fmla="*/ 5858 h 9995"/>
                    <a:gd name="connsiteX115" fmla="*/ 597 w 9958"/>
                    <a:gd name="connsiteY115" fmla="*/ 6129 h 9995"/>
                    <a:gd name="connsiteX116" fmla="*/ 524 w 9958"/>
                    <a:gd name="connsiteY116" fmla="*/ 6295 h 9995"/>
                    <a:gd name="connsiteX117" fmla="*/ 727 w 9958"/>
                    <a:gd name="connsiteY117" fmla="*/ 6359 h 9995"/>
                    <a:gd name="connsiteX118" fmla="*/ 1064 w 9958"/>
                    <a:gd name="connsiteY118" fmla="*/ 6318 h 9995"/>
                    <a:gd name="connsiteX119" fmla="*/ 1160 w 9958"/>
                    <a:gd name="connsiteY119" fmla="*/ 6486 h 9995"/>
                    <a:gd name="connsiteX120" fmla="*/ 1330 w 9958"/>
                    <a:gd name="connsiteY120" fmla="*/ 6551 h 9995"/>
                    <a:gd name="connsiteX121" fmla="*/ 1468 w 9958"/>
                    <a:gd name="connsiteY121" fmla="*/ 6476 h 9995"/>
                    <a:gd name="connsiteX122" fmla="*/ 1549 w 9958"/>
                    <a:gd name="connsiteY122" fmla="*/ 6507 h 9995"/>
                    <a:gd name="connsiteX123" fmla="*/ 1518 w 9958"/>
                    <a:gd name="connsiteY123" fmla="*/ 6627 h 9995"/>
                    <a:gd name="connsiteX124" fmla="*/ 1338 w 9958"/>
                    <a:gd name="connsiteY124" fmla="*/ 6627 h 9995"/>
                    <a:gd name="connsiteX125" fmla="*/ 1327 w 9958"/>
                    <a:gd name="connsiteY125" fmla="*/ 6782 h 9995"/>
                    <a:gd name="connsiteX126" fmla="*/ 1518 w 9958"/>
                    <a:gd name="connsiteY126" fmla="*/ 6924 h 9995"/>
                    <a:gd name="connsiteX127" fmla="*/ 1780 w 9958"/>
                    <a:gd name="connsiteY127" fmla="*/ 6899 h 9995"/>
                    <a:gd name="connsiteX128" fmla="*/ 1789 w 9958"/>
                    <a:gd name="connsiteY128" fmla="*/ 6987 h 9995"/>
                    <a:gd name="connsiteX129" fmla="*/ 1929 w 9958"/>
                    <a:gd name="connsiteY129" fmla="*/ 7038 h 9995"/>
                    <a:gd name="connsiteX130" fmla="*/ 1934 w 9958"/>
                    <a:gd name="connsiteY130" fmla="*/ 7151 h 9995"/>
                    <a:gd name="connsiteX131" fmla="*/ 1845 w 9958"/>
                    <a:gd name="connsiteY131" fmla="*/ 7223 h 9995"/>
                    <a:gd name="connsiteX132" fmla="*/ 1898 w 9958"/>
                    <a:gd name="connsiteY132" fmla="*/ 7356 h 9995"/>
                    <a:gd name="connsiteX133" fmla="*/ 2012 w 9958"/>
                    <a:gd name="connsiteY133" fmla="*/ 7367 h 9995"/>
                    <a:gd name="connsiteX134" fmla="*/ 2073 w 9958"/>
                    <a:gd name="connsiteY134" fmla="*/ 7484 h 9995"/>
                    <a:gd name="connsiteX135" fmla="*/ 2246 w 9958"/>
                    <a:gd name="connsiteY135" fmla="*/ 7474 h 9995"/>
                    <a:gd name="connsiteX136" fmla="*/ 2348 w 9958"/>
                    <a:gd name="connsiteY136" fmla="*/ 7424 h 9995"/>
                    <a:gd name="connsiteX137" fmla="*/ 2416 w 9958"/>
                    <a:gd name="connsiteY137" fmla="*/ 7532 h 9995"/>
                    <a:gd name="connsiteX138" fmla="*/ 2522 w 9958"/>
                    <a:gd name="connsiteY138" fmla="*/ 7462 h 9995"/>
                    <a:gd name="connsiteX139" fmla="*/ 2725 w 9958"/>
                    <a:gd name="connsiteY139" fmla="*/ 7424 h 9995"/>
                    <a:gd name="connsiteX140" fmla="*/ 2725 w 9958"/>
                    <a:gd name="connsiteY140" fmla="*/ 7290 h 9995"/>
                    <a:gd name="connsiteX141" fmla="*/ 2888 w 9958"/>
                    <a:gd name="connsiteY141" fmla="*/ 7303 h 9995"/>
                    <a:gd name="connsiteX142" fmla="*/ 2969 w 9958"/>
                    <a:gd name="connsiteY142" fmla="*/ 7240 h 9995"/>
                    <a:gd name="connsiteX143" fmla="*/ 3033 w 9958"/>
                    <a:gd name="connsiteY143" fmla="*/ 7326 h 9995"/>
                    <a:gd name="connsiteX144" fmla="*/ 3116 w 9958"/>
                    <a:gd name="connsiteY144" fmla="*/ 7386 h 9995"/>
                    <a:gd name="connsiteX145" fmla="*/ 3172 w 9958"/>
                    <a:gd name="connsiteY145" fmla="*/ 7511 h 9995"/>
                    <a:gd name="connsiteX146" fmla="*/ 2931 w 9958"/>
                    <a:gd name="connsiteY146" fmla="*/ 7479 h 9995"/>
                    <a:gd name="connsiteX147" fmla="*/ 2870 w 9958"/>
                    <a:gd name="connsiteY147" fmla="*/ 7540 h 9995"/>
                    <a:gd name="connsiteX148" fmla="*/ 2959 w 9958"/>
                    <a:gd name="connsiteY148" fmla="*/ 7638 h 9995"/>
                    <a:gd name="connsiteX149" fmla="*/ 3086 w 9958"/>
                    <a:gd name="connsiteY149" fmla="*/ 7779 h 9995"/>
                    <a:gd name="connsiteX150" fmla="*/ 3136 w 9958"/>
                    <a:gd name="connsiteY150" fmla="*/ 7883 h 9995"/>
                    <a:gd name="connsiteX151" fmla="*/ 3281 w 9958"/>
                    <a:gd name="connsiteY151" fmla="*/ 7903 h 9995"/>
                    <a:gd name="connsiteX152" fmla="*/ 3307 w 9958"/>
                    <a:gd name="connsiteY152" fmla="*/ 7839 h 9995"/>
                    <a:gd name="connsiteX153" fmla="*/ 3449 w 9958"/>
                    <a:gd name="connsiteY153" fmla="*/ 7713 h 9995"/>
                    <a:gd name="connsiteX154" fmla="*/ 3583 w 9958"/>
                    <a:gd name="connsiteY154" fmla="*/ 7678 h 9995"/>
                    <a:gd name="connsiteX155" fmla="*/ 3715 w 9958"/>
                    <a:gd name="connsiteY155" fmla="*/ 7703 h 9995"/>
                    <a:gd name="connsiteX156" fmla="*/ 3778 w 9958"/>
                    <a:gd name="connsiteY156" fmla="*/ 7856 h 9995"/>
                    <a:gd name="connsiteX157" fmla="*/ 3755 w 9958"/>
                    <a:gd name="connsiteY157" fmla="*/ 8093 h 9995"/>
                    <a:gd name="connsiteX158" fmla="*/ 3814 w 9958"/>
                    <a:gd name="connsiteY158" fmla="*/ 8210 h 9995"/>
                    <a:gd name="connsiteX159" fmla="*/ 3796 w 9958"/>
                    <a:gd name="connsiteY159" fmla="*/ 8341 h 9995"/>
                    <a:gd name="connsiteX160" fmla="*/ 3950 w 9958"/>
                    <a:gd name="connsiteY160" fmla="*/ 8404 h 9995"/>
                    <a:gd name="connsiteX161" fmla="*/ 3793 w 9958"/>
                    <a:gd name="connsiteY161" fmla="*/ 8526 h 9995"/>
                    <a:gd name="connsiteX162" fmla="*/ 3657 w 9958"/>
                    <a:gd name="connsiteY162" fmla="*/ 8643 h 9995"/>
                    <a:gd name="connsiteX163" fmla="*/ 3888 w 9958"/>
                    <a:gd name="connsiteY163" fmla="*/ 8697 h 9995"/>
                    <a:gd name="connsiteX164" fmla="*/ 3946 w 9958"/>
                    <a:gd name="connsiteY164" fmla="*/ 8811 h 9995"/>
                    <a:gd name="connsiteX165" fmla="*/ 4212 w 9958"/>
                    <a:gd name="connsiteY165" fmla="*/ 8987 h 9995"/>
                    <a:gd name="connsiteX166" fmla="*/ 4176 w 9958"/>
                    <a:gd name="connsiteY166" fmla="*/ 9057 h 9995"/>
                    <a:gd name="connsiteX167" fmla="*/ 4191 w 9958"/>
                    <a:gd name="connsiteY167" fmla="*/ 9190 h 9995"/>
                    <a:gd name="connsiteX168" fmla="*/ 4304 w 9958"/>
                    <a:gd name="connsiteY168" fmla="*/ 9279 h 9995"/>
                    <a:gd name="connsiteX169" fmla="*/ 4304 w 9958"/>
                    <a:gd name="connsiteY169" fmla="*/ 9452 h 9995"/>
                    <a:gd name="connsiteX170" fmla="*/ 4496 w 9958"/>
                    <a:gd name="connsiteY170" fmla="*/ 9556 h 9995"/>
                    <a:gd name="connsiteX171" fmla="*/ 4656 w 9958"/>
                    <a:gd name="connsiteY171" fmla="*/ 9578 h 9995"/>
                    <a:gd name="connsiteX172" fmla="*/ 4922 w 9958"/>
                    <a:gd name="connsiteY172" fmla="*/ 9552 h 9995"/>
                    <a:gd name="connsiteX173" fmla="*/ 5102 w 9958"/>
                    <a:gd name="connsiteY173" fmla="*/ 9641 h 9995"/>
                    <a:gd name="connsiteX174" fmla="*/ 5197 w 9958"/>
                    <a:gd name="connsiteY174" fmla="*/ 9576 h 9995"/>
                    <a:gd name="connsiteX175" fmla="*/ 5394 w 9958"/>
                    <a:gd name="connsiteY175" fmla="*/ 9629 h 9995"/>
                    <a:gd name="connsiteX176" fmla="*/ 5549 w 9958"/>
                    <a:gd name="connsiteY176" fmla="*/ 9690 h 9995"/>
                    <a:gd name="connsiteX177" fmla="*/ 5863 w 9958"/>
                    <a:gd name="connsiteY177" fmla="*/ 9588 h 9995"/>
                    <a:gd name="connsiteX178" fmla="*/ 6057 w 9958"/>
                    <a:gd name="connsiteY178" fmla="*/ 9610 h 9995"/>
                    <a:gd name="connsiteX179" fmla="*/ 6150 w 9958"/>
                    <a:gd name="connsiteY179" fmla="*/ 9783 h 9995"/>
                    <a:gd name="connsiteX180" fmla="*/ 6475 w 9958"/>
                    <a:gd name="connsiteY180" fmla="*/ 9807 h 9995"/>
                    <a:gd name="connsiteX181" fmla="*/ 6483 w 9958"/>
                    <a:gd name="connsiteY181" fmla="*/ 9919 h 9995"/>
                    <a:gd name="connsiteX182" fmla="*/ 6592 w 9958"/>
                    <a:gd name="connsiteY182" fmla="*/ 9995 h 9995"/>
                    <a:gd name="connsiteX183" fmla="*/ 6743 w 9958"/>
                    <a:gd name="connsiteY183" fmla="*/ 9921 h 9995"/>
                    <a:gd name="connsiteX184" fmla="*/ 6880 w 9958"/>
                    <a:gd name="connsiteY184" fmla="*/ 9918 h 9995"/>
                    <a:gd name="connsiteX185" fmla="*/ 7185 w 9958"/>
                    <a:gd name="connsiteY185" fmla="*/ 9651 h 9995"/>
                    <a:gd name="connsiteX0" fmla="*/ 7215 w 10000"/>
                    <a:gd name="connsiteY0" fmla="*/ 9656 h 10082"/>
                    <a:gd name="connsiteX1" fmla="*/ 7717 w 10000"/>
                    <a:gd name="connsiteY1" fmla="*/ 9892 h 10082"/>
                    <a:gd name="connsiteX2" fmla="*/ 8713 w 10000"/>
                    <a:gd name="connsiteY2" fmla="*/ 9985 h 10082"/>
                    <a:gd name="connsiteX3" fmla="*/ 8920 w 10000"/>
                    <a:gd name="connsiteY3" fmla="*/ 8442 h 10082"/>
                    <a:gd name="connsiteX4" fmla="*/ 9223 w 10000"/>
                    <a:gd name="connsiteY4" fmla="*/ 8448 h 10082"/>
                    <a:gd name="connsiteX5" fmla="*/ 9642 w 10000"/>
                    <a:gd name="connsiteY5" fmla="*/ 8150 h 10082"/>
                    <a:gd name="connsiteX6" fmla="*/ 9888 w 10000"/>
                    <a:gd name="connsiteY6" fmla="*/ 8036 h 10082"/>
                    <a:gd name="connsiteX7" fmla="*/ 10000 w 10000"/>
                    <a:gd name="connsiteY7" fmla="*/ 7791 h 10082"/>
                    <a:gd name="connsiteX8" fmla="*/ 9916 w 10000"/>
                    <a:gd name="connsiteY8" fmla="*/ 7413 h 10082"/>
                    <a:gd name="connsiteX9" fmla="*/ 9837 w 10000"/>
                    <a:gd name="connsiteY9" fmla="*/ 6933 h 10082"/>
                    <a:gd name="connsiteX10" fmla="*/ 9939 w 10000"/>
                    <a:gd name="connsiteY10" fmla="*/ 6643 h 10082"/>
                    <a:gd name="connsiteX11" fmla="*/ 9911 w 10000"/>
                    <a:gd name="connsiteY11" fmla="*/ 6428 h 10082"/>
                    <a:gd name="connsiteX12" fmla="*/ 9651 w 10000"/>
                    <a:gd name="connsiteY12" fmla="*/ 6240 h 10082"/>
                    <a:gd name="connsiteX13" fmla="*/ 9609 w 10000"/>
                    <a:gd name="connsiteY13" fmla="*/ 6002 h 10082"/>
                    <a:gd name="connsiteX14" fmla="*/ 9794 w 10000"/>
                    <a:gd name="connsiteY14" fmla="*/ 5836 h 10082"/>
                    <a:gd name="connsiteX15" fmla="*/ 9498 w 10000"/>
                    <a:gd name="connsiteY15" fmla="*/ 5668 h 10082"/>
                    <a:gd name="connsiteX16" fmla="*/ 9452 w 10000"/>
                    <a:gd name="connsiteY16" fmla="*/ 5500 h 10082"/>
                    <a:gd name="connsiteX17" fmla="*/ 9168 w 10000"/>
                    <a:gd name="connsiteY17" fmla="*/ 5204 h 10082"/>
                    <a:gd name="connsiteX18" fmla="*/ 8823 w 10000"/>
                    <a:gd name="connsiteY18" fmla="*/ 4561 h 10082"/>
                    <a:gd name="connsiteX19" fmla="*/ 8215 w 10000"/>
                    <a:gd name="connsiteY19" fmla="*/ 3329 h 10082"/>
                    <a:gd name="connsiteX20" fmla="*/ 8071 w 10000"/>
                    <a:gd name="connsiteY20" fmla="*/ 3015 h 10082"/>
                    <a:gd name="connsiteX21" fmla="*/ 7911 w 10000"/>
                    <a:gd name="connsiteY21" fmla="*/ 2880 h 10082"/>
                    <a:gd name="connsiteX22" fmla="*/ 7911 w 10000"/>
                    <a:gd name="connsiteY22" fmla="*/ 2597 h 10082"/>
                    <a:gd name="connsiteX23" fmla="*/ 7811 w 10000"/>
                    <a:gd name="connsiteY23" fmla="*/ 2486 h 10082"/>
                    <a:gd name="connsiteX24" fmla="*/ 7806 w 10000"/>
                    <a:gd name="connsiteY24" fmla="*/ 2136 h 10082"/>
                    <a:gd name="connsiteX25" fmla="*/ 7620 w 10000"/>
                    <a:gd name="connsiteY25" fmla="*/ 2013 h 10082"/>
                    <a:gd name="connsiteX26" fmla="*/ 7522 w 10000"/>
                    <a:gd name="connsiteY26" fmla="*/ 1930 h 10082"/>
                    <a:gd name="connsiteX27" fmla="*/ 7605 w 10000"/>
                    <a:gd name="connsiteY27" fmla="*/ 1823 h 10082"/>
                    <a:gd name="connsiteX28" fmla="*/ 7773 w 10000"/>
                    <a:gd name="connsiteY28" fmla="*/ 1752 h 10082"/>
                    <a:gd name="connsiteX29" fmla="*/ 7702 w 10000"/>
                    <a:gd name="connsiteY29" fmla="*/ 1574 h 10082"/>
                    <a:gd name="connsiteX30" fmla="*/ 7702 w 10000"/>
                    <a:gd name="connsiteY30" fmla="*/ 1432 h 10082"/>
                    <a:gd name="connsiteX31" fmla="*/ 7592 w 10000"/>
                    <a:gd name="connsiteY31" fmla="*/ 1368 h 10082"/>
                    <a:gd name="connsiteX32" fmla="*/ 7592 w 10000"/>
                    <a:gd name="connsiteY32" fmla="*/ 1200 h 10082"/>
                    <a:gd name="connsiteX33" fmla="*/ 7437 w 10000"/>
                    <a:gd name="connsiteY33" fmla="*/ 1095 h 10082"/>
                    <a:gd name="connsiteX34" fmla="*/ 7267 w 10000"/>
                    <a:gd name="connsiteY34" fmla="*/ 1092 h 10082"/>
                    <a:gd name="connsiteX35" fmla="*/ 7118 w 10000"/>
                    <a:gd name="connsiteY35" fmla="*/ 840 h 10082"/>
                    <a:gd name="connsiteX36" fmla="*/ 6866 w 10000"/>
                    <a:gd name="connsiteY36" fmla="*/ 697 h 10082"/>
                    <a:gd name="connsiteX37" fmla="*/ 6522 w 10000"/>
                    <a:gd name="connsiteY37" fmla="*/ 697 h 10082"/>
                    <a:gd name="connsiteX38" fmla="*/ 6314 w 10000"/>
                    <a:gd name="connsiteY38" fmla="*/ 538 h 10082"/>
                    <a:gd name="connsiteX39" fmla="*/ 6178 w 10000"/>
                    <a:gd name="connsiteY39" fmla="*/ 535 h 10082"/>
                    <a:gd name="connsiteX40" fmla="*/ 6061 w 10000"/>
                    <a:gd name="connsiteY40" fmla="*/ 465 h 10082"/>
                    <a:gd name="connsiteX41" fmla="*/ 5950 w 10000"/>
                    <a:gd name="connsiteY41" fmla="*/ 510 h 10082"/>
                    <a:gd name="connsiteX42" fmla="*/ 5680 w 10000"/>
                    <a:gd name="connsiteY42" fmla="*/ 456 h 10082"/>
                    <a:gd name="connsiteX43" fmla="*/ 5672 w 10000"/>
                    <a:gd name="connsiteY43" fmla="*/ 385 h 10082"/>
                    <a:gd name="connsiteX44" fmla="*/ 5760 w 10000"/>
                    <a:gd name="connsiteY44" fmla="*/ 278 h 10082"/>
                    <a:gd name="connsiteX45" fmla="*/ 5476 w 10000"/>
                    <a:gd name="connsiteY45" fmla="*/ 246 h 10082"/>
                    <a:gd name="connsiteX46" fmla="*/ 5490 w 10000"/>
                    <a:gd name="connsiteY46" fmla="*/ 157 h 10082"/>
                    <a:gd name="connsiteX47" fmla="*/ 5252 w 10000"/>
                    <a:gd name="connsiteY47" fmla="*/ 86 h 10082"/>
                    <a:gd name="connsiteX48" fmla="*/ 4928 w 10000"/>
                    <a:gd name="connsiteY48" fmla="*/ 1 h 10082"/>
                    <a:gd name="connsiteX49" fmla="*/ 4727 w 10000"/>
                    <a:gd name="connsiteY49" fmla="*/ 74 h 10082"/>
                    <a:gd name="connsiteX50" fmla="*/ 4604 w 10000"/>
                    <a:gd name="connsiteY50" fmla="*/ 240 h 10082"/>
                    <a:gd name="connsiteX51" fmla="*/ 4711 w 10000"/>
                    <a:gd name="connsiteY51" fmla="*/ 319 h 10082"/>
                    <a:gd name="connsiteX52" fmla="*/ 4627 w 10000"/>
                    <a:gd name="connsiteY52" fmla="*/ 406 h 10082"/>
                    <a:gd name="connsiteX53" fmla="*/ 4655 w 10000"/>
                    <a:gd name="connsiteY53" fmla="*/ 530 h 10082"/>
                    <a:gd name="connsiteX54" fmla="*/ 4564 w 10000"/>
                    <a:gd name="connsiteY54" fmla="*/ 639 h 10082"/>
                    <a:gd name="connsiteX55" fmla="*/ 4482 w 10000"/>
                    <a:gd name="connsiteY55" fmla="*/ 590 h 10082"/>
                    <a:gd name="connsiteX56" fmla="*/ 4258 w 10000"/>
                    <a:gd name="connsiteY56" fmla="*/ 713 h 10082"/>
                    <a:gd name="connsiteX57" fmla="*/ 4037 w 10000"/>
                    <a:gd name="connsiteY57" fmla="*/ 623 h 10082"/>
                    <a:gd name="connsiteX58" fmla="*/ 3952 w 10000"/>
                    <a:gd name="connsiteY58" fmla="*/ 781 h 10082"/>
                    <a:gd name="connsiteX59" fmla="*/ 3791 w 10000"/>
                    <a:gd name="connsiteY59" fmla="*/ 764 h 10082"/>
                    <a:gd name="connsiteX60" fmla="*/ 3777 w 10000"/>
                    <a:gd name="connsiteY60" fmla="*/ 868 h 10082"/>
                    <a:gd name="connsiteX61" fmla="*/ 3626 w 10000"/>
                    <a:gd name="connsiteY61" fmla="*/ 851 h 10082"/>
                    <a:gd name="connsiteX62" fmla="*/ 3620 w 10000"/>
                    <a:gd name="connsiteY62" fmla="*/ 956 h 10082"/>
                    <a:gd name="connsiteX63" fmla="*/ 3427 w 10000"/>
                    <a:gd name="connsiteY63" fmla="*/ 1064 h 10082"/>
                    <a:gd name="connsiteX64" fmla="*/ 3585 w 10000"/>
                    <a:gd name="connsiteY64" fmla="*/ 1177 h 10082"/>
                    <a:gd name="connsiteX65" fmla="*/ 3687 w 10000"/>
                    <a:gd name="connsiteY65" fmla="*/ 1379 h 10082"/>
                    <a:gd name="connsiteX66" fmla="*/ 3886 w 10000"/>
                    <a:gd name="connsiteY66" fmla="*/ 1305 h 10082"/>
                    <a:gd name="connsiteX67" fmla="*/ 3998 w 10000"/>
                    <a:gd name="connsiteY67" fmla="*/ 1430 h 10082"/>
                    <a:gd name="connsiteX68" fmla="*/ 4130 w 10000"/>
                    <a:gd name="connsiteY68" fmla="*/ 1531 h 10082"/>
                    <a:gd name="connsiteX69" fmla="*/ 3980 w 10000"/>
                    <a:gd name="connsiteY69" fmla="*/ 1595 h 10082"/>
                    <a:gd name="connsiteX70" fmla="*/ 3937 w 10000"/>
                    <a:gd name="connsiteY70" fmla="*/ 1709 h 10082"/>
                    <a:gd name="connsiteX71" fmla="*/ 4051 w 10000"/>
                    <a:gd name="connsiteY71" fmla="*/ 1798 h 10082"/>
                    <a:gd name="connsiteX72" fmla="*/ 4350 w 10000"/>
                    <a:gd name="connsiteY72" fmla="*/ 1944 h 10082"/>
                    <a:gd name="connsiteX73" fmla="*/ 4408 w 10000"/>
                    <a:gd name="connsiteY73" fmla="*/ 2105 h 10082"/>
                    <a:gd name="connsiteX74" fmla="*/ 4617 w 10000"/>
                    <a:gd name="connsiteY74" fmla="*/ 2233 h 10082"/>
                    <a:gd name="connsiteX75" fmla="*/ 4764 w 10000"/>
                    <a:gd name="connsiteY75" fmla="*/ 2342 h 10082"/>
                    <a:gd name="connsiteX76" fmla="*/ 4754 w 10000"/>
                    <a:gd name="connsiteY76" fmla="*/ 2444 h 10082"/>
                    <a:gd name="connsiteX77" fmla="*/ 4838 w 10000"/>
                    <a:gd name="connsiteY77" fmla="*/ 2562 h 10082"/>
                    <a:gd name="connsiteX78" fmla="*/ 4778 w 10000"/>
                    <a:gd name="connsiteY78" fmla="*/ 2649 h 10082"/>
                    <a:gd name="connsiteX79" fmla="*/ 4596 w 10000"/>
                    <a:gd name="connsiteY79" fmla="*/ 2717 h 10082"/>
                    <a:gd name="connsiteX80" fmla="*/ 4607 w 10000"/>
                    <a:gd name="connsiteY80" fmla="*/ 2900 h 10082"/>
                    <a:gd name="connsiteX81" fmla="*/ 4462 w 10000"/>
                    <a:gd name="connsiteY81" fmla="*/ 2998 h 10082"/>
                    <a:gd name="connsiteX82" fmla="*/ 4475 w 10000"/>
                    <a:gd name="connsiteY82" fmla="*/ 3114 h 10082"/>
                    <a:gd name="connsiteX83" fmla="*/ 4390 w 10000"/>
                    <a:gd name="connsiteY83" fmla="*/ 3133 h 10082"/>
                    <a:gd name="connsiteX84" fmla="*/ 4308 w 10000"/>
                    <a:gd name="connsiteY84" fmla="*/ 3222 h 10082"/>
                    <a:gd name="connsiteX85" fmla="*/ 4161 w 10000"/>
                    <a:gd name="connsiteY85" fmla="*/ 3157 h 10082"/>
                    <a:gd name="connsiteX86" fmla="*/ 4155 w 10000"/>
                    <a:gd name="connsiteY86" fmla="*/ 3317 h 10082"/>
                    <a:gd name="connsiteX87" fmla="*/ 4029 w 10000"/>
                    <a:gd name="connsiteY87" fmla="*/ 3283 h 10082"/>
                    <a:gd name="connsiteX88" fmla="*/ 3840 w 10000"/>
                    <a:gd name="connsiteY88" fmla="*/ 3345 h 10082"/>
                    <a:gd name="connsiteX89" fmla="*/ 3766 w 10000"/>
                    <a:gd name="connsiteY89" fmla="*/ 3453 h 10082"/>
                    <a:gd name="connsiteX90" fmla="*/ 3552 w 10000"/>
                    <a:gd name="connsiteY90" fmla="*/ 3419 h 10082"/>
                    <a:gd name="connsiteX91" fmla="*/ 3549 w 10000"/>
                    <a:gd name="connsiteY91" fmla="*/ 3620 h 10082"/>
                    <a:gd name="connsiteX92" fmla="*/ 3396 w 10000"/>
                    <a:gd name="connsiteY92" fmla="*/ 3534 h 10082"/>
                    <a:gd name="connsiteX93" fmla="*/ 3132 w 10000"/>
                    <a:gd name="connsiteY93" fmla="*/ 3637 h 10082"/>
                    <a:gd name="connsiteX94" fmla="*/ 2559 w 10000"/>
                    <a:gd name="connsiteY94" fmla="*/ 4043 h 10082"/>
                    <a:gd name="connsiteX95" fmla="*/ 1945 w 10000"/>
                    <a:gd name="connsiteY95" fmla="*/ 4343 h 10082"/>
                    <a:gd name="connsiteX96" fmla="*/ 1863 w 10000"/>
                    <a:gd name="connsiteY96" fmla="*/ 4495 h 10082"/>
                    <a:gd name="connsiteX97" fmla="*/ 1710 w 10000"/>
                    <a:gd name="connsiteY97" fmla="*/ 4440 h 10082"/>
                    <a:gd name="connsiteX98" fmla="*/ 1450 w 10000"/>
                    <a:gd name="connsiteY98" fmla="*/ 4444 h 10082"/>
                    <a:gd name="connsiteX99" fmla="*/ 1319 w 10000"/>
                    <a:gd name="connsiteY99" fmla="*/ 4611 h 10082"/>
                    <a:gd name="connsiteX100" fmla="*/ 1104 w 10000"/>
                    <a:gd name="connsiteY100" fmla="*/ 4720 h 10082"/>
                    <a:gd name="connsiteX101" fmla="*/ 748 w 10000"/>
                    <a:gd name="connsiteY101" fmla="*/ 4598 h 10082"/>
                    <a:gd name="connsiteX102" fmla="*/ 412 w 10000"/>
                    <a:gd name="connsiteY102" fmla="*/ 4533 h 10082"/>
                    <a:gd name="connsiteX103" fmla="*/ 195 w 10000"/>
                    <a:gd name="connsiteY103" fmla="*/ 4603 h 10082"/>
                    <a:gd name="connsiteX104" fmla="*/ 24 w 10000"/>
                    <a:gd name="connsiteY104" fmla="*/ 4594 h 10082"/>
                    <a:gd name="connsiteX105" fmla="*/ 46 w 10000"/>
                    <a:gd name="connsiteY105" fmla="*/ 4813 h 10082"/>
                    <a:gd name="connsiteX106" fmla="*/ 167 w 10000"/>
                    <a:gd name="connsiteY106" fmla="*/ 4984 h 10082"/>
                    <a:gd name="connsiteX107" fmla="*/ 371 w 10000"/>
                    <a:gd name="connsiteY107" fmla="*/ 5106 h 10082"/>
                    <a:gd name="connsiteX108" fmla="*/ 404 w 10000"/>
                    <a:gd name="connsiteY108" fmla="*/ 5252 h 10082"/>
                    <a:gd name="connsiteX109" fmla="*/ 594 w 10000"/>
                    <a:gd name="connsiteY109" fmla="*/ 5319 h 10082"/>
                    <a:gd name="connsiteX110" fmla="*/ 553 w 10000"/>
                    <a:gd name="connsiteY110" fmla="*/ 5421 h 10082"/>
                    <a:gd name="connsiteX111" fmla="*/ 273 w 10000"/>
                    <a:gd name="connsiteY111" fmla="*/ 5373 h 10082"/>
                    <a:gd name="connsiteX112" fmla="*/ 371 w 10000"/>
                    <a:gd name="connsiteY112" fmla="*/ 5572 h 10082"/>
                    <a:gd name="connsiteX113" fmla="*/ 269 w 10000"/>
                    <a:gd name="connsiteY113" fmla="*/ 5681 h 10082"/>
                    <a:gd name="connsiteX114" fmla="*/ 404 w 10000"/>
                    <a:gd name="connsiteY114" fmla="*/ 5861 h 10082"/>
                    <a:gd name="connsiteX115" fmla="*/ 600 w 10000"/>
                    <a:gd name="connsiteY115" fmla="*/ 6132 h 10082"/>
                    <a:gd name="connsiteX116" fmla="*/ 526 w 10000"/>
                    <a:gd name="connsiteY116" fmla="*/ 6298 h 10082"/>
                    <a:gd name="connsiteX117" fmla="*/ 730 w 10000"/>
                    <a:gd name="connsiteY117" fmla="*/ 6362 h 10082"/>
                    <a:gd name="connsiteX118" fmla="*/ 1068 w 10000"/>
                    <a:gd name="connsiteY118" fmla="*/ 6321 h 10082"/>
                    <a:gd name="connsiteX119" fmla="*/ 1165 w 10000"/>
                    <a:gd name="connsiteY119" fmla="*/ 6489 h 10082"/>
                    <a:gd name="connsiteX120" fmla="*/ 1336 w 10000"/>
                    <a:gd name="connsiteY120" fmla="*/ 6554 h 10082"/>
                    <a:gd name="connsiteX121" fmla="*/ 1474 w 10000"/>
                    <a:gd name="connsiteY121" fmla="*/ 6479 h 10082"/>
                    <a:gd name="connsiteX122" fmla="*/ 1556 w 10000"/>
                    <a:gd name="connsiteY122" fmla="*/ 6510 h 10082"/>
                    <a:gd name="connsiteX123" fmla="*/ 1524 w 10000"/>
                    <a:gd name="connsiteY123" fmla="*/ 6630 h 10082"/>
                    <a:gd name="connsiteX124" fmla="*/ 1344 w 10000"/>
                    <a:gd name="connsiteY124" fmla="*/ 6630 h 10082"/>
                    <a:gd name="connsiteX125" fmla="*/ 1333 w 10000"/>
                    <a:gd name="connsiteY125" fmla="*/ 6785 h 10082"/>
                    <a:gd name="connsiteX126" fmla="*/ 1524 w 10000"/>
                    <a:gd name="connsiteY126" fmla="*/ 6927 h 10082"/>
                    <a:gd name="connsiteX127" fmla="*/ 1788 w 10000"/>
                    <a:gd name="connsiteY127" fmla="*/ 6902 h 10082"/>
                    <a:gd name="connsiteX128" fmla="*/ 1797 w 10000"/>
                    <a:gd name="connsiteY128" fmla="*/ 6990 h 10082"/>
                    <a:gd name="connsiteX129" fmla="*/ 1937 w 10000"/>
                    <a:gd name="connsiteY129" fmla="*/ 7042 h 10082"/>
                    <a:gd name="connsiteX130" fmla="*/ 1942 w 10000"/>
                    <a:gd name="connsiteY130" fmla="*/ 7155 h 10082"/>
                    <a:gd name="connsiteX131" fmla="*/ 1853 w 10000"/>
                    <a:gd name="connsiteY131" fmla="*/ 7227 h 10082"/>
                    <a:gd name="connsiteX132" fmla="*/ 1906 w 10000"/>
                    <a:gd name="connsiteY132" fmla="*/ 7360 h 10082"/>
                    <a:gd name="connsiteX133" fmla="*/ 2020 w 10000"/>
                    <a:gd name="connsiteY133" fmla="*/ 7371 h 10082"/>
                    <a:gd name="connsiteX134" fmla="*/ 2082 w 10000"/>
                    <a:gd name="connsiteY134" fmla="*/ 7488 h 10082"/>
                    <a:gd name="connsiteX135" fmla="*/ 2255 w 10000"/>
                    <a:gd name="connsiteY135" fmla="*/ 7478 h 10082"/>
                    <a:gd name="connsiteX136" fmla="*/ 2358 w 10000"/>
                    <a:gd name="connsiteY136" fmla="*/ 7428 h 10082"/>
                    <a:gd name="connsiteX137" fmla="*/ 2426 w 10000"/>
                    <a:gd name="connsiteY137" fmla="*/ 7536 h 10082"/>
                    <a:gd name="connsiteX138" fmla="*/ 2533 w 10000"/>
                    <a:gd name="connsiteY138" fmla="*/ 7466 h 10082"/>
                    <a:gd name="connsiteX139" fmla="*/ 2736 w 10000"/>
                    <a:gd name="connsiteY139" fmla="*/ 7428 h 10082"/>
                    <a:gd name="connsiteX140" fmla="*/ 2736 w 10000"/>
                    <a:gd name="connsiteY140" fmla="*/ 7294 h 10082"/>
                    <a:gd name="connsiteX141" fmla="*/ 2900 w 10000"/>
                    <a:gd name="connsiteY141" fmla="*/ 7307 h 10082"/>
                    <a:gd name="connsiteX142" fmla="*/ 2982 w 10000"/>
                    <a:gd name="connsiteY142" fmla="*/ 7244 h 10082"/>
                    <a:gd name="connsiteX143" fmla="*/ 3046 w 10000"/>
                    <a:gd name="connsiteY143" fmla="*/ 7330 h 10082"/>
                    <a:gd name="connsiteX144" fmla="*/ 3129 w 10000"/>
                    <a:gd name="connsiteY144" fmla="*/ 7390 h 10082"/>
                    <a:gd name="connsiteX145" fmla="*/ 3185 w 10000"/>
                    <a:gd name="connsiteY145" fmla="*/ 7515 h 10082"/>
                    <a:gd name="connsiteX146" fmla="*/ 2943 w 10000"/>
                    <a:gd name="connsiteY146" fmla="*/ 7483 h 10082"/>
                    <a:gd name="connsiteX147" fmla="*/ 2882 w 10000"/>
                    <a:gd name="connsiteY147" fmla="*/ 7544 h 10082"/>
                    <a:gd name="connsiteX148" fmla="*/ 2971 w 10000"/>
                    <a:gd name="connsiteY148" fmla="*/ 7642 h 10082"/>
                    <a:gd name="connsiteX149" fmla="*/ 3099 w 10000"/>
                    <a:gd name="connsiteY149" fmla="*/ 7783 h 10082"/>
                    <a:gd name="connsiteX150" fmla="*/ 3149 w 10000"/>
                    <a:gd name="connsiteY150" fmla="*/ 7887 h 10082"/>
                    <a:gd name="connsiteX151" fmla="*/ 3295 w 10000"/>
                    <a:gd name="connsiteY151" fmla="*/ 7907 h 10082"/>
                    <a:gd name="connsiteX152" fmla="*/ 3321 w 10000"/>
                    <a:gd name="connsiteY152" fmla="*/ 7843 h 10082"/>
                    <a:gd name="connsiteX153" fmla="*/ 3464 w 10000"/>
                    <a:gd name="connsiteY153" fmla="*/ 7717 h 10082"/>
                    <a:gd name="connsiteX154" fmla="*/ 3598 w 10000"/>
                    <a:gd name="connsiteY154" fmla="*/ 7682 h 10082"/>
                    <a:gd name="connsiteX155" fmla="*/ 3731 w 10000"/>
                    <a:gd name="connsiteY155" fmla="*/ 7707 h 10082"/>
                    <a:gd name="connsiteX156" fmla="*/ 3794 w 10000"/>
                    <a:gd name="connsiteY156" fmla="*/ 7860 h 10082"/>
                    <a:gd name="connsiteX157" fmla="*/ 3771 w 10000"/>
                    <a:gd name="connsiteY157" fmla="*/ 8097 h 10082"/>
                    <a:gd name="connsiteX158" fmla="*/ 3830 w 10000"/>
                    <a:gd name="connsiteY158" fmla="*/ 8214 h 10082"/>
                    <a:gd name="connsiteX159" fmla="*/ 3812 w 10000"/>
                    <a:gd name="connsiteY159" fmla="*/ 8345 h 10082"/>
                    <a:gd name="connsiteX160" fmla="*/ 3967 w 10000"/>
                    <a:gd name="connsiteY160" fmla="*/ 8408 h 10082"/>
                    <a:gd name="connsiteX161" fmla="*/ 3809 w 10000"/>
                    <a:gd name="connsiteY161" fmla="*/ 8530 h 10082"/>
                    <a:gd name="connsiteX162" fmla="*/ 3672 w 10000"/>
                    <a:gd name="connsiteY162" fmla="*/ 8647 h 10082"/>
                    <a:gd name="connsiteX163" fmla="*/ 3904 w 10000"/>
                    <a:gd name="connsiteY163" fmla="*/ 8701 h 10082"/>
                    <a:gd name="connsiteX164" fmla="*/ 3963 w 10000"/>
                    <a:gd name="connsiteY164" fmla="*/ 8815 h 10082"/>
                    <a:gd name="connsiteX165" fmla="*/ 4230 w 10000"/>
                    <a:gd name="connsiteY165" fmla="*/ 8991 h 10082"/>
                    <a:gd name="connsiteX166" fmla="*/ 4194 w 10000"/>
                    <a:gd name="connsiteY166" fmla="*/ 9062 h 10082"/>
                    <a:gd name="connsiteX167" fmla="*/ 4209 w 10000"/>
                    <a:gd name="connsiteY167" fmla="*/ 9195 h 10082"/>
                    <a:gd name="connsiteX168" fmla="*/ 4322 w 10000"/>
                    <a:gd name="connsiteY168" fmla="*/ 9284 h 10082"/>
                    <a:gd name="connsiteX169" fmla="*/ 4322 w 10000"/>
                    <a:gd name="connsiteY169" fmla="*/ 9457 h 10082"/>
                    <a:gd name="connsiteX170" fmla="*/ 4515 w 10000"/>
                    <a:gd name="connsiteY170" fmla="*/ 9561 h 10082"/>
                    <a:gd name="connsiteX171" fmla="*/ 4676 w 10000"/>
                    <a:gd name="connsiteY171" fmla="*/ 9583 h 10082"/>
                    <a:gd name="connsiteX172" fmla="*/ 4943 w 10000"/>
                    <a:gd name="connsiteY172" fmla="*/ 9557 h 10082"/>
                    <a:gd name="connsiteX173" fmla="*/ 5124 w 10000"/>
                    <a:gd name="connsiteY173" fmla="*/ 9646 h 10082"/>
                    <a:gd name="connsiteX174" fmla="*/ 5219 w 10000"/>
                    <a:gd name="connsiteY174" fmla="*/ 9581 h 10082"/>
                    <a:gd name="connsiteX175" fmla="*/ 5417 w 10000"/>
                    <a:gd name="connsiteY175" fmla="*/ 9634 h 10082"/>
                    <a:gd name="connsiteX176" fmla="*/ 5572 w 10000"/>
                    <a:gd name="connsiteY176" fmla="*/ 9695 h 10082"/>
                    <a:gd name="connsiteX177" fmla="*/ 5888 w 10000"/>
                    <a:gd name="connsiteY177" fmla="*/ 9593 h 10082"/>
                    <a:gd name="connsiteX178" fmla="*/ 6083 w 10000"/>
                    <a:gd name="connsiteY178" fmla="*/ 9615 h 10082"/>
                    <a:gd name="connsiteX179" fmla="*/ 6176 w 10000"/>
                    <a:gd name="connsiteY179" fmla="*/ 9788 h 10082"/>
                    <a:gd name="connsiteX180" fmla="*/ 6502 w 10000"/>
                    <a:gd name="connsiteY180" fmla="*/ 9812 h 10082"/>
                    <a:gd name="connsiteX181" fmla="*/ 6510 w 10000"/>
                    <a:gd name="connsiteY181" fmla="*/ 9924 h 10082"/>
                    <a:gd name="connsiteX182" fmla="*/ 6620 w 10000"/>
                    <a:gd name="connsiteY182" fmla="*/ 10000 h 10082"/>
                    <a:gd name="connsiteX183" fmla="*/ 6771 w 10000"/>
                    <a:gd name="connsiteY183" fmla="*/ 9926 h 10082"/>
                    <a:gd name="connsiteX184" fmla="*/ 6909 w 10000"/>
                    <a:gd name="connsiteY184" fmla="*/ 9923 h 10082"/>
                    <a:gd name="connsiteX185" fmla="*/ 7215 w 10000"/>
                    <a:gd name="connsiteY185" fmla="*/ 9656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</a:cxnLst>
                  <a:rect l="l" t="t" r="r" b="b"/>
                  <a:pathLst>
                    <a:path w="10000" h="10082">
                      <a:moveTo>
                        <a:pt x="7215" y="9656"/>
                      </a:moveTo>
                      <a:cubicBezTo>
                        <a:pt x="7351" y="9524"/>
                        <a:pt x="7468" y="9837"/>
                        <a:pt x="7717" y="9892"/>
                      </a:cubicBezTo>
                      <a:cubicBezTo>
                        <a:pt x="7966" y="9947"/>
                        <a:pt x="8513" y="10227"/>
                        <a:pt x="8713" y="9985"/>
                      </a:cubicBezTo>
                      <a:cubicBezTo>
                        <a:pt x="8913" y="9743"/>
                        <a:pt x="8835" y="8698"/>
                        <a:pt x="8920" y="8442"/>
                      </a:cubicBezTo>
                      <a:cubicBezTo>
                        <a:pt x="9006" y="8186"/>
                        <a:pt x="9153" y="8468"/>
                        <a:pt x="9223" y="8448"/>
                      </a:cubicBezTo>
                      <a:cubicBezTo>
                        <a:pt x="9363" y="8410"/>
                        <a:pt x="9526" y="8217"/>
                        <a:pt x="9642" y="8150"/>
                      </a:cubicBezTo>
                      <a:cubicBezTo>
                        <a:pt x="9699" y="8117"/>
                        <a:pt x="9844" y="8077"/>
                        <a:pt x="9888" y="8036"/>
                      </a:cubicBezTo>
                      <a:cubicBezTo>
                        <a:pt x="9944" y="7984"/>
                        <a:pt x="9992" y="7855"/>
                        <a:pt x="10000" y="7791"/>
                      </a:cubicBezTo>
                      <a:cubicBezTo>
                        <a:pt x="10010" y="7696"/>
                        <a:pt x="9934" y="7508"/>
                        <a:pt x="9916" y="7413"/>
                      </a:cubicBezTo>
                      <a:cubicBezTo>
                        <a:pt x="9893" y="7294"/>
                        <a:pt x="9826" y="7054"/>
                        <a:pt x="9837" y="6933"/>
                      </a:cubicBezTo>
                      <a:cubicBezTo>
                        <a:pt x="9844" y="6858"/>
                        <a:pt x="9931" y="6718"/>
                        <a:pt x="9939" y="6643"/>
                      </a:cubicBezTo>
                      <a:cubicBezTo>
                        <a:pt x="9946" y="6590"/>
                        <a:pt x="9944" y="6476"/>
                        <a:pt x="9911" y="6428"/>
                      </a:cubicBezTo>
                      <a:cubicBezTo>
                        <a:pt x="9872" y="6369"/>
                        <a:pt x="9692" y="6298"/>
                        <a:pt x="9651" y="6240"/>
                      </a:cubicBezTo>
                      <a:cubicBezTo>
                        <a:pt x="9613" y="6185"/>
                        <a:pt x="9585" y="6059"/>
                        <a:pt x="9609" y="6002"/>
                      </a:cubicBezTo>
                      <a:cubicBezTo>
                        <a:pt x="9628" y="5952"/>
                        <a:pt x="9803" y="5888"/>
                        <a:pt x="9794" y="5836"/>
                      </a:cubicBezTo>
                      <a:cubicBezTo>
                        <a:pt x="9785" y="5771"/>
                        <a:pt x="9546" y="5725"/>
                        <a:pt x="9498" y="5668"/>
                      </a:cubicBezTo>
                      <a:cubicBezTo>
                        <a:pt x="9467" y="5631"/>
                        <a:pt x="9475" y="5540"/>
                        <a:pt x="9452" y="5500"/>
                      </a:cubicBezTo>
                      <a:cubicBezTo>
                        <a:pt x="9403" y="5417"/>
                        <a:pt x="9226" y="5284"/>
                        <a:pt x="9168" y="5204"/>
                      </a:cubicBezTo>
                      <a:cubicBezTo>
                        <a:pt x="9055" y="5051"/>
                        <a:pt x="8906" y="4723"/>
                        <a:pt x="8823" y="4561"/>
                      </a:cubicBezTo>
                      <a:cubicBezTo>
                        <a:pt x="8665" y="4255"/>
                        <a:pt x="8362" y="3638"/>
                        <a:pt x="8215" y="3329"/>
                      </a:cubicBezTo>
                      <a:cubicBezTo>
                        <a:pt x="8176" y="3251"/>
                        <a:pt x="8127" y="3088"/>
                        <a:pt x="8071" y="3015"/>
                      </a:cubicBezTo>
                      <a:cubicBezTo>
                        <a:pt x="8041" y="2976"/>
                        <a:pt x="7933" y="2920"/>
                        <a:pt x="7911" y="2880"/>
                      </a:cubicBezTo>
                      <a:cubicBezTo>
                        <a:pt x="7878" y="2814"/>
                        <a:pt x="7941" y="2665"/>
                        <a:pt x="7911" y="2597"/>
                      </a:cubicBezTo>
                      <a:cubicBezTo>
                        <a:pt x="7898" y="2566"/>
                        <a:pt x="7824" y="2518"/>
                        <a:pt x="7811" y="2486"/>
                      </a:cubicBezTo>
                      <a:cubicBezTo>
                        <a:pt x="7774" y="2402"/>
                        <a:pt x="7855" y="2217"/>
                        <a:pt x="7806" y="2136"/>
                      </a:cubicBezTo>
                      <a:cubicBezTo>
                        <a:pt x="7781" y="2096"/>
                        <a:pt x="7663" y="2046"/>
                        <a:pt x="7620" y="2013"/>
                      </a:cubicBezTo>
                      <a:cubicBezTo>
                        <a:pt x="7593" y="1994"/>
                        <a:pt x="7526" y="1957"/>
                        <a:pt x="7522" y="1930"/>
                      </a:cubicBezTo>
                      <a:cubicBezTo>
                        <a:pt x="7517" y="1900"/>
                        <a:pt x="7575" y="1844"/>
                        <a:pt x="7605" y="1823"/>
                      </a:cubicBezTo>
                      <a:cubicBezTo>
                        <a:pt x="7639" y="1798"/>
                        <a:pt x="7754" y="1784"/>
                        <a:pt x="7773" y="1752"/>
                      </a:cubicBezTo>
                      <a:cubicBezTo>
                        <a:pt x="7797" y="1709"/>
                        <a:pt x="7712" y="1620"/>
                        <a:pt x="7702" y="1574"/>
                      </a:cubicBezTo>
                      <a:cubicBezTo>
                        <a:pt x="7696" y="1539"/>
                        <a:pt x="7725" y="1463"/>
                        <a:pt x="7702" y="1432"/>
                      </a:cubicBezTo>
                      <a:cubicBezTo>
                        <a:pt x="7687" y="1409"/>
                        <a:pt x="7606" y="1391"/>
                        <a:pt x="7592" y="1368"/>
                      </a:cubicBezTo>
                      <a:cubicBezTo>
                        <a:pt x="7565" y="1330"/>
                        <a:pt x="7615" y="1238"/>
                        <a:pt x="7592" y="1200"/>
                      </a:cubicBezTo>
                      <a:cubicBezTo>
                        <a:pt x="7570" y="1166"/>
                        <a:pt x="7487" y="1109"/>
                        <a:pt x="7437" y="1095"/>
                      </a:cubicBezTo>
                      <a:cubicBezTo>
                        <a:pt x="7399" y="1083"/>
                        <a:pt x="7302" y="1109"/>
                        <a:pt x="7267" y="1092"/>
                      </a:cubicBezTo>
                      <a:cubicBezTo>
                        <a:pt x="7185" y="1053"/>
                        <a:pt x="7175" y="894"/>
                        <a:pt x="7118" y="840"/>
                      </a:cubicBezTo>
                      <a:cubicBezTo>
                        <a:pt x="7070" y="794"/>
                        <a:pt x="6943" y="716"/>
                        <a:pt x="6866" y="697"/>
                      </a:cubicBezTo>
                      <a:cubicBezTo>
                        <a:pt x="6785" y="676"/>
                        <a:pt x="6600" y="721"/>
                        <a:pt x="6522" y="697"/>
                      </a:cubicBezTo>
                      <a:cubicBezTo>
                        <a:pt x="6451" y="675"/>
                        <a:pt x="6383" y="561"/>
                        <a:pt x="6314" y="538"/>
                      </a:cubicBezTo>
                      <a:cubicBezTo>
                        <a:pt x="6282" y="528"/>
                        <a:pt x="6209" y="543"/>
                        <a:pt x="6178" y="535"/>
                      </a:cubicBezTo>
                      <a:cubicBezTo>
                        <a:pt x="6143" y="525"/>
                        <a:pt x="6100" y="468"/>
                        <a:pt x="6061" y="465"/>
                      </a:cubicBezTo>
                      <a:cubicBezTo>
                        <a:pt x="6030" y="462"/>
                        <a:pt x="5982" y="507"/>
                        <a:pt x="5950" y="510"/>
                      </a:cubicBezTo>
                      <a:cubicBezTo>
                        <a:pt x="5881" y="516"/>
                        <a:pt x="5725" y="493"/>
                        <a:pt x="5680" y="456"/>
                      </a:cubicBezTo>
                      <a:cubicBezTo>
                        <a:pt x="5664" y="442"/>
                        <a:pt x="5665" y="402"/>
                        <a:pt x="5672" y="385"/>
                      </a:cubicBezTo>
                      <a:cubicBezTo>
                        <a:pt x="5680" y="355"/>
                        <a:pt x="5779" y="305"/>
                        <a:pt x="5760" y="278"/>
                      </a:cubicBezTo>
                      <a:cubicBezTo>
                        <a:pt x="5728" y="234"/>
                        <a:pt x="5519" y="285"/>
                        <a:pt x="5476" y="246"/>
                      </a:cubicBezTo>
                      <a:cubicBezTo>
                        <a:pt x="5457" y="228"/>
                        <a:pt x="5506" y="176"/>
                        <a:pt x="5490" y="157"/>
                      </a:cubicBezTo>
                      <a:cubicBezTo>
                        <a:pt x="5458" y="119"/>
                        <a:pt x="5312" y="103"/>
                        <a:pt x="5252" y="86"/>
                      </a:cubicBezTo>
                      <a:cubicBezTo>
                        <a:pt x="5173" y="65"/>
                        <a:pt x="5014" y="-2"/>
                        <a:pt x="4928" y="1"/>
                      </a:cubicBezTo>
                      <a:cubicBezTo>
                        <a:pt x="4871" y="4"/>
                        <a:pt x="4767" y="47"/>
                        <a:pt x="4727" y="74"/>
                      </a:cubicBezTo>
                      <a:cubicBezTo>
                        <a:pt x="4681" y="108"/>
                        <a:pt x="4596" y="194"/>
                        <a:pt x="4604" y="240"/>
                      </a:cubicBezTo>
                      <a:cubicBezTo>
                        <a:pt x="4611" y="266"/>
                        <a:pt x="4707" y="292"/>
                        <a:pt x="4711" y="319"/>
                      </a:cubicBezTo>
                      <a:cubicBezTo>
                        <a:pt x="4714" y="345"/>
                        <a:pt x="4634" y="380"/>
                        <a:pt x="4627" y="406"/>
                      </a:cubicBezTo>
                      <a:cubicBezTo>
                        <a:pt x="4617" y="436"/>
                        <a:pt x="4663" y="500"/>
                        <a:pt x="4655" y="530"/>
                      </a:cubicBezTo>
                      <a:cubicBezTo>
                        <a:pt x="4646" y="561"/>
                        <a:pt x="4609" y="633"/>
                        <a:pt x="4564" y="639"/>
                      </a:cubicBezTo>
                      <a:cubicBezTo>
                        <a:pt x="4538" y="641"/>
                        <a:pt x="4508" y="590"/>
                        <a:pt x="4482" y="590"/>
                      </a:cubicBezTo>
                      <a:cubicBezTo>
                        <a:pt x="4409" y="589"/>
                        <a:pt x="4329" y="709"/>
                        <a:pt x="4258" y="713"/>
                      </a:cubicBezTo>
                      <a:cubicBezTo>
                        <a:pt x="4195" y="716"/>
                        <a:pt x="4099" y="610"/>
                        <a:pt x="4037" y="623"/>
                      </a:cubicBezTo>
                      <a:cubicBezTo>
                        <a:pt x="3980" y="638"/>
                        <a:pt x="4004" y="759"/>
                        <a:pt x="3952" y="781"/>
                      </a:cubicBezTo>
                      <a:cubicBezTo>
                        <a:pt x="3916" y="794"/>
                        <a:pt x="3822" y="747"/>
                        <a:pt x="3791" y="764"/>
                      </a:cubicBezTo>
                      <a:cubicBezTo>
                        <a:pt x="3761" y="780"/>
                        <a:pt x="3807" y="851"/>
                        <a:pt x="3777" y="868"/>
                      </a:cubicBezTo>
                      <a:cubicBezTo>
                        <a:pt x="3748" y="884"/>
                        <a:pt x="3656" y="834"/>
                        <a:pt x="3626" y="851"/>
                      </a:cubicBezTo>
                      <a:cubicBezTo>
                        <a:pt x="3595" y="867"/>
                        <a:pt x="3636" y="932"/>
                        <a:pt x="3620" y="956"/>
                      </a:cubicBezTo>
                      <a:cubicBezTo>
                        <a:pt x="3591" y="994"/>
                        <a:pt x="3430" y="1021"/>
                        <a:pt x="3427" y="1064"/>
                      </a:cubicBezTo>
                      <a:cubicBezTo>
                        <a:pt x="3424" y="1102"/>
                        <a:pt x="3555" y="1144"/>
                        <a:pt x="3585" y="1177"/>
                      </a:cubicBezTo>
                      <a:cubicBezTo>
                        <a:pt x="3626" y="1223"/>
                        <a:pt x="3615" y="1359"/>
                        <a:pt x="3687" y="1379"/>
                      </a:cubicBezTo>
                      <a:cubicBezTo>
                        <a:pt x="3741" y="1392"/>
                        <a:pt x="3832" y="1295"/>
                        <a:pt x="3886" y="1305"/>
                      </a:cubicBezTo>
                      <a:cubicBezTo>
                        <a:pt x="3938" y="1314"/>
                        <a:pt x="3967" y="1400"/>
                        <a:pt x="3998" y="1430"/>
                      </a:cubicBezTo>
                      <a:cubicBezTo>
                        <a:pt x="4028" y="1457"/>
                        <a:pt x="4138" y="1497"/>
                        <a:pt x="4130" y="1531"/>
                      </a:cubicBezTo>
                      <a:cubicBezTo>
                        <a:pt x="4123" y="1561"/>
                        <a:pt x="4006" y="1570"/>
                        <a:pt x="3980" y="1595"/>
                      </a:cubicBezTo>
                      <a:cubicBezTo>
                        <a:pt x="3953" y="1619"/>
                        <a:pt x="3924" y="1680"/>
                        <a:pt x="3937" y="1709"/>
                      </a:cubicBezTo>
                      <a:cubicBezTo>
                        <a:pt x="3947" y="1738"/>
                        <a:pt x="4018" y="1778"/>
                        <a:pt x="4051" y="1798"/>
                      </a:cubicBezTo>
                      <a:cubicBezTo>
                        <a:pt x="4118" y="1841"/>
                        <a:pt x="4299" y="1892"/>
                        <a:pt x="4350" y="1944"/>
                      </a:cubicBezTo>
                      <a:cubicBezTo>
                        <a:pt x="4383" y="1979"/>
                        <a:pt x="4375" y="2069"/>
                        <a:pt x="4408" y="2105"/>
                      </a:cubicBezTo>
                      <a:cubicBezTo>
                        <a:pt x="4444" y="2146"/>
                        <a:pt x="4568" y="2199"/>
                        <a:pt x="4617" y="2233"/>
                      </a:cubicBezTo>
                      <a:cubicBezTo>
                        <a:pt x="4656" y="2259"/>
                        <a:pt x="4745" y="2307"/>
                        <a:pt x="4764" y="2342"/>
                      </a:cubicBezTo>
                      <a:cubicBezTo>
                        <a:pt x="4775" y="2366"/>
                        <a:pt x="4747" y="2419"/>
                        <a:pt x="4754" y="2444"/>
                      </a:cubicBezTo>
                      <a:cubicBezTo>
                        <a:pt x="4764" y="2476"/>
                        <a:pt x="4836" y="2529"/>
                        <a:pt x="4838" y="2562"/>
                      </a:cubicBezTo>
                      <a:cubicBezTo>
                        <a:pt x="4838" y="2586"/>
                        <a:pt x="4788" y="2647"/>
                        <a:pt x="4778" y="2649"/>
                      </a:cubicBezTo>
                      <a:cubicBezTo>
                        <a:pt x="4770" y="2652"/>
                        <a:pt x="4621" y="2686"/>
                        <a:pt x="4596" y="2717"/>
                      </a:cubicBezTo>
                      <a:cubicBezTo>
                        <a:pt x="4563" y="2757"/>
                        <a:pt x="4632" y="2857"/>
                        <a:pt x="4607" y="2900"/>
                      </a:cubicBezTo>
                      <a:cubicBezTo>
                        <a:pt x="4589" y="2933"/>
                        <a:pt x="4480" y="2965"/>
                        <a:pt x="4462" y="2998"/>
                      </a:cubicBezTo>
                      <a:cubicBezTo>
                        <a:pt x="4449" y="3026"/>
                        <a:pt x="4498" y="3090"/>
                        <a:pt x="4475" y="3114"/>
                      </a:cubicBezTo>
                      <a:cubicBezTo>
                        <a:pt x="4462" y="3127"/>
                        <a:pt x="4409" y="3124"/>
                        <a:pt x="4390" y="3133"/>
                      </a:cubicBezTo>
                      <a:cubicBezTo>
                        <a:pt x="4360" y="3150"/>
                        <a:pt x="4346" y="3217"/>
                        <a:pt x="4308" y="3222"/>
                      </a:cubicBezTo>
                      <a:cubicBezTo>
                        <a:pt x="4265" y="3228"/>
                        <a:pt x="4200" y="3143"/>
                        <a:pt x="4161" y="3157"/>
                      </a:cubicBezTo>
                      <a:cubicBezTo>
                        <a:pt x="4110" y="3175"/>
                        <a:pt x="4205" y="3295"/>
                        <a:pt x="4155" y="3317"/>
                      </a:cubicBezTo>
                      <a:cubicBezTo>
                        <a:pt x="4127" y="3330"/>
                        <a:pt x="4062" y="3282"/>
                        <a:pt x="4029" y="3283"/>
                      </a:cubicBezTo>
                      <a:cubicBezTo>
                        <a:pt x="3976" y="3285"/>
                        <a:pt x="3876" y="3320"/>
                        <a:pt x="3840" y="3345"/>
                      </a:cubicBezTo>
                      <a:cubicBezTo>
                        <a:pt x="3809" y="3366"/>
                        <a:pt x="3804" y="3440"/>
                        <a:pt x="3766" y="3453"/>
                      </a:cubicBezTo>
                      <a:cubicBezTo>
                        <a:pt x="3716" y="3469"/>
                        <a:pt x="3595" y="3396"/>
                        <a:pt x="3552" y="3419"/>
                      </a:cubicBezTo>
                      <a:cubicBezTo>
                        <a:pt x="3494" y="3450"/>
                        <a:pt x="3615" y="3600"/>
                        <a:pt x="3549" y="3620"/>
                      </a:cubicBezTo>
                      <a:cubicBezTo>
                        <a:pt x="3504" y="3635"/>
                        <a:pt x="3445" y="3536"/>
                        <a:pt x="3396" y="3534"/>
                      </a:cubicBezTo>
                      <a:cubicBezTo>
                        <a:pt x="3321" y="3529"/>
                        <a:pt x="3192" y="3605"/>
                        <a:pt x="3132" y="3637"/>
                      </a:cubicBezTo>
                      <a:cubicBezTo>
                        <a:pt x="2969" y="3724"/>
                        <a:pt x="2716" y="3952"/>
                        <a:pt x="2559" y="4043"/>
                      </a:cubicBezTo>
                      <a:cubicBezTo>
                        <a:pt x="2416" y="4127"/>
                        <a:pt x="2060" y="4241"/>
                        <a:pt x="1945" y="4343"/>
                      </a:cubicBezTo>
                      <a:cubicBezTo>
                        <a:pt x="1909" y="4374"/>
                        <a:pt x="1917" y="4481"/>
                        <a:pt x="1863" y="4495"/>
                      </a:cubicBezTo>
                      <a:cubicBezTo>
                        <a:pt x="1821" y="4506"/>
                        <a:pt x="1751" y="4447"/>
                        <a:pt x="1710" y="4440"/>
                      </a:cubicBezTo>
                      <a:cubicBezTo>
                        <a:pt x="1647" y="4430"/>
                        <a:pt x="1504" y="4421"/>
                        <a:pt x="1450" y="4444"/>
                      </a:cubicBezTo>
                      <a:cubicBezTo>
                        <a:pt x="1390" y="4469"/>
                        <a:pt x="1366" y="4576"/>
                        <a:pt x="1319" y="4611"/>
                      </a:cubicBezTo>
                      <a:cubicBezTo>
                        <a:pt x="1275" y="4646"/>
                        <a:pt x="1170" y="4715"/>
                        <a:pt x="1104" y="4720"/>
                      </a:cubicBezTo>
                      <a:cubicBezTo>
                        <a:pt x="1004" y="4725"/>
                        <a:pt x="842" y="4623"/>
                        <a:pt x="748" y="4598"/>
                      </a:cubicBezTo>
                      <a:cubicBezTo>
                        <a:pt x="668" y="4577"/>
                        <a:pt x="498" y="4528"/>
                        <a:pt x="412" y="4533"/>
                      </a:cubicBezTo>
                      <a:cubicBezTo>
                        <a:pt x="352" y="4536"/>
                        <a:pt x="253" y="4595"/>
                        <a:pt x="195" y="4603"/>
                      </a:cubicBezTo>
                      <a:cubicBezTo>
                        <a:pt x="154" y="4608"/>
                        <a:pt x="55" y="4574"/>
                        <a:pt x="24" y="4594"/>
                      </a:cubicBezTo>
                      <a:cubicBezTo>
                        <a:pt x="-32" y="4632"/>
                        <a:pt x="26" y="4759"/>
                        <a:pt x="46" y="4813"/>
                      </a:cubicBezTo>
                      <a:cubicBezTo>
                        <a:pt x="64" y="4859"/>
                        <a:pt x="124" y="4946"/>
                        <a:pt x="167" y="4984"/>
                      </a:cubicBezTo>
                      <a:cubicBezTo>
                        <a:pt x="208" y="5022"/>
                        <a:pt x="339" y="5065"/>
                        <a:pt x="371" y="5106"/>
                      </a:cubicBezTo>
                      <a:cubicBezTo>
                        <a:pt x="398" y="5139"/>
                        <a:pt x="373" y="5222"/>
                        <a:pt x="404" y="5252"/>
                      </a:cubicBezTo>
                      <a:cubicBezTo>
                        <a:pt x="436" y="5281"/>
                        <a:pt x="573" y="5285"/>
                        <a:pt x="594" y="5319"/>
                      </a:cubicBezTo>
                      <a:cubicBezTo>
                        <a:pt x="610" y="5342"/>
                        <a:pt x="586" y="5407"/>
                        <a:pt x="553" y="5421"/>
                      </a:cubicBezTo>
                      <a:cubicBezTo>
                        <a:pt x="490" y="5444"/>
                        <a:pt x="322" y="5337"/>
                        <a:pt x="273" y="5373"/>
                      </a:cubicBezTo>
                      <a:cubicBezTo>
                        <a:pt x="222" y="5412"/>
                        <a:pt x="381" y="5520"/>
                        <a:pt x="371" y="5572"/>
                      </a:cubicBezTo>
                      <a:cubicBezTo>
                        <a:pt x="366" y="5604"/>
                        <a:pt x="271" y="5648"/>
                        <a:pt x="269" y="5681"/>
                      </a:cubicBezTo>
                      <a:cubicBezTo>
                        <a:pt x="264" y="5731"/>
                        <a:pt x="371" y="5816"/>
                        <a:pt x="404" y="5861"/>
                      </a:cubicBezTo>
                      <a:cubicBezTo>
                        <a:pt x="454" y="5929"/>
                        <a:pt x="589" y="6057"/>
                        <a:pt x="600" y="6132"/>
                      </a:cubicBezTo>
                      <a:cubicBezTo>
                        <a:pt x="605" y="6175"/>
                        <a:pt x="500" y="6259"/>
                        <a:pt x="526" y="6298"/>
                      </a:cubicBezTo>
                      <a:cubicBezTo>
                        <a:pt x="549" y="6334"/>
                        <a:pt x="676" y="6356"/>
                        <a:pt x="730" y="6362"/>
                      </a:cubicBezTo>
                      <a:cubicBezTo>
                        <a:pt x="816" y="6369"/>
                        <a:pt x="994" y="6293"/>
                        <a:pt x="1068" y="6321"/>
                      </a:cubicBezTo>
                      <a:cubicBezTo>
                        <a:pt x="1127" y="6344"/>
                        <a:pt x="1122" y="6455"/>
                        <a:pt x="1165" y="6489"/>
                      </a:cubicBezTo>
                      <a:cubicBezTo>
                        <a:pt x="1196" y="6514"/>
                        <a:pt x="1285" y="6557"/>
                        <a:pt x="1336" y="6554"/>
                      </a:cubicBezTo>
                      <a:cubicBezTo>
                        <a:pt x="1380" y="6552"/>
                        <a:pt x="1430" y="6481"/>
                        <a:pt x="1474" y="6479"/>
                      </a:cubicBezTo>
                      <a:cubicBezTo>
                        <a:pt x="1498" y="6477"/>
                        <a:pt x="1545" y="6496"/>
                        <a:pt x="1556" y="6510"/>
                      </a:cubicBezTo>
                      <a:cubicBezTo>
                        <a:pt x="1575" y="6537"/>
                        <a:pt x="1560" y="6611"/>
                        <a:pt x="1524" y="6630"/>
                      </a:cubicBezTo>
                      <a:cubicBezTo>
                        <a:pt x="1489" y="6651"/>
                        <a:pt x="1377" y="6610"/>
                        <a:pt x="1344" y="6630"/>
                      </a:cubicBezTo>
                      <a:cubicBezTo>
                        <a:pt x="1303" y="6657"/>
                        <a:pt x="1313" y="6749"/>
                        <a:pt x="1333" y="6785"/>
                      </a:cubicBezTo>
                      <a:cubicBezTo>
                        <a:pt x="1356" y="6831"/>
                        <a:pt x="1458" y="6911"/>
                        <a:pt x="1524" y="6927"/>
                      </a:cubicBezTo>
                      <a:cubicBezTo>
                        <a:pt x="1588" y="6942"/>
                        <a:pt x="1736" y="6873"/>
                        <a:pt x="1788" y="6902"/>
                      </a:cubicBezTo>
                      <a:cubicBezTo>
                        <a:pt x="1813" y="6916"/>
                        <a:pt x="1779" y="6972"/>
                        <a:pt x="1797" y="6990"/>
                      </a:cubicBezTo>
                      <a:cubicBezTo>
                        <a:pt x="1818" y="7014"/>
                        <a:pt x="1916" y="7020"/>
                        <a:pt x="1937" y="7042"/>
                      </a:cubicBezTo>
                      <a:cubicBezTo>
                        <a:pt x="1959" y="7066"/>
                        <a:pt x="1955" y="7129"/>
                        <a:pt x="1942" y="7155"/>
                      </a:cubicBezTo>
                      <a:cubicBezTo>
                        <a:pt x="1930" y="7177"/>
                        <a:pt x="1861" y="7203"/>
                        <a:pt x="1853" y="7227"/>
                      </a:cubicBezTo>
                      <a:cubicBezTo>
                        <a:pt x="1841" y="7260"/>
                        <a:pt x="1868" y="7337"/>
                        <a:pt x="1906" y="7360"/>
                      </a:cubicBezTo>
                      <a:cubicBezTo>
                        <a:pt x="1927" y="7373"/>
                        <a:pt x="1996" y="7358"/>
                        <a:pt x="2020" y="7371"/>
                      </a:cubicBezTo>
                      <a:cubicBezTo>
                        <a:pt x="2055" y="7390"/>
                        <a:pt x="2044" y="7471"/>
                        <a:pt x="2082" y="7488"/>
                      </a:cubicBezTo>
                      <a:cubicBezTo>
                        <a:pt x="2118" y="7503"/>
                        <a:pt x="2214" y="7489"/>
                        <a:pt x="2255" y="7478"/>
                      </a:cubicBezTo>
                      <a:cubicBezTo>
                        <a:pt x="2286" y="7472"/>
                        <a:pt x="2327" y="7422"/>
                        <a:pt x="2358" y="7428"/>
                      </a:cubicBezTo>
                      <a:cubicBezTo>
                        <a:pt x="2400" y="7435"/>
                        <a:pt x="2385" y="7531"/>
                        <a:pt x="2426" y="7536"/>
                      </a:cubicBezTo>
                      <a:cubicBezTo>
                        <a:pt x="2462" y="7541"/>
                        <a:pt x="2499" y="7478"/>
                        <a:pt x="2533" y="7466"/>
                      </a:cubicBezTo>
                      <a:cubicBezTo>
                        <a:pt x="2577" y="7448"/>
                        <a:pt x="2704" y="7457"/>
                        <a:pt x="2736" y="7428"/>
                      </a:cubicBezTo>
                      <a:cubicBezTo>
                        <a:pt x="2766" y="7401"/>
                        <a:pt x="2699" y="7317"/>
                        <a:pt x="2736" y="7294"/>
                      </a:cubicBezTo>
                      <a:cubicBezTo>
                        <a:pt x="2768" y="7276"/>
                        <a:pt x="2862" y="7318"/>
                        <a:pt x="2900" y="7307"/>
                      </a:cubicBezTo>
                      <a:cubicBezTo>
                        <a:pt x="2928" y="7300"/>
                        <a:pt x="2950" y="7241"/>
                        <a:pt x="2982" y="7244"/>
                      </a:cubicBezTo>
                      <a:cubicBezTo>
                        <a:pt x="3017" y="7246"/>
                        <a:pt x="3025" y="7311"/>
                        <a:pt x="3046" y="7330"/>
                      </a:cubicBezTo>
                      <a:cubicBezTo>
                        <a:pt x="3065" y="7347"/>
                        <a:pt x="3114" y="7372"/>
                        <a:pt x="3129" y="7390"/>
                      </a:cubicBezTo>
                      <a:cubicBezTo>
                        <a:pt x="3154" y="7417"/>
                        <a:pt x="3217" y="7490"/>
                        <a:pt x="3185" y="7515"/>
                      </a:cubicBezTo>
                      <a:cubicBezTo>
                        <a:pt x="3144" y="7546"/>
                        <a:pt x="3002" y="7467"/>
                        <a:pt x="2943" y="7483"/>
                      </a:cubicBezTo>
                      <a:cubicBezTo>
                        <a:pt x="2918" y="7490"/>
                        <a:pt x="2882" y="7526"/>
                        <a:pt x="2882" y="7544"/>
                      </a:cubicBezTo>
                      <a:cubicBezTo>
                        <a:pt x="2880" y="7574"/>
                        <a:pt x="2950" y="7618"/>
                        <a:pt x="2971" y="7642"/>
                      </a:cubicBezTo>
                      <a:cubicBezTo>
                        <a:pt x="3003" y="7677"/>
                        <a:pt x="3073" y="7746"/>
                        <a:pt x="3099" y="7783"/>
                      </a:cubicBezTo>
                      <a:cubicBezTo>
                        <a:pt x="3116" y="7808"/>
                        <a:pt x="3119" y="7869"/>
                        <a:pt x="3149" y="7887"/>
                      </a:cubicBezTo>
                      <a:cubicBezTo>
                        <a:pt x="3175" y="7904"/>
                        <a:pt x="3262" y="7919"/>
                        <a:pt x="3295" y="7907"/>
                      </a:cubicBezTo>
                      <a:cubicBezTo>
                        <a:pt x="3315" y="7898"/>
                        <a:pt x="3311" y="7858"/>
                        <a:pt x="3321" y="7843"/>
                      </a:cubicBezTo>
                      <a:cubicBezTo>
                        <a:pt x="3348" y="7808"/>
                        <a:pt x="3417" y="7741"/>
                        <a:pt x="3464" y="7717"/>
                      </a:cubicBezTo>
                      <a:cubicBezTo>
                        <a:pt x="3494" y="7703"/>
                        <a:pt x="3562" y="7684"/>
                        <a:pt x="3598" y="7682"/>
                      </a:cubicBezTo>
                      <a:cubicBezTo>
                        <a:pt x="3633" y="7681"/>
                        <a:pt x="3706" y="7690"/>
                        <a:pt x="3731" y="7707"/>
                      </a:cubicBezTo>
                      <a:cubicBezTo>
                        <a:pt x="3772" y="7736"/>
                        <a:pt x="3787" y="7821"/>
                        <a:pt x="3794" y="7860"/>
                      </a:cubicBezTo>
                      <a:cubicBezTo>
                        <a:pt x="3802" y="7919"/>
                        <a:pt x="3759" y="8038"/>
                        <a:pt x="3771" y="8097"/>
                      </a:cubicBezTo>
                      <a:cubicBezTo>
                        <a:pt x="3777" y="8127"/>
                        <a:pt x="3825" y="8183"/>
                        <a:pt x="3830" y="8214"/>
                      </a:cubicBezTo>
                      <a:cubicBezTo>
                        <a:pt x="3835" y="8246"/>
                        <a:pt x="3791" y="8316"/>
                        <a:pt x="3812" y="8345"/>
                      </a:cubicBezTo>
                      <a:cubicBezTo>
                        <a:pt x="3832" y="8372"/>
                        <a:pt x="3960" y="8378"/>
                        <a:pt x="3967" y="8408"/>
                      </a:cubicBezTo>
                      <a:cubicBezTo>
                        <a:pt x="3976" y="8448"/>
                        <a:pt x="3847" y="8498"/>
                        <a:pt x="3809" y="8530"/>
                      </a:cubicBezTo>
                      <a:cubicBezTo>
                        <a:pt x="3772" y="8558"/>
                        <a:pt x="3656" y="8611"/>
                        <a:pt x="3672" y="8647"/>
                      </a:cubicBezTo>
                      <a:cubicBezTo>
                        <a:pt x="3689" y="8688"/>
                        <a:pt x="3862" y="8671"/>
                        <a:pt x="3904" y="8701"/>
                      </a:cubicBezTo>
                      <a:cubicBezTo>
                        <a:pt x="3937" y="8722"/>
                        <a:pt x="3940" y="8789"/>
                        <a:pt x="3963" y="8815"/>
                      </a:cubicBezTo>
                      <a:cubicBezTo>
                        <a:pt x="4014" y="8868"/>
                        <a:pt x="4210" y="8929"/>
                        <a:pt x="4230" y="8991"/>
                      </a:cubicBezTo>
                      <a:cubicBezTo>
                        <a:pt x="4237" y="9010"/>
                        <a:pt x="4197" y="9044"/>
                        <a:pt x="4194" y="9062"/>
                      </a:cubicBezTo>
                      <a:cubicBezTo>
                        <a:pt x="4187" y="9095"/>
                        <a:pt x="4190" y="9164"/>
                        <a:pt x="4209" y="9195"/>
                      </a:cubicBezTo>
                      <a:cubicBezTo>
                        <a:pt x="4225" y="9223"/>
                        <a:pt x="4308" y="9257"/>
                        <a:pt x="4322" y="9284"/>
                      </a:cubicBezTo>
                      <a:cubicBezTo>
                        <a:pt x="4346" y="9325"/>
                        <a:pt x="4296" y="9419"/>
                        <a:pt x="4322" y="9457"/>
                      </a:cubicBezTo>
                      <a:cubicBezTo>
                        <a:pt x="4349" y="9496"/>
                        <a:pt x="4460" y="9544"/>
                        <a:pt x="4515" y="9561"/>
                      </a:cubicBezTo>
                      <a:cubicBezTo>
                        <a:pt x="4553" y="9573"/>
                        <a:pt x="4635" y="9582"/>
                        <a:pt x="4676" y="9583"/>
                      </a:cubicBezTo>
                      <a:cubicBezTo>
                        <a:pt x="4744" y="9584"/>
                        <a:pt x="4877" y="9547"/>
                        <a:pt x="4943" y="9557"/>
                      </a:cubicBezTo>
                      <a:cubicBezTo>
                        <a:pt x="4997" y="9566"/>
                        <a:pt x="5067" y="9650"/>
                        <a:pt x="5124" y="9646"/>
                      </a:cubicBezTo>
                      <a:cubicBezTo>
                        <a:pt x="5157" y="9644"/>
                        <a:pt x="5186" y="9585"/>
                        <a:pt x="5219" y="9581"/>
                      </a:cubicBezTo>
                      <a:cubicBezTo>
                        <a:pt x="5271" y="9573"/>
                        <a:pt x="5369" y="9618"/>
                        <a:pt x="5417" y="9634"/>
                      </a:cubicBezTo>
                      <a:cubicBezTo>
                        <a:pt x="5458" y="9646"/>
                        <a:pt x="5527" y="9694"/>
                        <a:pt x="5572" y="9695"/>
                      </a:cubicBezTo>
                      <a:cubicBezTo>
                        <a:pt x="5659" y="9697"/>
                        <a:pt x="5801" y="9602"/>
                        <a:pt x="5888" y="9593"/>
                      </a:cubicBezTo>
                      <a:cubicBezTo>
                        <a:pt x="5937" y="9588"/>
                        <a:pt x="6045" y="9593"/>
                        <a:pt x="6083" y="9615"/>
                      </a:cubicBezTo>
                      <a:cubicBezTo>
                        <a:pt x="6136" y="9644"/>
                        <a:pt x="6123" y="9759"/>
                        <a:pt x="6176" y="9788"/>
                      </a:cubicBezTo>
                      <a:cubicBezTo>
                        <a:pt x="6240" y="9823"/>
                        <a:pt x="6446" y="9771"/>
                        <a:pt x="6502" y="9812"/>
                      </a:cubicBezTo>
                      <a:cubicBezTo>
                        <a:pt x="6530" y="9832"/>
                        <a:pt x="6494" y="9898"/>
                        <a:pt x="6510" y="9924"/>
                      </a:cubicBezTo>
                      <a:cubicBezTo>
                        <a:pt x="6527" y="9948"/>
                        <a:pt x="6581" y="9997"/>
                        <a:pt x="6620" y="10000"/>
                      </a:cubicBezTo>
                      <a:cubicBezTo>
                        <a:pt x="6667" y="10003"/>
                        <a:pt x="6728" y="9936"/>
                        <a:pt x="6771" y="9926"/>
                      </a:cubicBezTo>
                      <a:cubicBezTo>
                        <a:pt x="6805" y="9918"/>
                        <a:pt x="6877" y="9933"/>
                        <a:pt x="6909" y="9923"/>
                      </a:cubicBezTo>
                      <a:cubicBezTo>
                        <a:pt x="7017" y="9884"/>
                        <a:pt x="7144" y="9726"/>
                        <a:pt x="7215" y="9656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2" name="Freeform 24"/>
                <p:cNvSpPr>
                  <a:spLocks/>
                </p:cNvSpPr>
                <p:nvPr/>
              </p:nvSpPr>
              <p:spPr bwMode="auto">
                <a:xfrm>
                  <a:off x="3058" y="1246"/>
                  <a:ext cx="1413" cy="1470"/>
                </a:xfrm>
                <a:custGeom>
                  <a:avLst/>
                  <a:gdLst>
                    <a:gd name="T0" fmla="*/ 6134 w 9924"/>
                    <a:gd name="T1" fmla="*/ 755 h 10320"/>
                    <a:gd name="T2" fmla="*/ 6241 w 9924"/>
                    <a:gd name="T3" fmla="*/ 1586 h 10320"/>
                    <a:gd name="T4" fmla="*/ 6611 w 9924"/>
                    <a:gd name="T5" fmla="*/ 1823 h 10320"/>
                    <a:gd name="T6" fmla="*/ 6918 w 9924"/>
                    <a:gd name="T7" fmla="*/ 2349 h 10320"/>
                    <a:gd name="T8" fmla="*/ 7328 w 9924"/>
                    <a:gd name="T9" fmla="*/ 2560 h 10320"/>
                    <a:gd name="T10" fmla="*/ 7722 w 9924"/>
                    <a:gd name="T11" fmla="*/ 2603 h 10320"/>
                    <a:gd name="T12" fmla="*/ 7804 w 9924"/>
                    <a:gd name="T13" fmla="*/ 2893 h 10320"/>
                    <a:gd name="T14" fmla="*/ 8100 w 9924"/>
                    <a:gd name="T15" fmla="*/ 3336 h 10320"/>
                    <a:gd name="T16" fmla="*/ 8330 w 9924"/>
                    <a:gd name="T17" fmla="*/ 3968 h 10320"/>
                    <a:gd name="T18" fmla="*/ 8891 w 9924"/>
                    <a:gd name="T19" fmla="*/ 4484 h 10320"/>
                    <a:gd name="T20" fmla="*/ 9723 w 9924"/>
                    <a:gd name="T21" fmla="*/ 4630 h 10320"/>
                    <a:gd name="T22" fmla="*/ 9766 w 9924"/>
                    <a:gd name="T23" fmla="*/ 5213 h 10320"/>
                    <a:gd name="T24" fmla="*/ 9379 w 9924"/>
                    <a:gd name="T25" fmla="*/ 5675 h 10320"/>
                    <a:gd name="T26" fmla="*/ 8823 w 9924"/>
                    <a:gd name="T27" fmla="*/ 5525 h 10320"/>
                    <a:gd name="T28" fmla="*/ 8373 w 9924"/>
                    <a:gd name="T29" fmla="*/ 5778 h 10320"/>
                    <a:gd name="T30" fmla="*/ 7881 w 9924"/>
                    <a:gd name="T31" fmla="*/ 5950 h 10320"/>
                    <a:gd name="T32" fmla="*/ 7090 w 9924"/>
                    <a:gd name="T33" fmla="*/ 5998 h 10320"/>
                    <a:gd name="T34" fmla="*/ 6789 w 9924"/>
                    <a:gd name="T35" fmla="*/ 6580 h 10320"/>
                    <a:gd name="T36" fmla="*/ 6967 w 9924"/>
                    <a:gd name="T37" fmla="*/ 7019 h 10320"/>
                    <a:gd name="T38" fmla="*/ 6712 w 9924"/>
                    <a:gd name="T39" fmla="*/ 7485 h 10320"/>
                    <a:gd name="T40" fmla="*/ 6144 w 9924"/>
                    <a:gd name="T41" fmla="*/ 7702 h 10320"/>
                    <a:gd name="T42" fmla="*/ 6752 w 9924"/>
                    <a:gd name="T43" fmla="*/ 8302 h 10320"/>
                    <a:gd name="T44" fmla="*/ 6731 w 9924"/>
                    <a:gd name="T45" fmla="*/ 8702 h 10320"/>
                    <a:gd name="T46" fmla="*/ 6673 w 9924"/>
                    <a:gd name="T47" fmla="*/ 9411 h 10320"/>
                    <a:gd name="T48" fmla="*/ 6194 w 9924"/>
                    <a:gd name="T49" fmla="*/ 10121 h 10320"/>
                    <a:gd name="T50" fmla="*/ 5506 w 9924"/>
                    <a:gd name="T51" fmla="*/ 10037 h 10320"/>
                    <a:gd name="T52" fmla="*/ 4772 w 9924"/>
                    <a:gd name="T53" fmla="*/ 9527 h 10320"/>
                    <a:gd name="T54" fmla="*/ 4186 w 9924"/>
                    <a:gd name="T55" fmla="*/ 9700 h 10320"/>
                    <a:gd name="T56" fmla="*/ 3728 w 9924"/>
                    <a:gd name="T57" fmla="*/ 9747 h 10320"/>
                    <a:gd name="T58" fmla="*/ 3367 w 9924"/>
                    <a:gd name="T59" fmla="*/ 9264 h 10320"/>
                    <a:gd name="T60" fmla="*/ 3044 w 9924"/>
                    <a:gd name="T61" fmla="*/ 8913 h 10320"/>
                    <a:gd name="T62" fmla="*/ 3225 w 9924"/>
                    <a:gd name="T63" fmla="*/ 8324 h 10320"/>
                    <a:gd name="T64" fmla="*/ 2932 w 9924"/>
                    <a:gd name="T65" fmla="*/ 7760 h 10320"/>
                    <a:gd name="T66" fmla="*/ 3560 w 9924"/>
                    <a:gd name="T67" fmla="*/ 7343 h 10320"/>
                    <a:gd name="T68" fmla="*/ 3171 w 9924"/>
                    <a:gd name="T69" fmla="*/ 6643 h 10320"/>
                    <a:gd name="T70" fmla="*/ 2615 w 9924"/>
                    <a:gd name="T71" fmla="*/ 6514 h 10320"/>
                    <a:gd name="T72" fmla="*/ 2471 w 9924"/>
                    <a:gd name="T73" fmla="*/ 6092 h 10320"/>
                    <a:gd name="T74" fmla="*/ 2143 w 9924"/>
                    <a:gd name="T75" fmla="*/ 5646 h 10320"/>
                    <a:gd name="T76" fmla="*/ 1823 w 9924"/>
                    <a:gd name="T77" fmla="*/ 5105 h 10320"/>
                    <a:gd name="T78" fmla="*/ 1234 w 9924"/>
                    <a:gd name="T79" fmla="*/ 5194 h 10320"/>
                    <a:gd name="T80" fmla="*/ 628 w 9924"/>
                    <a:gd name="T81" fmla="*/ 4908 h 10320"/>
                    <a:gd name="T82" fmla="*/ 95 w 9924"/>
                    <a:gd name="T83" fmla="*/ 4685 h 10320"/>
                    <a:gd name="T84" fmla="*/ 266 w 9924"/>
                    <a:gd name="T85" fmla="*/ 4310 h 10320"/>
                    <a:gd name="T86" fmla="*/ 234 w 9924"/>
                    <a:gd name="T87" fmla="*/ 3993 h 10320"/>
                    <a:gd name="T88" fmla="*/ 414 w 9924"/>
                    <a:gd name="T89" fmla="*/ 3559 h 10320"/>
                    <a:gd name="T90" fmla="*/ 592 w 9924"/>
                    <a:gd name="T91" fmla="*/ 3042 h 10320"/>
                    <a:gd name="T92" fmla="*/ 526 w 9924"/>
                    <a:gd name="T93" fmla="*/ 2554 h 10320"/>
                    <a:gd name="T94" fmla="*/ 794 w 9924"/>
                    <a:gd name="T95" fmla="*/ 2308 h 10320"/>
                    <a:gd name="T96" fmla="*/ 993 w 9924"/>
                    <a:gd name="T97" fmla="*/ 2121 h 10320"/>
                    <a:gd name="T98" fmla="*/ 1027 w 9924"/>
                    <a:gd name="T99" fmla="*/ 1698 h 10320"/>
                    <a:gd name="T100" fmla="*/ 1417 w 9924"/>
                    <a:gd name="T101" fmla="*/ 1563 h 10320"/>
                    <a:gd name="T102" fmla="*/ 1804 w 9924"/>
                    <a:gd name="T103" fmla="*/ 1545 h 10320"/>
                    <a:gd name="T104" fmla="*/ 2692 w 9924"/>
                    <a:gd name="T105" fmla="*/ 1509 h 10320"/>
                    <a:gd name="T106" fmla="*/ 3306 w 9924"/>
                    <a:gd name="T107" fmla="*/ 1146 h 10320"/>
                    <a:gd name="T108" fmla="*/ 4085 w 9924"/>
                    <a:gd name="T109" fmla="*/ 784 h 10320"/>
                    <a:gd name="T110" fmla="*/ 4738 w 9924"/>
                    <a:gd name="T111" fmla="*/ 466 h 10320"/>
                    <a:gd name="T112" fmla="*/ 5579 w 9924"/>
                    <a:gd name="T113" fmla="*/ 97 h 10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924" h="10320">
                      <a:moveTo>
                        <a:pt x="5817" y="34"/>
                      </a:moveTo>
                      <a:cubicBezTo>
                        <a:pt x="5822" y="80"/>
                        <a:pt x="5816" y="174"/>
                        <a:pt x="5828" y="219"/>
                      </a:cubicBezTo>
                      <a:cubicBezTo>
                        <a:pt x="5839" y="260"/>
                        <a:pt x="5875" y="337"/>
                        <a:pt x="5901" y="370"/>
                      </a:cubicBezTo>
                      <a:cubicBezTo>
                        <a:pt x="5926" y="403"/>
                        <a:pt x="6005" y="441"/>
                        <a:pt x="6024" y="477"/>
                      </a:cubicBezTo>
                      <a:cubicBezTo>
                        <a:pt x="6040" y="506"/>
                        <a:pt x="6025" y="580"/>
                        <a:pt x="6044" y="606"/>
                      </a:cubicBezTo>
                      <a:cubicBezTo>
                        <a:pt x="6063" y="632"/>
                        <a:pt x="6146" y="635"/>
                        <a:pt x="6159" y="665"/>
                      </a:cubicBezTo>
                      <a:cubicBezTo>
                        <a:pt x="6168" y="686"/>
                        <a:pt x="6154" y="743"/>
                        <a:pt x="6134" y="755"/>
                      </a:cubicBezTo>
                      <a:cubicBezTo>
                        <a:pt x="6096" y="776"/>
                        <a:pt x="5995" y="681"/>
                        <a:pt x="5965" y="713"/>
                      </a:cubicBezTo>
                      <a:cubicBezTo>
                        <a:pt x="5934" y="747"/>
                        <a:pt x="6030" y="843"/>
                        <a:pt x="6024" y="889"/>
                      </a:cubicBezTo>
                      <a:cubicBezTo>
                        <a:pt x="6021" y="917"/>
                        <a:pt x="5964" y="956"/>
                        <a:pt x="5963" y="985"/>
                      </a:cubicBezTo>
                      <a:cubicBezTo>
                        <a:pt x="5960" y="1029"/>
                        <a:pt x="6024" y="1104"/>
                        <a:pt x="6044" y="1144"/>
                      </a:cubicBezTo>
                      <a:cubicBezTo>
                        <a:pt x="6074" y="1204"/>
                        <a:pt x="6156" y="1317"/>
                        <a:pt x="6162" y="1383"/>
                      </a:cubicBezTo>
                      <a:cubicBezTo>
                        <a:pt x="6165" y="1421"/>
                        <a:pt x="6102" y="1495"/>
                        <a:pt x="6118" y="1530"/>
                      </a:cubicBezTo>
                      <a:cubicBezTo>
                        <a:pt x="6132" y="1561"/>
                        <a:pt x="6208" y="1581"/>
                        <a:pt x="6241" y="1586"/>
                      </a:cubicBezTo>
                      <a:cubicBezTo>
                        <a:pt x="6293" y="1592"/>
                        <a:pt x="6400" y="1525"/>
                        <a:pt x="6445" y="1550"/>
                      </a:cubicBezTo>
                      <a:cubicBezTo>
                        <a:pt x="6480" y="1570"/>
                        <a:pt x="6477" y="1668"/>
                        <a:pt x="6503" y="1698"/>
                      </a:cubicBezTo>
                      <a:cubicBezTo>
                        <a:pt x="6522" y="1720"/>
                        <a:pt x="6576" y="1758"/>
                        <a:pt x="6606" y="1756"/>
                      </a:cubicBezTo>
                      <a:cubicBezTo>
                        <a:pt x="6633" y="1754"/>
                        <a:pt x="6663" y="1691"/>
                        <a:pt x="6690" y="1689"/>
                      </a:cubicBezTo>
                      <a:cubicBezTo>
                        <a:pt x="6704" y="1688"/>
                        <a:pt x="6733" y="1704"/>
                        <a:pt x="6739" y="1717"/>
                      </a:cubicBezTo>
                      <a:cubicBezTo>
                        <a:pt x="6750" y="1741"/>
                        <a:pt x="6741" y="1806"/>
                        <a:pt x="6720" y="1823"/>
                      </a:cubicBezTo>
                      <a:cubicBezTo>
                        <a:pt x="6699" y="1841"/>
                        <a:pt x="6631" y="1805"/>
                        <a:pt x="6611" y="1823"/>
                      </a:cubicBezTo>
                      <a:cubicBezTo>
                        <a:pt x="6587" y="1847"/>
                        <a:pt x="6592" y="1928"/>
                        <a:pt x="6604" y="1960"/>
                      </a:cubicBezTo>
                      <a:cubicBezTo>
                        <a:pt x="6618" y="2000"/>
                        <a:pt x="6680" y="2071"/>
                        <a:pt x="6720" y="2085"/>
                      </a:cubicBezTo>
                      <a:cubicBezTo>
                        <a:pt x="6758" y="2098"/>
                        <a:pt x="6848" y="2037"/>
                        <a:pt x="6879" y="2063"/>
                      </a:cubicBezTo>
                      <a:cubicBezTo>
                        <a:pt x="6894" y="2075"/>
                        <a:pt x="6874" y="2125"/>
                        <a:pt x="6884" y="2141"/>
                      </a:cubicBezTo>
                      <a:cubicBezTo>
                        <a:pt x="6897" y="2161"/>
                        <a:pt x="6956" y="2166"/>
                        <a:pt x="6969" y="2186"/>
                      </a:cubicBezTo>
                      <a:cubicBezTo>
                        <a:pt x="6982" y="2207"/>
                        <a:pt x="6980" y="2262"/>
                        <a:pt x="6972" y="2285"/>
                      </a:cubicBezTo>
                      <a:cubicBezTo>
                        <a:pt x="6965" y="2305"/>
                        <a:pt x="6923" y="2328"/>
                        <a:pt x="6918" y="2349"/>
                      </a:cubicBezTo>
                      <a:cubicBezTo>
                        <a:pt x="6911" y="2378"/>
                        <a:pt x="6927" y="2446"/>
                        <a:pt x="6950" y="2466"/>
                      </a:cubicBezTo>
                      <a:cubicBezTo>
                        <a:pt x="6963" y="2478"/>
                        <a:pt x="7005" y="2465"/>
                        <a:pt x="7019" y="2476"/>
                      </a:cubicBezTo>
                      <a:cubicBezTo>
                        <a:pt x="7040" y="2493"/>
                        <a:pt x="7033" y="2564"/>
                        <a:pt x="7056" y="2579"/>
                      </a:cubicBezTo>
                      <a:cubicBezTo>
                        <a:pt x="7078" y="2593"/>
                        <a:pt x="7136" y="2580"/>
                        <a:pt x="7161" y="2571"/>
                      </a:cubicBezTo>
                      <a:cubicBezTo>
                        <a:pt x="7179" y="2565"/>
                        <a:pt x="7204" y="2521"/>
                        <a:pt x="7223" y="2526"/>
                      </a:cubicBezTo>
                      <a:cubicBezTo>
                        <a:pt x="7248" y="2533"/>
                        <a:pt x="7239" y="2617"/>
                        <a:pt x="7264" y="2622"/>
                      </a:cubicBezTo>
                      <a:cubicBezTo>
                        <a:pt x="7286" y="2626"/>
                        <a:pt x="7308" y="2571"/>
                        <a:pt x="7328" y="2560"/>
                      </a:cubicBezTo>
                      <a:cubicBezTo>
                        <a:pt x="7355" y="2544"/>
                        <a:pt x="7432" y="2552"/>
                        <a:pt x="7451" y="2526"/>
                      </a:cubicBezTo>
                      <a:cubicBezTo>
                        <a:pt x="7469" y="2503"/>
                        <a:pt x="7429" y="2428"/>
                        <a:pt x="7451" y="2408"/>
                      </a:cubicBezTo>
                      <a:cubicBezTo>
                        <a:pt x="7470" y="2392"/>
                        <a:pt x="7527" y="2429"/>
                        <a:pt x="7550" y="2420"/>
                      </a:cubicBezTo>
                      <a:cubicBezTo>
                        <a:pt x="7567" y="2413"/>
                        <a:pt x="7580" y="2361"/>
                        <a:pt x="7599" y="2364"/>
                      </a:cubicBezTo>
                      <a:cubicBezTo>
                        <a:pt x="7620" y="2366"/>
                        <a:pt x="7625" y="2423"/>
                        <a:pt x="7638" y="2440"/>
                      </a:cubicBezTo>
                      <a:cubicBezTo>
                        <a:pt x="7649" y="2455"/>
                        <a:pt x="7679" y="2477"/>
                        <a:pt x="7688" y="2493"/>
                      </a:cubicBezTo>
                      <a:cubicBezTo>
                        <a:pt x="7703" y="2517"/>
                        <a:pt x="7741" y="2581"/>
                        <a:pt x="7722" y="2603"/>
                      </a:cubicBezTo>
                      <a:cubicBezTo>
                        <a:pt x="7697" y="2631"/>
                        <a:pt x="7611" y="2561"/>
                        <a:pt x="7576" y="2575"/>
                      </a:cubicBezTo>
                      <a:cubicBezTo>
                        <a:pt x="7561" y="2581"/>
                        <a:pt x="7539" y="2613"/>
                        <a:pt x="7539" y="2629"/>
                      </a:cubicBezTo>
                      <a:cubicBezTo>
                        <a:pt x="7538" y="2655"/>
                        <a:pt x="7580" y="2694"/>
                        <a:pt x="7593" y="2715"/>
                      </a:cubicBezTo>
                      <a:cubicBezTo>
                        <a:pt x="7612" y="2746"/>
                        <a:pt x="7654" y="2807"/>
                        <a:pt x="7670" y="2840"/>
                      </a:cubicBezTo>
                      <a:cubicBezTo>
                        <a:pt x="7680" y="2862"/>
                        <a:pt x="7682" y="2916"/>
                        <a:pt x="7700" y="2932"/>
                      </a:cubicBezTo>
                      <a:cubicBezTo>
                        <a:pt x="7716" y="2947"/>
                        <a:pt x="7768" y="2960"/>
                        <a:pt x="7788" y="2949"/>
                      </a:cubicBezTo>
                      <a:cubicBezTo>
                        <a:pt x="7800" y="2941"/>
                        <a:pt x="7798" y="2906"/>
                        <a:pt x="7804" y="2893"/>
                      </a:cubicBezTo>
                      <a:cubicBezTo>
                        <a:pt x="7820" y="2862"/>
                        <a:pt x="7862" y="2803"/>
                        <a:pt x="7890" y="2782"/>
                      </a:cubicBezTo>
                      <a:cubicBezTo>
                        <a:pt x="7908" y="2769"/>
                        <a:pt x="7949" y="2752"/>
                        <a:pt x="7971" y="2751"/>
                      </a:cubicBezTo>
                      <a:cubicBezTo>
                        <a:pt x="7992" y="2750"/>
                        <a:pt x="8036" y="2758"/>
                        <a:pt x="8051" y="2773"/>
                      </a:cubicBezTo>
                      <a:cubicBezTo>
                        <a:pt x="8076" y="2798"/>
                        <a:pt x="8085" y="2873"/>
                        <a:pt x="8089" y="2908"/>
                      </a:cubicBezTo>
                      <a:cubicBezTo>
                        <a:pt x="8094" y="2960"/>
                        <a:pt x="8068" y="3065"/>
                        <a:pt x="8075" y="3117"/>
                      </a:cubicBezTo>
                      <a:cubicBezTo>
                        <a:pt x="8079" y="3144"/>
                        <a:pt x="8108" y="3193"/>
                        <a:pt x="8111" y="3220"/>
                      </a:cubicBezTo>
                      <a:cubicBezTo>
                        <a:pt x="8114" y="3249"/>
                        <a:pt x="8087" y="3310"/>
                        <a:pt x="8100" y="3336"/>
                      </a:cubicBezTo>
                      <a:cubicBezTo>
                        <a:pt x="8112" y="3360"/>
                        <a:pt x="8189" y="3365"/>
                        <a:pt x="8193" y="3392"/>
                      </a:cubicBezTo>
                      <a:cubicBezTo>
                        <a:pt x="8199" y="3427"/>
                        <a:pt x="8121" y="3471"/>
                        <a:pt x="8098" y="3499"/>
                      </a:cubicBezTo>
                      <a:cubicBezTo>
                        <a:pt x="8076" y="3524"/>
                        <a:pt x="8006" y="3571"/>
                        <a:pt x="8016" y="3603"/>
                      </a:cubicBezTo>
                      <a:cubicBezTo>
                        <a:pt x="8026" y="3639"/>
                        <a:pt x="8130" y="3624"/>
                        <a:pt x="8156" y="3650"/>
                      </a:cubicBezTo>
                      <a:cubicBezTo>
                        <a:pt x="8175" y="3669"/>
                        <a:pt x="8177" y="3728"/>
                        <a:pt x="8191" y="3751"/>
                      </a:cubicBezTo>
                      <a:cubicBezTo>
                        <a:pt x="8222" y="3798"/>
                        <a:pt x="8340" y="3852"/>
                        <a:pt x="8352" y="3906"/>
                      </a:cubicBezTo>
                      <a:cubicBezTo>
                        <a:pt x="8356" y="3922"/>
                        <a:pt x="8332" y="3952"/>
                        <a:pt x="8330" y="3968"/>
                      </a:cubicBezTo>
                      <a:cubicBezTo>
                        <a:pt x="8326" y="3997"/>
                        <a:pt x="8328" y="4058"/>
                        <a:pt x="8339" y="4086"/>
                      </a:cubicBezTo>
                      <a:cubicBezTo>
                        <a:pt x="8349" y="4110"/>
                        <a:pt x="8399" y="4140"/>
                        <a:pt x="8408" y="4164"/>
                      </a:cubicBezTo>
                      <a:cubicBezTo>
                        <a:pt x="8422" y="4200"/>
                        <a:pt x="8392" y="4283"/>
                        <a:pt x="8408" y="4317"/>
                      </a:cubicBezTo>
                      <a:cubicBezTo>
                        <a:pt x="8424" y="4351"/>
                        <a:pt x="8491" y="4394"/>
                        <a:pt x="8524" y="4409"/>
                      </a:cubicBezTo>
                      <a:cubicBezTo>
                        <a:pt x="8547" y="4419"/>
                        <a:pt x="8597" y="4427"/>
                        <a:pt x="8621" y="4428"/>
                      </a:cubicBezTo>
                      <a:cubicBezTo>
                        <a:pt x="8662" y="4429"/>
                        <a:pt x="8743" y="4396"/>
                        <a:pt x="8782" y="4405"/>
                      </a:cubicBezTo>
                      <a:cubicBezTo>
                        <a:pt x="8815" y="4413"/>
                        <a:pt x="8857" y="4487"/>
                        <a:pt x="8891" y="4484"/>
                      </a:cubicBezTo>
                      <a:cubicBezTo>
                        <a:pt x="8911" y="4482"/>
                        <a:pt x="8929" y="4430"/>
                        <a:pt x="8949" y="4426"/>
                      </a:cubicBezTo>
                      <a:cubicBezTo>
                        <a:pt x="8980" y="4419"/>
                        <a:pt x="9039" y="4459"/>
                        <a:pt x="9068" y="4473"/>
                      </a:cubicBezTo>
                      <a:cubicBezTo>
                        <a:pt x="9093" y="4484"/>
                        <a:pt x="9135" y="4526"/>
                        <a:pt x="9162" y="4527"/>
                      </a:cubicBezTo>
                      <a:cubicBezTo>
                        <a:pt x="9214" y="4529"/>
                        <a:pt x="9300" y="4445"/>
                        <a:pt x="9352" y="4437"/>
                      </a:cubicBezTo>
                      <a:cubicBezTo>
                        <a:pt x="9382" y="4433"/>
                        <a:pt x="9447" y="4437"/>
                        <a:pt x="9470" y="4456"/>
                      </a:cubicBezTo>
                      <a:cubicBezTo>
                        <a:pt x="9502" y="4482"/>
                        <a:pt x="9494" y="4584"/>
                        <a:pt x="9526" y="4609"/>
                      </a:cubicBezTo>
                      <a:cubicBezTo>
                        <a:pt x="9565" y="4640"/>
                        <a:pt x="9689" y="4594"/>
                        <a:pt x="9723" y="4630"/>
                      </a:cubicBezTo>
                      <a:cubicBezTo>
                        <a:pt x="9740" y="4648"/>
                        <a:pt x="9718" y="4706"/>
                        <a:pt x="9728" y="4729"/>
                      </a:cubicBezTo>
                      <a:cubicBezTo>
                        <a:pt x="9738" y="4750"/>
                        <a:pt x="9770" y="4794"/>
                        <a:pt x="9794" y="4796"/>
                      </a:cubicBezTo>
                      <a:cubicBezTo>
                        <a:pt x="9822" y="4799"/>
                        <a:pt x="9860" y="4718"/>
                        <a:pt x="9885" y="4731"/>
                      </a:cubicBezTo>
                      <a:cubicBezTo>
                        <a:pt x="9924" y="4750"/>
                        <a:pt x="9909" y="4867"/>
                        <a:pt x="9885" y="4903"/>
                      </a:cubicBezTo>
                      <a:cubicBezTo>
                        <a:pt x="9861" y="4939"/>
                        <a:pt x="9753" y="4938"/>
                        <a:pt x="9723" y="4970"/>
                      </a:cubicBezTo>
                      <a:cubicBezTo>
                        <a:pt x="9699" y="4995"/>
                        <a:pt x="9672" y="5067"/>
                        <a:pt x="9678" y="5101"/>
                      </a:cubicBezTo>
                      <a:cubicBezTo>
                        <a:pt x="9684" y="5136"/>
                        <a:pt x="9762" y="5178"/>
                        <a:pt x="9766" y="5213"/>
                      </a:cubicBezTo>
                      <a:cubicBezTo>
                        <a:pt x="9768" y="5234"/>
                        <a:pt x="9746" y="5277"/>
                        <a:pt x="9728" y="5286"/>
                      </a:cubicBezTo>
                      <a:cubicBezTo>
                        <a:pt x="9701" y="5300"/>
                        <a:pt x="9634" y="5259"/>
                        <a:pt x="9605" y="5269"/>
                      </a:cubicBezTo>
                      <a:cubicBezTo>
                        <a:pt x="9587" y="5275"/>
                        <a:pt x="9566" y="5311"/>
                        <a:pt x="9551" y="5323"/>
                      </a:cubicBezTo>
                      <a:cubicBezTo>
                        <a:pt x="9526" y="5344"/>
                        <a:pt x="9451" y="5363"/>
                        <a:pt x="9444" y="5394"/>
                      </a:cubicBezTo>
                      <a:cubicBezTo>
                        <a:pt x="9435" y="5434"/>
                        <a:pt x="9543" y="5499"/>
                        <a:pt x="9525" y="5535"/>
                      </a:cubicBezTo>
                      <a:cubicBezTo>
                        <a:pt x="9501" y="5579"/>
                        <a:pt x="9352" y="5507"/>
                        <a:pt x="9326" y="5550"/>
                      </a:cubicBezTo>
                      <a:cubicBezTo>
                        <a:pt x="9309" y="5579"/>
                        <a:pt x="9377" y="5641"/>
                        <a:pt x="9379" y="5675"/>
                      </a:cubicBezTo>
                      <a:cubicBezTo>
                        <a:pt x="9380" y="5698"/>
                        <a:pt x="9375" y="5754"/>
                        <a:pt x="9354" y="5763"/>
                      </a:cubicBezTo>
                      <a:cubicBezTo>
                        <a:pt x="9324" y="5775"/>
                        <a:pt x="9271" y="5708"/>
                        <a:pt x="9240" y="5697"/>
                      </a:cubicBezTo>
                      <a:cubicBezTo>
                        <a:pt x="9209" y="5686"/>
                        <a:pt x="9140" y="5667"/>
                        <a:pt x="9108" y="5675"/>
                      </a:cubicBezTo>
                      <a:cubicBezTo>
                        <a:pt x="9082" y="5681"/>
                        <a:pt x="9048" y="5744"/>
                        <a:pt x="9023" y="5735"/>
                      </a:cubicBezTo>
                      <a:cubicBezTo>
                        <a:pt x="8997" y="5725"/>
                        <a:pt x="9017" y="5644"/>
                        <a:pt x="8995" y="5626"/>
                      </a:cubicBezTo>
                      <a:cubicBezTo>
                        <a:pt x="8970" y="5605"/>
                        <a:pt x="8890" y="5638"/>
                        <a:pt x="8863" y="5619"/>
                      </a:cubicBezTo>
                      <a:cubicBezTo>
                        <a:pt x="8842" y="5604"/>
                        <a:pt x="8848" y="5529"/>
                        <a:pt x="8823" y="5525"/>
                      </a:cubicBezTo>
                      <a:cubicBezTo>
                        <a:pt x="8777" y="5518"/>
                        <a:pt x="8706" y="5621"/>
                        <a:pt x="8700" y="5667"/>
                      </a:cubicBezTo>
                      <a:cubicBezTo>
                        <a:pt x="8695" y="5704"/>
                        <a:pt x="8764" y="5762"/>
                        <a:pt x="8765" y="5798"/>
                      </a:cubicBezTo>
                      <a:cubicBezTo>
                        <a:pt x="8767" y="5830"/>
                        <a:pt x="8741" y="5895"/>
                        <a:pt x="8719" y="5918"/>
                      </a:cubicBezTo>
                      <a:cubicBezTo>
                        <a:pt x="8699" y="5939"/>
                        <a:pt x="8639" y="5979"/>
                        <a:pt x="8612" y="5967"/>
                      </a:cubicBezTo>
                      <a:cubicBezTo>
                        <a:pt x="8593" y="5958"/>
                        <a:pt x="8606" y="5896"/>
                        <a:pt x="8588" y="5886"/>
                      </a:cubicBezTo>
                      <a:cubicBezTo>
                        <a:pt x="8562" y="5872"/>
                        <a:pt x="8502" y="5930"/>
                        <a:pt x="8474" y="5920"/>
                      </a:cubicBezTo>
                      <a:cubicBezTo>
                        <a:pt x="8433" y="5906"/>
                        <a:pt x="8410" y="5800"/>
                        <a:pt x="8373" y="5778"/>
                      </a:cubicBezTo>
                      <a:cubicBezTo>
                        <a:pt x="8356" y="5768"/>
                        <a:pt x="8312" y="5760"/>
                        <a:pt x="8294" y="5768"/>
                      </a:cubicBezTo>
                      <a:cubicBezTo>
                        <a:pt x="8266" y="5781"/>
                        <a:pt x="8243" y="5845"/>
                        <a:pt x="8225" y="5869"/>
                      </a:cubicBezTo>
                      <a:cubicBezTo>
                        <a:pt x="8202" y="5899"/>
                        <a:pt x="8164" y="5969"/>
                        <a:pt x="8130" y="5985"/>
                      </a:cubicBezTo>
                      <a:cubicBezTo>
                        <a:pt x="8107" y="5996"/>
                        <a:pt x="8050" y="5972"/>
                        <a:pt x="8029" y="5985"/>
                      </a:cubicBezTo>
                      <a:cubicBezTo>
                        <a:pt x="8006" y="5999"/>
                        <a:pt x="8002" y="6065"/>
                        <a:pt x="7980" y="6081"/>
                      </a:cubicBezTo>
                      <a:cubicBezTo>
                        <a:pt x="7956" y="6098"/>
                        <a:pt x="7883" y="6117"/>
                        <a:pt x="7862" y="6096"/>
                      </a:cubicBezTo>
                      <a:cubicBezTo>
                        <a:pt x="7836" y="6070"/>
                        <a:pt x="7901" y="5980"/>
                        <a:pt x="7881" y="5950"/>
                      </a:cubicBezTo>
                      <a:cubicBezTo>
                        <a:pt x="7866" y="5927"/>
                        <a:pt x="7798" y="5906"/>
                        <a:pt x="7774" y="5920"/>
                      </a:cubicBezTo>
                      <a:cubicBezTo>
                        <a:pt x="7747" y="5936"/>
                        <a:pt x="7773" y="6025"/>
                        <a:pt x="7748" y="6045"/>
                      </a:cubicBezTo>
                      <a:cubicBezTo>
                        <a:pt x="7727" y="6063"/>
                        <a:pt x="7665" y="6053"/>
                        <a:pt x="7638" y="6049"/>
                      </a:cubicBezTo>
                      <a:cubicBezTo>
                        <a:pt x="7585" y="6041"/>
                        <a:pt x="7488" y="5960"/>
                        <a:pt x="7438" y="5978"/>
                      </a:cubicBezTo>
                      <a:cubicBezTo>
                        <a:pt x="7396" y="5993"/>
                        <a:pt x="7391" y="6121"/>
                        <a:pt x="7348" y="6129"/>
                      </a:cubicBezTo>
                      <a:cubicBezTo>
                        <a:pt x="7304" y="6138"/>
                        <a:pt x="7245" y="6039"/>
                        <a:pt x="7204" y="6021"/>
                      </a:cubicBezTo>
                      <a:cubicBezTo>
                        <a:pt x="7178" y="6009"/>
                        <a:pt x="7117" y="5988"/>
                        <a:pt x="7090" y="5998"/>
                      </a:cubicBezTo>
                      <a:cubicBezTo>
                        <a:pt x="7060" y="6009"/>
                        <a:pt x="7036" y="6078"/>
                        <a:pt x="7012" y="6098"/>
                      </a:cubicBezTo>
                      <a:cubicBezTo>
                        <a:pt x="6975" y="6127"/>
                        <a:pt x="6889" y="6164"/>
                        <a:pt x="6845" y="6180"/>
                      </a:cubicBezTo>
                      <a:cubicBezTo>
                        <a:pt x="6825" y="6187"/>
                        <a:pt x="6778" y="6186"/>
                        <a:pt x="6761" y="6200"/>
                      </a:cubicBezTo>
                      <a:cubicBezTo>
                        <a:pt x="6741" y="6217"/>
                        <a:pt x="6718" y="6270"/>
                        <a:pt x="6720" y="6296"/>
                      </a:cubicBezTo>
                      <a:cubicBezTo>
                        <a:pt x="6722" y="6321"/>
                        <a:pt x="6765" y="6358"/>
                        <a:pt x="6776" y="6382"/>
                      </a:cubicBezTo>
                      <a:cubicBezTo>
                        <a:pt x="6792" y="6416"/>
                        <a:pt x="6826" y="6490"/>
                        <a:pt x="6821" y="6528"/>
                      </a:cubicBezTo>
                      <a:cubicBezTo>
                        <a:pt x="6819" y="6543"/>
                        <a:pt x="6794" y="6565"/>
                        <a:pt x="6789" y="6580"/>
                      </a:cubicBezTo>
                      <a:cubicBezTo>
                        <a:pt x="6778" y="6614"/>
                        <a:pt x="6799" y="6696"/>
                        <a:pt x="6776" y="6724"/>
                      </a:cubicBezTo>
                      <a:cubicBezTo>
                        <a:pt x="6761" y="6742"/>
                        <a:pt x="6696" y="6731"/>
                        <a:pt x="6684" y="6752"/>
                      </a:cubicBezTo>
                      <a:cubicBezTo>
                        <a:pt x="6672" y="6775"/>
                        <a:pt x="6689" y="6845"/>
                        <a:pt x="6714" y="6853"/>
                      </a:cubicBezTo>
                      <a:cubicBezTo>
                        <a:pt x="6736" y="6860"/>
                        <a:pt x="6764" y="6803"/>
                        <a:pt x="6785" y="6795"/>
                      </a:cubicBezTo>
                      <a:cubicBezTo>
                        <a:pt x="6813" y="6784"/>
                        <a:pt x="6878" y="6775"/>
                        <a:pt x="6903" y="6789"/>
                      </a:cubicBezTo>
                      <a:cubicBezTo>
                        <a:pt x="6933" y="6807"/>
                        <a:pt x="6959" y="6880"/>
                        <a:pt x="6967" y="6915"/>
                      </a:cubicBezTo>
                      <a:cubicBezTo>
                        <a:pt x="6973" y="6940"/>
                        <a:pt x="6984" y="6999"/>
                        <a:pt x="6967" y="7019"/>
                      </a:cubicBezTo>
                      <a:cubicBezTo>
                        <a:pt x="6944" y="7045"/>
                        <a:pt x="6863" y="7029"/>
                        <a:pt x="6830" y="7040"/>
                      </a:cubicBezTo>
                      <a:cubicBezTo>
                        <a:pt x="6797" y="7051"/>
                        <a:pt x="6728" y="7079"/>
                        <a:pt x="6705" y="7105"/>
                      </a:cubicBezTo>
                      <a:cubicBezTo>
                        <a:pt x="6690" y="7122"/>
                        <a:pt x="6666" y="7170"/>
                        <a:pt x="6673" y="7191"/>
                      </a:cubicBezTo>
                      <a:cubicBezTo>
                        <a:pt x="6683" y="7220"/>
                        <a:pt x="6761" y="7228"/>
                        <a:pt x="6776" y="7255"/>
                      </a:cubicBezTo>
                      <a:cubicBezTo>
                        <a:pt x="6782" y="7266"/>
                        <a:pt x="6772" y="7295"/>
                        <a:pt x="6776" y="7307"/>
                      </a:cubicBezTo>
                      <a:cubicBezTo>
                        <a:pt x="6784" y="7337"/>
                        <a:pt x="6849" y="7384"/>
                        <a:pt x="6841" y="7414"/>
                      </a:cubicBezTo>
                      <a:cubicBezTo>
                        <a:pt x="6832" y="7449"/>
                        <a:pt x="6736" y="7456"/>
                        <a:pt x="6712" y="7485"/>
                      </a:cubicBezTo>
                      <a:cubicBezTo>
                        <a:pt x="6692" y="7510"/>
                        <a:pt x="6698" y="7586"/>
                        <a:pt x="6675" y="7608"/>
                      </a:cubicBezTo>
                      <a:cubicBezTo>
                        <a:pt x="6645" y="7637"/>
                        <a:pt x="6543" y="7617"/>
                        <a:pt x="6514" y="7648"/>
                      </a:cubicBezTo>
                      <a:cubicBezTo>
                        <a:pt x="6493" y="7670"/>
                        <a:pt x="6517" y="7752"/>
                        <a:pt x="6492" y="7769"/>
                      </a:cubicBezTo>
                      <a:cubicBezTo>
                        <a:pt x="6472" y="7783"/>
                        <a:pt x="6415" y="7766"/>
                        <a:pt x="6396" y="7750"/>
                      </a:cubicBezTo>
                      <a:cubicBezTo>
                        <a:pt x="6367" y="7726"/>
                        <a:pt x="6365" y="7635"/>
                        <a:pt x="6337" y="7610"/>
                      </a:cubicBezTo>
                      <a:cubicBezTo>
                        <a:pt x="6299" y="7578"/>
                        <a:pt x="6185" y="7528"/>
                        <a:pt x="6146" y="7558"/>
                      </a:cubicBezTo>
                      <a:cubicBezTo>
                        <a:pt x="6117" y="7579"/>
                        <a:pt x="6156" y="7668"/>
                        <a:pt x="6144" y="7702"/>
                      </a:cubicBezTo>
                      <a:cubicBezTo>
                        <a:pt x="6138" y="7719"/>
                        <a:pt x="6098" y="7740"/>
                        <a:pt x="6099" y="7758"/>
                      </a:cubicBezTo>
                      <a:cubicBezTo>
                        <a:pt x="6102" y="7802"/>
                        <a:pt x="6189" y="7859"/>
                        <a:pt x="6226" y="7883"/>
                      </a:cubicBezTo>
                      <a:cubicBezTo>
                        <a:pt x="6259" y="7904"/>
                        <a:pt x="6333" y="7928"/>
                        <a:pt x="6370" y="7939"/>
                      </a:cubicBezTo>
                      <a:cubicBezTo>
                        <a:pt x="6412" y="7952"/>
                        <a:pt x="6497" y="7979"/>
                        <a:pt x="6540" y="7980"/>
                      </a:cubicBezTo>
                      <a:cubicBezTo>
                        <a:pt x="6570" y="7981"/>
                        <a:pt x="6629" y="7946"/>
                        <a:pt x="6656" y="7958"/>
                      </a:cubicBezTo>
                      <a:cubicBezTo>
                        <a:pt x="6706" y="7980"/>
                        <a:pt x="6757" y="8092"/>
                        <a:pt x="6768" y="8145"/>
                      </a:cubicBezTo>
                      <a:cubicBezTo>
                        <a:pt x="6777" y="8183"/>
                        <a:pt x="6738" y="8265"/>
                        <a:pt x="6752" y="8302"/>
                      </a:cubicBezTo>
                      <a:cubicBezTo>
                        <a:pt x="6761" y="8327"/>
                        <a:pt x="6824" y="8349"/>
                        <a:pt x="6828" y="8375"/>
                      </a:cubicBezTo>
                      <a:cubicBezTo>
                        <a:pt x="6835" y="8416"/>
                        <a:pt x="6785" y="8502"/>
                        <a:pt x="6748" y="8523"/>
                      </a:cubicBezTo>
                      <a:cubicBezTo>
                        <a:pt x="6725" y="8535"/>
                        <a:pt x="6668" y="8504"/>
                        <a:pt x="6645" y="8515"/>
                      </a:cubicBezTo>
                      <a:cubicBezTo>
                        <a:pt x="6632" y="8521"/>
                        <a:pt x="6621" y="8551"/>
                        <a:pt x="6611" y="8562"/>
                      </a:cubicBezTo>
                      <a:cubicBezTo>
                        <a:pt x="6595" y="8580"/>
                        <a:pt x="6537" y="8603"/>
                        <a:pt x="6539" y="8627"/>
                      </a:cubicBezTo>
                      <a:cubicBezTo>
                        <a:pt x="6541" y="8663"/>
                        <a:pt x="6624" y="8696"/>
                        <a:pt x="6658" y="8706"/>
                      </a:cubicBezTo>
                      <a:cubicBezTo>
                        <a:pt x="6676" y="8711"/>
                        <a:pt x="6715" y="8693"/>
                        <a:pt x="6731" y="8702"/>
                      </a:cubicBezTo>
                      <a:cubicBezTo>
                        <a:pt x="6763" y="8719"/>
                        <a:pt x="6810" y="8790"/>
                        <a:pt x="6806" y="8825"/>
                      </a:cubicBezTo>
                      <a:cubicBezTo>
                        <a:pt x="6803" y="8849"/>
                        <a:pt x="6749" y="8873"/>
                        <a:pt x="6740" y="8895"/>
                      </a:cubicBezTo>
                      <a:cubicBezTo>
                        <a:pt x="6728" y="8925"/>
                        <a:pt x="6751" y="8994"/>
                        <a:pt x="6739" y="9024"/>
                      </a:cubicBezTo>
                      <a:cubicBezTo>
                        <a:pt x="6728" y="9049"/>
                        <a:pt x="6657" y="9075"/>
                        <a:pt x="6660" y="9102"/>
                      </a:cubicBezTo>
                      <a:cubicBezTo>
                        <a:pt x="6666" y="9146"/>
                        <a:pt x="6819" y="9150"/>
                        <a:pt x="6813" y="9194"/>
                      </a:cubicBezTo>
                      <a:cubicBezTo>
                        <a:pt x="6809" y="9224"/>
                        <a:pt x="6715" y="9204"/>
                        <a:pt x="6696" y="9227"/>
                      </a:cubicBezTo>
                      <a:cubicBezTo>
                        <a:pt x="6666" y="9263"/>
                        <a:pt x="6675" y="9365"/>
                        <a:pt x="6673" y="9411"/>
                      </a:cubicBezTo>
                      <a:cubicBezTo>
                        <a:pt x="6672" y="9443"/>
                        <a:pt x="6680" y="9509"/>
                        <a:pt x="6677" y="9542"/>
                      </a:cubicBezTo>
                      <a:cubicBezTo>
                        <a:pt x="6672" y="9591"/>
                        <a:pt x="6633" y="9686"/>
                        <a:pt x="6636" y="9736"/>
                      </a:cubicBezTo>
                      <a:cubicBezTo>
                        <a:pt x="6639" y="9796"/>
                        <a:pt x="6706" y="9906"/>
                        <a:pt x="6707" y="9966"/>
                      </a:cubicBezTo>
                      <a:cubicBezTo>
                        <a:pt x="6707" y="10021"/>
                        <a:pt x="6687" y="10142"/>
                        <a:pt x="6645" y="10177"/>
                      </a:cubicBezTo>
                      <a:cubicBezTo>
                        <a:pt x="6608" y="10209"/>
                        <a:pt x="6498" y="10215"/>
                        <a:pt x="6452" y="10200"/>
                      </a:cubicBezTo>
                      <a:cubicBezTo>
                        <a:pt x="6396" y="10181"/>
                        <a:pt x="6342" y="10035"/>
                        <a:pt x="6282" y="10035"/>
                      </a:cubicBezTo>
                      <a:cubicBezTo>
                        <a:pt x="6252" y="10035"/>
                        <a:pt x="6223" y="10109"/>
                        <a:pt x="6194" y="10121"/>
                      </a:cubicBezTo>
                      <a:cubicBezTo>
                        <a:pt x="6144" y="10143"/>
                        <a:pt x="6025" y="10102"/>
                        <a:pt x="5976" y="10127"/>
                      </a:cubicBezTo>
                      <a:cubicBezTo>
                        <a:pt x="5921" y="10154"/>
                        <a:pt x="5887" y="10318"/>
                        <a:pt x="5826" y="10319"/>
                      </a:cubicBezTo>
                      <a:cubicBezTo>
                        <a:pt x="5807" y="10320"/>
                        <a:pt x="5792" y="10271"/>
                        <a:pt x="5776" y="10261"/>
                      </a:cubicBezTo>
                      <a:cubicBezTo>
                        <a:pt x="5743" y="10241"/>
                        <a:pt x="5655" y="10250"/>
                        <a:pt x="5626" y="10224"/>
                      </a:cubicBezTo>
                      <a:cubicBezTo>
                        <a:pt x="5607" y="10206"/>
                        <a:pt x="5611" y="10141"/>
                        <a:pt x="5591" y="10125"/>
                      </a:cubicBezTo>
                      <a:cubicBezTo>
                        <a:pt x="5578" y="10115"/>
                        <a:pt x="5539" y="10130"/>
                        <a:pt x="5527" y="10119"/>
                      </a:cubicBezTo>
                      <a:cubicBezTo>
                        <a:pt x="5511" y="10106"/>
                        <a:pt x="5523" y="10051"/>
                        <a:pt x="5506" y="10037"/>
                      </a:cubicBezTo>
                      <a:cubicBezTo>
                        <a:pt x="5474" y="10010"/>
                        <a:pt x="5379" y="10026"/>
                        <a:pt x="5336" y="10026"/>
                      </a:cubicBezTo>
                      <a:cubicBezTo>
                        <a:pt x="5250" y="10026"/>
                        <a:pt x="5056" y="10109"/>
                        <a:pt x="4992" y="10050"/>
                      </a:cubicBezTo>
                      <a:cubicBezTo>
                        <a:pt x="4956" y="10016"/>
                        <a:pt x="5013" y="9895"/>
                        <a:pt x="4990" y="9850"/>
                      </a:cubicBezTo>
                      <a:cubicBezTo>
                        <a:pt x="4971" y="9812"/>
                        <a:pt x="4864" y="9789"/>
                        <a:pt x="4856" y="9747"/>
                      </a:cubicBezTo>
                      <a:cubicBezTo>
                        <a:pt x="4849" y="9712"/>
                        <a:pt x="4926" y="9658"/>
                        <a:pt x="4929" y="9622"/>
                      </a:cubicBezTo>
                      <a:cubicBezTo>
                        <a:pt x="4931" y="9592"/>
                        <a:pt x="4912" y="9523"/>
                        <a:pt x="4886" y="9508"/>
                      </a:cubicBezTo>
                      <a:cubicBezTo>
                        <a:pt x="4861" y="9493"/>
                        <a:pt x="4791" y="9505"/>
                        <a:pt x="4772" y="9527"/>
                      </a:cubicBezTo>
                      <a:cubicBezTo>
                        <a:pt x="4755" y="9545"/>
                        <a:pt x="4774" y="9601"/>
                        <a:pt x="4770" y="9626"/>
                      </a:cubicBezTo>
                      <a:cubicBezTo>
                        <a:pt x="4763" y="9664"/>
                        <a:pt x="4750" y="9747"/>
                        <a:pt x="4721" y="9773"/>
                      </a:cubicBezTo>
                      <a:cubicBezTo>
                        <a:pt x="4698" y="9794"/>
                        <a:pt x="4629" y="9813"/>
                        <a:pt x="4600" y="9801"/>
                      </a:cubicBezTo>
                      <a:cubicBezTo>
                        <a:pt x="4563" y="9787"/>
                        <a:pt x="4538" y="9698"/>
                        <a:pt x="4508" y="9672"/>
                      </a:cubicBezTo>
                      <a:cubicBezTo>
                        <a:pt x="4484" y="9651"/>
                        <a:pt x="4426" y="9608"/>
                        <a:pt x="4394" y="9613"/>
                      </a:cubicBezTo>
                      <a:cubicBezTo>
                        <a:pt x="4342" y="9620"/>
                        <a:pt x="4298" y="9760"/>
                        <a:pt x="4246" y="9760"/>
                      </a:cubicBezTo>
                      <a:cubicBezTo>
                        <a:pt x="4225" y="9760"/>
                        <a:pt x="4206" y="9709"/>
                        <a:pt x="4186" y="9700"/>
                      </a:cubicBezTo>
                      <a:cubicBezTo>
                        <a:pt x="4167" y="9693"/>
                        <a:pt x="4120" y="9687"/>
                        <a:pt x="4104" y="9700"/>
                      </a:cubicBezTo>
                      <a:cubicBezTo>
                        <a:pt x="4085" y="9716"/>
                        <a:pt x="4101" y="9778"/>
                        <a:pt x="4085" y="9798"/>
                      </a:cubicBezTo>
                      <a:cubicBezTo>
                        <a:pt x="4073" y="9814"/>
                        <a:pt x="4031" y="9838"/>
                        <a:pt x="4011" y="9833"/>
                      </a:cubicBezTo>
                      <a:cubicBezTo>
                        <a:pt x="3991" y="9828"/>
                        <a:pt x="3978" y="9783"/>
                        <a:pt x="3964" y="9770"/>
                      </a:cubicBezTo>
                      <a:cubicBezTo>
                        <a:pt x="3947" y="9753"/>
                        <a:pt x="3908" y="9711"/>
                        <a:pt x="3885" y="9717"/>
                      </a:cubicBezTo>
                      <a:cubicBezTo>
                        <a:pt x="3860" y="9724"/>
                        <a:pt x="3864" y="9803"/>
                        <a:pt x="3839" y="9811"/>
                      </a:cubicBezTo>
                      <a:cubicBezTo>
                        <a:pt x="3808" y="9820"/>
                        <a:pt x="3736" y="9778"/>
                        <a:pt x="3728" y="9747"/>
                      </a:cubicBezTo>
                      <a:cubicBezTo>
                        <a:pt x="3722" y="9721"/>
                        <a:pt x="3780" y="9682"/>
                        <a:pt x="3786" y="9656"/>
                      </a:cubicBezTo>
                      <a:cubicBezTo>
                        <a:pt x="3791" y="9638"/>
                        <a:pt x="3792" y="9597"/>
                        <a:pt x="3781" y="9583"/>
                      </a:cubicBezTo>
                      <a:cubicBezTo>
                        <a:pt x="3760" y="9558"/>
                        <a:pt x="3682" y="9568"/>
                        <a:pt x="3657" y="9547"/>
                      </a:cubicBezTo>
                      <a:cubicBezTo>
                        <a:pt x="3628" y="9522"/>
                        <a:pt x="3628" y="9426"/>
                        <a:pt x="3594" y="9409"/>
                      </a:cubicBezTo>
                      <a:cubicBezTo>
                        <a:pt x="3548" y="9385"/>
                        <a:pt x="3440" y="9461"/>
                        <a:pt x="3390" y="9448"/>
                      </a:cubicBezTo>
                      <a:cubicBezTo>
                        <a:pt x="3368" y="9442"/>
                        <a:pt x="3326" y="9412"/>
                        <a:pt x="3321" y="9390"/>
                      </a:cubicBezTo>
                      <a:cubicBezTo>
                        <a:pt x="3312" y="9358"/>
                        <a:pt x="3382" y="9294"/>
                        <a:pt x="3367" y="9264"/>
                      </a:cubicBezTo>
                      <a:cubicBezTo>
                        <a:pt x="3361" y="9251"/>
                        <a:pt x="3324" y="9254"/>
                        <a:pt x="3311" y="9246"/>
                      </a:cubicBezTo>
                      <a:cubicBezTo>
                        <a:pt x="3289" y="9233"/>
                        <a:pt x="3236" y="9200"/>
                        <a:pt x="3236" y="9174"/>
                      </a:cubicBezTo>
                      <a:cubicBezTo>
                        <a:pt x="3235" y="9156"/>
                        <a:pt x="3281" y="9138"/>
                        <a:pt x="3288" y="9121"/>
                      </a:cubicBezTo>
                      <a:cubicBezTo>
                        <a:pt x="3294" y="9105"/>
                        <a:pt x="3297" y="9066"/>
                        <a:pt x="3285" y="9054"/>
                      </a:cubicBezTo>
                      <a:cubicBezTo>
                        <a:pt x="3255" y="9024"/>
                        <a:pt x="3156" y="9044"/>
                        <a:pt x="3113" y="9044"/>
                      </a:cubicBezTo>
                      <a:cubicBezTo>
                        <a:pt x="3105" y="9044"/>
                        <a:pt x="3088" y="9051"/>
                        <a:pt x="3081" y="9046"/>
                      </a:cubicBezTo>
                      <a:cubicBezTo>
                        <a:pt x="3053" y="9026"/>
                        <a:pt x="3046" y="8948"/>
                        <a:pt x="3044" y="8913"/>
                      </a:cubicBezTo>
                      <a:cubicBezTo>
                        <a:pt x="3042" y="8876"/>
                        <a:pt x="3044" y="8792"/>
                        <a:pt x="3070" y="8766"/>
                      </a:cubicBezTo>
                      <a:cubicBezTo>
                        <a:pt x="3088" y="8747"/>
                        <a:pt x="3156" y="8765"/>
                        <a:pt x="3173" y="8745"/>
                      </a:cubicBezTo>
                      <a:cubicBezTo>
                        <a:pt x="3205" y="8708"/>
                        <a:pt x="3156" y="8588"/>
                        <a:pt x="3186" y="8549"/>
                      </a:cubicBezTo>
                      <a:cubicBezTo>
                        <a:pt x="3197" y="8535"/>
                        <a:pt x="3238" y="8535"/>
                        <a:pt x="3253" y="8526"/>
                      </a:cubicBezTo>
                      <a:cubicBezTo>
                        <a:pt x="3279" y="8511"/>
                        <a:pt x="3333" y="8476"/>
                        <a:pt x="3341" y="8448"/>
                      </a:cubicBezTo>
                      <a:cubicBezTo>
                        <a:pt x="3353" y="8408"/>
                        <a:pt x="3335" y="8303"/>
                        <a:pt x="3296" y="8287"/>
                      </a:cubicBezTo>
                      <a:cubicBezTo>
                        <a:pt x="3278" y="8279"/>
                        <a:pt x="3245" y="8319"/>
                        <a:pt x="3225" y="8324"/>
                      </a:cubicBezTo>
                      <a:cubicBezTo>
                        <a:pt x="3192" y="8333"/>
                        <a:pt x="3115" y="8350"/>
                        <a:pt x="3089" y="8328"/>
                      </a:cubicBezTo>
                      <a:cubicBezTo>
                        <a:pt x="3067" y="8310"/>
                        <a:pt x="3065" y="8246"/>
                        <a:pt x="3068" y="8218"/>
                      </a:cubicBezTo>
                      <a:cubicBezTo>
                        <a:pt x="3072" y="8183"/>
                        <a:pt x="3126" y="8125"/>
                        <a:pt x="3124" y="8091"/>
                      </a:cubicBezTo>
                      <a:cubicBezTo>
                        <a:pt x="3122" y="8060"/>
                        <a:pt x="3078" y="8010"/>
                        <a:pt x="3061" y="7984"/>
                      </a:cubicBezTo>
                      <a:cubicBezTo>
                        <a:pt x="3048" y="7965"/>
                        <a:pt x="3011" y="7935"/>
                        <a:pt x="3005" y="7913"/>
                      </a:cubicBezTo>
                      <a:cubicBezTo>
                        <a:pt x="2997" y="7885"/>
                        <a:pt x="3035" y="7824"/>
                        <a:pt x="3022" y="7799"/>
                      </a:cubicBezTo>
                      <a:cubicBezTo>
                        <a:pt x="3010" y="7778"/>
                        <a:pt x="2943" y="7781"/>
                        <a:pt x="2932" y="7760"/>
                      </a:cubicBezTo>
                      <a:cubicBezTo>
                        <a:pt x="2912" y="7722"/>
                        <a:pt x="2937" y="7627"/>
                        <a:pt x="2964" y="7593"/>
                      </a:cubicBezTo>
                      <a:cubicBezTo>
                        <a:pt x="2992" y="7557"/>
                        <a:pt x="3086" y="7514"/>
                        <a:pt x="3132" y="7517"/>
                      </a:cubicBezTo>
                      <a:cubicBezTo>
                        <a:pt x="3190" y="7520"/>
                        <a:pt x="3277" y="7614"/>
                        <a:pt x="3330" y="7636"/>
                      </a:cubicBezTo>
                      <a:cubicBezTo>
                        <a:pt x="3375" y="7655"/>
                        <a:pt x="3472" y="7701"/>
                        <a:pt x="3519" y="7687"/>
                      </a:cubicBezTo>
                      <a:cubicBezTo>
                        <a:pt x="3546" y="7678"/>
                        <a:pt x="3584" y="7627"/>
                        <a:pt x="3596" y="7601"/>
                      </a:cubicBezTo>
                      <a:cubicBezTo>
                        <a:pt x="3609" y="7569"/>
                        <a:pt x="3615" y="7498"/>
                        <a:pt x="3610" y="7464"/>
                      </a:cubicBezTo>
                      <a:cubicBezTo>
                        <a:pt x="3606" y="7432"/>
                        <a:pt x="3587" y="7362"/>
                        <a:pt x="3560" y="7343"/>
                      </a:cubicBezTo>
                      <a:cubicBezTo>
                        <a:pt x="3528" y="7320"/>
                        <a:pt x="3429" y="7363"/>
                        <a:pt x="3401" y="7334"/>
                      </a:cubicBezTo>
                      <a:cubicBezTo>
                        <a:pt x="3354" y="7287"/>
                        <a:pt x="3364" y="7129"/>
                        <a:pt x="3391" y="7068"/>
                      </a:cubicBezTo>
                      <a:cubicBezTo>
                        <a:pt x="3403" y="7040"/>
                        <a:pt x="3469" y="7016"/>
                        <a:pt x="3482" y="6988"/>
                      </a:cubicBezTo>
                      <a:cubicBezTo>
                        <a:pt x="3497" y="6956"/>
                        <a:pt x="3496" y="6879"/>
                        <a:pt x="3482" y="6846"/>
                      </a:cubicBezTo>
                      <a:cubicBezTo>
                        <a:pt x="3465" y="6804"/>
                        <a:pt x="3396" y="6732"/>
                        <a:pt x="3353" y="6717"/>
                      </a:cubicBezTo>
                      <a:cubicBezTo>
                        <a:pt x="3320" y="6706"/>
                        <a:pt x="3245" y="6750"/>
                        <a:pt x="3214" y="6733"/>
                      </a:cubicBezTo>
                      <a:cubicBezTo>
                        <a:pt x="3192" y="6721"/>
                        <a:pt x="3184" y="6664"/>
                        <a:pt x="3171" y="6643"/>
                      </a:cubicBezTo>
                      <a:cubicBezTo>
                        <a:pt x="3149" y="6608"/>
                        <a:pt x="3113" y="6518"/>
                        <a:pt x="3072" y="6511"/>
                      </a:cubicBezTo>
                      <a:cubicBezTo>
                        <a:pt x="3052" y="6508"/>
                        <a:pt x="3024" y="6557"/>
                        <a:pt x="3004" y="6557"/>
                      </a:cubicBezTo>
                      <a:cubicBezTo>
                        <a:pt x="2975" y="6557"/>
                        <a:pt x="2936" y="6489"/>
                        <a:pt x="2907" y="6492"/>
                      </a:cubicBezTo>
                      <a:cubicBezTo>
                        <a:pt x="2873" y="6494"/>
                        <a:pt x="2837" y="6565"/>
                        <a:pt x="2810" y="6585"/>
                      </a:cubicBezTo>
                      <a:cubicBezTo>
                        <a:pt x="2779" y="6609"/>
                        <a:pt x="2705" y="6685"/>
                        <a:pt x="2674" y="6661"/>
                      </a:cubicBezTo>
                      <a:cubicBezTo>
                        <a:pt x="2651" y="6644"/>
                        <a:pt x="2714" y="6573"/>
                        <a:pt x="2701" y="6548"/>
                      </a:cubicBezTo>
                      <a:cubicBezTo>
                        <a:pt x="2690" y="6527"/>
                        <a:pt x="2638" y="6514"/>
                        <a:pt x="2615" y="6514"/>
                      </a:cubicBezTo>
                      <a:cubicBezTo>
                        <a:pt x="2590" y="6514"/>
                        <a:pt x="2544" y="6566"/>
                        <a:pt x="2521" y="6555"/>
                      </a:cubicBezTo>
                      <a:cubicBezTo>
                        <a:pt x="2507" y="6548"/>
                        <a:pt x="2498" y="6507"/>
                        <a:pt x="2505" y="6493"/>
                      </a:cubicBezTo>
                      <a:cubicBezTo>
                        <a:pt x="2517" y="6466"/>
                        <a:pt x="2590" y="6463"/>
                        <a:pt x="2611" y="6442"/>
                      </a:cubicBezTo>
                      <a:cubicBezTo>
                        <a:pt x="2629" y="6424"/>
                        <a:pt x="2664" y="6374"/>
                        <a:pt x="2656" y="6350"/>
                      </a:cubicBezTo>
                      <a:cubicBezTo>
                        <a:pt x="2645" y="6317"/>
                        <a:pt x="2562" y="6307"/>
                        <a:pt x="2535" y="6285"/>
                      </a:cubicBezTo>
                      <a:cubicBezTo>
                        <a:pt x="2506" y="6261"/>
                        <a:pt x="2445" y="6203"/>
                        <a:pt x="2440" y="6165"/>
                      </a:cubicBezTo>
                      <a:cubicBezTo>
                        <a:pt x="2437" y="6145"/>
                        <a:pt x="2462" y="6109"/>
                        <a:pt x="2471" y="6092"/>
                      </a:cubicBezTo>
                      <a:cubicBezTo>
                        <a:pt x="2485" y="6065"/>
                        <a:pt x="2519" y="6014"/>
                        <a:pt x="2538" y="5991"/>
                      </a:cubicBezTo>
                      <a:cubicBezTo>
                        <a:pt x="2550" y="5977"/>
                        <a:pt x="2584" y="5957"/>
                        <a:pt x="2591" y="5940"/>
                      </a:cubicBezTo>
                      <a:cubicBezTo>
                        <a:pt x="2598" y="5926"/>
                        <a:pt x="2597" y="5892"/>
                        <a:pt x="2594" y="5876"/>
                      </a:cubicBezTo>
                      <a:cubicBezTo>
                        <a:pt x="2589" y="5848"/>
                        <a:pt x="2575" y="5784"/>
                        <a:pt x="2549" y="5772"/>
                      </a:cubicBezTo>
                      <a:cubicBezTo>
                        <a:pt x="2518" y="5757"/>
                        <a:pt x="2447" y="5821"/>
                        <a:pt x="2415" y="5809"/>
                      </a:cubicBezTo>
                      <a:cubicBezTo>
                        <a:pt x="2369" y="5791"/>
                        <a:pt x="2352" y="5666"/>
                        <a:pt x="2308" y="5643"/>
                      </a:cubicBezTo>
                      <a:cubicBezTo>
                        <a:pt x="2272" y="5624"/>
                        <a:pt x="2179" y="5666"/>
                        <a:pt x="2143" y="5646"/>
                      </a:cubicBezTo>
                      <a:cubicBezTo>
                        <a:pt x="2107" y="5627"/>
                        <a:pt x="2065" y="5548"/>
                        <a:pt x="2059" y="5508"/>
                      </a:cubicBezTo>
                      <a:cubicBezTo>
                        <a:pt x="2054" y="5481"/>
                        <a:pt x="2081" y="5427"/>
                        <a:pt x="2084" y="5399"/>
                      </a:cubicBezTo>
                      <a:cubicBezTo>
                        <a:pt x="2087" y="5368"/>
                        <a:pt x="2102" y="5299"/>
                        <a:pt x="2084" y="5273"/>
                      </a:cubicBezTo>
                      <a:cubicBezTo>
                        <a:pt x="2073" y="5257"/>
                        <a:pt x="2023" y="5263"/>
                        <a:pt x="2011" y="5248"/>
                      </a:cubicBezTo>
                      <a:cubicBezTo>
                        <a:pt x="2003" y="5238"/>
                        <a:pt x="2015" y="5205"/>
                        <a:pt x="2005" y="5197"/>
                      </a:cubicBezTo>
                      <a:cubicBezTo>
                        <a:pt x="1974" y="5170"/>
                        <a:pt x="1872" y="5229"/>
                        <a:pt x="1840" y="5203"/>
                      </a:cubicBezTo>
                      <a:cubicBezTo>
                        <a:pt x="1821" y="5187"/>
                        <a:pt x="1836" y="5126"/>
                        <a:pt x="1823" y="5105"/>
                      </a:cubicBezTo>
                      <a:cubicBezTo>
                        <a:pt x="1807" y="5078"/>
                        <a:pt x="1750" y="5044"/>
                        <a:pt x="1722" y="5029"/>
                      </a:cubicBezTo>
                      <a:cubicBezTo>
                        <a:pt x="1697" y="5015"/>
                        <a:pt x="1644" y="4992"/>
                        <a:pt x="1615" y="4990"/>
                      </a:cubicBezTo>
                      <a:cubicBezTo>
                        <a:pt x="1604" y="4989"/>
                        <a:pt x="1580" y="4992"/>
                        <a:pt x="1571" y="4998"/>
                      </a:cubicBezTo>
                      <a:cubicBezTo>
                        <a:pt x="1536" y="5022"/>
                        <a:pt x="1521" y="5127"/>
                        <a:pt x="1481" y="5141"/>
                      </a:cubicBezTo>
                      <a:cubicBezTo>
                        <a:pt x="1451" y="5152"/>
                        <a:pt x="1388" y="5086"/>
                        <a:pt x="1360" y="5102"/>
                      </a:cubicBezTo>
                      <a:cubicBezTo>
                        <a:pt x="1343" y="5112"/>
                        <a:pt x="1358" y="5167"/>
                        <a:pt x="1343" y="5180"/>
                      </a:cubicBezTo>
                      <a:cubicBezTo>
                        <a:pt x="1323" y="5199"/>
                        <a:pt x="1261" y="5199"/>
                        <a:pt x="1234" y="5194"/>
                      </a:cubicBezTo>
                      <a:cubicBezTo>
                        <a:pt x="1199" y="5188"/>
                        <a:pt x="1140" y="5121"/>
                        <a:pt x="1105" y="5130"/>
                      </a:cubicBezTo>
                      <a:cubicBezTo>
                        <a:pt x="1081" y="5136"/>
                        <a:pt x="1071" y="5202"/>
                        <a:pt x="1049" y="5214"/>
                      </a:cubicBezTo>
                      <a:cubicBezTo>
                        <a:pt x="1022" y="5229"/>
                        <a:pt x="950" y="5236"/>
                        <a:pt x="926" y="5217"/>
                      </a:cubicBezTo>
                      <a:cubicBezTo>
                        <a:pt x="898" y="5195"/>
                        <a:pt x="920" y="5104"/>
                        <a:pt x="895" y="5079"/>
                      </a:cubicBezTo>
                      <a:cubicBezTo>
                        <a:pt x="872" y="5057"/>
                        <a:pt x="802" y="5063"/>
                        <a:pt x="771" y="5054"/>
                      </a:cubicBezTo>
                      <a:cubicBezTo>
                        <a:pt x="728" y="5042"/>
                        <a:pt x="623" y="5035"/>
                        <a:pt x="603" y="4995"/>
                      </a:cubicBezTo>
                      <a:cubicBezTo>
                        <a:pt x="593" y="4975"/>
                        <a:pt x="643" y="4926"/>
                        <a:pt x="628" y="4908"/>
                      </a:cubicBezTo>
                      <a:cubicBezTo>
                        <a:pt x="616" y="4894"/>
                        <a:pt x="571" y="4918"/>
                        <a:pt x="553" y="4914"/>
                      </a:cubicBezTo>
                      <a:cubicBezTo>
                        <a:pt x="530" y="4909"/>
                        <a:pt x="494" y="4870"/>
                        <a:pt x="471" y="4872"/>
                      </a:cubicBezTo>
                      <a:cubicBezTo>
                        <a:pt x="449" y="4874"/>
                        <a:pt x="423" y="4921"/>
                        <a:pt x="401" y="4925"/>
                      </a:cubicBezTo>
                      <a:cubicBezTo>
                        <a:pt x="369" y="4932"/>
                        <a:pt x="306" y="4902"/>
                        <a:pt x="275" y="4894"/>
                      </a:cubicBezTo>
                      <a:cubicBezTo>
                        <a:pt x="240" y="4884"/>
                        <a:pt x="160" y="4882"/>
                        <a:pt x="136" y="4855"/>
                      </a:cubicBezTo>
                      <a:cubicBezTo>
                        <a:pt x="117" y="4835"/>
                        <a:pt x="123" y="4773"/>
                        <a:pt x="116" y="4746"/>
                      </a:cubicBezTo>
                      <a:cubicBezTo>
                        <a:pt x="112" y="4731"/>
                        <a:pt x="102" y="4699"/>
                        <a:pt x="95" y="4685"/>
                      </a:cubicBezTo>
                      <a:cubicBezTo>
                        <a:pt x="91" y="4678"/>
                        <a:pt x="80" y="4668"/>
                        <a:pt x="78" y="4661"/>
                      </a:cubicBezTo>
                      <a:cubicBezTo>
                        <a:pt x="72" y="4640"/>
                        <a:pt x="90" y="4594"/>
                        <a:pt x="82" y="4574"/>
                      </a:cubicBezTo>
                      <a:cubicBezTo>
                        <a:pt x="72" y="4547"/>
                        <a:pt x="2" y="4523"/>
                        <a:pt x="1" y="4495"/>
                      </a:cubicBezTo>
                      <a:cubicBezTo>
                        <a:pt x="0" y="4478"/>
                        <a:pt x="29" y="4451"/>
                        <a:pt x="43" y="4444"/>
                      </a:cubicBezTo>
                      <a:cubicBezTo>
                        <a:pt x="62" y="4435"/>
                        <a:pt x="107" y="4450"/>
                        <a:pt x="126" y="4442"/>
                      </a:cubicBezTo>
                      <a:cubicBezTo>
                        <a:pt x="162" y="4426"/>
                        <a:pt x="205" y="4354"/>
                        <a:pt x="236" y="4329"/>
                      </a:cubicBezTo>
                      <a:cubicBezTo>
                        <a:pt x="243" y="4323"/>
                        <a:pt x="263" y="4318"/>
                        <a:pt x="266" y="4310"/>
                      </a:cubicBezTo>
                      <a:cubicBezTo>
                        <a:pt x="276" y="4289"/>
                        <a:pt x="248" y="4240"/>
                        <a:pt x="255" y="4218"/>
                      </a:cubicBezTo>
                      <a:cubicBezTo>
                        <a:pt x="262" y="4199"/>
                        <a:pt x="317" y="4182"/>
                        <a:pt x="313" y="4162"/>
                      </a:cubicBezTo>
                      <a:cubicBezTo>
                        <a:pt x="307" y="4138"/>
                        <a:pt x="243" y="4136"/>
                        <a:pt x="219" y="4129"/>
                      </a:cubicBezTo>
                      <a:cubicBezTo>
                        <a:pt x="194" y="4121"/>
                        <a:pt x="132" y="4127"/>
                        <a:pt x="119" y="4105"/>
                      </a:cubicBezTo>
                      <a:cubicBezTo>
                        <a:pt x="110" y="4089"/>
                        <a:pt x="125" y="4045"/>
                        <a:pt x="140" y="4036"/>
                      </a:cubicBezTo>
                      <a:cubicBezTo>
                        <a:pt x="169" y="4020"/>
                        <a:pt x="245" y="4094"/>
                        <a:pt x="266" y="4070"/>
                      </a:cubicBezTo>
                      <a:cubicBezTo>
                        <a:pt x="280" y="4054"/>
                        <a:pt x="240" y="4013"/>
                        <a:pt x="234" y="3993"/>
                      </a:cubicBezTo>
                      <a:cubicBezTo>
                        <a:pt x="231" y="3981"/>
                        <a:pt x="217" y="3954"/>
                        <a:pt x="224" y="3945"/>
                      </a:cubicBezTo>
                      <a:cubicBezTo>
                        <a:pt x="244" y="3920"/>
                        <a:pt x="324" y="3958"/>
                        <a:pt x="352" y="3942"/>
                      </a:cubicBezTo>
                      <a:cubicBezTo>
                        <a:pt x="377" y="3928"/>
                        <a:pt x="409" y="3871"/>
                        <a:pt x="414" y="3843"/>
                      </a:cubicBezTo>
                      <a:cubicBezTo>
                        <a:pt x="418" y="3816"/>
                        <a:pt x="407" y="3758"/>
                        <a:pt x="388" y="3739"/>
                      </a:cubicBezTo>
                      <a:cubicBezTo>
                        <a:pt x="370" y="3720"/>
                        <a:pt x="301" y="3732"/>
                        <a:pt x="286" y="3709"/>
                      </a:cubicBezTo>
                      <a:cubicBezTo>
                        <a:pt x="278" y="3697"/>
                        <a:pt x="287" y="3664"/>
                        <a:pt x="295" y="3652"/>
                      </a:cubicBezTo>
                      <a:cubicBezTo>
                        <a:pt x="314" y="3619"/>
                        <a:pt x="381" y="3579"/>
                        <a:pt x="414" y="3559"/>
                      </a:cubicBezTo>
                      <a:cubicBezTo>
                        <a:pt x="433" y="3548"/>
                        <a:pt x="485" y="3543"/>
                        <a:pt x="495" y="3523"/>
                      </a:cubicBezTo>
                      <a:cubicBezTo>
                        <a:pt x="510" y="3491"/>
                        <a:pt x="459" y="3422"/>
                        <a:pt x="461" y="3387"/>
                      </a:cubicBezTo>
                      <a:cubicBezTo>
                        <a:pt x="463" y="3358"/>
                        <a:pt x="477" y="3285"/>
                        <a:pt x="505" y="3280"/>
                      </a:cubicBezTo>
                      <a:cubicBezTo>
                        <a:pt x="537" y="3274"/>
                        <a:pt x="595" y="3378"/>
                        <a:pt x="597" y="3374"/>
                      </a:cubicBezTo>
                      <a:cubicBezTo>
                        <a:pt x="600" y="3370"/>
                        <a:pt x="636" y="3238"/>
                        <a:pt x="627" y="3193"/>
                      </a:cubicBezTo>
                      <a:cubicBezTo>
                        <a:pt x="622" y="3170"/>
                        <a:pt x="578" y="3113"/>
                        <a:pt x="579" y="3109"/>
                      </a:cubicBezTo>
                      <a:cubicBezTo>
                        <a:pt x="581" y="3105"/>
                        <a:pt x="599" y="3057"/>
                        <a:pt x="592" y="3042"/>
                      </a:cubicBezTo>
                      <a:cubicBezTo>
                        <a:pt x="584" y="3025"/>
                        <a:pt x="538" y="3018"/>
                        <a:pt x="527" y="3003"/>
                      </a:cubicBezTo>
                      <a:cubicBezTo>
                        <a:pt x="516" y="2987"/>
                        <a:pt x="523" y="2943"/>
                        <a:pt x="510" y="2930"/>
                      </a:cubicBezTo>
                      <a:cubicBezTo>
                        <a:pt x="492" y="2910"/>
                        <a:pt x="421" y="2919"/>
                        <a:pt x="407" y="2896"/>
                      </a:cubicBezTo>
                      <a:cubicBezTo>
                        <a:pt x="390" y="2869"/>
                        <a:pt x="404" y="2796"/>
                        <a:pt x="422" y="2770"/>
                      </a:cubicBezTo>
                      <a:cubicBezTo>
                        <a:pt x="438" y="2745"/>
                        <a:pt x="498" y="2725"/>
                        <a:pt x="524" y="2712"/>
                      </a:cubicBezTo>
                      <a:cubicBezTo>
                        <a:pt x="547" y="2701"/>
                        <a:pt x="611" y="2697"/>
                        <a:pt x="617" y="2673"/>
                      </a:cubicBezTo>
                      <a:cubicBezTo>
                        <a:pt x="627" y="2637"/>
                        <a:pt x="545" y="2586"/>
                        <a:pt x="526" y="2554"/>
                      </a:cubicBezTo>
                      <a:cubicBezTo>
                        <a:pt x="512" y="2530"/>
                        <a:pt x="501" y="2471"/>
                        <a:pt x="481" y="2451"/>
                      </a:cubicBezTo>
                      <a:cubicBezTo>
                        <a:pt x="470" y="2441"/>
                        <a:pt x="434" y="2442"/>
                        <a:pt x="426" y="2429"/>
                      </a:cubicBezTo>
                      <a:cubicBezTo>
                        <a:pt x="414" y="2408"/>
                        <a:pt x="418" y="2345"/>
                        <a:pt x="439" y="2335"/>
                      </a:cubicBezTo>
                      <a:cubicBezTo>
                        <a:pt x="466" y="2322"/>
                        <a:pt x="513" y="2393"/>
                        <a:pt x="543" y="2397"/>
                      </a:cubicBezTo>
                      <a:cubicBezTo>
                        <a:pt x="569" y="2400"/>
                        <a:pt x="618" y="2373"/>
                        <a:pt x="644" y="2370"/>
                      </a:cubicBezTo>
                      <a:cubicBezTo>
                        <a:pt x="671" y="2367"/>
                        <a:pt x="728" y="2385"/>
                        <a:pt x="752" y="2373"/>
                      </a:cubicBezTo>
                      <a:cubicBezTo>
                        <a:pt x="769" y="2364"/>
                        <a:pt x="797" y="2327"/>
                        <a:pt x="794" y="2308"/>
                      </a:cubicBezTo>
                      <a:cubicBezTo>
                        <a:pt x="790" y="2284"/>
                        <a:pt x="721" y="2271"/>
                        <a:pt x="717" y="2247"/>
                      </a:cubicBezTo>
                      <a:cubicBezTo>
                        <a:pt x="713" y="2231"/>
                        <a:pt x="733" y="2194"/>
                        <a:pt x="749" y="2189"/>
                      </a:cubicBezTo>
                      <a:cubicBezTo>
                        <a:pt x="776" y="2181"/>
                        <a:pt x="826" y="2228"/>
                        <a:pt x="850" y="2244"/>
                      </a:cubicBezTo>
                      <a:cubicBezTo>
                        <a:pt x="884" y="2266"/>
                        <a:pt x="939" y="2344"/>
                        <a:pt x="980" y="2343"/>
                      </a:cubicBezTo>
                      <a:cubicBezTo>
                        <a:pt x="1007" y="2343"/>
                        <a:pt x="1067" y="2305"/>
                        <a:pt x="1066" y="2278"/>
                      </a:cubicBezTo>
                      <a:cubicBezTo>
                        <a:pt x="1065" y="2254"/>
                        <a:pt x="998" y="2247"/>
                        <a:pt x="987" y="2226"/>
                      </a:cubicBezTo>
                      <a:cubicBezTo>
                        <a:pt x="975" y="2202"/>
                        <a:pt x="983" y="2145"/>
                        <a:pt x="993" y="2121"/>
                      </a:cubicBezTo>
                      <a:cubicBezTo>
                        <a:pt x="1001" y="2100"/>
                        <a:pt x="1052" y="2076"/>
                        <a:pt x="1050" y="2055"/>
                      </a:cubicBezTo>
                      <a:cubicBezTo>
                        <a:pt x="1048" y="2021"/>
                        <a:pt x="967" y="1995"/>
                        <a:pt x="947" y="1968"/>
                      </a:cubicBezTo>
                      <a:cubicBezTo>
                        <a:pt x="933" y="1949"/>
                        <a:pt x="903" y="1905"/>
                        <a:pt x="912" y="1884"/>
                      </a:cubicBezTo>
                      <a:cubicBezTo>
                        <a:pt x="921" y="1859"/>
                        <a:pt x="1005" y="1866"/>
                        <a:pt x="1010" y="1840"/>
                      </a:cubicBezTo>
                      <a:cubicBezTo>
                        <a:pt x="1014" y="1817"/>
                        <a:pt x="951" y="1796"/>
                        <a:pt x="945" y="1774"/>
                      </a:cubicBezTo>
                      <a:cubicBezTo>
                        <a:pt x="940" y="1755"/>
                        <a:pt x="951" y="1710"/>
                        <a:pt x="966" y="1698"/>
                      </a:cubicBezTo>
                      <a:cubicBezTo>
                        <a:pt x="978" y="1689"/>
                        <a:pt x="1016" y="1709"/>
                        <a:pt x="1027" y="1698"/>
                      </a:cubicBezTo>
                      <a:cubicBezTo>
                        <a:pt x="1038" y="1687"/>
                        <a:pt x="1012" y="1644"/>
                        <a:pt x="1024" y="1633"/>
                      </a:cubicBezTo>
                      <a:cubicBezTo>
                        <a:pt x="1038" y="1618"/>
                        <a:pt x="1088" y="1645"/>
                        <a:pt x="1106" y="1635"/>
                      </a:cubicBezTo>
                      <a:cubicBezTo>
                        <a:pt x="1120" y="1628"/>
                        <a:pt x="1129" y="1594"/>
                        <a:pt x="1140" y="1582"/>
                      </a:cubicBezTo>
                      <a:cubicBezTo>
                        <a:pt x="1161" y="1559"/>
                        <a:pt x="1221" y="1532"/>
                        <a:pt x="1240" y="1507"/>
                      </a:cubicBezTo>
                      <a:cubicBezTo>
                        <a:pt x="1243" y="1503"/>
                        <a:pt x="1243" y="1493"/>
                        <a:pt x="1247" y="1490"/>
                      </a:cubicBezTo>
                      <a:cubicBezTo>
                        <a:pt x="1262" y="1480"/>
                        <a:pt x="1303" y="1481"/>
                        <a:pt x="1320" y="1487"/>
                      </a:cubicBezTo>
                      <a:cubicBezTo>
                        <a:pt x="1350" y="1496"/>
                        <a:pt x="1387" y="1567"/>
                        <a:pt x="1417" y="1563"/>
                      </a:cubicBezTo>
                      <a:cubicBezTo>
                        <a:pt x="1441" y="1560"/>
                        <a:pt x="1471" y="1510"/>
                        <a:pt x="1475" y="1487"/>
                      </a:cubicBezTo>
                      <a:cubicBezTo>
                        <a:pt x="1479" y="1463"/>
                        <a:pt x="1439" y="1419"/>
                        <a:pt x="1443" y="1395"/>
                      </a:cubicBezTo>
                      <a:cubicBezTo>
                        <a:pt x="1453" y="1348"/>
                        <a:pt x="1526" y="1264"/>
                        <a:pt x="1572" y="1255"/>
                      </a:cubicBezTo>
                      <a:cubicBezTo>
                        <a:pt x="1595" y="1250"/>
                        <a:pt x="1648" y="1274"/>
                        <a:pt x="1657" y="1296"/>
                      </a:cubicBezTo>
                      <a:cubicBezTo>
                        <a:pt x="1668" y="1324"/>
                        <a:pt x="1605" y="1384"/>
                        <a:pt x="1617" y="1412"/>
                      </a:cubicBezTo>
                      <a:cubicBezTo>
                        <a:pt x="1631" y="1444"/>
                        <a:pt x="1717" y="1447"/>
                        <a:pt x="1744" y="1468"/>
                      </a:cubicBezTo>
                      <a:cubicBezTo>
                        <a:pt x="1764" y="1483"/>
                        <a:pt x="1781" y="1540"/>
                        <a:pt x="1804" y="1545"/>
                      </a:cubicBezTo>
                      <a:cubicBezTo>
                        <a:pt x="1840" y="1552"/>
                        <a:pt x="1899" y="1488"/>
                        <a:pt x="1933" y="1475"/>
                      </a:cubicBezTo>
                      <a:cubicBezTo>
                        <a:pt x="1973" y="1461"/>
                        <a:pt x="2059" y="1427"/>
                        <a:pt x="2100" y="1440"/>
                      </a:cubicBezTo>
                      <a:cubicBezTo>
                        <a:pt x="2133" y="1451"/>
                        <a:pt x="2160" y="1546"/>
                        <a:pt x="2195" y="1545"/>
                      </a:cubicBezTo>
                      <a:cubicBezTo>
                        <a:pt x="2212" y="1544"/>
                        <a:pt x="2221" y="1497"/>
                        <a:pt x="2236" y="1490"/>
                      </a:cubicBezTo>
                      <a:cubicBezTo>
                        <a:pt x="2274" y="1473"/>
                        <a:pt x="2363" y="1489"/>
                        <a:pt x="2403" y="1502"/>
                      </a:cubicBezTo>
                      <a:cubicBezTo>
                        <a:pt x="2436" y="1512"/>
                        <a:pt x="2486" y="1571"/>
                        <a:pt x="2520" y="1575"/>
                      </a:cubicBezTo>
                      <a:cubicBezTo>
                        <a:pt x="2566" y="1579"/>
                        <a:pt x="2665" y="1546"/>
                        <a:pt x="2692" y="1509"/>
                      </a:cubicBezTo>
                      <a:cubicBezTo>
                        <a:pt x="2705" y="1492"/>
                        <a:pt x="2687" y="1440"/>
                        <a:pt x="2700" y="1423"/>
                      </a:cubicBezTo>
                      <a:cubicBezTo>
                        <a:pt x="2717" y="1400"/>
                        <a:pt x="2787" y="1403"/>
                        <a:pt x="2808" y="1384"/>
                      </a:cubicBezTo>
                      <a:cubicBezTo>
                        <a:pt x="2846" y="1351"/>
                        <a:pt x="2871" y="1248"/>
                        <a:pt x="2898" y="1206"/>
                      </a:cubicBezTo>
                      <a:cubicBezTo>
                        <a:pt x="2915" y="1180"/>
                        <a:pt x="2945" y="1118"/>
                        <a:pt x="2975" y="1109"/>
                      </a:cubicBezTo>
                      <a:cubicBezTo>
                        <a:pt x="3000" y="1101"/>
                        <a:pt x="3051" y="1133"/>
                        <a:pt x="3076" y="1143"/>
                      </a:cubicBezTo>
                      <a:cubicBezTo>
                        <a:pt x="3106" y="1153"/>
                        <a:pt x="3162" y="1189"/>
                        <a:pt x="3194" y="1189"/>
                      </a:cubicBezTo>
                      <a:cubicBezTo>
                        <a:pt x="3224" y="1190"/>
                        <a:pt x="3281" y="1164"/>
                        <a:pt x="3306" y="1146"/>
                      </a:cubicBezTo>
                      <a:cubicBezTo>
                        <a:pt x="3327" y="1131"/>
                        <a:pt x="3349" y="1079"/>
                        <a:pt x="3371" y="1066"/>
                      </a:cubicBezTo>
                      <a:cubicBezTo>
                        <a:pt x="3402" y="1048"/>
                        <a:pt x="3484" y="1061"/>
                        <a:pt x="3511" y="1038"/>
                      </a:cubicBezTo>
                      <a:cubicBezTo>
                        <a:pt x="3552" y="1003"/>
                        <a:pt x="3544" y="870"/>
                        <a:pt x="3584" y="834"/>
                      </a:cubicBezTo>
                      <a:cubicBezTo>
                        <a:pt x="3612" y="809"/>
                        <a:pt x="3693" y="798"/>
                        <a:pt x="3730" y="802"/>
                      </a:cubicBezTo>
                      <a:cubicBezTo>
                        <a:pt x="3785" y="808"/>
                        <a:pt x="3879" y="911"/>
                        <a:pt x="3932" y="896"/>
                      </a:cubicBezTo>
                      <a:cubicBezTo>
                        <a:pt x="3972" y="884"/>
                        <a:pt x="3982" y="768"/>
                        <a:pt x="4022" y="756"/>
                      </a:cubicBezTo>
                      <a:cubicBezTo>
                        <a:pt x="4038" y="751"/>
                        <a:pt x="4068" y="785"/>
                        <a:pt x="4085" y="784"/>
                      </a:cubicBezTo>
                      <a:cubicBezTo>
                        <a:pt x="4115" y="782"/>
                        <a:pt x="4183" y="753"/>
                        <a:pt x="4186" y="724"/>
                      </a:cubicBezTo>
                      <a:cubicBezTo>
                        <a:pt x="4189" y="697"/>
                        <a:pt x="4110" y="678"/>
                        <a:pt x="4108" y="651"/>
                      </a:cubicBezTo>
                      <a:cubicBezTo>
                        <a:pt x="4106" y="624"/>
                        <a:pt x="4150" y="578"/>
                        <a:pt x="4175" y="569"/>
                      </a:cubicBezTo>
                      <a:cubicBezTo>
                        <a:pt x="4204" y="558"/>
                        <a:pt x="4269" y="578"/>
                        <a:pt x="4299" y="589"/>
                      </a:cubicBezTo>
                      <a:cubicBezTo>
                        <a:pt x="4344" y="606"/>
                        <a:pt x="4413" y="689"/>
                        <a:pt x="4461" y="692"/>
                      </a:cubicBezTo>
                      <a:cubicBezTo>
                        <a:pt x="4522" y="696"/>
                        <a:pt x="4637" y="632"/>
                        <a:pt x="4680" y="589"/>
                      </a:cubicBezTo>
                      <a:cubicBezTo>
                        <a:pt x="4704" y="565"/>
                        <a:pt x="4715" y="491"/>
                        <a:pt x="4738" y="466"/>
                      </a:cubicBezTo>
                      <a:cubicBezTo>
                        <a:pt x="4787" y="412"/>
                        <a:pt x="4917" y="329"/>
                        <a:pt x="4988" y="320"/>
                      </a:cubicBezTo>
                      <a:cubicBezTo>
                        <a:pt x="5014" y="317"/>
                        <a:pt x="5061" y="353"/>
                        <a:pt x="5086" y="348"/>
                      </a:cubicBezTo>
                      <a:cubicBezTo>
                        <a:pt x="5113" y="343"/>
                        <a:pt x="5148" y="292"/>
                        <a:pt x="5174" y="283"/>
                      </a:cubicBezTo>
                      <a:cubicBezTo>
                        <a:pt x="5222" y="264"/>
                        <a:pt x="5349" y="307"/>
                        <a:pt x="5381" y="266"/>
                      </a:cubicBezTo>
                      <a:cubicBezTo>
                        <a:pt x="5391" y="254"/>
                        <a:pt x="5369" y="221"/>
                        <a:pt x="5372" y="206"/>
                      </a:cubicBezTo>
                      <a:cubicBezTo>
                        <a:pt x="5377" y="179"/>
                        <a:pt x="5408" y="127"/>
                        <a:pt x="5432" y="112"/>
                      </a:cubicBezTo>
                      <a:cubicBezTo>
                        <a:pt x="5463" y="93"/>
                        <a:pt x="5546" y="113"/>
                        <a:pt x="5579" y="97"/>
                      </a:cubicBezTo>
                      <a:cubicBezTo>
                        <a:pt x="5606" y="85"/>
                        <a:pt x="5636" y="24"/>
                        <a:pt x="5663" y="13"/>
                      </a:cubicBezTo>
                      <a:cubicBezTo>
                        <a:pt x="5699" y="0"/>
                        <a:pt x="5787" y="0"/>
                        <a:pt x="5815" y="26"/>
                      </a:cubicBezTo>
                      <a:cubicBezTo>
                        <a:pt x="5817" y="27"/>
                        <a:pt x="5817" y="32"/>
                        <a:pt x="5817" y="34"/>
                      </a:cubicBezTo>
                      <a:close/>
                    </a:path>
                  </a:pathLst>
                </a:cu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3" name="Oval 25"/>
                <p:cNvSpPr>
                  <a:spLocks noChangeArrowheads="1"/>
                </p:cNvSpPr>
                <p:nvPr/>
              </p:nvSpPr>
              <p:spPr bwMode="auto">
                <a:xfrm>
                  <a:off x="3648" y="1994"/>
                  <a:ext cx="63" cy="63"/>
                </a:xfrm>
                <a:prstGeom prst="ellips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4" name="Line 26"/>
                <p:cNvSpPr>
                  <a:spLocks noChangeShapeType="1"/>
                </p:cNvSpPr>
                <p:nvPr/>
              </p:nvSpPr>
              <p:spPr bwMode="auto">
                <a:xfrm>
                  <a:off x="3680" y="2025"/>
                  <a:ext cx="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5" name="Line 27"/>
                <p:cNvSpPr>
                  <a:spLocks noChangeShapeType="1"/>
                </p:cNvSpPr>
                <p:nvPr/>
              </p:nvSpPr>
              <p:spPr bwMode="auto">
                <a:xfrm>
                  <a:off x="3680" y="2025"/>
                  <a:ext cx="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  <a:headEnd/>
                  <a:tailEnd/>
                </a:ln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57175"/>
                  <a:endParaRPr lang="en-GB" sz="101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31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74751" y="990115"/>
                <a:ext cx="6302940" cy="4933043"/>
              </a:xfrm>
              <a:prstGeom prst="rect">
                <a:avLst/>
              </a:prstGeom>
              <a:ln w="3175">
                <a:solidFill>
                  <a:schemeClr val="bg1"/>
                </a:solidFill>
              </a:ln>
              <a:ex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US" sz="1013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Netherlands"/>
              <p:cNvSpPr>
                <a:spLocks noChangeAspect="1"/>
              </p:cNvSpPr>
              <p:nvPr/>
            </p:nvSpPr>
            <p:spPr bwMode="gray">
              <a:xfrm>
                <a:off x="3032014" y="3720470"/>
                <a:ext cx="388415" cy="392338"/>
              </a:xfrm>
              <a:custGeom>
                <a:avLst/>
                <a:gdLst>
                  <a:gd name="T0" fmla="*/ 82 w 154"/>
                  <a:gd name="T1" fmla="*/ 12 h 166"/>
                  <a:gd name="T2" fmla="*/ 84 w 154"/>
                  <a:gd name="T3" fmla="*/ 22 h 166"/>
                  <a:gd name="T4" fmla="*/ 86 w 154"/>
                  <a:gd name="T5" fmla="*/ 32 h 166"/>
                  <a:gd name="T6" fmla="*/ 92 w 154"/>
                  <a:gd name="T7" fmla="*/ 38 h 166"/>
                  <a:gd name="T8" fmla="*/ 78 w 154"/>
                  <a:gd name="T9" fmla="*/ 46 h 166"/>
                  <a:gd name="T10" fmla="*/ 80 w 154"/>
                  <a:gd name="T11" fmla="*/ 54 h 166"/>
                  <a:gd name="T12" fmla="*/ 74 w 154"/>
                  <a:gd name="T13" fmla="*/ 60 h 166"/>
                  <a:gd name="T14" fmla="*/ 80 w 154"/>
                  <a:gd name="T15" fmla="*/ 66 h 166"/>
                  <a:gd name="T16" fmla="*/ 86 w 154"/>
                  <a:gd name="T17" fmla="*/ 68 h 166"/>
                  <a:gd name="T18" fmla="*/ 92 w 154"/>
                  <a:gd name="T19" fmla="*/ 58 h 166"/>
                  <a:gd name="T20" fmla="*/ 102 w 154"/>
                  <a:gd name="T21" fmla="*/ 50 h 166"/>
                  <a:gd name="T22" fmla="*/ 106 w 154"/>
                  <a:gd name="T23" fmla="*/ 42 h 166"/>
                  <a:gd name="T24" fmla="*/ 104 w 154"/>
                  <a:gd name="T25" fmla="*/ 32 h 166"/>
                  <a:gd name="T26" fmla="*/ 98 w 154"/>
                  <a:gd name="T27" fmla="*/ 30 h 166"/>
                  <a:gd name="T28" fmla="*/ 96 w 154"/>
                  <a:gd name="T29" fmla="*/ 18 h 166"/>
                  <a:gd name="T30" fmla="*/ 96 w 154"/>
                  <a:gd name="T31" fmla="*/ 4 h 166"/>
                  <a:gd name="T32" fmla="*/ 110 w 154"/>
                  <a:gd name="T33" fmla="*/ 2 h 166"/>
                  <a:gd name="T34" fmla="*/ 124 w 154"/>
                  <a:gd name="T35" fmla="*/ 0 h 166"/>
                  <a:gd name="T36" fmla="*/ 138 w 154"/>
                  <a:gd name="T37" fmla="*/ 0 h 166"/>
                  <a:gd name="T38" fmla="*/ 154 w 154"/>
                  <a:gd name="T39" fmla="*/ 12 h 166"/>
                  <a:gd name="T40" fmla="*/ 146 w 154"/>
                  <a:gd name="T41" fmla="*/ 42 h 166"/>
                  <a:gd name="T42" fmla="*/ 132 w 154"/>
                  <a:gd name="T43" fmla="*/ 42 h 166"/>
                  <a:gd name="T44" fmla="*/ 134 w 154"/>
                  <a:gd name="T45" fmla="*/ 52 h 166"/>
                  <a:gd name="T46" fmla="*/ 144 w 154"/>
                  <a:gd name="T47" fmla="*/ 56 h 166"/>
                  <a:gd name="T48" fmla="*/ 144 w 154"/>
                  <a:gd name="T49" fmla="*/ 72 h 166"/>
                  <a:gd name="T50" fmla="*/ 134 w 154"/>
                  <a:gd name="T51" fmla="*/ 82 h 166"/>
                  <a:gd name="T52" fmla="*/ 128 w 154"/>
                  <a:gd name="T53" fmla="*/ 94 h 166"/>
                  <a:gd name="T54" fmla="*/ 114 w 154"/>
                  <a:gd name="T55" fmla="*/ 94 h 166"/>
                  <a:gd name="T56" fmla="*/ 106 w 154"/>
                  <a:gd name="T57" fmla="*/ 100 h 166"/>
                  <a:gd name="T58" fmla="*/ 108 w 154"/>
                  <a:gd name="T59" fmla="*/ 114 h 166"/>
                  <a:gd name="T60" fmla="*/ 114 w 154"/>
                  <a:gd name="T61" fmla="*/ 128 h 166"/>
                  <a:gd name="T62" fmla="*/ 106 w 154"/>
                  <a:gd name="T63" fmla="*/ 142 h 166"/>
                  <a:gd name="T64" fmla="*/ 110 w 154"/>
                  <a:gd name="T65" fmla="*/ 156 h 166"/>
                  <a:gd name="T66" fmla="*/ 110 w 154"/>
                  <a:gd name="T67" fmla="*/ 166 h 166"/>
                  <a:gd name="T68" fmla="*/ 98 w 154"/>
                  <a:gd name="T69" fmla="*/ 166 h 166"/>
                  <a:gd name="T70" fmla="*/ 94 w 154"/>
                  <a:gd name="T71" fmla="*/ 162 h 166"/>
                  <a:gd name="T72" fmla="*/ 100 w 154"/>
                  <a:gd name="T73" fmla="*/ 152 h 166"/>
                  <a:gd name="T74" fmla="*/ 100 w 154"/>
                  <a:gd name="T75" fmla="*/ 138 h 166"/>
                  <a:gd name="T76" fmla="*/ 88 w 154"/>
                  <a:gd name="T77" fmla="*/ 130 h 166"/>
                  <a:gd name="T78" fmla="*/ 72 w 154"/>
                  <a:gd name="T79" fmla="*/ 128 h 166"/>
                  <a:gd name="T80" fmla="*/ 52 w 154"/>
                  <a:gd name="T81" fmla="*/ 118 h 166"/>
                  <a:gd name="T82" fmla="*/ 42 w 154"/>
                  <a:gd name="T83" fmla="*/ 124 h 166"/>
                  <a:gd name="T84" fmla="*/ 34 w 154"/>
                  <a:gd name="T85" fmla="*/ 136 h 166"/>
                  <a:gd name="T86" fmla="*/ 6 w 154"/>
                  <a:gd name="T87" fmla="*/ 138 h 166"/>
                  <a:gd name="T88" fmla="*/ 0 w 154"/>
                  <a:gd name="T89" fmla="*/ 124 h 166"/>
                  <a:gd name="T90" fmla="*/ 8 w 154"/>
                  <a:gd name="T91" fmla="*/ 122 h 166"/>
                  <a:gd name="T92" fmla="*/ 10 w 154"/>
                  <a:gd name="T93" fmla="*/ 112 h 166"/>
                  <a:gd name="T94" fmla="*/ 22 w 154"/>
                  <a:gd name="T95" fmla="*/ 110 h 166"/>
                  <a:gd name="T96" fmla="*/ 22 w 154"/>
                  <a:gd name="T97" fmla="*/ 100 h 166"/>
                  <a:gd name="T98" fmla="*/ 32 w 154"/>
                  <a:gd name="T99" fmla="*/ 98 h 166"/>
                  <a:gd name="T100" fmla="*/ 32 w 154"/>
                  <a:gd name="T101" fmla="*/ 90 h 166"/>
                  <a:gd name="T102" fmla="*/ 40 w 154"/>
                  <a:gd name="T103" fmla="*/ 84 h 166"/>
                  <a:gd name="T104" fmla="*/ 52 w 154"/>
                  <a:gd name="T105" fmla="*/ 58 h 166"/>
                  <a:gd name="T106" fmla="*/ 60 w 154"/>
                  <a:gd name="T107" fmla="*/ 44 h 166"/>
                  <a:gd name="T108" fmla="*/ 66 w 154"/>
                  <a:gd name="T109" fmla="*/ 32 h 166"/>
                  <a:gd name="T110" fmla="*/ 68 w 154"/>
                  <a:gd name="T111" fmla="*/ 20 h 166"/>
                  <a:gd name="T112" fmla="*/ 82 w 154"/>
                  <a:gd name="T113" fmla="*/ 1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66">
                    <a:moveTo>
                      <a:pt x="82" y="12"/>
                    </a:moveTo>
                    <a:lnTo>
                      <a:pt x="84" y="22"/>
                    </a:lnTo>
                    <a:lnTo>
                      <a:pt x="86" y="32"/>
                    </a:lnTo>
                    <a:lnTo>
                      <a:pt x="92" y="38"/>
                    </a:lnTo>
                    <a:lnTo>
                      <a:pt x="78" y="46"/>
                    </a:lnTo>
                    <a:lnTo>
                      <a:pt x="80" y="54"/>
                    </a:lnTo>
                    <a:lnTo>
                      <a:pt x="74" y="60"/>
                    </a:lnTo>
                    <a:lnTo>
                      <a:pt x="80" y="66"/>
                    </a:lnTo>
                    <a:lnTo>
                      <a:pt x="86" y="68"/>
                    </a:lnTo>
                    <a:lnTo>
                      <a:pt x="92" y="58"/>
                    </a:lnTo>
                    <a:lnTo>
                      <a:pt x="102" y="50"/>
                    </a:lnTo>
                    <a:lnTo>
                      <a:pt x="106" y="42"/>
                    </a:lnTo>
                    <a:lnTo>
                      <a:pt x="104" y="32"/>
                    </a:lnTo>
                    <a:lnTo>
                      <a:pt x="98" y="30"/>
                    </a:lnTo>
                    <a:lnTo>
                      <a:pt x="96" y="18"/>
                    </a:lnTo>
                    <a:lnTo>
                      <a:pt x="96" y="4"/>
                    </a:lnTo>
                    <a:lnTo>
                      <a:pt x="110" y="2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54" y="12"/>
                    </a:lnTo>
                    <a:lnTo>
                      <a:pt x="146" y="42"/>
                    </a:lnTo>
                    <a:lnTo>
                      <a:pt x="132" y="42"/>
                    </a:lnTo>
                    <a:lnTo>
                      <a:pt x="134" y="52"/>
                    </a:lnTo>
                    <a:lnTo>
                      <a:pt x="144" y="56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8" y="94"/>
                    </a:lnTo>
                    <a:lnTo>
                      <a:pt x="114" y="94"/>
                    </a:lnTo>
                    <a:lnTo>
                      <a:pt x="106" y="100"/>
                    </a:lnTo>
                    <a:lnTo>
                      <a:pt x="108" y="114"/>
                    </a:lnTo>
                    <a:lnTo>
                      <a:pt x="114" y="128"/>
                    </a:lnTo>
                    <a:lnTo>
                      <a:pt x="106" y="142"/>
                    </a:lnTo>
                    <a:lnTo>
                      <a:pt x="110" y="156"/>
                    </a:lnTo>
                    <a:lnTo>
                      <a:pt x="110" y="166"/>
                    </a:lnTo>
                    <a:lnTo>
                      <a:pt x="98" y="166"/>
                    </a:lnTo>
                    <a:lnTo>
                      <a:pt x="94" y="162"/>
                    </a:lnTo>
                    <a:lnTo>
                      <a:pt x="100" y="152"/>
                    </a:lnTo>
                    <a:lnTo>
                      <a:pt x="100" y="138"/>
                    </a:lnTo>
                    <a:lnTo>
                      <a:pt x="88" y="130"/>
                    </a:lnTo>
                    <a:lnTo>
                      <a:pt x="72" y="128"/>
                    </a:lnTo>
                    <a:lnTo>
                      <a:pt x="52" y="118"/>
                    </a:lnTo>
                    <a:lnTo>
                      <a:pt x="42" y="124"/>
                    </a:lnTo>
                    <a:lnTo>
                      <a:pt x="34" y="136"/>
                    </a:lnTo>
                    <a:lnTo>
                      <a:pt x="6" y="138"/>
                    </a:lnTo>
                    <a:lnTo>
                      <a:pt x="0" y="124"/>
                    </a:lnTo>
                    <a:lnTo>
                      <a:pt x="8" y="122"/>
                    </a:lnTo>
                    <a:lnTo>
                      <a:pt x="10" y="112"/>
                    </a:lnTo>
                    <a:lnTo>
                      <a:pt x="22" y="110"/>
                    </a:lnTo>
                    <a:lnTo>
                      <a:pt x="22" y="100"/>
                    </a:lnTo>
                    <a:lnTo>
                      <a:pt x="32" y="98"/>
                    </a:lnTo>
                    <a:lnTo>
                      <a:pt x="32" y="90"/>
                    </a:lnTo>
                    <a:lnTo>
                      <a:pt x="40" y="84"/>
                    </a:lnTo>
                    <a:lnTo>
                      <a:pt x="52" y="58"/>
                    </a:lnTo>
                    <a:lnTo>
                      <a:pt x="60" y="44"/>
                    </a:lnTo>
                    <a:lnTo>
                      <a:pt x="66" y="32"/>
                    </a:lnTo>
                    <a:lnTo>
                      <a:pt x="68" y="20"/>
                    </a:lnTo>
                    <a:lnTo>
                      <a:pt x="82" y="1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Estonia"/>
              <p:cNvSpPr>
                <a:spLocks noChangeAspect="1" noEditPoints="1"/>
              </p:cNvSpPr>
              <p:nvPr/>
            </p:nvSpPr>
            <p:spPr bwMode="gray">
              <a:xfrm>
                <a:off x="4794821" y="2694796"/>
                <a:ext cx="615489" cy="409148"/>
              </a:xfrm>
              <a:custGeom>
                <a:avLst/>
                <a:gdLst>
                  <a:gd name="T0" fmla="*/ 202 w 246"/>
                  <a:gd name="T1" fmla="*/ 166 h 174"/>
                  <a:gd name="T2" fmla="*/ 182 w 246"/>
                  <a:gd name="T3" fmla="*/ 164 h 174"/>
                  <a:gd name="T4" fmla="*/ 178 w 246"/>
                  <a:gd name="T5" fmla="*/ 154 h 174"/>
                  <a:gd name="T6" fmla="*/ 152 w 246"/>
                  <a:gd name="T7" fmla="*/ 132 h 174"/>
                  <a:gd name="T8" fmla="*/ 146 w 246"/>
                  <a:gd name="T9" fmla="*/ 122 h 174"/>
                  <a:gd name="T10" fmla="*/ 134 w 246"/>
                  <a:gd name="T11" fmla="*/ 120 h 174"/>
                  <a:gd name="T12" fmla="*/ 120 w 246"/>
                  <a:gd name="T13" fmla="*/ 128 h 174"/>
                  <a:gd name="T14" fmla="*/ 98 w 246"/>
                  <a:gd name="T15" fmla="*/ 126 h 174"/>
                  <a:gd name="T16" fmla="*/ 102 w 246"/>
                  <a:gd name="T17" fmla="*/ 88 h 174"/>
                  <a:gd name="T18" fmla="*/ 84 w 246"/>
                  <a:gd name="T19" fmla="*/ 94 h 174"/>
                  <a:gd name="T20" fmla="*/ 70 w 246"/>
                  <a:gd name="T21" fmla="*/ 80 h 174"/>
                  <a:gd name="T22" fmla="*/ 70 w 246"/>
                  <a:gd name="T23" fmla="*/ 64 h 174"/>
                  <a:gd name="T24" fmla="*/ 66 w 246"/>
                  <a:gd name="T25" fmla="*/ 48 h 174"/>
                  <a:gd name="T26" fmla="*/ 68 w 246"/>
                  <a:gd name="T27" fmla="*/ 36 h 174"/>
                  <a:gd name="T28" fmla="*/ 88 w 246"/>
                  <a:gd name="T29" fmla="*/ 32 h 174"/>
                  <a:gd name="T30" fmla="*/ 102 w 246"/>
                  <a:gd name="T31" fmla="*/ 18 h 174"/>
                  <a:gd name="T32" fmla="*/ 140 w 246"/>
                  <a:gd name="T33" fmla="*/ 14 h 174"/>
                  <a:gd name="T34" fmla="*/ 174 w 246"/>
                  <a:gd name="T35" fmla="*/ 6 h 174"/>
                  <a:gd name="T36" fmla="*/ 188 w 246"/>
                  <a:gd name="T37" fmla="*/ 0 h 174"/>
                  <a:gd name="T38" fmla="*/ 198 w 246"/>
                  <a:gd name="T39" fmla="*/ 8 h 174"/>
                  <a:gd name="T40" fmla="*/ 246 w 246"/>
                  <a:gd name="T41" fmla="*/ 8 h 174"/>
                  <a:gd name="T42" fmla="*/ 220 w 246"/>
                  <a:gd name="T43" fmla="*/ 58 h 174"/>
                  <a:gd name="T44" fmla="*/ 234 w 246"/>
                  <a:gd name="T45" fmla="*/ 158 h 174"/>
                  <a:gd name="T46" fmla="*/ 218 w 246"/>
                  <a:gd name="T47" fmla="*/ 174 h 174"/>
                  <a:gd name="T48" fmla="*/ 202 w 246"/>
                  <a:gd name="T49" fmla="*/ 166 h 174"/>
                  <a:gd name="T50" fmla="*/ 0 w 246"/>
                  <a:gd name="T51" fmla="*/ 96 h 174"/>
                  <a:gd name="T52" fmla="*/ 10 w 246"/>
                  <a:gd name="T53" fmla="*/ 102 h 174"/>
                  <a:gd name="T54" fmla="*/ 48 w 246"/>
                  <a:gd name="T55" fmla="*/ 90 h 174"/>
                  <a:gd name="T56" fmla="*/ 58 w 246"/>
                  <a:gd name="T57" fmla="*/ 76 h 174"/>
                  <a:gd name="T58" fmla="*/ 56 w 246"/>
                  <a:gd name="T59" fmla="*/ 66 h 174"/>
                  <a:gd name="T60" fmla="*/ 30 w 246"/>
                  <a:gd name="T61" fmla="*/ 70 h 174"/>
                  <a:gd name="T62" fmla="*/ 4 w 246"/>
                  <a:gd name="T63" fmla="*/ 78 h 174"/>
                  <a:gd name="T64" fmla="*/ 0 w 246"/>
                  <a:gd name="T65" fmla="*/ 9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6" h="174">
                    <a:moveTo>
                      <a:pt x="202" y="166"/>
                    </a:moveTo>
                    <a:lnTo>
                      <a:pt x="182" y="164"/>
                    </a:lnTo>
                    <a:lnTo>
                      <a:pt x="178" y="154"/>
                    </a:lnTo>
                    <a:lnTo>
                      <a:pt x="152" y="132"/>
                    </a:lnTo>
                    <a:lnTo>
                      <a:pt x="146" y="122"/>
                    </a:lnTo>
                    <a:lnTo>
                      <a:pt x="134" y="120"/>
                    </a:lnTo>
                    <a:lnTo>
                      <a:pt x="120" y="128"/>
                    </a:lnTo>
                    <a:lnTo>
                      <a:pt x="98" y="126"/>
                    </a:lnTo>
                    <a:lnTo>
                      <a:pt x="102" y="88"/>
                    </a:lnTo>
                    <a:lnTo>
                      <a:pt x="84" y="94"/>
                    </a:lnTo>
                    <a:lnTo>
                      <a:pt x="70" y="80"/>
                    </a:lnTo>
                    <a:lnTo>
                      <a:pt x="70" y="64"/>
                    </a:lnTo>
                    <a:lnTo>
                      <a:pt x="66" y="48"/>
                    </a:lnTo>
                    <a:lnTo>
                      <a:pt x="68" y="36"/>
                    </a:lnTo>
                    <a:lnTo>
                      <a:pt x="88" y="32"/>
                    </a:lnTo>
                    <a:lnTo>
                      <a:pt x="102" y="18"/>
                    </a:lnTo>
                    <a:lnTo>
                      <a:pt x="140" y="14"/>
                    </a:lnTo>
                    <a:lnTo>
                      <a:pt x="174" y="6"/>
                    </a:lnTo>
                    <a:lnTo>
                      <a:pt x="188" y="0"/>
                    </a:lnTo>
                    <a:lnTo>
                      <a:pt x="198" y="8"/>
                    </a:lnTo>
                    <a:lnTo>
                      <a:pt x="246" y="8"/>
                    </a:lnTo>
                    <a:lnTo>
                      <a:pt x="220" y="58"/>
                    </a:lnTo>
                    <a:lnTo>
                      <a:pt x="234" y="158"/>
                    </a:lnTo>
                    <a:lnTo>
                      <a:pt x="218" y="174"/>
                    </a:lnTo>
                    <a:lnTo>
                      <a:pt x="202" y="166"/>
                    </a:lnTo>
                    <a:close/>
                    <a:moveTo>
                      <a:pt x="0" y="96"/>
                    </a:moveTo>
                    <a:lnTo>
                      <a:pt x="10" y="102"/>
                    </a:lnTo>
                    <a:lnTo>
                      <a:pt x="48" y="90"/>
                    </a:lnTo>
                    <a:lnTo>
                      <a:pt x="58" y="76"/>
                    </a:lnTo>
                    <a:lnTo>
                      <a:pt x="56" y="66"/>
                    </a:lnTo>
                    <a:lnTo>
                      <a:pt x="30" y="70"/>
                    </a:lnTo>
                    <a:lnTo>
                      <a:pt x="4" y="78"/>
                    </a:lnTo>
                    <a:lnTo>
                      <a:pt x="0" y="9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Latvia"/>
              <p:cNvSpPr>
                <a:spLocks noChangeAspect="1"/>
              </p:cNvSpPr>
              <p:nvPr/>
            </p:nvSpPr>
            <p:spPr bwMode="gray">
              <a:xfrm>
                <a:off x="4711160" y="2980643"/>
                <a:ext cx="717075" cy="403543"/>
              </a:xfrm>
              <a:custGeom>
                <a:avLst/>
                <a:gdLst>
                  <a:gd name="T0" fmla="*/ 132 w 288"/>
                  <a:gd name="T1" fmla="*/ 6 h 172"/>
                  <a:gd name="T2" fmla="*/ 154 w 288"/>
                  <a:gd name="T3" fmla="*/ 8 h 172"/>
                  <a:gd name="T4" fmla="*/ 168 w 288"/>
                  <a:gd name="T5" fmla="*/ 0 h 172"/>
                  <a:gd name="T6" fmla="*/ 180 w 288"/>
                  <a:gd name="T7" fmla="*/ 2 h 172"/>
                  <a:gd name="T8" fmla="*/ 186 w 288"/>
                  <a:gd name="T9" fmla="*/ 12 h 172"/>
                  <a:gd name="T10" fmla="*/ 212 w 288"/>
                  <a:gd name="T11" fmla="*/ 34 h 172"/>
                  <a:gd name="T12" fmla="*/ 216 w 288"/>
                  <a:gd name="T13" fmla="*/ 44 h 172"/>
                  <a:gd name="T14" fmla="*/ 236 w 288"/>
                  <a:gd name="T15" fmla="*/ 46 h 172"/>
                  <a:gd name="T16" fmla="*/ 252 w 288"/>
                  <a:gd name="T17" fmla="*/ 54 h 172"/>
                  <a:gd name="T18" fmla="*/ 268 w 288"/>
                  <a:gd name="T19" fmla="*/ 38 h 172"/>
                  <a:gd name="T20" fmla="*/ 274 w 288"/>
                  <a:gd name="T21" fmla="*/ 64 h 172"/>
                  <a:gd name="T22" fmla="*/ 272 w 288"/>
                  <a:gd name="T23" fmla="*/ 88 h 172"/>
                  <a:gd name="T24" fmla="*/ 288 w 288"/>
                  <a:gd name="T25" fmla="*/ 94 h 172"/>
                  <a:gd name="T26" fmla="*/ 280 w 288"/>
                  <a:gd name="T27" fmla="*/ 116 h 172"/>
                  <a:gd name="T28" fmla="*/ 266 w 288"/>
                  <a:gd name="T29" fmla="*/ 150 h 172"/>
                  <a:gd name="T30" fmla="*/ 264 w 288"/>
                  <a:gd name="T31" fmla="*/ 166 h 172"/>
                  <a:gd name="T32" fmla="*/ 254 w 288"/>
                  <a:gd name="T33" fmla="*/ 172 h 172"/>
                  <a:gd name="T34" fmla="*/ 242 w 288"/>
                  <a:gd name="T35" fmla="*/ 162 h 172"/>
                  <a:gd name="T36" fmla="*/ 220 w 288"/>
                  <a:gd name="T37" fmla="*/ 170 h 172"/>
                  <a:gd name="T38" fmla="*/ 208 w 288"/>
                  <a:gd name="T39" fmla="*/ 152 h 172"/>
                  <a:gd name="T40" fmla="*/ 204 w 288"/>
                  <a:gd name="T41" fmla="*/ 136 h 172"/>
                  <a:gd name="T42" fmla="*/ 184 w 288"/>
                  <a:gd name="T43" fmla="*/ 118 h 172"/>
                  <a:gd name="T44" fmla="*/ 170 w 288"/>
                  <a:gd name="T45" fmla="*/ 118 h 172"/>
                  <a:gd name="T46" fmla="*/ 154 w 288"/>
                  <a:gd name="T47" fmla="*/ 106 h 172"/>
                  <a:gd name="T48" fmla="*/ 96 w 288"/>
                  <a:gd name="T49" fmla="*/ 116 h 172"/>
                  <a:gd name="T50" fmla="*/ 72 w 288"/>
                  <a:gd name="T51" fmla="*/ 106 h 172"/>
                  <a:gd name="T52" fmla="*/ 56 w 288"/>
                  <a:gd name="T53" fmla="*/ 110 h 172"/>
                  <a:gd name="T54" fmla="*/ 38 w 288"/>
                  <a:gd name="T55" fmla="*/ 102 h 172"/>
                  <a:gd name="T56" fmla="*/ 0 w 288"/>
                  <a:gd name="T57" fmla="*/ 118 h 172"/>
                  <a:gd name="T58" fmla="*/ 0 w 288"/>
                  <a:gd name="T59" fmla="*/ 90 h 172"/>
                  <a:gd name="T60" fmla="*/ 14 w 288"/>
                  <a:gd name="T61" fmla="*/ 66 h 172"/>
                  <a:gd name="T62" fmla="*/ 18 w 288"/>
                  <a:gd name="T63" fmla="*/ 38 h 172"/>
                  <a:gd name="T64" fmla="*/ 40 w 288"/>
                  <a:gd name="T65" fmla="*/ 18 h 172"/>
                  <a:gd name="T66" fmla="*/ 62 w 288"/>
                  <a:gd name="T67" fmla="*/ 16 h 172"/>
                  <a:gd name="T68" fmla="*/ 60 w 288"/>
                  <a:gd name="T69" fmla="*/ 30 h 172"/>
                  <a:gd name="T70" fmla="*/ 78 w 288"/>
                  <a:gd name="T71" fmla="*/ 50 h 172"/>
                  <a:gd name="T72" fmla="*/ 80 w 288"/>
                  <a:gd name="T73" fmla="*/ 64 h 172"/>
                  <a:gd name="T74" fmla="*/ 112 w 288"/>
                  <a:gd name="T75" fmla="*/ 74 h 172"/>
                  <a:gd name="T76" fmla="*/ 128 w 288"/>
                  <a:gd name="T77" fmla="*/ 62 h 172"/>
                  <a:gd name="T78" fmla="*/ 130 w 288"/>
                  <a:gd name="T79" fmla="*/ 36 h 172"/>
                  <a:gd name="T80" fmla="*/ 132 w 288"/>
                  <a:gd name="T81" fmla="*/ 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8" h="172">
                    <a:moveTo>
                      <a:pt x="132" y="6"/>
                    </a:moveTo>
                    <a:lnTo>
                      <a:pt x="154" y="8"/>
                    </a:lnTo>
                    <a:lnTo>
                      <a:pt x="168" y="0"/>
                    </a:lnTo>
                    <a:lnTo>
                      <a:pt x="180" y="2"/>
                    </a:lnTo>
                    <a:lnTo>
                      <a:pt x="186" y="12"/>
                    </a:lnTo>
                    <a:lnTo>
                      <a:pt x="212" y="34"/>
                    </a:lnTo>
                    <a:lnTo>
                      <a:pt x="216" y="44"/>
                    </a:lnTo>
                    <a:lnTo>
                      <a:pt x="236" y="46"/>
                    </a:lnTo>
                    <a:lnTo>
                      <a:pt x="252" y="54"/>
                    </a:lnTo>
                    <a:lnTo>
                      <a:pt x="268" y="38"/>
                    </a:lnTo>
                    <a:lnTo>
                      <a:pt x="274" y="64"/>
                    </a:lnTo>
                    <a:lnTo>
                      <a:pt x="272" y="88"/>
                    </a:lnTo>
                    <a:lnTo>
                      <a:pt x="288" y="94"/>
                    </a:lnTo>
                    <a:lnTo>
                      <a:pt x="280" y="116"/>
                    </a:lnTo>
                    <a:lnTo>
                      <a:pt x="266" y="150"/>
                    </a:lnTo>
                    <a:lnTo>
                      <a:pt x="264" y="166"/>
                    </a:lnTo>
                    <a:lnTo>
                      <a:pt x="254" y="172"/>
                    </a:lnTo>
                    <a:lnTo>
                      <a:pt x="242" y="162"/>
                    </a:lnTo>
                    <a:lnTo>
                      <a:pt x="220" y="170"/>
                    </a:lnTo>
                    <a:lnTo>
                      <a:pt x="208" y="152"/>
                    </a:lnTo>
                    <a:lnTo>
                      <a:pt x="204" y="136"/>
                    </a:lnTo>
                    <a:lnTo>
                      <a:pt x="184" y="118"/>
                    </a:lnTo>
                    <a:lnTo>
                      <a:pt x="170" y="118"/>
                    </a:lnTo>
                    <a:lnTo>
                      <a:pt x="154" y="106"/>
                    </a:lnTo>
                    <a:lnTo>
                      <a:pt x="96" y="116"/>
                    </a:lnTo>
                    <a:lnTo>
                      <a:pt x="72" y="106"/>
                    </a:lnTo>
                    <a:lnTo>
                      <a:pt x="56" y="110"/>
                    </a:lnTo>
                    <a:lnTo>
                      <a:pt x="38" y="102"/>
                    </a:lnTo>
                    <a:lnTo>
                      <a:pt x="0" y="118"/>
                    </a:lnTo>
                    <a:lnTo>
                      <a:pt x="0" y="90"/>
                    </a:lnTo>
                    <a:lnTo>
                      <a:pt x="14" y="66"/>
                    </a:lnTo>
                    <a:lnTo>
                      <a:pt x="18" y="38"/>
                    </a:lnTo>
                    <a:lnTo>
                      <a:pt x="40" y="18"/>
                    </a:lnTo>
                    <a:lnTo>
                      <a:pt x="62" y="16"/>
                    </a:lnTo>
                    <a:lnTo>
                      <a:pt x="60" y="30"/>
                    </a:lnTo>
                    <a:lnTo>
                      <a:pt x="78" y="50"/>
                    </a:lnTo>
                    <a:lnTo>
                      <a:pt x="80" y="64"/>
                    </a:lnTo>
                    <a:lnTo>
                      <a:pt x="112" y="74"/>
                    </a:lnTo>
                    <a:lnTo>
                      <a:pt x="128" y="62"/>
                    </a:lnTo>
                    <a:lnTo>
                      <a:pt x="130" y="36"/>
                    </a:lnTo>
                    <a:lnTo>
                      <a:pt x="132" y="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thuania"/>
              <p:cNvSpPr>
                <a:spLocks noChangeAspect="1"/>
              </p:cNvSpPr>
              <p:nvPr/>
            </p:nvSpPr>
            <p:spPr bwMode="gray">
              <a:xfrm>
                <a:off x="4711160" y="3216041"/>
                <a:ext cx="561708" cy="414753"/>
              </a:xfrm>
              <a:custGeom>
                <a:avLst/>
                <a:gdLst>
                  <a:gd name="T0" fmla="*/ 220 w 226"/>
                  <a:gd name="T1" fmla="*/ 68 h 176"/>
                  <a:gd name="T2" fmla="*/ 208 w 226"/>
                  <a:gd name="T3" fmla="*/ 50 h 176"/>
                  <a:gd name="T4" fmla="*/ 204 w 226"/>
                  <a:gd name="T5" fmla="*/ 34 h 176"/>
                  <a:gd name="T6" fmla="*/ 184 w 226"/>
                  <a:gd name="T7" fmla="*/ 16 h 176"/>
                  <a:gd name="T8" fmla="*/ 170 w 226"/>
                  <a:gd name="T9" fmla="*/ 16 h 176"/>
                  <a:gd name="T10" fmla="*/ 154 w 226"/>
                  <a:gd name="T11" fmla="*/ 4 h 176"/>
                  <a:gd name="T12" fmla="*/ 96 w 226"/>
                  <a:gd name="T13" fmla="*/ 14 h 176"/>
                  <a:gd name="T14" fmla="*/ 72 w 226"/>
                  <a:gd name="T15" fmla="*/ 4 h 176"/>
                  <a:gd name="T16" fmla="*/ 56 w 226"/>
                  <a:gd name="T17" fmla="*/ 8 h 176"/>
                  <a:gd name="T18" fmla="*/ 38 w 226"/>
                  <a:gd name="T19" fmla="*/ 0 h 176"/>
                  <a:gd name="T20" fmla="*/ 0 w 226"/>
                  <a:gd name="T21" fmla="*/ 16 h 176"/>
                  <a:gd name="T22" fmla="*/ 0 w 226"/>
                  <a:gd name="T23" fmla="*/ 38 h 176"/>
                  <a:gd name="T24" fmla="*/ 8 w 226"/>
                  <a:gd name="T25" fmla="*/ 62 h 176"/>
                  <a:gd name="T26" fmla="*/ 10 w 226"/>
                  <a:gd name="T27" fmla="*/ 80 h 176"/>
                  <a:gd name="T28" fmla="*/ 58 w 226"/>
                  <a:gd name="T29" fmla="*/ 106 h 176"/>
                  <a:gd name="T30" fmla="*/ 92 w 226"/>
                  <a:gd name="T31" fmla="*/ 110 h 176"/>
                  <a:gd name="T32" fmla="*/ 80 w 226"/>
                  <a:gd name="T33" fmla="*/ 124 h 176"/>
                  <a:gd name="T34" fmla="*/ 78 w 226"/>
                  <a:gd name="T35" fmla="*/ 138 h 176"/>
                  <a:gd name="T36" fmla="*/ 102 w 226"/>
                  <a:gd name="T37" fmla="*/ 158 h 176"/>
                  <a:gd name="T38" fmla="*/ 108 w 226"/>
                  <a:gd name="T39" fmla="*/ 176 h 176"/>
                  <a:gd name="T40" fmla="*/ 148 w 226"/>
                  <a:gd name="T41" fmla="*/ 176 h 176"/>
                  <a:gd name="T42" fmla="*/ 156 w 226"/>
                  <a:gd name="T43" fmla="*/ 154 h 176"/>
                  <a:gd name="T44" fmla="*/ 170 w 226"/>
                  <a:gd name="T45" fmla="*/ 154 h 176"/>
                  <a:gd name="T46" fmla="*/ 196 w 226"/>
                  <a:gd name="T47" fmla="*/ 166 h 176"/>
                  <a:gd name="T48" fmla="*/ 200 w 226"/>
                  <a:gd name="T49" fmla="*/ 152 h 176"/>
                  <a:gd name="T50" fmla="*/ 194 w 226"/>
                  <a:gd name="T51" fmla="*/ 130 h 176"/>
                  <a:gd name="T52" fmla="*/ 212 w 226"/>
                  <a:gd name="T53" fmla="*/ 94 h 176"/>
                  <a:gd name="T54" fmla="*/ 226 w 226"/>
                  <a:gd name="T55" fmla="*/ 88 h 176"/>
                  <a:gd name="T56" fmla="*/ 220 w 226"/>
                  <a:gd name="T57" fmla="*/ 6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6" h="176">
                    <a:moveTo>
                      <a:pt x="220" y="68"/>
                    </a:moveTo>
                    <a:lnTo>
                      <a:pt x="208" y="50"/>
                    </a:lnTo>
                    <a:lnTo>
                      <a:pt x="204" y="34"/>
                    </a:lnTo>
                    <a:lnTo>
                      <a:pt x="184" y="16"/>
                    </a:lnTo>
                    <a:lnTo>
                      <a:pt x="170" y="16"/>
                    </a:lnTo>
                    <a:lnTo>
                      <a:pt x="154" y="4"/>
                    </a:lnTo>
                    <a:lnTo>
                      <a:pt x="96" y="14"/>
                    </a:lnTo>
                    <a:lnTo>
                      <a:pt x="72" y="4"/>
                    </a:lnTo>
                    <a:lnTo>
                      <a:pt x="56" y="8"/>
                    </a:lnTo>
                    <a:lnTo>
                      <a:pt x="38" y="0"/>
                    </a:lnTo>
                    <a:lnTo>
                      <a:pt x="0" y="16"/>
                    </a:lnTo>
                    <a:lnTo>
                      <a:pt x="0" y="38"/>
                    </a:lnTo>
                    <a:lnTo>
                      <a:pt x="8" y="62"/>
                    </a:lnTo>
                    <a:lnTo>
                      <a:pt x="10" y="80"/>
                    </a:lnTo>
                    <a:lnTo>
                      <a:pt x="58" y="106"/>
                    </a:lnTo>
                    <a:lnTo>
                      <a:pt x="92" y="110"/>
                    </a:lnTo>
                    <a:lnTo>
                      <a:pt x="80" y="124"/>
                    </a:lnTo>
                    <a:lnTo>
                      <a:pt x="78" y="138"/>
                    </a:lnTo>
                    <a:lnTo>
                      <a:pt x="102" y="158"/>
                    </a:lnTo>
                    <a:lnTo>
                      <a:pt x="108" y="176"/>
                    </a:lnTo>
                    <a:lnTo>
                      <a:pt x="148" y="176"/>
                    </a:lnTo>
                    <a:lnTo>
                      <a:pt x="156" y="154"/>
                    </a:lnTo>
                    <a:lnTo>
                      <a:pt x="170" y="154"/>
                    </a:lnTo>
                    <a:lnTo>
                      <a:pt x="196" y="166"/>
                    </a:lnTo>
                    <a:lnTo>
                      <a:pt x="200" y="152"/>
                    </a:lnTo>
                    <a:lnTo>
                      <a:pt x="194" y="130"/>
                    </a:lnTo>
                    <a:lnTo>
                      <a:pt x="212" y="94"/>
                    </a:lnTo>
                    <a:lnTo>
                      <a:pt x="226" y="88"/>
                    </a:lnTo>
                    <a:lnTo>
                      <a:pt x="220" y="68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Belarus"/>
              <p:cNvSpPr>
                <a:spLocks noChangeAspect="1"/>
              </p:cNvSpPr>
              <p:nvPr/>
            </p:nvSpPr>
            <p:spPr bwMode="gray">
              <a:xfrm>
                <a:off x="4932258" y="3249671"/>
                <a:ext cx="914270" cy="773461"/>
              </a:xfrm>
              <a:custGeom>
                <a:avLst/>
                <a:gdLst>
                  <a:gd name="T0" fmla="*/ 330 w 364"/>
                  <a:gd name="T1" fmla="*/ 268 h 330"/>
                  <a:gd name="T2" fmla="*/ 322 w 364"/>
                  <a:gd name="T3" fmla="*/ 210 h 330"/>
                  <a:gd name="T4" fmla="*/ 352 w 364"/>
                  <a:gd name="T5" fmla="*/ 202 h 330"/>
                  <a:gd name="T6" fmla="*/ 352 w 364"/>
                  <a:gd name="T7" fmla="*/ 174 h 330"/>
                  <a:gd name="T8" fmla="*/ 336 w 364"/>
                  <a:gd name="T9" fmla="*/ 154 h 330"/>
                  <a:gd name="T10" fmla="*/ 304 w 364"/>
                  <a:gd name="T11" fmla="*/ 128 h 330"/>
                  <a:gd name="T12" fmla="*/ 300 w 364"/>
                  <a:gd name="T13" fmla="*/ 92 h 330"/>
                  <a:gd name="T14" fmla="*/ 298 w 364"/>
                  <a:gd name="T15" fmla="*/ 62 h 330"/>
                  <a:gd name="T16" fmla="*/ 270 w 364"/>
                  <a:gd name="T17" fmla="*/ 16 h 330"/>
                  <a:gd name="T18" fmla="*/ 244 w 364"/>
                  <a:gd name="T19" fmla="*/ 8 h 330"/>
                  <a:gd name="T20" fmla="*/ 216 w 364"/>
                  <a:gd name="T21" fmla="*/ 10 h 330"/>
                  <a:gd name="T22" fmla="*/ 190 w 364"/>
                  <a:gd name="T23" fmla="*/ 0 h 330"/>
                  <a:gd name="T24" fmla="*/ 174 w 364"/>
                  <a:gd name="T25" fmla="*/ 50 h 330"/>
                  <a:gd name="T26" fmla="*/ 152 w 364"/>
                  <a:gd name="T27" fmla="*/ 46 h 330"/>
                  <a:gd name="T28" fmla="*/ 136 w 364"/>
                  <a:gd name="T29" fmla="*/ 74 h 330"/>
                  <a:gd name="T30" fmla="*/ 104 w 364"/>
                  <a:gd name="T31" fmla="*/ 116 h 330"/>
                  <a:gd name="T32" fmla="*/ 106 w 364"/>
                  <a:gd name="T33" fmla="*/ 152 h 330"/>
                  <a:gd name="T34" fmla="*/ 66 w 364"/>
                  <a:gd name="T35" fmla="*/ 140 h 330"/>
                  <a:gd name="T36" fmla="*/ 18 w 364"/>
                  <a:gd name="T37" fmla="*/ 162 h 330"/>
                  <a:gd name="T38" fmla="*/ 28 w 364"/>
                  <a:gd name="T39" fmla="*/ 214 h 330"/>
                  <a:gd name="T40" fmla="*/ 22 w 364"/>
                  <a:gd name="T41" fmla="*/ 250 h 330"/>
                  <a:gd name="T42" fmla="*/ 0 w 364"/>
                  <a:gd name="T43" fmla="*/ 268 h 330"/>
                  <a:gd name="T44" fmla="*/ 18 w 364"/>
                  <a:gd name="T45" fmla="*/ 304 h 330"/>
                  <a:gd name="T46" fmla="*/ 52 w 364"/>
                  <a:gd name="T47" fmla="*/ 296 h 330"/>
                  <a:gd name="T48" fmla="*/ 108 w 364"/>
                  <a:gd name="T49" fmla="*/ 294 h 330"/>
                  <a:gd name="T50" fmla="*/ 134 w 364"/>
                  <a:gd name="T51" fmla="*/ 304 h 330"/>
                  <a:gd name="T52" fmla="*/ 160 w 364"/>
                  <a:gd name="T53" fmla="*/ 302 h 330"/>
                  <a:gd name="T54" fmla="*/ 198 w 364"/>
                  <a:gd name="T55" fmla="*/ 306 h 330"/>
                  <a:gd name="T56" fmla="*/ 226 w 364"/>
                  <a:gd name="T57" fmla="*/ 308 h 330"/>
                  <a:gd name="T58" fmla="*/ 242 w 364"/>
                  <a:gd name="T59" fmla="*/ 330 h 330"/>
                  <a:gd name="T60" fmla="*/ 282 w 364"/>
                  <a:gd name="T61" fmla="*/ 328 h 330"/>
                  <a:gd name="T62" fmla="*/ 300 w 364"/>
                  <a:gd name="T63" fmla="*/ 27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4" h="330">
                    <a:moveTo>
                      <a:pt x="300" y="276"/>
                    </a:moveTo>
                    <a:lnTo>
                      <a:pt x="330" y="268"/>
                    </a:lnTo>
                    <a:lnTo>
                      <a:pt x="336" y="236"/>
                    </a:lnTo>
                    <a:lnTo>
                      <a:pt x="322" y="210"/>
                    </a:lnTo>
                    <a:lnTo>
                      <a:pt x="328" y="200"/>
                    </a:lnTo>
                    <a:lnTo>
                      <a:pt x="352" y="202"/>
                    </a:lnTo>
                    <a:lnTo>
                      <a:pt x="364" y="186"/>
                    </a:lnTo>
                    <a:lnTo>
                      <a:pt x="352" y="174"/>
                    </a:lnTo>
                    <a:lnTo>
                      <a:pt x="330" y="172"/>
                    </a:lnTo>
                    <a:lnTo>
                      <a:pt x="336" y="154"/>
                    </a:lnTo>
                    <a:lnTo>
                      <a:pt x="318" y="134"/>
                    </a:lnTo>
                    <a:lnTo>
                      <a:pt x="304" y="128"/>
                    </a:lnTo>
                    <a:lnTo>
                      <a:pt x="310" y="110"/>
                    </a:lnTo>
                    <a:lnTo>
                      <a:pt x="300" y="92"/>
                    </a:lnTo>
                    <a:lnTo>
                      <a:pt x="308" y="84"/>
                    </a:lnTo>
                    <a:lnTo>
                      <a:pt x="298" y="62"/>
                    </a:lnTo>
                    <a:lnTo>
                      <a:pt x="302" y="40"/>
                    </a:lnTo>
                    <a:lnTo>
                      <a:pt x="270" y="16"/>
                    </a:lnTo>
                    <a:lnTo>
                      <a:pt x="242" y="28"/>
                    </a:lnTo>
                    <a:lnTo>
                      <a:pt x="244" y="8"/>
                    </a:lnTo>
                    <a:lnTo>
                      <a:pt x="226" y="2"/>
                    </a:lnTo>
                    <a:lnTo>
                      <a:pt x="216" y="10"/>
                    </a:lnTo>
                    <a:lnTo>
                      <a:pt x="208" y="0"/>
                    </a:lnTo>
                    <a:lnTo>
                      <a:pt x="190" y="0"/>
                    </a:lnTo>
                    <a:lnTo>
                      <a:pt x="176" y="34"/>
                    </a:lnTo>
                    <a:lnTo>
                      <a:pt x="174" y="50"/>
                    </a:lnTo>
                    <a:lnTo>
                      <a:pt x="164" y="56"/>
                    </a:lnTo>
                    <a:lnTo>
                      <a:pt x="152" y="46"/>
                    </a:lnTo>
                    <a:lnTo>
                      <a:pt x="130" y="54"/>
                    </a:lnTo>
                    <a:lnTo>
                      <a:pt x="136" y="74"/>
                    </a:lnTo>
                    <a:lnTo>
                      <a:pt x="122" y="80"/>
                    </a:lnTo>
                    <a:lnTo>
                      <a:pt x="104" y="116"/>
                    </a:lnTo>
                    <a:lnTo>
                      <a:pt x="110" y="138"/>
                    </a:lnTo>
                    <a:lnTo>
                      <a:pt x="106" y="152"/>
                    </a:lnTo>
                    <a:lnTo>
                      <a:pt x="80" y="140"/>
                    </a:lnTo>
                    <a:lnTo>
                      <a:pt x="66" y="140"/>
                    </a:lnTo>
                    <a:lnTo>
                      <a:pt x="58" y="162"/>
                    </a:lnTo>
                    <a:lnTo>
                      <a:pt x="18" y="162"/>
                    </a:lnTo>
                    <a:lnTo>
                      <a:pt x="20" y="194"/>
                    </a:lnTo>
                    <a:lnTo>
                      <a:pt x="28" y="214"/>
                    </a:lnTo>
                    <a:lnTo>
                      <a:pt x="28" y="238"/>
                    </a:lnTo>
                    <a:lnTo>
                      <a:pt x="22" y="250"/>
                    </a:lnTo>
                    <a:lnTo>
                      <a:pt x="8" y="248"/>
                    </a:lnTo>
                    <a:lnTo>
                      <a:pt x="0" y="268"/>
                    </a:lnTo>
                    <a:lnTo>
                      <a:pt x="22" y="282"/>
                    </a:lnTo>
                    <a:lnTo>
                      <a:pt x="18" y="304"/>
                    </a:lnTo>
                    <a:lnTo>
                      <a:pt x="36" y="304"/>
                    </a:lnTo>
                    <a:lnTo>
                      <a:pt x="52" y="296"/>
                    </a:lnTo>
                    <a:lnTo>
                      <a:pt x="96" y="292"/>
                    </a:lnTo>
                    <a:lnTo>
                      <a:pt x="108" y="294"/>
                    </a:lnTo>
                    <a:lnTo>
                      <a:pt x="122" y="294"/>
                    </a:lnTo>
                    <a:lnTo>
                      <a:pt x="134" y="304"/>
                    </a:lnTo>
                    <a:lnTo>
                      <a:pt x="148" y="304"/>
                    </a:lnTo>
                    <a:lnTo>
                      <a:pt x="160" y="302"/>
                    </a:lnTo>
                    <a:lnTo>
                      <a:pt x="182" y="318"/>
                    </a:lnTo>
                    <a:lnTo>
                      <a:pt x="198" y="306"/>
                    </a:lnTo>
                    <a:lnTo>
                      <a:pt x="216" y="316"/>
                    </a:lnTo>
                    <a:lnTo>
                      <a:pt x="226" y="308"/>
                    </a:lnTo>
                    <a:lnTo>
                      <a:pt x="238" y="312"/>
                    </a:lnTo>
                    <a:lnTo>
                      <a:pt x="242" y="330"/>
                    </a:lnTo>
                    <a:lnTo>
                      <a:pt x="266" y="326"/>
                    </a:lnTo>
                    <a:lnTo>
                      <a:pt x="282" y="328"/>
                    </a:lnTo>
                    <a:lnTo>
                      <a:pt x="286" y="302"/>
                    </a:lnTo>
                    <a:lnTo>
                      <a:pt x="300" y="27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Poland"/>
              <p:cNvSpPr>
                <a:spLocks noChangeAspect="1"/>
              </p:cNvSpPr>
              <p:nvPr/>
            </p:nvSpPr>
            <p:spPr bwMode="gray">
              <a:xfrm>
                <a:off x="4047866" y="3501887"/>
                <a:ext cx="985978" cy="846327"/>
              </a:xfrm>
              <a:custGeom>
                <a:avLst/>
                <a:gdLst>
                  <a:gd name="T0" fmla="*/ 370 w 394"/>
                  <a:gd name="T1" fmla="*/ 214 h 362"/>
                  <a:gd name="T2" fmla="*/ 372 w 394"/>
                  <a:gd name="T3" fmla="*/ 198 h 362"/>
                  <a:gd name="T4" fmla="*/ 376 w 394"/>
                  <a:gd name="T5" fmla="*/ 176 h 362"/>
                  <a:gd name="T6" fmla="*/ 354 w 394"/>
                  <a:gd name="T7" fmla="*/ 162 h 362"/>
                  <a:gd name="T8" fmla="*/ 362 w 394"/>
                  <a:gd name="T9" fmla="*/ 142 h 362"/>
                  <a:gd name="T10" fmla="*/ 376 w 394"/>
                  <a:gd name="T11" fmla="*/ 144 h 362"/>
                  <a:gd name="T12" fmla="*/ 382 w 394"/>
                  <a:gd name="T13" fmla="*/ 132 h 362"/>
                  <a:gd name="T14" fmla="*/ 382 w 394"/>
                  <a:gd name="T15" fmla="*/ 108 h 362"/>
                  <a:gd name="T16" fmla="*/ 374 w 394"/>
                  <a:gd name="T17" fmla="*/ 88 h 362"/>
                  <a:gd name="T18" fmla="*/ 372 w 394"/>
                  <a:gd name="T19" fmla="*/ 56 h 362"/>
                  <a:gd name="T20" fmla="*/ 366 w 394"/>
                  <a:gd name="T21" fmla="*/ 38 h 362"/>
                  <a:gd name="T22" fmla="*/ 342 w 394"/>
                  <a:gd name="T23" fmla="*/ 18 h 362"/>
                  <a:gd name="T24" fmla="*/ 316 w 394"/>
                  <a:gd name="T25" fmla="*/ 22 h 362"/>
                  <a:gd name="T26" fmla="*/ 268 w 394"/>
                  <a:gd name="T27" fmla="*/ 24 h 362"/>
                  <a:gd name="T28" fmla="*/ 230 w 394"/>
                  <a:gd name="T29" fmla="*/ 22 h 362"/>
                  <a:gd name="T30" fmla="*/ 204 w 394"/>
                  <a:gd name="T31" fmla="*/ 12 h 362"/>
                  <a:gd name="T32" fmla="*/ 184 w 394"/>
                  <a:gd name="T33" fmla="*/ 20 h 362"/>
                  <a:gd name="T34" fmla="*/ 174 w 394"/>
                  <a:gd name="T35" fmla="*/ 0 h 362"/>
                  <a:gd name="T36" fmla="*/ 142 w 394"/>
                  <a:gd name="T37" fmla="*/ 2 h 362"/>
                  <a:gd name="T38" fmla="*/ 100 w 394"/>
                  <a:gd name="T39" fmla="*/ 18 h 362"/>
                  <a:gd name="T40" fmla="*/ 84 w 394"/>
                  <a:gd name="T41" fmla="*/ 36 h 362"/>
                  <a:gd name="T42" fmla="*/ 38 w 394"/>
                  <a:gd name="T43" fmla="*/ 48 h 362"/>
                  <a:gd name="T44" fmla="*/ 20 w 394"/>
                  <a:gd name="T45" fmla="*/ 74 h 362"/>
                  <a:gd name="T46" fmla="*/ 2 w 394"/>
                  <a:gd name="T47" fmla="*/ 72 h 362"/>
                  <a:gd name="T48" fmla="*/ 0 w 394"/>
                  <a:gd name="T49" fmla="*/ 100 h 362"/>
                  <a:gd name="T50" fmla="*/ 6 w 394"/>
                  <a:gd name="T51" fmla="*/ 116 h 362"/>
                  <a:gd name="T52" fmla="*/ 4 w 394"/>
                  <a:gd name="T53" fmla="*/ 130 h 362"/>
                  <a:gd name="T54" fmla="*/ 24 w 394"/>
                  <a:gd name="T55" fmla="*/ 150 h 362"/>
                  <a:gd name="T56" fmla="*/ 28 w 394"/>
                  <a:gd name="T57" fmla="*/ 192 h 362"/>
                  <a:gd name="T58" fmla="*/ 26 w 394"/>
                  <a:gd name="T59" fmla="*/ 212 h 362"/>
                  <a:gd name="T60" fmla="*/ 48 w 394"/>
                  <a:gd name="T61" fmla="*/ 240 h 362"/>
                  <a:gd name="T62" fmla="*/ 62 w 394"/>
                  <a:gd name="T63" fmla="*/ 262 h 362"/>
                  <a:gd name="T64" fmla="*/ 86 w 394"/>
                  <a:gd name="T65" fmla="*/ 270 h 362"/>
                  <a:gd name="T66" fmla="*/ 92 w 394"/>
                  <a:gd name="T67" fmla="*/ 288 h 362"/>
                  <a:gd name="T68" fmla="*/ 112 w 394"/>
                  <a:gd name="T69" fmla="*/ 302 h 362"/>
                  <a:gd name="T70" fmla="*/ 116 w 394"/>
                  <a:gd name="T71" fmla="*/ 282 h 362"/>
                  <a:gd name="T72" fmla="*/ 136 w 394"/>
                  <a:gd name="T73" fmla="*/ 288 h 362"/>
                  <a:gd name="T74" fmla="*/ 150 w 394"/>
                  <a:gd name="T75" fmla="*/ 302 h 362"/>
                  <a:gd name="T76" fmla="*/ 174 w 394"/>
                  <a:gd name="T77" fmla="*/ 308 h 362"/>
                  <a:gd name="T78" fmla="*/ 180 w 394"/>
                  <a:gd name="T79" fmla="*/ 334 h 362"/>
                  <a:gd name="T80" fmla="*/ 198 w 394"/>
                  <a:gd name="T81" fmla="*/ 342 h 362"/>
                  <a:gd name="T82" fmla="*/ 212 w 394"/>
                  <a:gd name="T83" fmla="*/ 336 h 362"/>
                  <a:gd name="T84" fmla="*/ 226 w 394"/>
                  <a:gd name="T85" fmla="*/ 348 h 362"/>
                  <a:gd name="T86" fmla="*/ 268 w 394"/>
                  <a:gd name="T87" fmla="*/ 344 h 362"/>
                  <a:gd name="T88" fmla="*/ 294 w 394"/>
                  <a:gd name="T89" fmla="*/ 342 h 362"/>
                  <a:gd name="T90" fmla="*/ 326 w 394"/>
                  <a:gd name="T91" fmla="*/ 362 h 362"/>
                  <a:gd name="T92" fmla="*/ 344 w 394"/>
                  <a:gd name="T93" fmla="*/ 324 h 362"/>
                  <a:gd name="T94" fmla="*/ 368 w 394"/>
                  <a:gd name="T95" fmla="*/ 296 h 362"/>
                  <a:gd name="T96" fmla="*/ 394 w 394"/>
                  <a:gd name="T97" fmla="*/ 276 h 362"/>
                  <a:gd name="T98" fmla="*/ 388 w 394"/>
                  <a:gd name="T99" fmla="*/ 252 h 362"/>
                  <a:gd name="T100" fmla="*/ 370 w 394"/>
                  <a:gd name="T101" fmla="*/ 21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4" h="362">
                    <a:moveTo>
                      <a:pt x="370" y="214"/>
                    </a:moveTo>
                    <a:lnTo>
                      <a:pt x="372" y="198"/>
                    </a:lnTo>
                    <a:lnTo>
                      <a:pt x="376" y="176"/>
                    </a:lnTo>
                    <a:lnTo>
                      <a:pt x="354" y="162"/>
                    </a:lnTo>
                    <a:lnTo>
                      <a:pt x="362" y="142"/>
                    </a:lnTo>
                    <a:lnTo>
                      <a:pt x="376" y="144"/>
                    </a:lnTo>
                    <a:lnTo>
                      <a:pt x="382" y="132"/>
                    </a:lnTo>
                    <a:lnTo>
                      <a:pt x="382" y="108"/>
                    </a:lnTo>
                    <a:lnTo>
                      <a:pt x="374" y="88"/>
                    </a:lnTo>
                    <a:lnTo>
                      <a:pt x="372" y="56"/>
                    </a:lnTo>
                    <a:lnTo>
                      <a:pt x="366" y="38"/>
                    </a:lnTo>
                    <a:lnTo>
                      <a:pt x="342" y="18"/>
                    </a:lnTo>
                    <a:lnTo>
                      <a:pt x="316" y="22"/>
                    </a:lnTo>
                    <a:lnTo>
                      <a:pt x="268" y="24"/>
                    </a:lnTo>
                    <a:lnTo>
                      <a:pt x="230" y="22"/>
                    </a:lnTo>
                    <a:lnTo>
                      <a:pt x="204" y="12"/>
                    </a:lnTo>
                    <a:lnTo>
                      <a:pt x="184" y="20"/>
                    </a:lnTo>
                    <a:lnTo>
                      <a:pt x="174" y="0"/>
                    </a:lnTo>
                    <a:lnTo>
                      <a:pt x="142" y="2"/>
                    </a:lnTo>
                    <a:lnTo>
                      <a:pt x="100" y="18"/>
                    </a:lnTo>
                    <a:lnTo>
                      <a:pt x="84" y="36"/>
                    </a:lnTo>
                    <a:lnTo>
                      <a:pt x="38" y="48"/>
                    </a:lnTo>
                    <a:lnTo>
                      <a:pt x="20" y="74"/>
                    </a:lnTo>
                    <a:lnTo>
                      <a:pt x="2" y="72"/>
                    </a:lnTo>
                    <a:lnTo>
                      <a:pt x="0" y="100"/>
                    </a:lnTo>
                    <a:lnTo>
                      <a:pt x="6" y="116"/>
                    </a:lnTo>
                    <a:lnTo>
                      <a:pt x="4" y="130"/>
                    </a:lnTo>
                    <a:lnTo>
                      <a:pt x="24" y="150"/>
                    </a:lnTo>
                    <a:lnTo>
                      <a:pt x="28" y="192"/>
                    </a:lnTo>
                    <a:lnTo>
                      <a:pt x="26" y="212"/>
                    </a:lnTo>
                    <a:lnTo>
                      <a:pt x="48" y="240"/>
                    </a:lnTo>
                    <a:lnTo>
                      <a:pt x="62" y="262"/>
                    </a:lnTo>
                    <a:lnTo>
                      <a:pt x="86" y="270"/>
                    </a:lnTo>
                    <a:lnTo>
                      <a:pt x="92" y="288"/>
                    </a:lnTo>
                    <a:lnTo>
                      <a:pt x="112" y="302"/>
                    </a:lnTo>
                    <a:lnTo>
                      <a:pt x="116" y="282"/>
                    </a:lnTo>
                    <a:lnTo>
                      <a:pt x="136" y="288"/>
                    </a:lnTo>
                    <a:lnTo>
                      <a:pt x="150" y="302"/>
                    </a:lnTo>
                    <a:lnTo>
                      <a:pt x="174" y="308"/>
                    </a:lnTo>
                    <a:lnTo>
                      <a:pt x="180" y="334"/>
                    </a:lnTo>
                    <a:lnTo>
                      <a:pt x="198" y="342"/>
                    </a:lnTo>
                    <a:lnTo>
                      <a:pt x="212" y="336"/>
                    </a:lnTo>
                    <a:lnTo>
                      <a:pt x="226" y="348"/>
                    </a:lnTo>
                    <a:lnTo>
                      <a:pt x="268" y="344"/>
                    </a:lnTo>
                    <a:lnTo>
                      <a:pt x="294" y="342"/>
                    </a:lnTo>
                    <a:lnTo>
                      <a:pt x="326" y="362"/>
                    </a:lnTo>
                    <a:lnTo>
                      <a:pt x="344" y="324"/>
                    </a:lnTo>
                    <a:lnTo>
                      <a:pt x="368" y="296"/>
                    </a:lnTo>
                    <a:lnTo>
                      <a:pt x="394" y="276"/>
                    </a:lnTo>
                    <a:lnTo>
                      <a:pt x="388" y="252"/>
                    </a:lnTo>
                    <a:lnTo>
                      <a:pt x="370" y="21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ussia (europe)"/>
              <p:cNvSpPr>
                <a:spLocks noChangeAspect="1"/>
              </p:cNvSpPr>
              <p:nvPr/>
            </p:nvSpPr>
            <p:spPr bwMode="gray">
              <a:xfrm>
                <a:off x="4561769" y="3406606"/>
                <a:ext cx="376465" cy="151331"/>
              </a:xfrm>
              <a:custGeom>
                <a:avLst/>
                <a:gdLst>
                  <a:gd name="T0" fmla="*/ 0 w 152"/>
                  <a:gd name="T1" fmla="*/ 52 h 64"/>
                  <a:gd name="T2" fmla="*/ 26 w 152"/>
                  <a:gd name="T3" fmla="*/ 62 h 64"/>
                  <a:gd name="T4" fmla="*/ 64 w 152"/>
                  <a:gd name="T5" fmla="*/ 64 h 64"/>
                  <a:gd name="T6" fmla="*/ 112 w 152"/>
                  <a:gd name="T7" fmla="*/ 62 h 64"/>
                  <a:gd name="T8" fmla="*/ 138 w 152"/>
                  <a:gd name="T9" fmla="*/ 58 h 64"/>
                  <a:gd name="T10" fmla="*/ 140 w 152"/>
                  <a:gd name="T11" fmla="*/ 44 h 64"/>
                  <a:gd name="T12" fmla="*/ 152 w 152"/>
                  <a:gd name="T13" fmla="*/ 30 h 64"/>
                  <a:gd name="T14" fmla="*/ 118 w 152"/>
                  <a:gd name="T15" fmla="*/ 26 h 64"/>
                  <a:gd name="T16" fmla="*/ 70 w 152"/>
                  <a:gd name="T17" fmla="*/ 0 h 64"/>
                  <a:gd name="T18" fmla="*/ 66 w 152"/>
                  <a:gd name="T19" fmla="*/ 32 h 64"/>
                  <a:gd name="T20" fmla="*/ 52 w 152"/>
                  <a:gd name="T21" fmla="*/ 36 h 64"/>
                  <a:gd name="T22" fmla="*/ 42 w 152"/>
                  <a:gd name="T23" fmla="*/ 24 h 64"/>
                  <a:gd name="T24" fmla="*/ 22 w 152"/>
                  <a:gd name="T25" fmla="*/ 34 h 64"/>
                  <a:gd name="T26" fmla="*/ 20 w 152"/>
                  <a:gd name="T27" fmla="*/ 48 h 64"/>
                  <a:gd name="T28" fmla="*/ 0 w 152"/>
                  <a:gd name="T29" fmla="*/ 5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64">
                    <a:moveTo>
                      <a:pt x="0" y="52"/>
                    </a:moveTo>
                    <a:lnTo>
                      <a:pt x="26" y="62"/>
                    </a:lnTo>
                    <a:lnTo>
                      <a:pt x="64" y="64"/>
                    </a:lnTo>
                    <a:lnTo>
                      <a:pt x="112" y="62"/>
                    </a:lnTo>
                    <a:lnTo>
                      <a:pt x="138" y="58"/>
                    </a:lnTo>
                    <a:lnTo>
                      <a:pt x="140" y="44"/>
                    </a:lnTo>
                    <a:lnTo>
                      <a:pt x="152" y="30"/>
                    </a:lnTo>
                    <a:lnTo>
                      <a:pt x="118" y="26"/>
                    </a:lnTo>
                    <a:lnTo>
                      <a:pt x="70" y="0"/>
                    </a:lnTo>
                    <a:lnTo>
                      <a:pt x="66" y="32"/>
                    </a:lnTo>
                    <a:lnTo>
                      <a:pt x="52" y="36"/>
                    </a:lnTo>
                    <a:lnTo>
                      <a:pt x="42" y="24"/>
                    </a:lnTo>
                    <a:lnTo>
                      <a:pt x="22" y="34"/>
                    </a:lnTo>
                    <a:lnTo>
                      <a:pt x="20" y="48"/>
                    </a:lnTo>
                    <a:lnTo>
                      <a:pt x="0" y="5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Denmark"/>
              <p:cNvSpPr>
                <a:spLocks noChangeAspect="1" noEditPoints="1"/>
              </p:cNvSpPr>
              <p:nvPr/>
            </p:nvSpPr>
            <p:spPr bwMode="gray">
              <a:xfrm>
                <a:off x="3527991" y="3003058"/>
                <a:ext cx="370489" cy="532455"/>
              </a:xfrm>
              <a:custGeom>
                <a:avLst/>
                <a:gdLst>
                  <a:gd name="T0" fmla="*/ 16 w 148"/>
                  <a:gd name="T1" fmla="*/ 54 h 226"/>
                  <a:gd name="T2" fmla="*/ 56 w 148"/>
                  <a:gd name="T3" fmla="*/ 32 h 226"/>
                  <a:gd name="T4" fmla="*/ 62 w 148"/>
                  <a:gd name="T5" fmla="*/ 6 h 226"/>
                  <a:gd name="T6" fmla="*/ 74 w 148"/>
                  <a:gd name="T7" fmla="*/ 0 h 226"/>
                  <a:gd name="T8" fmla="*/ 78 w 148"/>
                  <a:gd name="T9" fmla="*/ 34 h 226"/>
                  <a:gd name="T10" fmla="*/ 66 w 148"/>
                  <a:gd name="T11" fmla="*/ 52 h 226"/>
                  <a:gd name="T12" fmla="*/ 70 w 148"/>
                  <a:gd name="T13" fmla="*/ 72 h 226"/>
                  <a:gd name="T14" fmla="*/ 84 w 148"/>
                  <a:gd name="T15" fmla="*/ 96 h 226"/>
                  <a:gd name="T16" fmla="*/ 84 w 148"/>
                  <a:gd name="T17" fmla="*/ 110 h 226"/>
                  <a:gd name="T18" fmla="*/ 74 w 148"/>
                  <a:gd name="T19" fmla="*/ 122 h 226"/>
                  <a:gd name="T20" fmla="*/ 62 w 148"/>
                  <a:gd name="T21" fmla="*/ 118 h 226"/>
                  <a:gd name="T22" fmla="*/ 60 w 148"/>
                  <a:gd name="T23" fmla="*/ 148 h 226"/>
                  <a:gd name="T24" fmla="*/ 46 w 148"/>
                  <a:gd name="T25" fmla="*/ 172 h 226"/>
                  <a:gd name="T26" fmla="*/ 42 w 148"/>
                  <a:gd name="T27" fmla="*/ 192 h 226"/>
                  <a:gd name="T28" fmla="*/ 50 w 148"/>
                  <a:gd name="T29" fmla="*/ 214 h 226"/>
                  <a:gd name="T30" fmla="*/ 12 w 148"/>
                  <a:gd name="T31" fmla="*/ 206 h 226"/>
                  <a:gd name="T32" fmla="*/ 12 w 148"/>
                  <a:gd name="T33" fmla="*/ 168 h 226"/>
                  <a:gd name="T34" fmla="*/ 4 w 148"/>
                  <a:gd name="T35" fmla="*/ 166 h 226"/>
                  <a:gd name="T36" fmla="*/ 8 w 148"/>
                  <a:gd name="T37" fmla="*/ 124 h 226"/>
                  <a:gd name="T38" fmla="*/ 0 w 148"/>
                  <a:gd name="T39" fmla="*/ 112 h 226"/>
                  <a:gd name="T40" fmla="*/ 6 w 148"/>
                  <a:gd name="T41" fmla="*/ 96 h 226"/>
                  <a:gd name="T42" fmla="*/ 2 w 148"/>
                  <a:gd name="T43" fmla="*/ 74 h 226"/>
                  <a:gd name="T44" fmla="*/ 16 w 148"/>
                  <a:gd name="T45" fmla="*/ 54 h 226"/>
                  <a:gd name="T46" fmla="*/ 90 w 148"/>
                  <a:gd name="T47" fmla="*/ 168 h 226"/>
                  <a:gd name="T48" fmla="*/ 100 w 148"/>
                  <a:gd name="T49" fmla="*/ 186 h 226"/>
                  <a:gd name="T50" fmla="*/ 114 w 148"/>
                  <a:gd name="T51" fmla="*/ 186 h 226"/>
                  <a:gd name="T52" fmla="*/ 122 w 148"/>
                  <a:gd name="T53" fmla="*/ 200 h 226"/>
                  <a:gd name="T54" fmla="*/ 120 w 148"/>
                  <a:gd name="T55" fmla="*/ 212 h 226"/>
                  <a:gd name="T56" fmla="*/ 102 w 148"/>
                  <a:gd name="T57" fmla="*/ 216 h 226"/>
                  <a:gd name="T58" fmla="*/ 96 w 148"/>
                  <a:gd name="T59" fmla="*/ 206 h 226"/>
                  <a:gd name="T60" fmla="*/ 86 w 148"/>
                  <a:gd name="T61" fmla="*/ 206 h 226"/>
                  <a:gd name="T62" fmla="*/ 84 w 148"/>
                  <a:gd name="T63" fmla="*/ 220 h 226"/>
                  <a:gd name="T64" fmla="*/ 110 w 148"/>
                  <a:gd name="T65" fmla="*/ 226 h 226"/>
                  <a:gd name="T66" fmla="*/ 118 w 148"/>
                  <a:gd name="T67" fmla="*/ 218 h 226"/>
                  <a:gd name="T68" fmla="*/ 128 w 148"/>
                  <a:gd name="T69" fmla="*/ 226 h 226"/>
                  <a:gd name="T70" fmla="*/ 132 w 148"/>
                  <a:gd name="T71" fmla="*/ 206 h 226"/>
                  <a:gd name="T72" fmla="*/ 134 w 148"/>
                  <a:gd name="T73" fmla="*/ 190 h 226"/>
                  <a:gd name="T74" fmla="*/ 142 w 148"/>
                  <a:gd name="T75" fmla="*/ 180 h 226"/>
                  <a:gd name="T76" fmla="*/ 148 w 148"/>
                  <a:gd name="T77" fmla="*/ 160 h 226"/>
                  <a:gd name="T78" fmla="*/ 144 w 148"/>
                  <a:gd name="T79" fmla="*/ 124 h 226"/>
                  <a:gd name="T80" fmla="*/ 116 w 148"/>
                  <a:gd name="T81" fmla="*/ 132 h 226"/>
                  <a:gd name="T82" fmla="*/ 90 w 148"/>
                  <a:gd name="T83" fmla="*/ 152 h 226"/>
                  <a:gd name="T84" fmla="*/ 90 w 148"/>
                  <a:gd name="T85" fmla="*/ 168 h 226"/>
                  <a:gd name="T86" fmla="*/ 60 w 148"/>
                  <a:gd name="T87" fmla="*/ 202 h 226"/>
                  <a:gd name="T88" fmla="*/ 74 w 148"/>
                  <a:gd name="T89" fmla="*/ 200 h 226"/>
                  <a:gd name="T90" fmla="*/ 88 w 148"/>
                  <a:gd name="T91" fmla="*/ 188 h 226"/>
                  <a:gd name="T92" fmla="*/ 76 w 148"/>
                  <a:gd name="T93" fmla="*/ 170 h 226"/>
                  <a:gd name="T94" fmla="*/ 54 w 148"/>
                  <a:gd name="T95" fmla="*/ 172 h 226"/>
                  <a:gd name="T96" fmla="*/ 60 w 148"/>
                  <a:gd name="T97" fmla="*/ 20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226">
                    <a:moveTo>
                      <a:pt x="16" y="54"/>
                    </a:moveTo>
                    <a:lnTo>
                      <a:pt x="56" y="32"/>
                    </a:lnTo>
                    <a:lnTo>
                      <a:pt x="62" y="6"/>
                    </a:lnTo>
                    <a:lnTo>
                      <a:pt x="74" y="0"/>
                    </a:lnTo>
                    <a:lnTo>
                      <a:pt x="78" y="34"/>
                    </a:lnTo>
                    <a:lnTo>
                      <a:pt x="66" y="52"/>
                    </a:lnTo>
                    <a:lnTo>
                      <a:pt x="70" y="72"/>
                    </a:lnTo>
                    <a:lnTo>
                      <a:pt x="84" y="96"/>
                    </a:lnTo>
                    <a:lnTo>
                      <a:pt x="84" y="110"/>
                    </a:lnTo>
                    <a:lnTo>
                      <a:pt x="74" y="122"/>
                    </a:lnTo>
                    <a:lnTo>
                      <a:pt x="62" y="118"/>
                    </a:lnTo>
                    <a:lnTo>
                      <a:pt x="60" y="148"/>
                    </a:lnTo>
                    <a:lnTo>
                      <a:pt x="46" y="172"/>
                    </a:lnTo>
                    <a:lnTo>
                      <a:pt x="42" y="192"/>
                    </a:lnTo>
                    <a:lnTo>
                      <a:pt x="50" y="214"/>
                    </a:lnTo>
                    <a:lnTo>
                      <a:pt x="12" y="206"/>
                    </a:lnTo>
                    <a:lnTo>
                      <a:pt x="12" y="168"/>
                    </a:lnTo>
                    <a:lnTo>
                      <a:pt x="4" y="166"/>
                    </a:lnTo>
                    <a:lnTo>
                      <a:pt x="8" y="124"/>
                    </a:lnTo>
                    <a:lnTo>
                      <a:pt x="0" y="112"/>
                    </a:lnTo>
                    <a:lnTo>
                      <a:pt x="6" y="96"/>
                    </a:lnTo>
                    <a:lnTo>
                      <a:pt x="2" y="74"/>
                    </a:lnTo>
                    <a:lnTo>
                      <a:pt x="16" y="54"/>
                    </a:lnTo>
                    <a:close/>
                    <a:moveTo>
                      <a:pt x="90" y="168"/>
                    </a:moveTo>
                    <a:lnTo>
                      <a:pt x="100" y="186"/>
                    </a:lnTo>
                    <a:lnTo>
                      <a:pt x="114" y="186"/>
                    </a:lnTo>
                    <a:lnTo>
                      <a:pt x="122" y="200"/>
                    </a:lnTo>
                    <a:lnTo>
                      <a:pt x="120" y="212"/>
                    </a:lnTo>
                    <a:lnTo>
                      <a:pt x="102" y="216"/>
                    </a:lnTo>
                    <a:lnTo>
                      <a:pt x="96" y="206"/>
                    </a:lnTo>
                    <a:lnTo>
                      <a:pt x="86" y="206"/>
                    </a:lnTo>
                    <a:lnTo>
                      <a:pt x="84" y="220"/>
                    </a:lnTo>
                    <a:lnTo>
                      <a:pt x="110" y="226"/>
                    </a:lnTo>
                    <a:lnTo>
                      <a:pt x="118" y="218"/>
                    </a:lnTo>
                    <a:lnTo>
                      <a:pt x="128" y="226"/>
                    </a:lnTo>
                    <a:lnTo>
                      <a:pt x="132" y="206"/>
                    </a:lnTo>
                    <a:lnTo>
                      <a:pt x="134" y="190"/>
                    </a:lnTo>
                    <a:lnTo>
                      <a:pt x="142" y="180"/>
                    </a:lnTo>
                    <a:lnTo>
                      <a:pt x="148" y="160"/>
                    </a:lnTo>
                    <a:lnTo>
                      <a:pt x="144" y="124"/>
                    </a:lnTo>
                    <a:lnTo>
                      <a:pt x="116" y="132"/>
                    </a:lnTo>
                    <a:lnTo>
                      <a:pt x="90" y="152"/>
                    </a:lnTo>
                    <a:lnTo>
                      <a:pt x="90" y="168"/>
                    </a:lnTo>
                    <a:close/>
                    <a:moveTo>
                      <a:pt x="60" y="202"/>
                    </a:moveTo>
                    <a:lnTo>
                      <a:pt x="74" y="200"/>
                    </a:lnTo>
                    <a:lnTo>
                      <a:pt x="88" y="188"/>
                    </a:lnTo>
                    <a:lnTo>
                      <a:pt x="76" y="170"/>
                    </a:lnTo>
                    <a:lnTo>
                      <a:pt x="54" y="172"/>
                    </a:lnTo>
                    <a:lnTo>
                      <a:pt x="60" y="20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ermany"/>
              <p:cNvSpPr>
                <a:spLocks noChangeAspect="1"/>
              </p:cNvSpPr>
              <p:nvPr/>
            </p:nvSpPr>
            <p:spPr bwMode="gray">
              <a:xfrm>
                <a:off x="3294939" y="3485072"/>
                <a:ext cx="872439" cy="1076124"/>
              </a:xfrm>
              <a:custGeom>
                <a:avLst/>
                <a:gdLst>
                  <a:gd name="T0" fmla="*/ 80 w 348"/>
                  <a:gd name="T1" fmla="*/ 88 h 458"/>
                  <a:gd name="T2" fmla="*/ 48 w 348"/>
                  <a:gd name="T3" fmla="*/ 96 h 458"/>
                  <a:gd name="T4" fmla="*/ 40 w 348"/>
                  <a:gd name="T5" fmla="*/ 142 h 458"/>
                  <a:gd name="T6" fmla="*/ 28 w 348"/>
                  <a:gd name="T7" fmla="*/ 152 h 458"/>
                  <a:gd name="T8" fmla="*/ 38 w 348"/>
                  <a:gd name="T9" fmla="*/ 172 h 458"/>
                  <a:gd name="T10" fmla="*/ 22 w 348"/>
                  <a:gd name="T11" fmla="*/ 194 h 458"/>
                  <a:gd name="T12" fmla="*/ 0 w 348"/>
                  <a:gd name="T13" fmla="*/ 200 h 458"/>
                  <a:gd name="T14" fmla="*/ 8 w 348"/>
                  <a:gd name="T15" fmla="*/ 228 h 458"/>
                  <a:gd name="T16" fmla="*/ 4 w 348"/>
                  <a:gd name="T17" fmla="*/ 256 h 458"/>
                  <a:gd name="T18" fmla="*/ 16 w 348"/>
                  <a:gd name="T19" fmla="*/ 288 h 458"/>
                  <a:gd name="T20" fmla="*/ 20 w 348"/>
                  <a:gd name="T21" fmla="*/ 322 h 458"/>
                  <a:gd name="T22" fmla="*/ 28 w 348"/>
                  <a:gd name="T23" fmla="*/ 354 h 458"/>
                  <a:gd name="T24" fmla="*/ 80 w 348"/>
                  <a:gd name="T25" fmla="*/ 388 h 458"/>
                  <a:gd name="T26" fmla="*/ 68 w 348"/>
                  <a:gd name="T27" fmla="*/ 452 h 458"/>
                  <a:gd name="T28" fmla="*/ 102 w 348"/>
                  <a:gd name="T29" fmla="*/ 448 h 458"/>
                  <a:gd name="T30" fmla="*/ 132 w 348"/>
                  <a:gd name="T31" fmla="*/ 450 h 458"/>
                  <a:gd name="T32" fmla="*/ 228 w 348"/>
                  <a:gd name="T33" fmla="*/ 454 h 458"/>
                  <a:gd name="T34" fmla="*/ 262 w 348"/>
                  <a:gd name="T35" fmla="*/ 456 h 458"/>
                  <a:gd name="T36" fmla="*/ 258 w 348"/>
                  <a:gd name="T37" fmla="*/ 432 h 458"/>
                  <a:gd name="T38" fmla="*/ 274 w 348"/>
                  <a:gd name="T39" fmla="*/ 408 h 458"/>
                  <a:gd name="T40" fmla="*/ 308 w 348"/>
                  <a:gd name="T41" fmla="*/ 392 h 458"/>
                  <a:gd name="T42" fmla="*/ 284 w 348"/>
                  <a:gd name="T43" fmla="*/ 370 h 458"/>
                  <a:gd name="T44" fmla="*/ 248 w 348"/>
                  <a:gd name="T45" fmla="*/ 344 h 458"/>
                  <a:gd name="T46" fmla="*/ 232 w 348"/>
                  <a:gd name="T47" fmla="*/ 306 h 458"/>
                  <a:gd name="T48" fmla="*/ 252 w 348"/>
                  <a:gd name="T49" fmla="*/ 298 h 458"/>
                  <a:gd name="T50" fmla="*/ 300 w 348"/>
                  <a:gd name="T51" fmla="*/ 270 h 458"/>
                  <a:gd name="T52" fmla="*/ 326 w 348"/>
                  <a:gd name="T53" fmla="*/ 252 h 458"/>
                  <a:gd name="T54" fmla="*/ 348 w 348"/>
                  <a:gd name="T55" fmla="*/ 246 h 458"/>
                  <a:gd name="T56" fmla="*/ 328 w 348"/>
                  <a:gd name="T57" fmla="*/ 198 h 458"/>
                  <a:gd name="T58" fmla="*/ 304 w 348"/>
                  <a:gd name="T59" fmla="*/ 136 h 458"/>
                  <a:gd name="T60" fmla="*/ 300 w 348"/>
                  <a:gd name="T61" fmla="*/ 106 h 458"/>
                  <a:gd name="T62" fmla="*/ 282 w 348"/>
                  <a:gd name="T63" fmla="*/ 62 h 458"/>
                  <a:gd name="T64" fmla="*/ 268 w 348"/>
                  <a:gd name="T65" fmla="*/ 26 h 458"/>
                  <a:gd name="T66" fmla="*/ 252 w 348"/>
                  <a:gd name="T67" fmla="*/ 44 h 458"/>
                  <a:gd name="T68" fmla="*/ 226 w 348"/>
                  <a:gd name="T69" fmla="*/ 62 h 458"/>
                  <a:gd name="T70" fmla="*/ 200 w 348"/>
                  <a:gd name="T71" fmla="*/ 76 h 458"/>
                  <a:gd name="T72" fmla="*/ 180 w 348"/>
                  <a:gd name="T73" fmla="*/ 46 h 458"/>
                  <a:gd name="T74" fmla="*/ 152 w 348"/>
                  <a:gd name="T75" fmla="*/ 16 h 458"/>
                  <a:gd name="T76" fmla="*/ 104 w 348"/>
                  <a:gd name="T77" fmla="*/ 0 h 458"/>
                  <a:gd name="T78" fmla="*/ 112 w 348"/>
                  <a:gd name="T79" fmla="*/ 24 h 458"/>
                  <a:gd name="T80" fmla="*/ 114 w 348"/>
                  <a:gd name="T81" fmla="*/ 52 h 458"/>
                  <a:gd name="T82" fmla="*/ 110 w 348"/>
                  <a:gd name="T83" fmla="*/ 72 h 458"/>
                  <a:gd name="T84" fmla="*/ 88 w 348"/>
                  <a:gd name="T85" fmla="*/ 9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8" h="458">
                    <a:moveTo>
                      <a:pt x="88" y="96"/>
                    </a:moveTo>
                    <a:lnTo>
                      <a:pt x="80" y="88"/>
                    </a:lnTo>
                    <a:lnTo>
                      <a:pt x="64" y="94"/>
                    </a:lnTo>
                    <a:lnTo>
                      <a:pt x="48" y="96"/>
                    </a:lnTo>
                    <a:lnTo>
                      <a:pt x="48" y="112"/>
                    </a:lnTo>
                    <a:lnTo>
                      <a:pt x="40" y="142"/>
                    </a:lnTo>
                    <a:lnTo>
                      <a:pt x="26" y="142"/>
                    </a:lnTo>
                    <a:lnTo>
                      <a:pt x="28" y="152"/>
                    </a:lnTo>
                    <a:lnTo>
                      <a:pt x="38" y="156"/>
                    </a:lnTo>
                    <a:lnTo>
                      <a:pt x="38" y="172"/>
                    </a:lnTo>
                    <a:lnTo>
                      <a:pt x="28" y="182"/>
                    </a:lnTo>
                    <a:lnTo>
                      <a:pt x="22" y="194"/>
                    </a:lnTo>
                    <a:lnTo>
                      <a:pt x="8" y="194"/>
                    </a:lnTo>
                    <a:lnTo>
                      <a:pt x="0" y="200"/>
                    </a:lnTo>
                    <a:lnTo>
                      <a:pt x="2" y="214"/>
                    </a:lnTo>
                    <a:lnTo>
                      <a:pt x="8" y="228"/>
                    </a:lnTo>
                    <a:lnTo>
                      <a:pt x="0" y="242"/>
                    </a:lnTo>
                    <a:lnTo>
                      <a:pt x="4" y="256"/>
                    </a:lnTo>
                    <a:lnTo>
                      <a:pt x="4" y="266"/>
                    </a:lnTo>
                    <a:lnTo>
                      <a:pt x="16" y="288"/>
                    </a:lnTo>
                    <a:lnTo>
                      <a:pt x="6" y="302"/>
                    </a:lnTo>
                    <a:lnTo>
                      <a:pt x="20" y="322"/>
                    </a:lnTo>
                    <a:lnTo>
                      <a:pt x="20" y="342"/>
                    </a:lnTo>
                    <a:lnTo>
                      <a:pt x="28" y="354"/>
                    </a:lnTo>
                    <a:lnTo>
                      <a:pt x="42" y="356"/>
                    </a:lnTo>
                    <a:lnTo>
                      <a:pt x="80" y="388"/>
                    </a:lnTo>
                    <a:lnTo>
                      <a:pt x="66" y="422"/>
                    </a:lnTo>
                    <a:lnTo>
                      <a:pt x="68" y="452"/>
                    </a:lnTo>
                    <a:lnTo>
                      <a:pt x="82" y="458"/>
                    </a:lnTo>
                    <a:lnTo>
                      <a:pt x="102" y="448"/>
                    </a:lnTo>
                    <a:lnTo>
                      <a:pt x="114" y="452"/>
                    </a:lnTo>
                    <a:lnTo>
                      <a:pt x="132" y="450"/>
                    </a:lnTo>
                    <a:lnTo>
                      <a:pt x="142" y="458"/>
                    </a:lnTo>
                    <a:lnTo>
                      <a:pt x="228" y="454"/>
                    </a:lnTo>
                    <a:lnTo>
                      <a:pt x="244" y="446"/>
                    </a:lnTo>
                    <a:lnTo>
                      <a:pt x="262" y="456"/>
                    </a:lnTo>
                    <a:lnTo>
                      <a:pt x="274" y="450"/>
                    </a:lnTo>
                    <a:lnTo>
                      <a:pt x="258" y="432"/>
                    </a:lnTo>
                    <a:lnTo>
                      <a:pt x="256" y="418"/>
                    </a:lnTo>
                    <a:lnTo>
                      <a:pt x="274" y="408"/>
                    </a:lnTo>
                    <a:lnTo>
                      <a:pt x="290" y="394"/>
                    </a:lnTo>
                    <a:lnTo>
                      <a:pt x="308" y="392"/>
                    </a:lnTo>
                    <a:lnTo>
                      <a:pt x="294" y="370"/>
                    </a:lnTo>
                    <a:lnTo>
                      <a:pt x="284" y="370"/>
                    </a:lnTo>
                    <a:lnTo>
                      <a:pt x="274" y="356"/>
                    </a:lnTo>
                    <a:lnTo>
                      <a:pt x="248" y="344"/>
                    </a:lnTo>
                    <a:lnTo>
                      <a:pt x="244" y="318"/>
                    </a:lnTo>
                    <a:lnTo>
                      <a:pt x="232" y="306"/>
                    </a:lnTo>
                    <a:lnTo>
                      <a:pt x="234" y="300"/>
                    </a:lnTo>
                    <a:lnTo>
                      <a:pt x="252" y="298"/>
                    </a:lnTo>
                    <a:lnTo>
                      <a:pt x="278" y="284"/>
                    </a:lnTo>
                    <a:lnTo>
                      <a:pt x="300" y="270"/>
                    </a:lnTo>
                    <a:lnTo>
                      <a:pt x="318" y="266"/>
                    </a:lnTo>
                    <a:lnTo>
                      <a:pt x="326" y="252"/>
                    </a:lnTo>
                    <a:lnTo>
                      <a:pt x="340" y="256"/>
                    </a:lnTo>
                    <a:lnTo>
                      <a:pt x="348" y="246"/>
                    </a:lnTo>
                    <a:lnTo>
                      <a:pt x="326" y="218"/>
                    </a:lnTo>
                    <a:lnTo>
                      <a:pt x="328" y="198"/>
                    </a:lnTo>
                    <a:lnTo>
                      <a:pt x="324" y="156"/>
                    </a:lnTo>
                    <a:lnTo>
                      <a:pt x="304" y="136"/>
                    </a:lnTo>
                    <a:lnTo>
                      <a:pt x="306" y="122"/>
                    </a:lnTo>
                    <a:lnTo>
                      <a:pt x="300" y="106"/>
                    </a:lnTo>
                    <a:lnTo>
                      <a:pt x="302" y="78"/>
                    </a:lnTo>
                    <a:lnTo>
                      <a:pt x="282" y="62"/>
                    </a:lnTo>
                    <a:lnTo>
                      <a:pt x="280" y="30"/>
                    </a:lnTo>
                    <a:lnTo>
                      <a:pt x="268" y="26"/>
                    </a:lnTo>
                    <a:lnTo>
                      <a:pt x="262" y="50"/>
                    </a:lnTo>
                    <a:lnTo>
                      <a:pt x="252" y="44"/>
                    </a:lnTo>
                    <a:lnTo>
                      <a:pt x="238" y="44"/>
                    </a:lnTo>
                    <a:lnTo>
                      <a:pt x="226" y="62"/>
                    </a:lnTo>
                    <a:lnTo>
                      <a:pt x="214" y="62"/>
                    </a:lnTo>
                    <a:lnTo>
                      <a:pt x="200" y="76"/>
                    </a:lnTo>
                    <a:lnTo>
                      <a:pt x="176" y="68"/>
                    </a:lnTo>
                    <a:lnTo>
                      <a:pt x="180" y="46"/>
                    </a:lnTo>
                    <a:lnTo>
                      <a:pt x="152" y="38"/>
                    </a:lnTo>
                    <a:lnTo>
                      <a:pt x="152" y="16"/>
                    </a:lnTo>
                    <a:lnTo>
                      <a:pt x="142" y="8"/>
                    </a:lnTo>
                    <a:lnTo>
                      <a:pt x="104" y="0"/>
                    </a:lnTo>
                    <a:lnTo>
                      <a:pt x="100" y="16"/>
                    </a:lnTo>
                    <a:lnTo>
                      <a:pt x="112" y="24"/>
                    </a:lnTo>
                    <a:lnTo>
                      <a:pt x="106" y="42"/>
                    </a:lnTo>
                    <a:lnTo>
                      <a:pt x="114" y="52"/>
                    </a:lnTo>
                    <a:lnTo>
                      <a:pt x="106" y="62"/>
                    </a:lnTo>
                    <a:lnTo>
                      <a:pt x="110" y="72"/>
                    </a:lnTo>
                    <a:lnTo>
                      <a:pt x="100" y="90"/>
                    </a:lnTo>
                    <a:lnTo>
                      <a:pt x="88" y="9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Belgium"/>
              <p:cNvSpPr>
                <a:spLocks noChangeAspect="1"/>
              </p:cNvSpPr>
              <p:nvPr/>
            </p:nvSpPr>
            <p:spPr bwMode="gray">
              <a:xfrm>
                <a:off x="2966279" y="3995111"/>
                <a:ext cx="370489" cy="291447"/>
              </a:xfrm>
              <a:custGeom>
                <a:avLst/>
                <a:gdLst>
                  <a:gd name="T0" fmla="*/ 0 w 148"/>
                  <a:gd name="T1" fmla="*/ 22 h 124"/>
                  <a:gd name="T2" fmla="*/ 26 w 148"/>
                  <a:gd name="T3" fmla="*/ 6 h 124"/>
                  <a:gd name="T4" fmla="*/ 32 w 148"/>
                  <a:gd name="T5" fmla="*/ 20 h 124"/>
                  <a:gd name="T6" fmla="*/ 60 w 148"/>
                  <a:gd name="T7" fmla="*/ 18 h 124"/>
                  <a:gd name="T8" fmla="*/ 68 w 148"/>
                  <a:gd name="T9" fmla="*/ 6 h 124"/>
                  <a:gd name="T10" fmla="*/ 78 w 148"/>
                  <a:gd name="T11" fmla="*/ 0 h 124"/>
                  <a:gd name="T12" fmla="*/ 98 w 148"/>
                  <a:gd name="T13" fmla="*/ 10 h 124"/>
                  <a:gd name="T14" fmla="*/ 114 w 148"/>
                  <a:gd name="T15" fmla="*/ 12 h 124"/>
                  <a:gd name="T16" fmla="*/ 126 w 148"/>
                  <a:gd name="T17" fmla="*/ 20 h 124"/>
                  <a:gd name="T18" fmla="*/ 126 w 148"/>
                  <a:gd name="T19" fmla="*/ 34 h 124"/>
                  <a:gd name="T20" fmla="*/ 120 w 148"/>
                  <a:gd name="T21" fmla="*/ 44 h 124"/>
                  <a:gd name="T22" fmla="*/ 124 w 148"/>
                  <a:gd name="T23" fmla="*/ 48 h 124"/>
                  <a:gd name="T24" fmla="*/ 136 w 148"/>
                  <a:gd name="T25" fmla="*/ 48 h 124"/>
                  <a:gd name="T26" fmla="*/ 148 w 148"/>
                  <a:gd name="T27" fmla="*/ 70 h 124"/>
                  <a:gd name="T28" fmla="*/ 138 w 148"/>
                  <a:gd name="T29" fmla="*/ 84 h 124"/>
                  <a:gd name="T30" fmla="*/ 130 w 148"/>
                  <a:gd name="T31" fmla="*/ 92 h 124"/>
                  <a:gd name="T32" fmla="*/ 126 w 148"/>
                  <a:gd name="T33" fmla="*/ 100 h 124"/>
                  <a:gd name="T34" fmla="*/ 130 w 148"/>
                  <a:gd name="T35" fmla="*/ 106 h 124"/>
                  <a:gd name="T36" fmla="*/ 126 w 148"/>
                  <a:gd name="T37" fmla="*/ 124 h 124"/>
                  <a:gd name="T38" fmla="*/ 116 w 148"/>
                  <a:gd name="T39" fmla="*/ 124 h 124"/>
                  <a:gd name="T40" fmla="*/ 90 w 148"/>
                  <a:gd name="T41" fmla="*/ 100 h 124"/>
                  <a:gd name="T42" fmla="*/ 86 w 148"/>
                  <a:gd name="T43" fmla="*/ 84 h 124"/>
                  <a:gd name="T44" fmla="*/ 72 w 148"/>
                  <a:gd name="T45" fmla="*/ 92 h 124"/>
                  <a:gd name="T46" fmla="*/ 60 w 148"/>
                  <a:gd name="T47" fmla="*/ 86 h 124"/>
                  <a:gd name="T48" fmla="*/ 54 w 148"/>
                  <a:gd name="T49" fmla="*/ 78 h 124"/>
                  <a:gd name="T50" fmla="*/ 52 w 148"/>
                  <a:gd name="T51" fmla="*/ 64 h 124"/>
                  <a:gd name="T52" fmla="*/ 40 w 148"/>
                  <a:gd name="T53" fmla="*/ 64 h 124"/>
                  <a:gd name="T54" fmla="*/ 26 w 148"/>
                  <a:gd name="T55" fmla="*/ 54 h 124"/>
                  <a:gd name="T56" fmla="*/ 20 w 148"/>
                  <a:gd name="T57" fmla="*/ 44 h 124"/>
                  <a:gd name="T58" fmla="*/ 8 w 148"/>
                  <a:gd name="T59" fmla="*/ 36 h 124"/>
                  <a:gd name="T60" fmla="*/ 0 w 148"/>
                  <a:gd name="T61" fmla="*/ 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8" h="124">
                    <a:moveTo>
                      <a:pt x="0" y="22"/>
                    </a:moveTo>
                    <a:lnTo>
                      <a:pt x="26" y="6"/>
                    </a:lnTo>
                    <a:lnTo>
                      <a:pt x="32" y="20"/>
                    </a:lnTo>
                    <a:lnTo>
                      <a:pt x="60" y="18"/>
                    </a:lnTo>
                    <a:lnTo>
                      <a:pt x="68" y="6"/>
                    </a:lnTo>
                    <a:lnTo>
                      <a:pt x="78" y="0"/>
                    </a:lnTo>
                    <a:lnTo>
                      <a:pt x="98" y="10"/>
                    </a:lnTo>
                    <a:lnTo>
                      <a:pt x="114" y="12"/>
                    </a:lnTo>
                    <a:lnTo>
                      <a:pt x="126" y="20"/>
                    </a:lnTo>
                    <a:lnTo>
                      <a:pt x="126" y="34"/>
                    </a:lnTo>
                    <a:lnTo>
                      <a:pt x="120" y="44"/>
                    </a:lnTo>
                    <a:lnTo>
                      <a:pt x="124" y="48"/>
                    </a:lnTo>
                    <a:lnTo>
                      <a:pt x="136" y="48"/>
                    </a:lnTo>
                    <a:lnTo>
                      <a:pt x="148" y="70"/>
                    </a:lnTo>
                    <a:lnTo>
                      <a:pt x="138" y="84"/>
                    </a:lnTo>
                    <a:lnTo>
                      <a:pt x="130" y="92"/>
                    </a:lnTo>
                    <a:lnTo>
                      <a:pt x="126" y="100"/>
                    </a:lnTo>
                    <a:lnTo>
                      <a:pt x="130" y="106"/>
                    </a:lnTo>
                    <a:lnTo>
                      <a:pt x="126" y="124"/>
                    </a:lnTo>
                    <a:lnTo>
                      <a:pt x="116" y="124"/>
                    </a:lnTo>
                    <a:lnTo>
                      <a:pt x="90" y="100"/>
                    </a:lnTo>
                    <a:lnTo>
                      <a:pt x="86" y="84"/>
                    </a:lnTo>
                    <a:lnTo>
                      <a:pt x="72" y="92"/>
                    </a:lnTo>
                    <a:lnTo>
                      <a:pt x="60" y="86"/>
                    </a:lnTo>
                    <a:lnTo>
                      <a:pt x="54" y="78"/>
                    </a:lnTo>
                    <a:lnTo>
                      <a:pt x="52" y="64"/>
                    </a:lnTo>
                    <a:lnTo>
                      <a:pt x="40" y="64"/>
                    </a:lnTo>
                    <a:lnTo>
                      <a:pt x="26" y="54"/>
                    </a:lnTo>
                    <a:lnTo>
                      <a:pt x="20" y="44"/>
                    </a:lnTo>
                    <a:lnTo>
                      <a:pt x="8" y="36"/>
                    </a:lnTo>
                    <a:lnTo>
                      <a:pt x="0" y="2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Luxembourg"/>
              <p:cNvSpPr>
                <a:spLocks noChangeAspect="1"/>
              </p:cNvSpPr>
              <p:nvPr/>
            </p:nvSpPr>
            <p:spPr bwMode="gray">
              <a:xfrm>
                <a:off x="3282991" y="4196883"/>
                <a:ext cx="65730" cy="89676"/>
              </a:xfrm>
              <a:custGeom>
                <a:avLst/>
                <a:gdLst>
                  <a:gd name="T0" fmla="*/ 26 w 26"/>
                  <a:gd name="T1" fmla="*/ 40 h 40"/>
                  <a:gd name="T2" fmla="*/ 26 w 26"/>
                  <a:gd name="T3" fmla="*/ 20 h 40"/>
                  <a:gd name="T4" fmla="*/ 12 w 26"/>
                  <a:gd name="T5" fmla="*/ 0 h 40"/>
                  <a:gd name="T6" fmla="*/ 4 w 26"/>
                  <a:gd name="T7" fmla="*/ 8 h 40"/>
                  <a:gd name="T8" fmla="*/ 0 w 26"/>
                  <a:gd name="T9" fmla="*/ 16 h 40"/>
                  <a:gd name="T10" fmla="*/ 4 w 26"/>
                  <a:gd name="T11" fmla="*/ 22 h 40"/>
                  <a:gd name="T12" fmla="*/ 0 w 26"/>
                  <a:gd name="T13" fmla="*/ 40 h 40"/>
                  <a:gd name="T14" fmla="*/ 26 w 26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40">
                    <a:moveTo>
                      <a:pt x="26" y="40"/>
                    </a:moveTo>
                    <a:lnTo>
                      <a:pt x="26" y="20"/>
                    </a:lnTo>
                    <a:lnTo>
                      <a:pt x="12" y="0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4" y="22"/>
                    </a:lnTo>
                    <a:lnTo>
                      <a:pt x="0" y="40"/>
                    </a:lnTo>
                    <a:lnTo>
                      <a:pt x="26" y="40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ance"/>
              <p:cNvSpPr>
                <a:spLocks noChangeAspect="1" noEditPoints="1"/>
              </p:cNvSpPr>
              <p:nvPr/>
            </p:nvSpPr>
            <p:spPr bwMode="gray">
              <a:xfrm>
                <a:off x="2279087" y="4051157"/>
                <a:ext cx="1356467" cy="1294710"/>
              </a:xfrm>
              <a:custGeom>
                <a:avLst/>
                <a:gdLst>
                  <a:gd name="T0" fmla="*/ 436 w 540"/>
                  <a:gd name="T1" fmla="*/ 228 h 552"/>
                  <a:gd name="T2" fmla="*/ 422 w 540"/>
                  <a:gd name="T3" fmla="*/ 256 h 552"/>
                  <a:gd name="T4" fmla="*/ 406 w 540"/>
                  <a:gd name="T5" fmla="*/ 298 h 552"/>
                  <a:gd name="T6" fmla="*/ 434 w 540"/>
                  <a:gd name="T7" fmla="*/ 284 h 552"/>
                  <a:gd name="T8" fmla="*/ 450 w 540"/>
                  <a:gd name="T9" fmla="*/ 312 h 552"/>
                  <a:gd name="T10" fmla="*/ 440 w 540"/>
                  <a:gd name="T11" fmla="*/ 350 h 552"/>
                  <a:gd name="T12" fmla="*/ 426 w 540"/>
                  <a:gd name="T13" fmla="*/ 372 h 552"/>
                  <a:gd name="T14" fmla="*/ 436 w 540"/>
                  <a:gd name="T15" fmla="*/ 406 h 552"/>
                  <a:gd name="T16" fmla="*/ 476 w 540"/>
                  <a:gd name="T17" fmla="*/ 406 h 552"/>
                  <a:gd name="T18" fmla="*/ 456 w 540"/>
                  <a:gd name="T19" fmla="*/ 440 h 552"/>
                  <a:gd name="T20" fmla="*/ 432 w 540"/>
                  <a:gd name="T21" fmla="*/ 458 h 552"/>
                  <a:gd name="T22" fmla="*/ 382 w 540"/>
                  <a:gd name="T23" fmla="*/ 452 h 552"/>
                  <a:gd name="T24" fmla="*/ 348 w 540"/>
                  <a:gd name="T25" fmla="*/ 462 h 552"/>
                  <a:gd name="T26" fmla="*/ 328 w 540"/>
                  <a:gd name="T27" fmla="*/ 450 h 552"/>
                  <a:gd name="T28" fmla="*/ 310 w 540"/>
                  <a:gd name="T29" fmla="*/ 492 h 552"/>
                  <a:gd name="T30" fmla="*/ 260 w 540"/>
                  <a:gd name="T31" fmla="*/ 496 h 552"/>
                  <a:gd name="T32" fmla="*/ 238 w 540"/>
                  <a:gd name="T33" fmla="*/ 480 h 552"/>
                  <a:gd name="T34" fmla="*/ 186 w 540"/>
                  <a:gd name="T35" fmla="*/ 486 h 552"/>
                  <a:gd name="T36" fmla="*/ 154 w 540"/>
                  <a:gd name="T37" fmla="*/ 470 h 552"/>
                  <a:gd name="T38" fmla="*/ 132 w 540"/>
                  <a:gd name="T39" fmla="*/ 458 h 552"/>
                  <a:gd name="T40" fmla="*/ 134 w 540"/>
                  <a:gd name="T41" fmla="*/ 410 h 552"/>
                  <a:gd name="T42" fmla="*/ 146 w 540"/>
                  <a:gd name="T43" fmla="*/ 382 h 552"/>
                  <a:gd name="T44" fmla="*/ 136 w 540"/>
                  <a:gd name="T45" fmla="*/ 302 h 552"/>
                  <a:gd name="T46" fmla="*/ 108 w 540"/>
                  <a:gd name="T47" fmla="*/ 264 h 552"/>
                  <a:gd name="T48" fmla="*/ 110 w 540"/>
                  <a:gd name="T49" fmla="*/ 238 h 552"/>
                  <a:gd name="T50" fmla="*/ 84 w 540"/>
                  <a:gd name="T51" fmla="*/ 222 h 552"/>
                  <a:gd name="T52" fmla="*/ 56 w 540"/>
                  <a:gd name="T53" fmla="*/ 214 h 552"/>
                  <a:gd name="T54" fmla="*/ 10 w 540"/>
                  <a:gd name="T55" fmla="*/ 204 h 552"/>
                  <a:gd name="T56" fmla="*/ 8 w 540"/>
                  <a:gd name="T57" fmla="*/ 176 h 552"/>
                  <a:gd name="T58" fmla="*/ 26 w 540"/>
                  <a:gd name="T59" fmla="*/ 152 h 552"/>
                  <a:gd name="T60" fmla="*/ 50 w 540"/>
                  <a:gd name="T61" fmla="*/ 146 h 552"/>
                  <a:gd name="T62" fmla="*/ 86 w 540"/>
                  <a:gd name="T63" fmla="*/ 164 h 552"/>
                  <a:gd name="T64" fmla="*/ 122 w 540"/>
                  <a:gd name="T65" fmla="*/ 118 h 552"/>
                  <a:gd name="T66" fmla="*/ 116 w 540"/>
                  <a:gd name="T67" fmla="*/ 94 h 552"/>
                  <a:gd name="T68" fmla="*/ 140 w 540"/>
                  <a:gd name="T69" fmla="*/ 112 h 552"/>
                  <a:gd name="T70" fmla="*/ 170 w 540"/>
                  <a:gd name="T71" fmla="*/ 108 h 552"/>
                  <a:gd name="T72" fmla="*/ 206 w 540"/>
                  <a:gd name="T73" fmla="*/ 84 h 552"/>
                  <a:gd name="T74" fmla="*/ 248 w 540"/>
                  <a:gd name="T75" fmla="*/ 56 h 552"/>
                  <a:gd name="T76" fmla="*/ 252 w 540"/>
                  <a:gd name="T77" fmla="*/ 14 h 552"/>
                  <a:gd name="T78" fmla="*/ 282 w 540"/>
                  <a:gd name="T79" fmla="*/ 14 h 552"/>
                  <a:gd name="T80" fmla="*/ 300 w 540"/>
                  <a:gd name="T81" fmla="*/ 32 h 552"/>
                  <a:gd name="T82" fmla="*/ 326 w 540"/>
                  <a:gd name="T83" fmla="*/ 42 h 552"/>
                  <a:gd name="T84" fmla="*/ 334 w 540"/>
                  <a:gd name="T85" fmla="*/ 64 h 552"/>
                  <a:gd name="T86" fmla="*/ 360 w 540"/>
                  <a:gd name="T87" fmla="*/ 62 h 552"/>
                  <a:gd name="T88" fmla="*/ 390 w 540"/>
                  <a:gd name="T89" fmla="*/ 102 h 552"/>
                  <a:gd name="T90" fmla="*/ 426 w 540"/>
                  <a:gd name="T91" fmla="*/ 102 h 552"/>
                  <a:gd name="T92" fmla="*/ 448 w 540"/>
                  <a:gd name="T93" fmla="*/ 116 h 552"/>
                  <a:gd name="T94" fmla="*/ 472 w 540"/>
                  <a:gd name="T95" fmla="*/ 182 h 552"/>
                  <a:gd name="T96" fmla="*/ 458 w 540"/>
                  <a:gd name="T97" fmla="*/ 220 h 552"/>
                  <a:gd name="T98" fmla="*/ 510 w 540"/>
                  <a:gd name="T99" fmla="*/ 514 h 552"/>
                  <a:gd name="T100" fmla="*/ 518 w 540"/>
                  <a:gd name="T101" fmla="*/ 552 h 552"/>
                  <a:gd name="T102" fmla="*/ 538 w 540"/>
                  <a:gd name="T103" fmla="*/ 538 h 552"/>
                  <a:gd name="T104" fmla="*/ 536 w 540"/>
                  <a:gd name="T105" fmla="*/ 492 h 552"/>
                  <a:gd name="T106" fmla="*/ 528 w 540"/>
                  <a:gd name="T107" fmla="*/ 476 h 552"/>
                  <a:gd name="T108" fmla="*/ 512 w 540"/>
                  <a:gd name="T109" fmla="*/ 49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0" h="552">
                    <a:moveTo>
                      <a:pt x="446" y="218"/>
                    </a:moveTo>
                    <a:lnTo>
                      <a:pt x="436" y="228"/>
                    </a:lnTo>
                    <a:lnTo>
                      <a:pt x="442" y="238"/>
                    </a:lnTo>
                    <a:lnTo>
                      <a:pt x="422" y="256"/>
                    </a:lnTo>
                    <a:lnTo>
                      <a:pt x="412" y="278"/>
                    </a:lnTo>
                    <a:lnTo>
                      <a:pt x="406" y="298"/>
                    </a:lnTo>
                    <a:lnTo>
                      <a:pt x="422" y="298"/>
                    </a:lnTo>
                    <a:lnTo>
                      <a:pt x="434" y="284"/>
                    </a:lnTo>
                    <a:lnTo>
                      <a:pt x="446" y="294"/>
                    </a:lnTo>
                    <a:lnTo>
                      <a:pt x="450" y="312"/>
                    </a:lnTo>
                    <a:lnTo>
                      <a:pt x="440" y="328"/>
                    </a:lnTo>
                    <a:lnTo>
                      <a:pt x="440" y="350"/>
                    </a:lnTo>
                    <a:lnTo>
                      <a:pt x="424" y="358"/>
                    </a:lnTo>
                    <a:lnTo>
                      <a:pt x="426" y="372"/>
                    </a:lnTo>
                    <a:lnTo>
                      <a:pt x="436" y="384"/>
                    </a:lnTo>
                    <a:lnTo>
                      <a:pt x="436" y="406"/>
                    </a:lnTo>
                    <a:lnTo>
                      <a:pt x="454" y="410"/>
                    </a:lnTo>
                    <a:lnTo>
                      <a:pt x="476" y="406"/>
                    </a:lnTo>
                    <a:lnTo>
                      <a:pt x="482" y="422"/>
                    </a:lnTo>
                    <a:lnTo>
                      <a:pt x="456" y="440"/>
                    </a:lnTo>
                    <a:lnTo>
                      <a:pt x="434" y="452"/>
                    </a:lnTo>
                    <a:lnTo>
                      <a:pt x="432" y="458"/>
                    </a:lnTo>
                    <a:lnTo>
                      <a:pt x="410" y="466"/>
                    </a:lnTo>
                    <a:lnTo>
                      <a:pt x="382" y="452"/>
                    </a:lnTo>
                    <a:lnTo>
                      <a:pt x="364" y="444"/>
                    </a:lnTo>
                    <a:lnTo>
                      <a:pt x="348" y="462"/>
                    </a:lnTo>
                    <a:lnTo>
                      <a:pt x="338" y="460"/>
                    </a:lnTo>
                    <a:lnTo>
                      <a:pt x="328" y="450"/>
                    </a:lnTo>
                    <a:lnTo>
                      <a:pt x="312" y="458"/>
                    </a:lnTo>
                    <a:lnTo>
                      <a:pt x="310" y="492"/>
                    </a:lnTo>
                    <a:lnTo>
                      <a:pt x="284" y="496"/>
                    </a:lnTo>
                    <a:lnTo>
                      <a:pt x="260" y="496"/>
                    </a:lnTo>
                    <a:lnTo>
                      <a:pt x="256" y="486"/>
                    </a:lnTo>
                    <a:lnTo>
                      <a:pt x="238" y="480"/>
                    </a:lnTo>
                    <a:lnTo>
                      <a:pt x="214" y="480"/>
                    </a:lnTo>
                    <a:lnTo>
                      <a:pt x="186" y="486"/>
                    </a:lnTo>
                    <a:lnTo>
                      <a:pt x="168" y="480"/>
                    </a:lnTo>
                    <a:lnTo>
                      <a:pt x="154" y="470"/>
                    </a:lnTo>
                    <a:lnTo>
                      <a:pt x="140" y="466"/>
                    </a:lnTo>
                    <a:lnTo>
                      <a:pt x="132" y="458"/>
                    </a:lnTo>
                    <a:lnTo>
                      <a:pt x="122" y="448"/>
                    </a:lnTo>
                    <a:lnTo>
                      <a:pt x="134" y="410"/>
                    </a:lnTo>
                    <a:lnTo>
                      <a:pt x="138" y="386"/>
                    </a:lnTo>
                    <a:lnTo>
                      <a:pt x="146" y="382"/>
                    </a:lnTo>
                    <a:lnTo>
                      <a:pt x="140" y="340"/>
                    </a:lnTo>
                    <a:lnTo>
                      <a:pt x="136" y="302"/>
                    </a:lnTo>
                    <a:lnTo>
                      <a:pt x="122" y="286"/>
                    </a:lnTo>
                    <a:lnTo>
                      <a:pt x="108" y="264"/>
                    </a:lnTo>
                    <a:lnTo>
                      <a:pt x="114" y="254"/>
                    </a:lnTo>
                    <a:lnTo>
                      <a:pt x="110" y="238"/>
                    </a:lnTo>
                    <a:lnTo>
                      <a:pt x="100" y="236"/>
                    </a:lnTo>
                    <a:lnTo>
                      <a:pt x="84" y="222"/>
                    </a:lnTo>
                    <a:lnTo>
                      <a:pt x="64" y="224"/>
                    </a:lnTo>
                    <a:lnTo>
                      <a:pt x="56" y="214"/>
                    </a:lnTo>
                    <a:lnTo>
                      <a:pt x="22" y="198"/>
                    </a:lnTo>
                    <a:lnTo>
                      <a:pt x="10" y="204"/>
                    </a:lnTo>
                    <a:lnTo>
                      <a:pt x="0" y="188"/>
                    </a:lnTo>
                    <a:lnTo>
                      <a:pt x="8" y="176"/>
                    </a:lnTo>
                    <a:lnTo>
                      <a:pt x="8" y="166"/>
                    </a:lnTo>
                    <a:lnTo>
                      <a:pt x="26" y="152"/>
                    </a:lnTo>
                    <a:lnTo>
                      <a:pt x="38" y="156"/>
                    </a:lnTo>
                    <a:lnTo>
                      <a:pt x="50" y="146"/>
                    </a:lnTo>
                    <a:lnTo>
                      <a:pt x="66" y="146"/>
                    </a:lnTo>
                    <a:lnTo>
                      <a:pt x="86" y="164"/>
                    </a:lnTo>
                    <a:lnTo>
                      <a:pt x="120" y="152"/>
                    </a:lnTo>
                    <a:lnTo>
                      <a:pt x="122" y="118"/>
                    </a:lnTo>
                    <a:lnTo>
                      <a:pt x="108" y="102"/>
                    </a:lnTo>
                    <a:lnTo>
                      <a:pt x="116" y="94"/>
                    </a:lnTo>
                    <a:lnTo>
                      <a:pt x="132" y="96"/>
                    </a:lnTo>
                    <a:lnTo>
                      <a:pt x="140" y="112"/>
                    </a:lnTo>
                    <a:lnTo>
                      <a:pt x="156" y="104"/>
                    </a:lnTo>
                    <a:lnTo>
                      <a:pt x="170" y="108"/>
                    </a:lnTo>
                    <a:lnTo>
                      <a:pt x="196" y="102"/>
                    </a:lnTo>
                    <a:lnTo>
                      <a:pt x="206" y="84"/>
                    </a:lnTo>
                    <a:lnTo>
                      <a:pt x="226" y="80"/>
                    </a:lnTo>
                    <a:lnTo>
                      <a:pt x="248" y="56"/>
                    </a:lnTo>
                    <a:lnTo>
                      <a:pt x="246" y="36"/>
                    </a:lnTo>
                    <a:lnTo>
                      <a:pt x="252" y="14"/>
                    </a:lnTo>
                    <a:lnTo>
                      <a:pt x="274" y="0"/>
                    </a:lnTo>
                    <a:lnTo>
                      <a:pt x="282" y="14"/>
                    </a:lnTo>
                    <a:lnTo>
                      <a:pt x="294" y="22"/>
                    </a:lnTo>
                    <a:lnTo>
                      <a:pt x="300" y="32"/>
                    </a:lnTo>
                    <a:lnTo>
                      <a:pt x="314" y="42"/>
                    </a:lnTo>
                    <a:lnTo>
                      <a:pt x="326" y="42"/>
                    </a:lnTo>
                    <a:lnTo>
                      <a:pt x="328" y="56"/>
                    </a:lnTo>
                    <a:lnTo>
                      <a:pt x="334" y="64"/>
                    </a:lnTo>
                    <a:lnTo>
                      <a:pt x="346" y="70"/>
                    </a:lnTo>
                    <a:lnTo>
                      <a:pt x="360" y="62"/>
                    </a:lnTo>
                    <a:lnTo>
                      <a:pt x="364" y="78"/>
                    </a:lnTo>
                    <a:lnTo>
                      <a:pt x="390" y="102"/>
                    </a:lnTo>
                    <a:lnTo>
                      <a:pt x="400" y="102"/>
                    </a:lnTo>
                    <a:lnTo>
                      <a:pt x="426" y="102"/>
                    </a:lnTo>
                    <a:lnTo>
                      <a:pt x="434" y="114"/>
                    </a:lnTo>
                    <a:lnTo>
                      <a:pt x="448" y="116"/>
                    </a:lnTo>
                    <a:lnTo>
                      <a:pt x="486" y="148"/>
                    </a:lnTo>
                    <a:lnTo>
                      <a:pt x="472" y="182"/>
                    </a:lnTo>
                    <a:lnTo>
                      <a:pt x="474" y="212"/>
                    </a:lnTo>
                    <a:lnTo>
                      <a:pt x="458" y="220"/>
                    </a:lnTo>
                    <a:lnTo>
                      <a:pt x="446" y="218"/>
                    </a:lnTo>
                    <a:close/>
                    <a:moveTo>
                      <a:pt x="510" y="514"/>
                    </a:moveTo>
                    <a:lnTo>
                      <a:pt x="506" y="534"/>
                    </a:lnTo>
                    <a:lnTo>
                      <a:pt x="518" y="552"/>
                    </a:lnTo>
                    <a:lnTo>
                      <a:pt x="530" y="552"/>
                    </a:lnTo>
                    <a:lnTo>
                      <a:pt x="538" y="538"/>
                    </a:lnTo>
                    <a:lnTo>
                      <a:pt x="540" y="512"/>
                    </a:lnTo>
                    <a:lnTo>
                      <a:pt x="536" y="492"/>
                    </a:lnTo>
                    <a:lnTo>
                      <a:pt x="536" y="478"/>
                    </a:lnTo>
                    <a:lnTo>
                      <a:pt x="528" y="476"/>
                    </a:lnTo>
                    <a:lnTo>
                      <a:pt x="524" y="492"/>
                    </a:lnTo>
                    <a:lnTo>
                      <a:pt x="512" y="498"/>
                    </a:lnTo>
                    <a:lnTo>
                      <a:pt x="510" y="51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Switzerland"/>
              <p:cNvSpPr>
                <a:spLocks noChangeAspect="1"/>
              </p:cNvSpPr>
              <p:nvPr/>
            </p:nvSpPr>
            <p:spPr bwMode="gray">
              <a:xfrm>
                <a:off x="3294939" y="4538776"/>
                <a:ext cx="448173" cy="241006"/>
              </a:xfrm>
              <a:custGeom>
                <a:avLst/>
                <a:gdLst>
                  <a:gd name="T0" fmla="*/ 62 w 178"/>
                  <a:gd name="T1" fmla="*/ 94 h 104"/>
                  <a:gd name="T2" fmla="*/ 74 w 178"/>
                  <a:gd name="T3" fmla="*/ 100 h 104"/>
                  <a:gd name="T4" fmla="*/ 82 w 178"/>
                  <a:gd name="T5" fmla="*/ 90 h 104"/>
                  <a:gd name="T6" fmla="*/ 96 w 178"/>
                  <a:gd name="T7" fmla="*/ 78 h 104"/>
                  <a:gd name="T8" fmla="*/ 104 w 178"/>
                  <a:gd name="T9" fmla="*/ 90 h 104"/>
                  <a:gd name="T10" fmla="*/ 116 w 178"/>
                  <a:gd name="T11" fmla="*/ 96 h 104"/>
                  <a:gd name="T12" fmla="*/ 118 w 178"/>
                  <a:gd name="T13" fmla="*/ 80 h 104"/>
                  <a:gd name="T14" fmla="*/ 122 w 178"/>
                  <a:gd name="T15" fmla="*/ 68 h 104"/>
                  <a:gd name="T16" fmla="*/ 132 w 178"/>
                  <a:gd name="T17" fmla="*/ 72 h 104"/>
                  <a:gd name="T18" fmla="*/ 158 w 178"/>
                  <a:gd name="T19" fmla="*/ 78 h 104"/>
                  <a:gd name="T20" fmla="*/ 164 w 178"/>
                  <a:gd name="T21" fmla="*/ 64 h 104"/>
                  <a:gd name="T22" fmla="*/ 166 w 178"/>
                  <a:gd name="T23" fmla="*/ 52 h 104"/>
                  <a:gd name="T24" fmla="*/ 178 w 178"/>
                  <a:gd name="T25" fmla="*/ 48 h 104"/>
                  <a:gd name="T26" fmla="*/ 168 w 178"/>
                  <a:gd name="T27" fmla="*/ 40 h 104"/>
                  <a:gd name="T28" fmla="*/ 154 w 178"/>
                  <a:gd name="T29" fmla="*/ 44 h 104"/>
                  <a:gd name="T30" fmla="*/ 140 w 178"/>
                  <a:gd name="T31" fmla="*/ 38 h 104"/>
                  <a:gd name="T32" fmla="*/ 136 w 178"/>
                  <a:gd name="T33" fmla="*/ 24 h 104"/>
                  <a:gd name="T34" fmla="*/ 142 w 178"/>
                  <a:gd name="T35" fmla="*/ 10 h 104"/>
                  <a:gd name="T36" fmla="*/ 132 w 178"/>
                  <a:gd name="T37" fmla="*/ 2 h 104"/>
                  <a:gd name="T38" fmla="*/ 114 w 178"/>
                  <a:gd name="T39" fmla="*/ 4 h 104"/>
                  <a:gd name="T40" fmla="*/ 102 w 178"/>
                  <a:gd name="T41" fmla="*/ 0 h 104"/>
                  <a:gd name="T42" fmla="*/ 82 w 178"/>
                  <a:gd name="T43" fmla="*/ 10 h 104"/>
                  <a:gd name="T44" fmla="*/ 68 w 178"/>
                  <a:gd name="T45" fmla="*/ 4 h 104"/>
                  <a:gd name="T46" fmla="*/ 52 w 178"/>
                  <a:gd name="T47" fmla="*/ 12 h 104"/>
                  <a:gd name="T48" fmla="*/ 40 w 178"/>
                  <a:gd name="T49" fmla="*/ 10 h 104"/>
                  <a:gd name="T50" fmla="*/ 30 w 178"/>
                  <a:gd name="T51" fmla="*/ 20 h 104"/>
                  <a:gd name="T52" fmla="*/ 36 w 178"/>
                  <a:gd name="T53" fmla="*/ 30 h 104"/>
                  <a:gd name="T54" fmla="*/ 16 w 178"/>
                  <a:gd name="T55" fmla="*/ 48 h 104"/>
                  <a:gd name="T56" fmla="*/ 6 w 178"/>
                  <a:gd name="T57" fmla="*/ 70 h 104"/>
                  <a:gd name="T58" fmla="*/ 0 w 178"/>
                  <a:gd name="T59" fmla="*/ 90 h 104"/>
                  <a:gd name="T60" fmla="*/ 16 w 178"/>
                  <a:gd name="T61" fmla="*/ 90 h 104"/>
                  <a:gd name="T62" fmla="*/ 28 w 178"/>
                  <a:gd name="T63" fmla="*/ 76 h 104"/>
                  <a:gd name="T64" fmla="*/ 40 w 178"/>
                  <a:gd name="T65" fmla="*/ 86 h 104"/>
                  <a:gd name="T66" fmla="*/ 44 w 178"/>
                  <a:gd name="T67" fmla="*/ 104 h 104"/>
                  <a:gd name="T68" fmla="*/ 62 w 178"/>
                  <a:gd name="T69" fmla="*/ 9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8" h="104">
                    <a:moveTo>
                      <a:pt x="62" y="94"/>
                    </a:moveTo>
                    <a:lnTo>
                      <a:pt x="74" y="100"/>
                    </a:lnTo>
                    <a:lnTo>
                      <a:pt x="82" y="90"/>
                    </a:lnTo>
                    <a:lnTo>
                      <a:pt x="96" y="78"/>
                    </a:lnTo>
                    <a:lnTo>
                      <a:pt x="104" y="90"/>
                    </a:lnTo>
                    <a:lnTo>
                      <a:pt x="116" y="96"/>
                    </a:lnTo>
                    <a:lnTo>
                      <a:pt x="118" y="80"/>
                    </a:lnTo>
                    <a:lnTo>
                      <a:pt x="122" y="68"/>
                    </a:lnTo>
                    <a:lnTo>
                      <a:pt x="132" y="72"/>
                    </a:lnTo>
                    <a:lnTo>
                      <a:pt x="158" y="78"/>
                    </a:lnTo>
                    <a:lnTo>
                      <a:pt x="164" y="64"/>
                    </a:lnTo>
                    <a:lnTo>
                      <a:pt x="166" y="52"/>
                    </a:lnTo>
                    <a:lnTo>
                      <a:pt x="178" y="48"/>
                    </a:lnTo>
                    <a:lnTo>
                      <a:pt x="168" y="40"/>
                    </a:lnTo>
                    <a:lnTo>
                      <a:pt x="154" y="44"/>
                    </a:lnTo>
                    <a:lnTo>
                      <a:pt x="140" y="38"/>
                    </a:lnTo>
                    <a:lnTo>
                      <a:pt x="136" y="24"/>
                    </a:lnTo>
                    <a:lnTo>
                      <a:pt x="142" y="10"/>
                    </a:lnTo>
                    <a:lnTo>
                      <a:pt x="132" y="2"/>
                    </a:lnTo>
                    <a:lnTo>
                      <a:pt x="114" y="4"/>
                    </a:lnTo>
                    <a:lnTo>
                      <a:pt x="102" y="0"/>
                    </a:lnTo>
                    <a:lnTo>
                      <a:pt x="82" y="10"/>
                    </a:lnTo>
                    <a:lnTo>
                      <a:pt x="68" y="4"/>
                    </a:lnTo>
                    <a:lnTo>
                      <a:pt x="52" y="12"/>
                    </a:lnTo>
                    <a:lnTo>
                      <a:pt x="40" y="10"/>
                    </a:lnTo>
                    <a:lnTo>
                      <a:pt x="30" y="20"/>
                    </a:lnTo>
                    <a:lnTo>
                      <a:pt x="36" y="30"/>
                    </a:lnTo>
                    <a:lnTo>
                      <a:pt x="16" y="48"/>
                    </a:lnTo>
                    <a:lnTo>
                      <a:pt x="6" y="70"/>
                    </a:lnTo>
                    <a:lnTo>
                      <a:pt x="0" y="90"/>
                    </a:lnTo>
                    <a:lnTo>
                      <a:pt x="16" y="90"/>
                    </a:lnTo>
                    <a:lnTo>
                      <a:pt x="28" y="76"/>
                    </a:lnTo>
                    <a:lnTo>
                      <a:pt x="40" y="86"/>
                    </a:lnTo>
                    <a:lnTo>
                      <a:pt x="44" y="104"/>
                    </a:lnTo>
                    <a:lnTo>
                      <a:pt x="62" y="94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Austria"/>
              <p:cNvSpPr>
                <a:spLocks noChangeAspect="1"/>
              </p:cNvSpPr>
              <p:nvPr/>
            </p:nvSpPr>
            <p:spPr bwMode="gray">
              <a:xfrm>
                <a:off x="3635549" y="4359420"/>
                <a:ext cx="740978" cy="347498"/>
              </a:xfrm>
              <a:custGeom>
                <a:avLst/>
                <a:gdLst>
                  <a:gd name="T0" fmla="*/ 42 w 294"/>
                  <a:gd name="T1" fmla="*/ 124 h 148"/>
                  <a:gd name="T2" fmla="*/ 32 w 294"/>
                  <a:gd name="T3" fmla="*/ 116 h 148"/>
                  <a:gd name="T4" fmla="*/ 18 w 294"/>
                  <a:gd name="T5" fmla="*/ 120 h 148"/>
                  <a:gd name="T6" fmla="*/ 4 w 294"/>
                  <a:gd name="T7" fmla="*/ 114 h 148"/>
                  <a:gd name="T8" fmla="*/ 0 w 294"/>
                  <a:gd name="T9" fmla="*/ 100 h 148"/>
                  <a:gd name="T10" fmla="*/ 6 w 294"/>
                  <a:gd name="T11" fmla="*/ 86 h 148"/>
                  <a:gd name="T12" fmla="*/ 92 w 294"/>
                  <a:gd name="T13" fmla="*/ 82 h 148"/>
                  <a:gd name="T14" fmla="*/ 108 w 294"/>
                  <a:gd name="T15" fmla="*/ 74 h 148"/>
                  <a:gd name="T16" fmla="*/ 126 w 294"/>
                  <a:gd name="T17" fmla="*/ 84 h 148"/>
                  <a:gd name="T18" fmla="*/ 138 w 294"/>
                  <a:gd name="T19" fmla="*/ 78 h 148"/>
                  <a:gd name="T20" fmla="*/ 122 w 294"/>
                  <a:gd name="T21" fmla="*/ 60 h 148"/>
                  <a:gd name="T22" fmla="*/ 120 w 294"/>
                  <a:gd name="T23" fmla="*/ 46 h 148"/>
                  <a:gd name="T24" fmla="*/ 138 w 294"/>
                  <a:gd name="T25" fmla="*/ 36 h 148"/>
                  <a:gd name="T26" fmla="*/ 154 w 294"/>
                  <a:gd name="T27" fmla="*/ 22 h 148"/>
                  <a:gd name="T28" fmla="*/ 172 w 294"/>
                  <a:gd name="T29" fmla="*/ 20 h 148"/>
                  <a:gd name="T30" fmla="*/ 176 w 294"/>
                  <a:gd name="T31" fmla="*/ 26 h 148"/>
                  <a:gd name="T32" fmla="*/ 192 w 294"/>
                  <a:gd name="T33" fmla="*/ 24 h 148"/>
                  <a:gd name="T34" fmla="*/ 208 w 294"/>
                  <a:gd name="T35" fmla="*/ 0 h 148"/>
                  <a:gd name="T36" fmla="*/ 230 w 294"/>
                  <a:gd name="T37" fmla="*/ 4 h 148"/>
                  <a:gd name="T38" fmla="*/ 252 w 294"/>
                  <a:gd name="T39" fmla="*/ 8 h 148"/>
                  <a:gd name="T40" fmla="*/ 270 w 294"/>
                  <a:gd name="T41" fmla="*/ 8 h 148"/>
                  <a:gd name="T42" fmla="*/ 286 w 294"/>
                  <a:gd name="T43" fmla="*/ 18 h 148"/>
                  <a:gd name="T44" fmla="*/ 280 w 294"/>
                  <a:gd name="T45" fmla="*/ 36 h 148"/>
                  <a:gd name="T46" fmla="*/ 294 w 294"/>
                  <a:gd name="T47" fmla="*/ 48 h 148"/>
                  <a:gd name="T48" fmla="*/ 286 w 294"/>
                  <a:gd name="T49" fmla="*/ 60 h 148"/>
                  <a:gd name="T50" fmla="*/ 282 w 294"/>
                  <a:gd name="T51" fmla="*/ 80 h 148"/>
                  <a:gd name="T52" fmla="*/ 264 w 294"/>
                  <a:gd name="T53" fmla="*/ 74 h 148"/>
                  <a:gd name="T54" fmla="*/ 258 w 294"/>
                  <a:gd name="T55" fmla="*/ 88 h 148"/>
                  <a:gd name="T56" fmla="*/ 252 w 294"/>
                  <a:gd name="T57" fmla="*/ 106 h 148"/>
                  <a:gd name="T58" fmla="*/ 248 w 294"/>
                  <a:gd name="T59" fmla="*/ 124 h 148"/>
                  <a:gd name="T60" fmla="*/ 236 w 294"/>
                  <a:gd name="T61" fmla="*/ 122 h 148"/>
                  <a:gd name="T62" fmla="*/ 222 w 294"/>
                  <a:gd name="T63" fmla="*/ 134 h 148"/>
                  <a:gd name="T64" fmla="*/ 214 w 294"/>
                  <a:gd name="T65" fmla="*/ 130 h 148"/>
                  <a:gd name="T66" fmla="*/ 200 w 294"/>
                  <a:gd name="T67" fmla="*/ 138 h 148"/>
                  <a:gd name="T68" fmla="*/ 188 w 294"/>
                  <a:gd name="T69" fmla="*/ 148 h 148"/>
                  <a:gd name="T70" fmla="*/ 150 w 294"/>
                  <a:gd name="T71" fmla="*/ 146 h 148"/>
                  <a:gd name="T72" fmla="*/ 124 w 294"/>
                  <a:gd name="T73" fmla="*/ 140 h 148"/>
                  <a:gd name="T74" fmla="*/ 102 w 294"/>
                  <a:gd name="T75" fmla="*/ 126 h 148"/>
                  <a:gd name="T76" fmla="*/ 98 w 294"/>
                  <a:gd name="T77" fmla="*/ 112 h 148"/>
                  <a:gd name="T78" fmla="*/ 66 w 294"/>
                  <a:gd name="T79" fmla="*/ 112 h 148"/>
                  <a:gd name="T80" fmla="*/ 42 w 294"/>
                  <a:gd name="T81" fmla="*/ 1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4" h="148">
                    <a:moveTo>
                      <a:pt x="42" y="124"/>
                    </a:moveTo>
                    <a:lnTo>
                      <a:pt x="32" y="116"/>
                    </a:lnTo>
                    <a:lnTo>
                      <a:pt x="18" y="120"/>
                    </a:lnTo>
                    <a:lnTo>
                      <a:pt x="4" y="114"/>
                    </a:lnTo>
                    <a:lnTo>
                      <a:pt x="0" y="100"/>
                    </a:lnTo>
                    <a:lnTo>
                      <a:pt x="6" y="86"/>
                    </a:lnTo>
                    <a:lnTo>
                      <a:pt x="92" y="82"/>
                    </a:lnTo>
                    <a:lnTo>
                      <a:pt x="108" y="74"/>
                    </a:lnTo>
                    <a:lnTo>
                      <a:pt x="126" y="84"/>
                    </a:lnTo>
                    <a:lnTo>
                      <a:pt x="138" y="78"/>
                    </a:lnTo>
                    <a:lnTo>
                      <a:pt x="122" y="60"/>
                    </a:lnTo>
                    <a:lnTo>
                      <a:pt x="120" y="46"/>
                    </a:lnTo>
                    <a:lnTo>
                      <a:pt x="138" y="3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6" y="26"/>
                    </a:lnTo>
                    <a:lnTo>
                      <a:pt x="192" y="24"/>
                    </a:lnTo>
                    <a:lnTo>
                      <a:pt x="208" y="0"/>
                    </a:lnTo>
                    <a:lnTo>
                      <a:pt x="230" y="4"/>
                    </a:lnTo>
                    <a:lnTo>
                      <a:pt x="252" y="8"/>
                    </a:lnTo>
                    <a:lnTo>
                      <a:pt x="270" y="8"/>
                    </a:lnTo>
                    <a:lnTo>
                      <a:pt x="286" y="18"/>
                    </a:lnTo>
                    <a:lnTo>
                      <a:pt x="280" y="36"/>
                    </a:lnTo>
                    <a:lnTo>
                      <a:pt x="294" y="48"/>
                    </a:lnTo>
                    <a:lnTo>
                      <a:pt x="286" y="60"/>
                    </a:lnTo>
                    <a:lnTo>
                      <a:pt x="282" y="80"/>
                    </a:lnTo>
                    <a:lnTo>
                      <a:pt x="264" y="74"/>
                    </a:lnTo>
                    <a:lnTo>
                      <a:pt x="258" y="88"/>
                    </a:lnTo>
                    <a:lnTo>
                      <a:pt x="252" y="106"/>
                    </a:lnTo>
                    <a:lnTo>
                      <a:pt x="248" y="124"/>
                    </a:lnTo>
                    <a:lnTo>
                      <a:pt x="236" y="122"/>
                    </a:lnTo>
                    <a:lnTo>
                      <a:pt x="222" y="134"/>
                    </a:lnTo>
                    <a:lnTo>
                      <a:pt x="214" y="130"/>
                    </a:lnTo>
                    <a:lnTo>
                      <a:pt x="200" y="138"/>
                    </a:lnTo>
                    <a:lnTo>
                      <a:pt x="188" y="148"/>
                    </a:lnTo>
                    <a:lnTo>
                      <a:pt x="150" y="146"/>
                    </a:lnTo>
                    <a:lnTo>
                      <a:pt x="124" y="140"/>
                    </a:lnTo>
                    <a:lnTo>
                      <a:pt x="102" y="126"/>
                    </a:lnTo>
                    <a:lnTo>
                      <a:pt x="98" y="112"/>
                    </a:lnTo>
                    <a:lnTo>
                      <a:pt x="66" y="112"/>
                    </a:lnTo>
                    <a:lnTo>
                      <a:pt x="42" y="12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Czech Republic"/>
              <p:cNvSpPr>
                <a:spLocks noChangeAspect="1"/>
              </p:cNvSpPr>
              <p:nvPr/>
            </p:nvSpPr>
            <p:spPr bwMode="gray">
              <a:xfrm>
                <a:off x="3880549" y="4062367"/>
                <a:ext cx="621466" cy="358708"/>
              </a:xfrm>
              <a:custGeom>
                <a:avLst/>
                <a:gdLst>
                  <a:gd name="T0" fmla="*/ 248 w 248"/>
                  <a:gd name="T1" fmla="*/ 94 h 152"/>
                  <a:gd name="T2" fmla="*/ 242 w 248"/>
                  <a:gd name="T3" fmla="*/ 104 h 152"/>
                  <a:gd name="T4" fmla="*/ 240 w 248"/>
                  <a:gd name="T5" fmla="*/ 120 h 152"/>
                  <a:gd name="T6" fmla="*/ 226 w 248"/>
                  <a:gd name="T7" fmla="*/ 124 h 152"/>
                  <a:gd name="T8" fmla="*/ 218 w 248"/>
                  <a:gd name="T9" fmla="*/ 136 h 152"/>
                  <a:gd name="T10" fmla="*/ 202 w 248"/>
                  <a:gd name="T11" fmla="*/ 134 h 152"/>
                  <a:gd name="T12" fmla="*/ 190 w 248"/>
                  <a:gd name="T13" fmla="*/ 144 h 152"/>
                  <a:gd name="T14" fmla="*/ 174 w 248"/>
                  <a:gd name="T15" fmla="*/ 134 h 152"/>
                  <a:gd name="T16" fmla="*/ 156 w 248"/>
                  <a:gd name="T17" fmla="*/ 134 h 152"/>
                  <a:gd name="T18" fmla="*/ 134 w 248"/>
                  <a:gd name="T19" fmla="*/ 130 h 152"/>
                  <a:gd name="T20" fmla="*/ 112 w 248"/>
                  <a:gd name="T21" fmla="*/ 126 h 152"/>
                  <a:gd name="T22" fmla="*/ 96 w 248"/>
                  <a:gd name="T23" fmla="*/ 150 h 152"/>
                  <a:gd name="T24" fmla="*/ 80 w 248"/>
                  <a:gd name="T25" fmla="*/ 152 h 152"/>
                  <a:gd name="T26" fmla="*/ 76 w 248"/>
                  <a:gd name="T27" fmla="*/ 146 h 152"/>
                  <a:gd name="T28" fmla="*/ 62 w 248"/>
                  <a:gd name="T29" fmla="*/ 124 h 152"/>
                  <a:gd name="T30" fmla="*/ 52 w 248"/>
                  <a:gd name="T31" fmla="*/ 124 h 152"/>
                  <a:gd name="T32" fmla="*/ 42 w 248"/>
                  <a:gd name="T33" fmla="*/ 110 h 152"/>
                  <a:gd name="T34" fmla="*/ 16 w 248"/>
                  <a:gd name="T35" fmla="*/ 98 h 152"/>
                  <a:gd name="T36" fmla="*/ 12 w 248"/>
                  <a:gd name="T37" fmla="*/ 72 h 152"/>
                  <a:gd name="T38" fmla="*/ 0 w 248"/>
                  <a:gd name="T39" fmla="*/ 60 h 152"/>
                  <a:gd name="T40" fmla="*/ 2 w 248"/>
                  <a:gd name="T41" fmla="*/ 54 h 152"/>
                  <a:gd name="T42" fmla="*/ 20 w 248"/>
                  <a:gd name="T43" fmla="*/ 52 h 152"/>
                  <a:gd name="T44" fmla="*/ 46 w 248"/>
                  <a:gd name="T45" fmla="*/ 38 h 152"/>
                  <a:gd name="T46" fmla="*/ 68 w 248"/>
                  <a:gd name="T47" fmla="*/ 24 h 152"/>
                  <a:gd name="T48" fmla="*/ 86 w 248"/>
                  <a:gd name="T49" fmla="*/ 20 h 152"/>
                  <a:gd name="T50" fmla="*/ 94 w 248"/>
                  <a:gd name="T51" fmla="*/ 6 h 152"/>
                  <a:gd name="T52" fmla="*/ 108 w 248"/>
                  <a:gd name="T53" fmla="*/ 10 h 152"/>
                  <a:gd name="T54" fmla="*/ 116 w 248"/>
                  <a:gd name="T55" fmla="*/ 0 h 152"/>
                  <a:gd name="T56" fmla="*/ 130 w 248"/>
                  <a:gd name="T57" fmla="*/ 22 h 152"/>
                  <a:gd name="T58" fmla="*/ 154 w 248"/>
                  <a:gd name="T59" fmla="*/ 30 h 152"/>
                  <a:gd name="T60" fmla="*/ 160 w 248"/>
                  <a:gd name="T61" fmla="*/ 48 h 152"/>
                  <a:gd name="T62" fmla="*/ 180 w 248"/>
                  <a:gd name="T63" fmla="*/ 62 h 152"/>
                  <a:gd name="T64" fmla="*/ 184 w 248"/>
                  <a:gd name="T65" fmla="*/ 42 h 152"/>
                  <a:gd name="T66" fmla="*/ 204 w 248"/>
                  <a:gd name="T67" fmla="*/ 48 h 152"/>
                  <a:gd name="T68" fmla="*/ 218 w 248"/>
                  <a:gd name="T69" fmla="*/ 62 h 152"/>
                  <a:gd name="T70" fmla="*/ 242 w 248"/>
                  <a:gd name="T71" fmla="*/ 68 h 152"/>
                  <a:gd name="T72" fmla="*/ 248 w 248"/>
                  <a:gd name="T73" fmla="*/ 9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8" h="152">
                    <a:moveTo>
                      <a:pt x="248" y="94"/>
                    </a:moveTo>
                    <a:lnTo>
                      <a:pt x="242" y="104"/>
                    </a:lnTo>
                    <a:lnTo>
                      <a:pt x="240" y="120"/>
                    </a:lnTo>
                    <a:lnTo>
                      <a:pt x="226" y="124"/>
                    </a:lnTo>
                    <a:lnTo>
                      <a:pt x="218" y="136"/>
                    </a:lnTo>
                    <a:lnTo>
                      <a:pt x="202" y="134"/>
                    </a:lnTo>
                    <a:lnTo>
                      <a:pt x="190" y="144"/>
                    </a:lnTo>
                    <a:lnTo>
                      <a:pt x="174" y="134"/>
                    </a:lnTo>
                    <a:lnTo>
                      <a:pt x="156" y="134"/>
                    </a:lnTo>
                    <a:lnTo>
                      <a:pt x="134" y="130"/>
                    </a:lnTo>
                    <a:lnTo>
                      <a:pt x="112" y="126"/>
                    </a:lnTo>
                    <a:lnTo>
                      <a:pt x="96" y="150"/>
                    </a:lnTo>
                    <a:lnTo>
                      <a:pt x="80" y="152"/>
                    </a:lnTo>
                    <a:lnTo>
                      <a:pt x="76" y="146"/>
                    </a:lnTo>
                    <a:lnTo>
                      <a:pt x="62" y="124"/>
                    </a:lnTo>
                    <a:lnTo>
                      <a:pt x="52" y="124"/>
                    </a:lnTo>
                    <a:lnTo>
                      <a:pt x="42" y="110"/>
                    </a:lnTo>
                    <a:lnTo>
                      <a:pt x="16" y="98"/>
                    </a:lnTo>
                    <a:lnTo>
                      <a:pt x="12" y="72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20" y="52"/>
                    </a:lnTo>
                    <a:lnTo>
                      <a:pt x="46" y="38"/>
                    </a:lnTo>
                    <a:lnTo>
                      <a:pt x="68" y="24"/>
                    </a:lnTo>
                    <a:lnTo>
                      <a:pt x="86" y="20"/>
                    </a:lnTo>
                    <a:lnTo>
                      <a:pt x="94" y="6"/>
                    </a:lnTo>
                    <a:lnTo>
                      <a:pt x="108" y="10"/>
                    </a:lnTo>
                    <a:lnTo>
                      <a:pt x="116" y="0"/>
                    </a:lnTo>
                    <a:lnTo>
                      <a:pt x="130" y="22"/>
                    </a:lnTo>
                    <a:lnTo>
                      <a:pt x="154" y="30"/>
                    </a:lnTo>
                    <a:lnTo>
                      <a:pt x="160" y="48"/>
                    </a:lnTo>
                    <a:lnTo>
                      <a:pt x="180" y="62"/>
                    </a:lnTo>
                    <a:lnTo>
                      <a:pt x="184" y="42"/>
                    </a:lnTo>
                    <a:lnTo>
                      <a:pt x="204" y="48"/>
                    </a:lnTo>
                    <a:lnTo>
                      <a:pt x="218" y="62"/>
                    </a:lnTo>
                    <a:lnTo>
                      <a:pt x="242" y="68"/>
                    </a:lnTo>
                    <a:lnTo>
                      <a:pt x="248" y="9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Slovakia"/>
              <p:cNvSpPr>
                <a:spLocks noChangeAspect="1"/>
              </p:cNvSpPr>
              <p:nvPr/>
            </p:nvSpPr>
            <p:spPr bwMode="gray">
              <a:xfrm>
                <a:off x="4340671" y="4286555"/>
                <a:ext cx="525856" cy="201772"/>
              </a:xfrm>
              <a:custGeom>
                <a:avLst/>
                <a:gdLst>
                  <a:gd name="T0" fmla="*/ 200 w 210"/>
                  <a:gd name="T1" fmla="*/ 58 h 88"/>
                  <a:gd name="T2" fmla="*/ 184 w 210"/>
                  <a:gd name="T3" fmla="*/ 68 h 88"/>
                  <a:gd name="T4" fmla="*/ 170 w 210"/>
                  <a:gd name="T5" fmla="*/ 56 h 88"/>
                  <a:gd name="T6" fmla="*/ 158 w 210"/>
                  <a:gd name="T7" fmla="*/ 58 h 88"/>
                  <a:gd name="T8" fmla="*/ 138 w 210"/>
                  <a:gd name="T9" fmla="*/ 54 h 88"/>
                  <a:gd name="T10" fmla="*/ 128 w 210"/>
                  <a:gd name="T11" fmla="*/ 58 h 88"/>
                  <a:gd name="T12" fmla="*/ 112 w 210"/>
                  <a:gd name="T13" fmla="*/ 72 h 88"/>
                  <a:gd name="T14" fmla="*/ 74 w 210"/>
                  <a:gd name="T15" fmla="*/ 72 h 88"/>
                  <a:gd name="T16" fmla="*/ 68 w 210"/>
                  <a:gd name="T17" fmla="*/ 88 h 88"/>
                  <a:gd name="T18" fmla="*/ 22 w 210"/>
                  <a:gd name="T19" fmla="*/ 88 h 88"/>
                  <a:gd name="T20" fmla="*/ 14 w 210"/>
                  <a:gd name="T21" fmla="*/ 80 h 88"/>
                  <a:gd name="T22" fmla="*/ 0 w 210"/>
                  <a:gd name="T23" fmla="*/ 68 h 88"/>
                  <a:gd name="T24" fmla="*/ 6 w 210"/>
                  <a:gd name="T25" fmla="*/ 50 h 88"/>
                  <a:gd name="T26" fmla="*/ 18 w 210"/>
                  <a:gd name="T27" fmla="*/ 40 h 88"/>
                  <a:gd name="T28" fmla="*/ 34 w 210"/>
                  <a:gd name="T29" fmla="*/ 42 h 88"/>
                  <a:gd name="T30" fmla="*/ 42 w 210"/>
                  <a:gd name="T31" fmla="*/ 30 h 88"/>
                  <a:gd name="T32" fmla="*/ 56 w 210"/>
                  <a:gd name="T33" fmla="*/ 26 h 88"/>
                  <a:gd name="T34" fmla="*/ 58 w 210"/>
                  <a:gd name="T35" fmla="*/ 10 h 88"/>
                  <a:gd name="T36" fmla="*/ 64 w 210"/>
                  <a:gd name="T37" fmla="*/ 0 h 88"/>
                  <a:gd name="T38" fmla="*/ 82 w 210"/>
                  <a:gd name="T39" fmla="*/ 8 h 88"/>
                  <a:gd name="T40" fmla="*/ 96 w 210"/>
                  <a:gd name="T41" fmla="*/ 2 h 88"/>
                  <a:gd name="T42" fmla="*/ 110 w 210"/>
                  <a:gd name="T43" fmla="*/ 14 h 88"/>
                  <a:gd name="T44" fmla="*/ 152 w 210"/>
                  <a:gd name="T45" fmla="*/ 10 h 88"/>
                  <a:gd name="T46" fmla="*/ 178 w 210"/>
                  <a:gd name="T47" fmla="*/ 8 h 88"/>
                  <a:gd name="T48" fmla="*/ 210 w 210"/>
                  <a:gd name="T49" fmla="*/ 28 h 88"/>
                  <a:gd name="T50" fmla="*/ 204 w 210"/>
                  <a:gd name="T51" fmla="*/ 46 h 88"/>
                  <a:gd name="T52" fmla="*/ 200 w 210"/>
                  <a:gd name="T53" fmla="*/ 5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0" h="88">
                    <a:moveTo>
                      <a:pt x="200" y="58"/>
                    </a:moveTo>
                    <a:lnTo>
                      <a:pt x="184" y="68"/>
                    </a:lnTo>
                    <a:lnTo>
                      <a:pt x="170" y="56"/>
                    </a:lnTo>
                    <a:lnTo>
                      <a:pt x="158" y="58"/>
                    </a:lnTo>
                    <a:lnTo>
                      <a:pt x="138" y="54"/>
                    </a:lnTo>
                    <a:lnTo>
                      <a:pt x="128" y="58"/>
                    </a:lnTo>
                    <a:lnTo>
                      <a:pt x="112" y="72"/>
                    </a:lnTo>
                    <a:lnTo>
                      <a:pt x="74" y="72"/>
                    </a:lnTo>
                    <a:lnTo>
                      <a:pt x="68" y="88"/>
                    </a:lnTo>
                    <a:lnTo>
                      <a:pt x="22" y="88"/>
                    </a:lnTo>
                    <a:lnTo>
                      <a:pt x="14" y="80"/>
                    </a:lnTo>
                    <a:lnTo>
                      <a:pt x="0" y="68"/>
                    </a:lnTo>
                    <a:lnTo>
                      <a:pt x="6" y="50"/>
                    </a:lnTo>
                    <a:lnTo>
                      <a:pt x="18" y="40"/>
                    </a:lnTo>
                    <a:lnTo>
                      <a:pt x="34" y="42"/>
                    </a:lnTo>
                    <a:lnTo>
                      <a:pt x="42" y="30"/>
                    </a:lnTo>
                    <a:lnTo>
                      <a:pt x="56" y="26"/>
                    </a:lnTo>
                    <a:lnTo>
                      <a:pt x="58" y="10"/>
                    </a:lnTo>
                    <a:lnTo>
                      <a:pt x="64" y="0"/>
                    </a:lnTo>
                    <a:lnTo>
                      <a:pt x="82" y="8"/>
                    </a:lnTo>
                    <a:lnTo>
                      <a:pt x="96" y="2"/>
                    </a:lnTo>
                    <a:lnTo>
                      <a:pt x="110" y="14"/>
                    </a:lnTo>
                    <a:lnTo>
                      <a:pt x="152" y="10"/>
                    </a:lnTo>
                    <a:lnTo>
                      <a:pt x="178" y="8"/>
                    </a:lnTo>
                    <a:lnTo>
                      <a:pt x="210" y="28"/>
                    </a:lnTo>
                    <a:lnTo>
                      <a:pt x="204" y="46"/>
                    </a:lnTo>
                    <a:lnTo>
                      <a:pt x="200" y="58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Italy"/>
              <p:cNvSpPr>
                <a:spLocks noChangeAspect="1" noEditPoints="1"/>
              </p:cNvSpPr>
              <p:nvPr/>
            </p:nvSpPr>
            <p:spPr bwMode="gray">
              <a:xfrm>
                <a:off x="3342744" y="4622847"/>
                <a:ext cx="1135369" cy="1289105"/>
              </a:xfrm>
              <a:custGeom>
                <a:avLst/>
                <a:gdLst>
                  <a:gd name="T0" fmla="*/ 264 w 454"/>
                  <a:gd name="T1" fmla="*/ 46 h 550"/>
                  <a:gd name="T2" fmla="*/ 266 w 454"/>
                  <a:gd name="T3" fmla="*/ 80 h 550"/>
                  <a:gd name="T4" fmla="*/ 222 w 454"/>
                  <a:gd name="T5" fmla="*/ 80 h 550"/>
                  <a:gd name="T6" fmla="*/ 218 w 454"/>
                  <a:gd name="T7" fmla="*/ 122 h 550"/>
                  <a:gd name="T8" fmla="*/ 220 w 454"/>
                  <a:gd name="T9" fmla="*/ 170 h 550"/>
                  <a:gd name="T10" fmla="*/ 272 w 454"/>
                  <a:gd name="T11" fmla="*/ 236 h 550"/>
                  <a:gd name="T12" fmla="*/ 342 w 454"/>
                  <a:gd name="T13" fmla="*/ 280 h 550"/>
                  <a:gd name="T14" fmla="*/ 362 w 454"/>
                  <a:gd name="T15" fmla="*/ 300 h 550"/>
                  <a:gd name="T16" fmla="*/ 412 w 454"/>
                  <a:gd name="T17" fmla="*/ 324 h 550"/>
                  <a:gd name="T18" fmla="*/ 434 w 454"/>
                  <a:gd name="T19" fmla="*/ 342 h 550"/>
                  <a:gd name="T20" fmla="*/ 454 w 454"/>
                  <a:gd name="T21" fmla="*/ 390 h 550"/>
                  <a:gd name="T22" fmla="*/ 430 w 454"/>
                  <a:gd name="T23" fmla="*/ 372 h 550"/>
                  <a:gd name="T24" fmla="*/ 384 w 454"/>
                  <a:gd name="T25" fmla="*/ 384 h 550"/>
                  <a:gd name="T26" fmla="*/ 408 w 454"/>
                  <a:gd name="T27" fmla="*/ 418 h 550"/>
                  <a:gd name="T28" fmla="*/ 392 w 454"/>
                  <a:gd name="T29" fmla="*/ 450 h 550"/>
                  <a:gd name="T30" fmla="*/ 346 w 454"/>
                  <a:gd name="T31" fmla="*/ 486 h 550"/>
                  <a:gd name="T32" fmla="*/ 352 w 454"/>
                  <a:gd name="T33" fmla="*/ 454 h 550"/>
                  <a:gd name="T34" fmla="*/ 362 w 454"/>
                  <a:gd name="T35" fmla="*/ 436 h 550"/>
                  <a:gd name="T36" fmla="*/ 318 w 454"/>
                  <a:gd name="T37" fmla="*/ 372 h 550"/>
                  <a:gd name="T38" fmla="*/ 268 w 454"/>
                  <a:gd name="T39" fmla="*/ 320 h 550"/>
                  <a:gd name="T40" fmla="*/ 206 w 454"/>
                  <a:gd name="T41" fmla="*/ 280 h 550"/>
                  <a:gd name="T42" fmla="*/ 164 w 454"/>
                  <a:gd name="T43" fmla="*/ 256 h 550"/>
                  <a:gd name="T44" fmla="*/ 146 w 454"/>
                  <a:gd name="T45" fmla="*/ 228 h 550"/>
                  <a:gd name="T46" fmla="*/ 118 w 454"/>
                  <a:gd name="T47" fmla="*/ 154 h 550"/>
                  <a:gd name="T48" fmla="*/ 90 w 454"/>
                  <a:gd name="T49" fmla="*/ 146 h 550"/>
                  <a:gd name="T50" fmla="*/ 72 w 454"/>
                  <a:gd name="T51" fmla="*/ 168 h 550"/>
                  <a:gd name="T52" fmla="*/ 52 w 454"/>
                  <a:gd name="T53" fmla="*/ 162 h 550"/>
                  <a:gd name="T54" fmla="*/ 12 w 454"/>
                  <a:gd name="T55" fmla="*/ 162 h 550"/>
                  <a:gd name="T56" fmla="*/ 2 w 454"/>
                  <a:gd name="T57" fmla="*/ 128 h 550"/>
                  <a:gd name="T58" fmla="*/ 16 w 454"/>
                  <a:gd name="T59" fmla="*/ 106 h 550"/>
                  <a:gd name="T60" fmla="*/ 26 w 454"/>
                  <a:gd name="T61" fmla="*/ 68 h 550"/>
                  <a:gd name="T62" fmla="*/ 56 w 454"/>
                  <a:gd name="T63" fmla="*/ 64 h 550"/>
                  <a:gd name="T64" fmla="*/ 78 w 454"/>
                  <a:gd name="T65" fmla="*/ 42 h 550"/>
                  <a:gd name="T66" fmla="*/ 98 w 454"/>
                  <a:gd name="T67" fmla="*/ 60 h 550"/>
                  <a:gd name="T68" fmla="*/ 104 w 454"/>
                  <a:gd name="T69" fmla="*/ 32 h 550"/>
                  <a:gd name="T70" fmla="*/ 140 w 454"/>
                  <a:gd name="T71" fmla="*/ 42 h 550"/>
                  <a:gd name="T72" fmla="*/ 148 w 454"/>
                  <a:gd name="T73" fmla="*/ 16 h 550"/>
                  <a:gd name="T74" fmla="*/ 184 w 454"/>
                  <a:gd name="T75" fmla="*/ 0 h 550"/>
                  <a:gd name="T76" fmla="*/ 220 w 454"/>
                  <a:gd name="T77" fmla="*/ 14 h 550"/>
                  <a:gd name="T78" fmla="*/ 268 w 454"/>
                  <a:gd name="T79" fmla="*/ 34 h 550"/>
                  <a:gd name="T80" fmla="*/ 80 w 454"/>
                  <a:gd name="T81" fmla="*/ 362 h 550"/>
                  <a:gd name="T82" fmla="*/ 80 w 454"/>
                  <a:gd name="T83" fmla="*/ 414 h 550"/>
                  <a:gd name="T84" fmla="*/ 104 w 454"/>
                  <a:gd name="T85" fmla="*/ 424 h 550"/>
                  <a:gd name="T86" fmla="*/ 122 w 454"/>
                  <a:gd name="T87" fmla="*/ 416 h 550"/>
                  <a:gd name="T88" fmla="*/ 118 w 454"/>
                  <a:gd name="T89" fmla="*/ 378 h 550"/>
                  <a:gd name="T90" fmla="*/ 120 w 454"/>
                  <a:gd name="T91" fmla="*/ 332 h 550"/>
                  <a:gd name="T92" fmla="*/ 88 w 454"/>
                  <a:gd name="T93" fmla="*/ 334 h 550"/>
                  <a:gd name="T94" fmla="*/ 72 w 454"/>
                  <a:gd name="T95" fmla="*/ 358 h 550"/>
                  <a:gd name="T96" fmla="*/ 230 w 454"/>
                  <a:gd name="T97" fmla="*/ 512 h 550"/>
                  <a:gd name="T98" fmla="*/ 266 w 454"/>
                  <a:gd name="T99" fmla="*/ 528 h 550"/>
                  <a:gd name="T100" fmla="*/ 298 w 454"/>
                  <a:gd name="T101" fmla="*/ 546 h 550"/>
                  <a:gd name="T102" fmla="*/ 326 w 454"/>
                  <a:gd name="T103" fmla="*/ 526 h 550"/>
                  <a:gd name="T104" fmla="*/ 336 w 454"/>
                  <a:gd name="T105" fmla="*/ 476 h 550"/>
                  <a:gd name="T106" fmla="*/ 278 w 454"/>
                  <a:gd name="T107" fmla="*/ 486 h 550"/>
                  <a:gd name="T108" fmla="*/ 242 w 454"/>
                  <a:gd name="T109" fmla="*/ 482 h 550"/>
                  <a:gd name="T110" fmla="*/ 222 w 454"/>
                  <a:gd name="T111" fmla="*/ 496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4" h="550">
                    <a:moveTo>
                      <a:pt x="268" y="34"/>
                    </a:moveTo>
                    <a:lnTo>
                      <a:pt x="264" y="46"/>
                    </a:lnTo>
                    <a:lnTo>
                      <a:pt x="268" y="60"/>
                    </a:lnTo>
                    <a:lnTo>
                      <a:pt x="266" y="80"/>
                    </a:lnTo>
                    <a:lnTo>
                      <a:pt x="244" y="78"/>
                    </a:lnTo>
                    <a:lnTo>
                      <a:pt x="222" y="80"/>
                    </a:lnTo>
                    <a:lnTo>
                      <a:pt x="210" y="96"/>
                    </a:lnTo>
                    <a:lnTo>
                      <a:pt x="218" y="122"/>
                    </a:lnTo>
                    <a:lnTo>
                      <a:pt x="214" y="140"/>
                    </a:lnTo>
                    <a:lnTo>
                      <a:pt x="220" y="170"/>
                    </a:lnTo>
                    <a:lnTo>
                      <a:pt x="264" y="202"/>
                    </a:lnTo>
                    <a:lnTo>
                      <a:pt x="272" y="236"/>
                    </a:lnTo>
                    <a:lnTo>
                      <a:pt x="312" y="272"/>
                    </a:lnTo>
                    <a:lnTo>
                      <a:pt x="342" y="280"/>
                    </a:lnTo>
                    <a:lnTo>
                      <a:pt x="368" y="280"/>
                    </a:lnTo>
                    <a:lnTo>
                      <a:pt x="362" y="300"/>
                    </a:lnTo>
                    <a:lnTo>
                      <a:pt x="394" y="320"/>
                    </a:lnTo>
                    <a:lnTo>
                      <a:pt x="412" y="324"/>
                    </a:lnTo>
                    <a:lnTo>
                      <a:pt x="422" y="340"/>
                    </a:lnTo>
                    <a:lnTo>
                      <a:pt x="434" y="342"/>
                    </a:lnTo>
                    <a:lnTo>
                      <a:pt x="454" y="370"/>
                    </a:lnTo>
                    <a:lnTo>
                      <a:pt x="454" y="390"/>
                    </a:lnTo>
                    <a:lnTo>
                      <a:pt x="442" y="392"/>
                    </a:lnTo>
                    <a:lnTo>
                      <a:pt x="430" y="372"/>
                    </a:lnTo>
                    <a:lnTo>
                      <a:pt x="398" y="362"/>
                    </a:lnTo>
                    <a:lnTo>
                      <a:pt x="384" y="384"/>
                    </a:lnTo>
                    <a:lnTo>
                      <a:pt x="382" y="404"/>
                    </a:lnTo>
                    <a:lnTo>
                      <a:pt x="408" y="418"/>
                    </a:lnTo>
                    <a:lnTo>
                      <a:pt x="408" y="442"/>
                    </a:lnTo>
                    <a:lnTo>
                      <a:pt x="392" y="450"/>
                    </a:lnTo>
                    <a:lnTo>
                      <a:pt x="362" y="486"/>
                    </a:lnTo>
                    <a:lnTo>
                      <a:pt x="346" y="486"/>
                    </a:lnTo>
                    <a:lnTo>
                      <a:pt x="344" y="474"/>
                    </a:lnTo>
                    <a:lnTo>
                      <a:pt x="352" y="454"/>
                    </a:lnTo>
                    <a:lnTo>
                      <a:pt x="348" y="446"/>
                    </a:lnTo>
                    <a:lnTo>
                      <a:pt x="362" y="436"/>
                    </a:lnTo>
                    <a:lnTo>
                      <a:pt x="344" y="384"/>
                    </a:lnTo>
                    <a:lnTo>
                      <a:pt x="318" y="372"/>
                    </a:lnTo>
                    <a:lnTo>
                      <a:pt x="314" y="358"/>
                    </a:lnTo>
                    <a:lnTo>
                      <a:pt x="268" y="320"/>
                    </a:lnTo>
                    <a:lnTo>
                      <a:pt x="240" y="312"/>
                    </a:lnTo>
                    <a:lnTo>
                      <a:pt x="206" y="280"/>
                    </a:lnTo>
                    <a:lnTo>
                      <a:pt x="188" y="268"/>
                    </a:lnTo>
                    <a:lnTo>
                      <a:pt x="164" y="256"/>
                    </a:lnTo>
                    <a:lnTo>
                      <a:pt x="160" y="240"/>
                    </a:lnTo>
                    <a:lnTo>
                      <a:pt x="146" y="228"/>
                    </a:lnTo>
                    <a:lnTo>
                      <a:pt x="142" y="182"/>
                    </a:lnTo>
                    <a:lnTo>
                      <a:pt x="118" y="154"/>
                    </a:lnTo>
                    <a:lnTo>
                      <a:pt x="100" y="152"/>
                    </a:lnTo>
                    <a:lnTo>
                      <a:pt x="90" y="146"/>
                    </a:lnTo>
                    <a:lnTo>
                      <a:pt x="76" y="152"/>
                    </a:lnTo>
                    <a:lnTo>
                      <a:pt x="72" y="168"/>
                    </a:lnTo>
                    <a:lnTo>
                      <a:pt x="58" y="178"/>
                    </a:lnTo>
                    <a:lnTo>
                      <a:pt x="52" y="162"/>
                    </a:lnTo>
                    <a:lnTo>
                      <a:pt x="30" y="166"/>
                    </a:lnTo>
                    <a:lnTo>
                      <a:pt x="12" y="162"/>
                    </a:lnTo>
                    <a:lnTo>
                      <a:pt x="12" y="140"/>
                    </a:lnTo>
                    <a:lnTo>
                      <a:pt x="2" y="128"/>
                    </a:lnTo>
                    <a:lnTo>
                      <a:pt x="0" y="114"/>
                    </a:lnTo>
                    <a:lnTo>
                      <a:pt x="16" y="106"/>
                    </a:lnTo>
                    <a:lnTo>
                      <a:pt x="16" y="84"/>
                    </a:lnTo>
                    <a:lnTo>
                      <a:pt x="26" y="68"/>
                    </a:lnTo>
                    <a:lnTo>
                      <a:pt x="44" y="58"/>
                    </a:lnTo>
                    <a:lnTo>
                      <a:pt x="56" y="64"/>
                    </a:lnTo>
                    <a:lnTo>
                      <a:pt x="64" y="54"/>
                    </a:lnTo>
                    <a:lnTo>
                      <a:pt x="78" y="42"/>
                    </a:lnTo>
                    <a:lnTo>
                      <a:pt x="86" y="54"/>
                    </a:lnTo>
                    <a:lnTo>
                      <a:pt x="98" y="60"/>
                    </a:lnTo>
                    <a:lnTo>
                      <a:pt x="100" y="44"/>
                    </a:lnTo>
                    <a:lnTo>
                      <a:pt x="104" y="32"/>
                    </a:lnTo>
                    <a:lnTo>
                      <a:pt x="114" y="36"/>
                    </a:lnTo>
                    <a:lnTo>
                      <a:pt x="140" y="42"/>
                    </a:lnTo>
                    <a:lnTo>
                      <a:pt x="146" y="28"/>
                    </a:lnTo>
                    <a:lnTo>
                      <a:pt x="148" y="16"/>
                    </a:lnTo>
                    <a:lnTo>
                      <a:pt x="160" y="12"/>
                    </a:lnTo>
                    <a:lnTo>
                      <a:pt x="184" y="0"/>
                    </a:lnTo>
                    <a:lnTo>
                      <a:pt x="216" y="0"/>
                    </a:lnTo>
                    <a:lnTo>
                      <a:pt x="220" y="14"/>
                    </a:lnTo>
                    <a:lnTo>
                      <a:pt x="242" y="28"/>
                    </a:lnTo>
                    <a:lnTo>
                      <a:pt x="268" y="34"/>
                    </a:lnTo>
                    <a:close/>
                    <a:moveTo>
                      <a:pt x="72" y="358"/>
                    </a:moveTo>
                    <a:lnTo>
                      <a:pt x="80" y="362"/>
                    </a:lnTo>
                    <a:lnTo>
                      <a:pt x="82" y="388"/>
                    </a:lnTo>
                    <a:lnTo>
                      <a:pt x="80" y="414"/>
                    </a:lnTo>
                    <a:lnTo>
                      <a:pt x="96" y="438"/>
                    </a:lnTo>
                    <a:lnTo>
                      <a:pt x="104" y="424"/>
                    </a:lnTo>
                    <a:lnTo>
                      <a:pt x="114" y="428"/>
                    </a:lnTo>
                    <a:lnTo>
                      <a:pt x="122" y="416"/>
                    </a:lnTo>
                    <a:lnTo>
                      <a:pt x="124" y="392"/>
                    </a:lnTo>
                    <a:lnTo>
                      <a:pt x="118" y="378"/>
                    </a:lnTo>
                    <a:lnTo>
                      <a:pt x="122" y="364"/>
                    </a:lnTo>
                    <a:lnTo>
                      <a:pt x="120" y="332"/>
                    </a:lnTo>
                    <a:lnTo>
                      <a:pt x="108" y="318"/>
                    </a:lnTo>
                    <a:lnTo>
                      <a:pt x="88" y="334"/>
                    </a:lnTo>
                    <a:lnTo>
                      <a:pt x="76" y="334"/>
                    </a:lnTo>
                    <a:lnTo>
                      <a:pt x="72" y="358"/>
                    </a:lnTo>
                    <a:close/>
                    <a:moveTo>
                      <a:pt x="222" y="496"/>
                    </a:moveTo>
                    <a:lnTo>
                      <a:pt x="230" y="512"/>
                    </a:lnTo>
                    <a:lnTo>
                      <a:pt x="246" y="512"/>
                    </a:lnTo>
                    <a:lnTo>
                      <a:pt x="266" y="528"/>
                    </a:lnTo>
                    <a:lnTo>
                      <a:pt x="294" y="536"/>
                    </a:lnTo>
                    <a:lnTo>
                      <a:pt x="298" y="546"/>
                    </a:lnTo>
                    <a:lnTo>
                      <a:pt x="322" y="550"/>
                    </a:lnTo>
                    <a:lnTo>
                      <a:pt x="326" y="526"/>
                    </a:lnTo>
                    <a:lnTo>
                      <a:pt x="322" y="510"/>
                    </a:lnTo>
                    <a:lnTo>
                      <a:pt x="336" y="476"/>
                    </a:lnTo>
                    <a:lnTo>
                      <a:pt x="320" y="476"/>
                    </a:lnTo>
                    <a:lnTo>
                      <a:pt x="278" y="486"/>
                    </a:lnTo>
                    <a:lnTo>
                      <a:pt x="258" y="476"/>
                    </a:lnTo>
                    <a:lnTo>
                      <a:pt x="242" y="482"/>
                    </a:lnTo>
                    <a:lnTo>
                      <a:pt x="230" y="482"/>
                    </a:lnTo>
                    <a:lnTo>
                      <a:pt x="222" y="49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Slovenia"/>
              <p:cNvSpPr>
                <a:spLocks noChangeAspect="1"/>
              </p:cNvSpPr>
              <p:nvPr/>
            </p:nvSpPr>
            <p:spPr bwMode="gray">
              <a:xfrm>
                <a:off x="4000062" y="4645263"/>
                <a:ext cx="262926" cy="201772"/>
              </a:xfrm>
              <a:custGeom>
                <a:avLst/>
                <a:gdLst>
                  <a:gd name="T0" fmla="*/ 6 w 106"/>
                  <a:gd name="T1" fmla="*/ 50 h 86"/>
                  <a:gd name="T2" fmla="*/ 2 w 106"/>
                  <a:gd name="T3" fmla="*/ 36 h 86"/>
                  <a:gd name="T4" fmla="*/ 6 w 106"/>
                  <a:gd name="T5" fmla="*/ 24 h 86"/>
                  <a:gd name="T6" fmla="*/ 44 w 106"/>
                  <a:gd name="T7" fmla="*/ 26 h 86"/>
                  <a:gd name="T8" fmla="*/ 56 w 106"/>
                  <a:gd name="T9" fmla="*/ 16 h 86"/>
                  <a:gd name="T10" fmla="*/ 70 w 106"/>
                  <a:gd name="T11" fmla="*/ 8 h 86"/>
                  <a:gd name="T12" fmla="*/ 78 w 106"/>
                  <a:gd name="T13" fmla="*/ 12 h 86"/>
                  <a:gd name="T14" fmla="*/ 92 w 106"/>
                  <a:gd name="T15" fmla="*/ 0 h 86"/>
                  <a:gd name="T16" fmla="*/ 104 w 106"/>
                  <a:gd name="T17" fmla="*/ 2 h 86"/>
                  <a:gd name="T18" fmla="*/ 106 w 106"/>
                  <a:gd name="T19" fmla="*/ 30 h 86"/>
                  <a:gd name="T20" fmla="*/ 92 w 106"/>
                  <a:gd name="T21" fmla="*/ 38 h 86"/>
                  <a:gd name="T22" fmla="*/ 92 w 106"/>
                  <a:gd name="T23" fmla="*/ 54 h 86"/>
                  <a:gd name="T24" fmla="*/ 82 w 106"/>
                  <a:gd name="T25" fmla="*/ 64 h 86"/>
                  <a:gd name="T26" fmla="*/ 84 w 106"/>
                  <a:gd name="T27" fmla="*/ 76 h 86"/>
                  <a:gd name="T28" fmla="*/ 70 w 106"/>
                  <a:gd name="T29" fmla="*/ 78 h 86"/>
                  <a:gd name="T30" fmla="*/ 56 w 106"/>
                  <a:gd name="T31" fmla="*/ 72 h 86"/>
                  <a:gd name="T32" fmla="*/ 40 w 106"/>
                  <a:gd name="T33" fmla="*/ 74 h 86"/>
                  <a:gd name="T34" fmla="*/ 20 w 106"/>
                  <a:gd name="T35" fmla="*/ 74 h 86"/>
                  <a:gd name="T36" fmla="*/ 0 w 106"/>
                  <a:gd name="T37" fmla="*/ 86 h 86"/>
                  <a:gd name="T38" fmla="*/ 4 w 106"/>
                  <a:gd name="T39" fmla="*/ 70 h 86"/>
                  <a:gd name="T40" fmla="*/ 6 w 106"/>
                  <a:gd name="T41" fmla="*/ 5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" h="86">
                    <a:moveTo>
                      <a:pt x="6" y="50"/>
                    </a:moveTo>
                    <a:lnTo>
                      <a:pt x="2" y="36"/>
                    </a:lnTo>
                    <a:lnTo>
                      <a:pt x="6" y="24"/>
                    </a:lnTo>
                    <a:lnTo>
                      <a:pt x="44" y="26"/>
                    </a:lnTo>
                    <a:lnTo>
                      <a:pt x="56" y="16"/>
                    </a:lnTo>
                    <a:lnTo>
                      <a:pt x="70" y="8"/>
                    </a:lnTo>
                    <a:lnTo>
                      <a:pt x="78" y="12"/>
                    </a:lnTo>
                    <a:lnTo>
                      <a:pt x="92" y="0"/>
                    </a:lnTo>
                    <a:lnTo>
                      <a:pt x="104" y="2"/>
                    </a:lnTo>
                    <a:lnTo>
                      <a:pt x="106" y="30"/>
                    </a:lnTo>
                    <a:lnTo>
                      <a:pt x="92" y="38"/>
                    </a:lnTo>
                    <a:lnTo>
                      <a:pt x="92" y="54"/>
                    </a:lnTo>
                    <a:lnTo>
                      <a:pt x="82" y="64"/>
                    </a:lnTo>
                    <a:lnTo>
                      <a:pt x="84" y="76"/>
                    </a:lnTo>
                    <a:lnTo>
                      <a:pt x="70" y="78"/>
                    </a:lnTo>
                    <a:lnTo>
                      <a:pt x="56" y="72"/>
                    </a:lnTo>
                    <a:lnTo>
                      <a:pt x="40" y="74"/>
                    </a:lnTo>
                    <a:lnTo>
                      <a:pt x="20" y="74"/>
                    </a:lnTo>
                    <a:lnTo>
                      <a:pt x="0" y="86"/>
                    </a:lnTo>
                    <a:lnTo>
                      <a:pt x="4" y="7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Hungary"/>
              <p:cNvSpPr>
                <a:spLocks noChangeAspect="1"/>
              </p:cNvSpPr>
              <p:nvPr/>
            </p:nvSpPr>
            <p:spPr bwMode="gray">
              <a:xfrm>
                <a:off x="4257016" y="4409865"/>
                <a:ext cx="645368" cy="392338"/>
              </a:xfrm>
              <a:custGeom>
                <a:avLst/>
                <a:gdLst>
                  <a:gd name="T0" fmla="*/ 154 w 256"/>
                  <a:gd name="T1" fmla="*/ 144 h 166"/>
                  <a:gd name="T2" fmla="*/ 170 w 256"/>
                  <a:gd name="T3" fmla="*/ 140 h 166"/>
                  <a:gd name="T4" fmla="*/ 190 w 256"/>
                  <a:gd name="T5" fmla="*/ 132 h 166"/>
                  <a:gd name="T6" fmla="*/ 208 w 256"/>
                  <a:gd name="T7" fmla="*/ 106 h 166"/>
                  <a:gd name="T8" fmla="*/ 222 w 256"/>
                  <a:gd name="T9" fmla="*/ 68 h 166"/>
                  <a:gd name="T10" fmla="*/ 236 w 256"/>
                  <a:gd name="T11" fmla="*/ 54 h 166"/>
                  <a:gd name="T12" fmla="*/ 252 w 256"/>
                  <a:gd name="T13" fmla="*/ 52 h 166"/>
                  <a:gd name="T14" fmla="*/ 256 w 256"/>
                  <a:gd name="T15" fmla="*/ 36 h 166"/>
                  <a:gd name="T16" fmla="*/ 242 w 256"/>
                  <a:gd name="T17" fmla="*/ 26 h 166"/>
                  <a:gd name="T18" fmla="*/ 232 w 256"/>
                  <a:gd name="T19" fmla="*/ 4 h 166"/>
                  <a:gd name="T20" fmla="*/ 216 w 256"/>
                  <a:gd name="T21" fmla="*/ 14 h 166"/>
                  <a:gd name="T22" fmla="*/ 202 w 256"/>
                  <a:gd name="T23" fmla="*/ 2 h 166"/>
                  <a:gd name="T24" fmla="*/ 190 w 256"/>
                  <a:gd name="T25" fmla="*/ 4 h 166"/>
                  <a:gd name="T26" fmla="*/ 170 w 256"/>
                  <a:gd name="T27" fmla="*/ 0 h 166"/>
                  <a:gd name="T28" fmla="*/ 160 w 256"/>
                  <a:gd name="T29" fmla="*/ 4 h 166"/>
                  <a:gd name="T30" fmla="*/ 144 w 256"/>
                  <a:gd name="T31" fmla="*/ 18 h 166"/>
                  <a:gd name="T32" fmla="*/ 106 w 256"/>
                  <a:gd name="T33" fmla="*/ 18 h 166"/>
                  <a:gd name="T34" fmla="*/ 100 w 256"/>
                  <a:gd name="T35" fmla="*/ 34 h 166"/>
                  <a:gd name="T36" fmla="*/ 54 w 256"/>
                  <a:gd name="T37" fmla="*/ 34 h 166"/>
                  <a:gd name="T38" fmla="*/ 46 w 256"/>
                  <a:gd name="T39" fmla="*/ 26 h 166"/>
                  <a:gd name="T40" fmla="*/ 38 w 256"/>
                  <a:gd name="T41" fmla="*/ 38 h 166"/>
                  <a:gd name="T42" fmla="*/ 34 w 256"/>
                  <a:gd name="T43" fmla="*/ 58 h 166"/>
                  <a:gd name="T44" fmla="*/ 16 w 256"/>
                  <a:gd name="T45" fmla="*/ 52 h 166"/>
                  <a:gd name="T46" fmla="*/ 10 w 256"/>
                  <a:gd name="T47" fmla="*/ 66 h 166"/>
                  <a:gd name="T48" fmla="*/ 4 w 256"/>
                  <a:gd name="T49" fmla="*/ 84 h 166"/>
                  <a:gd name="T50" fmla="*/ 0 w 256"/>
                  <a:gd name="T51" fmla="*/ 102 h 166"/>
                  <a:gd name="T52" fmla="*/ 2 w 256"/>
                  <a:gd name="T53" fmla="*/ 130 h 166"/>
                  <a:gd name="T54" fmla="*/ 10 w 256"/>
                  <a:gd name="T55" fmla="*/ 134 h 166"/>
                  <a:gd name="T56" fmla="*/ 14 w 256"/>
                  <a:gd name="T57" fmla="*/ 146 h 166"/>
                  <a:gd name="T58" fmla="*/ 64 w 256"/>
                  <a:gd name="T59" fmla="*/ 166 h 166"/>
                  <a:gd name="T60" fmla="*/ 98 w 256"/>
                  <a:gd name="T61" fmla="*/ 162 h 166"/>
                  <a:gd name="T62" fmla="*/ 134 w 256"/>
                  <a:gd name="T63" fmla="*/ 140 h 166"/>
                  <a:gd name="T64" fmla="*/ 154 w 256"/>
                  <a:gd name="T65" fmla="*/ 14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6" h="166">
                    <a:moveTo>
                      <a:pt x="154" y="144"/>
                    </a:moveTo>
                    <a:lnTo>
                      <a:pt x="170" y="140"/>
                    </a:lnTo>
                    <a:lnTo>
                      <a:pt x="190" y="132"/>
                    </a:lnTo>
                    <a:lnTo>
                      <a:pt x="208" y="106"/>
                    </a:lnTo>
                    <a:lnTo>
                      <a:pt x="222" y="68"/>
                    </a:lnTo>
                    <a:lnTo>
                      <a:pt x="236" y="54"/>
                    </a:lnTo>
                    <a:lnTo>
                      <a:pt x="252" y="52"/>
                    </a:lnTo>
                    <a:lnTo>
                      <a:pt x="256" y="36"/>
                    </a:lnTo>
                    <a:lnTo>
                      <a:pt x="242" y="26"/>
                    </a:lnTo>
                    <a:lnTo>
                      <a:pt x="232" y="4"/>
                    </a:lnTo>
                    <a:lnTo>
                      <a:pt x="216" y="14"/>
                    </a:lnTo>
                    <a:lnTo>
                      <a:pt x="202" y="2"/>
                    </a:lnTo>
                    <a:lnTo>
                      <a:pt x="190" y="4"/>
                    </a:lnTo>
                    <a:lnTo>
                      <a:pt x="170" y="0"/>
                    </a:lnTo>
                    <a:lnTo>
                      <a:pt x="160" y="4"/>
                    </a:lnTo>
                    <a:lnTo>
                      <a:pt x="144" y="18"/>
                    </a:lnTo>
                    <a:lnTo>
                      <a:pt x="106" y="18"/>
                    </a:lnTo>
                    <a:lnTo>
                      <a:pt x="100" y="34"/>
                    </a:lnTo>
                    <a:lnTo>
                      <a:pt x="54" y="34"/>
                    </a:lnTo>
                    <a:lnTo>
                      <a:pt x="46" y="26"/>
                    </a:lnTo>
                    <a:lnTo>
                      <a:pt x="38" y="38"/>
                    </a:lnTo>
                    <a:lnTo>
                      <a:pt x="34" y="58"/>
                    </a:lnTo>
                    <a:lnTo>
                      <a:pt x="16" y="52"/>
                    </a:lnTo>
                    <a:lnTo>
                      <a:pt x="10" y="66"/>
                    </a:lnTo>
                    <a:lnTo>
                      <a:pt x="4" y="84"/>
                    </a:lnTo>
                    <a:lnTo>
                      <a:pt x="0" y="102"/>
                    </a:lnTo>
                    <a:lnTo>
                      <a:pt x="2" y="130"/>
                    </a:lnTo>
                    <a:lnTo>
                      <a:pt x="10" y="134"/>
                    </a:lnTo>
                    <a:lnTo>
                      <a:pt x="14" y="146"/>
                    </a:lnTo>
                    <a:lnTo>
                      <a:pt x="64" y="166"/>
                    </a:lnTo>
                    <a:lnTo>
                      <a:pt x="98" y="162"/>
                    </a:lnTo>
                    <a:lnTo>
                      <a:pt x="134" y="140"/>
                    </a:lnTo>
                    <a:lnTo>
                      <a:pt x="154" y="14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Croatia"/>
              <p:cNvSpPr>
                <a:spLocks noChangeAspect="1"/>
              </p:cNvSpPr>
              <p:nvPr/>
            </p:nvSpPr>
            <p:spPr bwMode="gray">
              <a:xfrm>
                <a:off x="4000062" y="4718123"/>
                <a:ext cx="561708" cy="431569"/>
              </a:xfrm>
              <a:custGeom>
                <a:avLst/>
                <a:gdLst>
                  <a:gd name="T0" fmla="*/ 0 w 226"/>
                  <a:gd name="T1" fmla="*/ 56 h 184"/>
                  <a:gd name="T2" fmla="*/ 20 w 226"/>
                  <a:gd name="T3" fmla="*/ 44 h 184"/>
                  <a:gd name="T4" fmla="*/ 40 w 226"/>
                  <a:gd name="T5" fmla="*/ 44 h 184"/>
                  <a:gd name="T6" fmla="*/ 56 w 226"/>
                  <a:gd name="T7" fmla="*/ 42 h 184"/>
                  <a:gd name="T8" fmla="*/ 70 w 226"/>
                  <a:gd name="T9" fmla="*/ 48 h 184"/>
                  <a:gd name="T10" fmla="*/ 84 w 226"/>
                  <a:gd name="T11" fmla="*/ 46 h 184"/>
                  <a:gd name="T12" fmla="*/ 82 w 226"/>
                  <a:gd name="T13" fmla="*/ 34 h 184"/>
                  <a:gd name="T14" fmla="*/ 92 w 226"/>
                  <a:gd name="T15" fmla="*/ 24 h 184"/>
                  <a:gd name="T16" fmla="*/ 92 w 226"/>
                  <a:gd name="T17" fmla="*/ 8 h 184"/>
                  <a:gd name="T18" fmla="*/ 106 w 226"/>
                  <a:gd name="T19" fmla="*/ 0 h 184"/>
                  <a:gd name="T20" fmla="*/ 114 w 226"/>
                  <a:gd name="T21" fmla="*/ 4 h 184"/>
                  <a:gd name="T22" fmla="*/ 118 w 226"/>
                  <a:gd name="T23" fmla="*/ 16 h 184"/>
                  <a:gd name="T24" fmla="*/ 168 w 226"/>
                  <a:gd name="T25" fmla="*/ 36 h 184"/>
                  <a:gd name="T26" fmla="*/ 202 w 226"/>
                  <a:gd name="T27" fmla="*/ 32 h 184"/>
                  <a:gd name="T28" fmla="*/ 210 w 226"/>
                  <a:gd name="T29" fmla="*/ 50 h 184"/>
                  <a:gd name="T30" fmla="*/ 226 w 226"/>
                  <a:gd name="T31" fmla="*/ 60 h 184"/>
                  <a:gd name="T32" fmla="*/ 214 w 226"/>
                  <a:gd name="T33" fmla="*/ 80 h 184"/>
                  <a:gd name="T34" fmla="*/ 202 w 226"/>
                  <a:gd name="T35" fmla="*/ 74 h 184"/>
                  <a:gd name="T36" fmla="*/ 150 w 226"/>
                  <a:gd name="T37" fmla="*/ 74 h 184"/>
                  <a:gd name="T38" fmla="*/ 136 w 226"/>
                  <a:gd name="T39" fmla="*/ 66 h 184"/>
                  <a:gd name="T40" fmla="*/ 120 w 226"/>
                  <a:gd name="T41" fmla="*/ 70 h 184"/>
                  <a:gd name="T42" fmla="*/ 100 w 226"/>
                  <a:gd name="T43" fmla="*/ 58 h 184"/>
                  <a:gd name="T44" fmla="*/ 98 w 226"/>
                  <a:gd name="T45" fmla="*/ 80 h 184"/>
                  <a:gd name="T46" fmla="*/ 114 w 226"/>
                  <a:gd name="T47" fmla="*/ 102 h 184"/>
                  <a:gd name="T48" fmla="*/ 134 w 226"/>
                  <a:gd name="T49" fmla="*/ 132 h 184"/>
                  <a:gd name="T50" fmla="*/ 160 w 226"/>
                  <a:gd name="T51" fmla="*/ 148 h 184"/>
                  <a:gd name="T52" fmla="*/ 164 w 226"/>
                  <a:gd name="T53" fmla="*/ 160 h 184"/>
                  <a:gd name="T54" fmla="*/ 172 w 226"/>
                  <a:gd name="T55" fmla="*/ 184 h 184"/>
                  <a:gd name="T56" fmla="*/ 144 w 226"/>
                  <a:gd name="T57" fmla="*/ 172 h 184"/>
                  <a:gd name="T58" fmla="*/ 126 w 226"/>
                  <a:gd name="T59" fmla="*/ 154 h 184"/>
                  <a:gd name="T60" fmla="*/ 104 w 226"/>
                  <a:gd name="T61" fmla="*/ 156 h 184"/>
                  <a:gd name="T62" fmla="*/ 84 w 226"/>
                  <a:gd name="T63" fmla="*/ 136 h 184"/>
                  <a:gd name="T64" fmla="*/ 62 w 226"/>
                  <a:gd name="T65" fmla="*/ 118 h 184"/>
                  <a:gd name="T66" fmla="*/ 56 w 226"/>
                  <a:gd name="T67" fmla="*/ 100 h 184"/>
                  <a:gd name="T68" fmla="*/ 56 w 226"/>
                  <a:gd name="T69" fmla="*/ 82 h 184"/>
                  <a:gd name="T70" fmla="*/ 52 w 226"/>
                  <a:gd name="T71" fmla="*/ 68 h 184"/>
                  <a:gd name="T72" fmla="*/ 42 w 226"/>
                  <a:gd name="T73" fmla="*/ 58 h 184"/>
                  <a:gd name="T74" fmla="*/ 32 w 226"/>
                  <a:gd name="T75" fmla="*/ 58 h 184"/>
                  <a:gd name="T76" fmla="*/ 30 w 226"/>
                  <a:gd name="T77" fmla="*/ 72 h 184"/>
                  <a:gd name="T78" fmla="*/ 22 w 226"/>
                  <a:gd name="T79" fmla="*/ 90 h 184"/>
                  <a:gd name="T80" fmla="*/ 8 w 226"/>
                  <a:gd name="T81" fmla="*/ 76 h 184"/>
                  <a:gd name="T82" fmla="*/ 0 w 226"/>
                  <a:gd name="T83" fmla="*/ 5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6" h="184">
                    <a:moveTo>
                      <a:pt x="0" y="56"/>
                    </a:moveTo>
                    <a:lnTo>
                      <a:pt x="20" y="44"/>
                    </a:lnTo>
                    <a:lnTo>
                      <a:pt x="40" y="44"/>
                    </a:lnTo>
                    <a:lnTo>
                      <a:pt x="56" y="42"/>
                    </a:lnTo>
                    <a:lnTo>
                      <a:pt x="70" y="48"/>
                    </a:lnTo>
                    <a:lnTo>
                      <a:pt x="84" y="46"/>
                    </a:lnTo>
                    <a:lnTo>
                      <a:pt x="82" y="34"/>
                    </a:lnTo>
                    <a:lnTo>
                      <a:pt x="92" y="24"/>
                    </a:lnTo>
                    <a:lnTo>
                      <a:pt x="92" y="8"/>
                    </a:lnTo>
                    <a:lnTo>
                      <a:pt x="106" y="0"/>
                    </a:lnTo>
                    <a:lnTo>
                      <a:pt x="114" y="4"/>
                    </a:lnTo>
                    <a:lnTo>
                      <a:pt x="118" y="16"/>
                    </a:lnTo>
                    <a:lnTo>
                      <a:pt x="168" y="36"/>
                    </a:lnTo>
                    <a:lnTo>
                      <a:pt x="202" y="32"/>
                    </a:lnTo>
                    <a:lnTo>
                      <a:pt x="210" y="50"/>
                    </a:lnTo>
                    <a:lnTo>
                      <a:pt x="226" y="60"/>
                    </a:lnTo>
                    <a:lnTo>
                      <a:pt x="214" y="80"/>
                    </a:lnTo>
                    <a:lnTo>
                      <a:pt x="202" y="74"/>
                    </a:lnTo>
                    <a:lnTo>
                      <a:pt x="150" y="74"/>
                    </a:lnTo>
                    <a:lnTo>
                      <a:pt x="136" y="66"/>
                    </a:lnTo>
                    <a:lnTo>
                      <a:pt x="120" y="70"/>
                    </a:lnTo>
                    <a:lnTo>
                      <a:pt x="100" y="58"/>
                    </a:lnTo>
                    <a:lnTo>
                      <a:pt x="98" y="80"/>
                    </a:lnTo>
                    <a:lnTo>
                      <a:pt x="114" y="102"/>
                    </a:lnTo>
                    <a:lnTo>
                      <a:pt x="134" y="132"/>
                    </a:lnTo>
                    <a:lnTo>
                      <a:pt x="160" y="148"/>
                    </a:lnTo>
                    <a:lnTo>
                      <a:pt x="164" y="160"/>
                    </a:lnTo>
                    <a:lnTo>
                      <a:pt x="172" y="184"/>
                    </a:lnTo>
                    <a:lnTo>
                      <a:pt x="144" y="172"/>
                    </a:lnTo>
                    <a:lnTo>
                      <a:pt x="126" y="154"/>
                    </a:lnTo>
                    <a:lnTo>
                      <a:pt x="104" y="156"/>
                    </a:lnTo>
                    <a:lnTo>
                      <a:pt x="84" y="136"/>
                    </a:lnTo>
                    <a:lnTo>
                      <a:pt x="62" y="118"/>
                    </a:lnTo>
                    <a:lnTo>
                      <a:pt x="56" y="100"/>
                    </a:lnTo>
                    <a:lnTo>
                      <a:pt x="56" y="82"/>
                    </a:lnTo>
                    <a:lnTo>
                      <a:pt x="52" y="68"/>
                    </a:lnTo>
                    <a:lnTo>
                      <a:pt x="42" y="58"/>
                    </a:lnTo>
                    <a:lnTo>
                      <a:pt x="32" y="58"/>
                    </a:lnTo>
                    <a:lnTo>
                      <a:pt x="30" y="72"/>
                    </a:lnTo>
                    <a:lnTo>
                      <a:pt x="22" y="90"/>
                    </a:lnTo>
                    <a:lnTo>
                      <a:pt x="8" y="7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Bosnia Herzegovina"/>
              <p:cNvSpPr>
                <a:spLocks noChangeAspect="1"/>
              </p:cNvSpPr>
              <p:nvPr/>
            </p:nvSpPr>
            <p:spPr bwMode="gray">
              <a:xfrm>
                <a:off x="4245062" y="4852644"/>
                <a:ext cx="328661" cy="341892"/>
              </a:xfrm>
              <a:custGeom>
                <a:avLst/>
                <a:gdLst>
                  <a:gd name="T0" fmla="*/ 74 w 132"/>
                  <a:gd name="T1" fmla="*/ 126 h 146"/>
                  <a:gd name="T2" fmla="*/ 66 w 132"/>
                  <a:gd name="T3" fmla="*/ 102 h 146"/>
                  <a:gd name="T4" fmla="*/ 62 w 132"/>
                  <a:gd name="T5" fmla="*/ 90 h 146"/>
                  <a:gd name="T6" fmla="*/ 36 w 132"/>
                  <a:gd name="T7" fmla="*/ 74 h 146"/>
                  <a:gd name="T8" fmla="*/ 16 w 132"/>
                  <a:gd name="T9" fmla="*/ 44 h 146"/>
                  <a:gd name="T10" fmla="*/ 0 w 132"/>
                  <a:gd name="T11" fmla="*/ 22 h 146"/>
                  <a:gd name="T12" fmla="*/ 2 w 132"/>
                  <a:gd name="T13" fmla="*/ 0 h 146"/>
                  <a:gd name="T14" fmla="*/ 22 w 132"/>
                  <a:gd name="T15" fmla="*/ 12 h 146"/>
                  <a:gd name="T16" fmla="*/ 38 w 132"/>
                  <a:gd name="T17" fmla="*/ 8 h 146"/>
                  <a:gd name="T18" fmla="*/ 52 w 132"/>
                  <a:gd name="T19" fmla="*/ 16 h 146"/>
                  <a:gd name="T20" fmla="*/ 104 w 132"/>
                  <a:gd name="T21" fmla="*/ 16 h 146"/>
                  <a:gd name="T22" fmla="*/ 116 w 132"/>
                  <a:gd name="T23" fmla="*/ 22 h 146"/>
                  <a:gd name="T24" fmla="*/ 124 w 132"/>
                  <a:gd name="T25" fmla="*/ 26 h 146"/>
                  <a:gd name="T26" fmla="*/ 118 w 132"/>
                  <a:gd name="T27" fmla="*/ 48 h 146"/>
                  <a:gd name="T28" fmla="*/ 122 w 132"/>
                  <a:gd name="T29" fmla="*/ 60 h 146"/>
                  <a:gd name="T30" fmla="*/ 132 w 132"/>
                  <a:gd name="T31" fmla="*/ 68 h 146"/>
                  <a:gd name="T32" fmla="*/ 122 w 132"/>
                  <a:gd name="T33" fmla="*/ 78 h 146"/>
                  <a:gd name="T34" fmla="*/ 130 w 132"/>
                  <a:gd name="T35" fmla="*/ 98 h 146"/>
                  <a:gd name="T36" fmla="*/ 124 w 132"/>
                  <a:gd name="T37" fmla="*/ 116 h 146"/>
                  <a:gd name="T38" fmla="*/ 104 w 132"/>
                  <a:gd name="T39" fmla="*/ 134 h 146"/>
                  <a:gd name="T40" fmla="*/ 96 w 132"/>
                  <a:gd name="T41" fmla="*/ 146 h 146"/>
                  <a:gd name="T42" fmla="*/ 74 w 132"/>
                  <a:gd name="T43" fmla="*/ 1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146">
                    <a:moveTo>
                      <a:pt x="74" y="126"/>
                    </a:moveTo>
                    <a:lnTo>
                      <a:pt x="66" y="102"/>
                    </a:lnTo>
                    <a:lnTo>
                      <a:pt x="62" y="90"/>
                    </a:lnTo>
                    <a:lnTo>
                      <a:pt x="36" y="74"/>
                    </a:lnTo>
                    <a:lnTo>
                      <a:pt x="16" y="44"/>
                    </a:lnTo>
                    <a:lnTo>
                      <a:pt x="0" y="22"/>
                    </a:lnTo>
                    <a:lnTo>
                      <a:pt x="2" y="0"/>
                    </a:lnTo>
                    <a:lnTo>
                      <a:pt x="22" y="12"/>
                    </a:lnTo>
                    <a:lnTo>
                      <a:pt x="38" y="8"/>
                    </a:lnTo>
                    <a:lnTo>
                      <a:pt x="52" y="16"/>
                    </a:lnTo>
                    <a:lnTo>
                      <a:pt x="104" y="16"/>
                    </a:lnTo>
                    <a:lnTo>
                      <a:pt x="116" y="22"/>
                    </a:lnTo>
                    <a:lnTo>
                      <a:pt x="124" y="26"/>
                    </a:lnTo>
                    <a:lnTo>
                      <a:pt x="118" y="48"/>
                    </a:lnTo>
                    <a:lnTo>
                      <a:pt x="122" y="60"/>
                    </a:lnTo>
                    <a:lnTo>
                      <a:pt x="132" y="68"/>
                    </a:lnTo>
                    <a:lnTo>
                      <a:pt x="122" y="78"/>
                    </a:lnTo>
                    <a:lnTo>
                      <a:pt x="130" y="98"/>
                    </a:lnTo>
                    <a:lnTo>
                      <a:pt x="124" y="116"/>
                    </a:lnTo>
                    <a:lnTo>
                      <a:pt x="104" y="134"/>
                    </a:lnTo>
                    <a:lnTo>
                      <a:pt x="96" y="146"/>
                    </a:lnTo>
                    <a:lnTo>
                      <a:pt x="74" y="12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Serbia - Montenegro"/>
              <p:cNvSpPr>
                <a:spLocks noChangeAspect="1"/>
              </p:cNvSpPr>
              <p:nvPr/>
            </p:nvSpPr>
            <p:spPr bwMode="gray">
              <a:xfrm>
                <a:off x="4484086" y="4740544"/>
                <a:ext cx="436219" cy="566085"/>
              </a:xfrm>
              <a:custGeom>
                <a:avLst/>
                <a:gdLst>
                  <a:gd name="T0" fmla="*/ 0 w 174"/>
                  <a:gd name="T1" fmla="*/ 194 h 242"/>
                  <a:gd name="T2" fmla="*/ 8 w 174"/>
                  <a:gd name="T3" fmla="*/ 182 h 242"/>
                  <a:gd name="T4" fmla="*/ 28 w 174"/>
                  <a:gd name="T5" fmla="*/ 164 h 242"/>
                  <a:gd name="T6" fmla="*/ 34 w 174"/>
                  <a:gd name="T7" fmla="*/ 146 h 242"/>
                  <a:gd name="T8" fmla="*/ 26 w 174"/>
                  <a:gd name="T9" fmla="*/ 126 h 242"/>
                  <a:gd name="T10" fmla="*/ 36 w 174"/>
                  <a:gd name="T11" fmla="*/ 116 h 242"/>
                  <a:gd name="T12" fmla="*/ 26 w 174"/>
                  <a:gd name="T13" fmla="*/ 108 h 242"/>
                  <a:gd name="T14" fmla="*/ 22 w 174"/>
                  <a:gd name="T15" fmla="*/ 96 h 242"/>
                  <a:gd name="T16" fmla="*/ 28 w 174"/>
                  <a:gd name="T17" fmla="*/ 74 h 242"/>
                  <a:gd name="T18" fmla="*/ 20 w 174"/>
                  <a:gd name="T19" fmla="*/ 70 h 242"/>
                  <a:gd name="T20" fmla="*/ 32 w 174"/>
                  <a:gd name="T21" fmla="*/ 50 h 242"/>
                  <a:gd name="T22" fmla="*/ 16 w 174"/>
                  <a:gd name="T23" fmla="*/ 40 h 242"/>
                  <a:gd name="T24" fmla="*/ 8 w 174"/>
                  <a:gd name="T25" fmla="*/ 22 h 242"/>
                  <a:gd name="T26" fmla="*/ 44 w 174"/>
                  <a:gd name="T27" fmla="*/ 0 h 242"/>
                  <a:gd name="T28" fmla="*/ 64 w 174"/>
                  <a:gd name="T29" fmla="*/ 4 h 242"/>
                  <a:gd name="T30" fmla="*/ 80 w 174"/>
                  <a:gd name="T31" fmla="*/ 0 h 242"/>
                  <a:gd name="T32" fmla="*/ 90 w 174"/>
                  <a:gd name="T33" fmla="*/ 20 h 242"/>
                  <a:gd name="T34" fmla="*/ 92 w 174"/>
                  <a:gd name="T35" fmla="*/ 44 h 242"/>
                  <a:gd name="T36" fmla="*/ 106 w 174"/>
                  <a:gd name="T37" fmla="*/ 52 h 242"/>
                  <a:gd name="T38" fmla="*/ 110 w 174"/>
                  <a:gd name="T39" fmla="*/ 66 h 242"/>
                  <a:gd name="T40" fmla="*/ 118 w 174"/>
                  <a:gd name="T41" fmla="*/ 82 h 242"/>
                  <a:gd name="T42" fmla="*/ 146 w 174"/>
                  <a:gd name="T43" fmla="*/ 96 h 242"/>
                  <a:gd name="T44" fmla="*/ 154 w 174"/>
                  <a:gd name="T45" fmla="*/ 108 h 242"/>
                  <a:gd name="T46" fmla="*/ 150 w 174"/>
                  <a:gd name="T47" fmla="*/ 122 h 242"/>
                  <a:gd name="T48" fmla="*/ 144 w 174"/>
                  <a:gd name="T49" fmla="*/ 128 h 242"/>
                  <a:gd name="T50" fmla="*/ 154 w 174"/>
                  <a:gd name="T51" fmla="*/ 144 h 242"/>
                  <a:gd name="T52" fmla="*/ 164 w 174"/>
                  <a:gd name="T53" fmla="*/ 158 h 242"/>
                  <a:gd name="T54" fmla="*/ 174 w 174"/>
                  <a:gd name="T55" fmla="*/ 170 h 242"/>
                  <a:gd name="T56" fmla="*/ 164 w 174"/>
                  <a:gd name="T57" fmla="*/ 184 h 242"/>
                  <a:gd name="T58" fmla="*/ 154 w 174"/>
                  <a:gd name="T59" fmla="*/ 184 h 242"/>
                  <a:gd name="T60" fmla="*/ 152 w 174"/>
                  <a:gd name="T61" fmla="*/ 194 h 242"/>
                  <a:gd name="T62" fmla="*/ 154 w 174"/>
                  <a:gd name="T63" fmla="*/ 206 h 242"/>
                  <a:gd name="T64" fmla="*/ 142 w 174"/>
                  <a:gd name="T65" fmla="*/ 210 h 242"/>
                  <a:gd name="T66" fmla="*/ 124 w 174"/>
                  <a:gd name="T67" fmla="*/ 206 h 242"/>
                  <a:gd name="T68" fmla="*/ 104 w 174"/>
                  <a:gd name="T69" fmla="*/ 216 h 242"/>
                  <a:gd name="T70" fmla="*/ 90 w 174"/>
                  <a:gd name="T71" fmla="*/ 224 h 242"/>
                  <a:gd name="T72" fmla="*/ 80 w 174"/>
                  <a:gd name="T73" fmla="*/ 242 h 242"/>
                  <a:gd name="T74" fmla="*/ 74 w 174"/>
                  <a:gd name="T75" fmla="*/ 208 h 242"/>
                  <a:gd name="T76" fmla="*/ 62 w 174"/>
                  <a:gd name="T77" fmla="*/ 206 h 242"/>
                  <a:gd name="T78" fmla="*/ 50 w 174"/>
                  <a:gd name="T79" fmla="*/ 198 h 242"/>
                  <a:gd name="T80" fmla="*/ 38 w 174"/>
                  <a:gd name="T81" fmla="*/ 212 h 242"/>
                  <a:gd name="T82" fmla="*/ 36 w 174"/>
                  <a:gd name="T83" fmla="*/ 230 h 242"/>
                  <a:gd name="T84" fmla="*/ 26 w 174"/>
                  <a:gd name="T85" fmla="*/ 224 h 242"/>
                  <a:gd name="T86" fmla="*/ 20 w 174"/>
                  <a:gd name="T87" fmla="*/ 210 h 242"/>
                  <a:gd name="T88" fmla="*/ 0 w 174"/>
                  <a:gd name="T89" fmla="*/ 19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4" h="242">
                    <a:moveTo>
                      <a:pt x="0" y="194"/>
                    </a:moveTo>
                    <a:lnTo>
                      <a:pt x="8" y="182"/>
                    </a:lnTo>
                    <a:lnTo>
                      <a:pt x="28" y="164"/>
                    </a:lnTo>
                    <a:lnTo>
                      <a:pt x="34" y="146"/>
                    </a:lnTo>
                    <a:lnTo>
                      <a:pt x="26" y="126"/>
                    </a:lnTo>
                    <a:lnTo>
                      <a:pt x="36" y="116"/>
                    </a:lnTo>
                    <a:lnTo>
                      <a:pt x="26" y="108"/>
                    </a:lnTo>
                    <a:lnTo>
                      <a:pt x="22" y="96"/>
                    </a:lnTo>
                    <a:lnTo>
                      <a:pt x="28" y="74"/>
                    </a:lnTo>
                    <a:lnTo>
                      <a:pt x="20" y="70"/>
                    </a:lnTo>
                    <a:lnTo>
                      <a:pt x="32" y="50"/>
                    </a:lnTo>
                    <a:lnTo>
                      <a:pt x="16" y="40"/>
                    </a:lnTo>
                    <a:lnTo>
                      <a:pt x="8" y="22"/>
                    </a:lnTo>
                    <a:lnTo>
                      <a:pt x="44" y="0"/>
                    </a:lnTo>
                    <a:lnTo>
                      <a:pt x="64" y="4"/>
                    </a:lnTo>
                    <a:lnTo>
                      <a:pt x="80" y="0"/>
                    </a:lnTo>
                    <a:lnTo>
                      <a:pt x="90" y="20"/>
                    </a:lnTo>
                    <a:lnTo>
                      <a:pt x="92" y="44"/>
                    </a:lnTo>
                    <a:lnTo>
                      <a:pt x="106" y="52"/>
                    </a:lnTo>
                    <a:lnTo>
                      <a:pt x="110" y="66"/>
                    </a:lnTo>
                    <a:lnTo>
                      <a:pt x="118" y="82"/>
                    </a:lnTo>
                    <a:lnTo>
                      <a:pt x="146" y="96"/>
                    </a:lnTo>
                    <a:lnTo>
                      <a:pt x="154" y="108"/>
                    </a:lnTo>
                    <a:lnTo>
                      <a:pt x="150" y="122"/>
                    </a:lnTo>
                    <a:lnTo>
                      <a:pt x="144" y="128"/>
                    </a:lnTo>
                    <a:lnTo>
                      <a:pt x="154" y="144"/>
                    </a:lnTo>
                    <a:lnTo>
                      <a:pt x="164" y="158"/>
                    </a:lnTo>
                    <a:lnTo>
                      <a:pt x="174" y="170"/>
                    </a:lnTo>
                    <a:lnTo>
                      <a:pt x="164" y="184"/>
                    </a:lnTo>
                    <a:lnTo>
                      <a:pt x="154" y="184"/>
                    </a:lnTo>
                    <a:lnTo>
                      <a:pt x="152" y="194"/>
                    </a:lnTo>
                    <a:lnTo>
                      <a:pt x="154" y="206"/>
                    </a:lnTo>
                    <a:lnTo>
                      <a:pt x="142" y="210"/>
                    </a:lnTo>
                    <a:lnTo>
                      <a:pt x="124" y="206"/>
                    </a:lnTo>
                    <a:lnTo>
                      <a:pt x="104" y="216"/>
                    </a:lnTo>
                    <a:lnTo>
                      <a:pt x="90" y="224"/>
                    </a:lnTo>
                    <a:lnTo>
                      <a:pt x="80" y="242"/>
                    </a:lnTo>
                    <a:lnTo>
                      <a:pt x="74" y="208"/>
                    </a:lnTo>
                    <a:lnTo>
                      <a:pt x="62" y="206"/>
                    </a:lnTo>
                    <a:lnTo>
                      <a:pt x="50" y="198"/>
                    </a:lnTo>
                    <a:lnTo>
                      <a:pt x="38" y="212"/>
                    </a:lnTo>
                    <a:lnTo>
                      <a:pt x="36" y="230"/>
                    </a:lnTo>
                    <a:lnTo>
                      <a:pt x="26" y="224"/>
                    </a:lnTo>
                    <a:lnTo>
                      <a:pt x="20" y="21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Albania"/>
              <p:cNvSpPr>
                <a:spLocks noChangeAspect="1"/>
              </p:cNvSpPr>
              <p:nvPr/>
            </p:nvSpPr>
            <p:spPr bwMode="gray">
              <a:xfrm>
                <a:off x="4573722" y="5205742"/>
                <a:ext cx="173294" cy="364313"/>
              </a:xfrm>
              <a:custGeom>
                <a:avLst/>
                <a:gdLst>
                  <a:gd name="T0" fmla="*/ 52 w 68"/>
                  <a:gd name="T1" fmla="*/ 64 h 156"/>
                  <a:gd name="T2" fmla="*/ 54 w 68"/>
                  <a:gd name="T3" fmla="*/ 78 h 156"/>
                  <a:gd name="T4" fmla="*/ 62 w 68"/>
                  <a:gd name="T5" fmla="*/ 84 h 156"/>
                  <a:gd name="T6" fmla="*/ 68 w 68"/>
                  <a:gd name="T7" fmla="*/ 92 h 156"/>
                  <a:gd name="T8" fmla="*/ 68 w 68"/>
                  <a:gd name="T9" fmla="*/ 110 h 156"/>
                  <a:gd name="T10" fmla="*/ 54 w 68"/>
                  <a:gd name="T11" fmla="*/ 118 h 156"/>
                  <a:gd name="T12" fmla="*/ 42 w 68"/>
                  <a:gd name="T13" fmla="*/ 134 h 156"/>
                  <a:gd name="T14" fmla="*/ 42 w 68"/>
                  <a:gd name="T15" fmla="*/ 144 h 156"/>
                  <a:gd name="T16" fmla="*/ 30 w 68"/>
                  <a:gd name="T17" fmla="*/ 156 h 156"/>
                  <a:gd name="T18" fmla="*/ 18 w 68"/>
                  <a:gd name="T19" fmla="*/ 142 h 156"/>
                  <a:gd name="T20" fmla="*/ 2 w 68"/>
                  <a:gd name="T21" fmla="*/ 120 h 156"/>
                  <a:gd name="T22" fmla="*/ 2 w 68"/>
                  <a:gd name="T23" fmla="*/ 108 h 156"/>
                  <a:gd name="T24" fmla="*/ 6 w 68"/>
                  <a:gd name="T25" fmla="*/ 100 h 156"/>
                  <a:gd name="T26" fmla="*/ 4 w 68"/>
                  <a:gd name="T27" fmla="*/ 74 h 156"/>
                  <a:gd name="T28" fmla="*/ 6 w 68"/>
                  <a:gd name="T29" fmla="*/ 58 h 156"/>
                  <a:gd name="T30" fmla="*/ 6 w 68"/>
                  <a:gd name="T31" fmla="*/ 36 h 156"/>
                  <a:gd name="T32" fmla="*/ 0 w 68"/>
                  <a:gd name="T33" fmla="*/ 32 h 156"/>
                  <a:gd name="T34" fmla="*/ 2 w 68"/>
                  <a:gd name="T35" fmla="*/ 14 h 156"/>
                  <a:gd name="T36" fmla="*/ 14 w 68"/>
                  <a:gd name="T37" fmla="*/ 0 h 156"/>
                  <a:gd name="T38" fmla="*/ 26 w 68"/>
                  <a:gd name="T39" fmla="*/ 8 h 156"/>
                  <a:gd name="T40" fmla="*/ 38 w 68"/>
                  <a:gd name="T41" fmla="*/ 10 h 156"/>
                  <a:gd name="T42" fmla="*/ 44 w 68"/>
                  <a:gd name="T43" fmla="*/ 44 h 156"/>
                  <a:gd name="T44" fmla="*/ 52 w 68"/>
                  <a:gd name="T45" fmla="*/ 6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56">
                    <a:moveTo>
                      <a:pt x="52" y="64"/>
                    </a:moveTo>
                    <a:lnTo>
                      <a:pt x="54" y="78"/>
                    </a:lnTo>
                    <a:lnTo>
                      <a:pt x="62" y="84"/>
                    </a:lnTo>
                    <a:lnTo>
                      <a:pt x="68" y="92"/>
                    </a:lnTo>
                    <a:lnTo>
                      <a:pt x="68" y="110"/>
                    </a:lnTo>
                    <a:lnTo>
                      <a:pt x="54" y="118"/>
                    </a:lnTo>
                    <a:lnTo>
                      <a:pt x="42" y="134"/>
                    </a:lnTo>
                    <a:lnTo>
                      <a:pt x="42" y="144"/>
                    </a:lnTo>
                    <a:lnTo>
                      <a:pt x="30" y="156"/>
                    </a:lnTo>
                    <a:lnTo>
                      <a:pt x="18" y="142"/>
                    </a:lnTo>
                    <a:lnTo>
                      <a:pt x="2" y="120"/>
                    </a:lnTo>
                    <a:lnTo>
                      <a:pt x="2" y="108"/>
                    </a:lnTo>
                    <a:lnTo>
                      <a:pt x="6" y="100"/>
                    </a:lnTo>
                    <a:lnTo>
                      <a:pt x="4" y="74"/>
                    </a:lnTo>
                    <a:lnTo>
                      <a:pt x="6" y="58"/>
                    </a:lnTo>
                    <a:lnTo>
                      <a:pt x="6" y="36"/>
                    </a:lnTo>
                    <a:lnTo>
                      <a:pt x="0" y="32"/>
                    </a:lnTo>
                    <a:lnTo>
                      <a:pt x="2" y="14"/>
                    </a:lnTo>
                    <a:lnTo>
                      <a:pt x="14" y="0"/>
                    </a:lnTo>
                    <a:lnTo>
                      <a:pt x="26" y="8"/>
                    </a:lnTo>
                    <a:lnTo>
                      <a:pt x="38" y="10"/>
                    </a:lnTo>
                    <a:lnTo>
                      <a:pt x="44" y="44"/>
                    </a:lnTo>
                    <a:lnTo>
                      <a:pt x="52" y="6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Macedonia"/>
              <p:cNvSpPr>
                <a:spLocks noChangeAspect="1"/>
              </p:cNvSpPr>
              <p:nvPr/>
            </p:nvSpPr>
            <p:spPr bwMode="gray">
              <a:xfrm>
                <a:off x="4687257" y="5222562"/>
                <a:ext cx="233046" cy="218587"/>
              </a:xfrm>
              <a:custGeom>
                <a:avLst/>
                <a:gdLst>
                  <a:gd name="T0" fmla="*/ 8 w 94"/>
                  <a:gd name="T1" fmla="*/ 56 h 92"/>
                  <a:gd name="T2" fmla="*/ 10 w 94"/>
                  <a:gd name="T3" fmla="*/ 70 h 92"/>
                  <a:gd name="T4" fmla="*/ 18 w 94"/>
                  <a:gd name="T5" fmla="*/ 76 h 92"/>
                  <a:gd name="T6" fmla="*/ 24 w 94"/>
                  <a:gd name="T7" fmla="*/ 84 h 92"/>
                  <a:gd name="T8" fmla="*/ 30 w 94"/>
                  <a:gd name="T9" fmla="*/ 92 h 92"/>
                  <a:gd name="T10" fmla="*/ 48 w 94"/>
                  <a:gd name="T11" fmla="*/ 78 h 92"/>
                  <a:gd name="T12" fmla="*/ 68 w 94"/>
                  <a:gd name="T13" fmla="*/ 68 h 92"/>
                  <a:gd name="T14" fmla="*/ 84 w 94"/>
                  <a:gd name="T15" fmla="*/ 58 h 92"/>
                  <a:gd name="T16" fmla="*/ 94 w 94"/>
                  <a:gd name="T17" fmla="*/ 54 h 92"/>
                  <a:gd name="T18" fmla="*/ 86 w 94"/>
                  <a:gd name="T19" fmla="*/ 26 h 92"/>
                  <a:gd name="T20" fmla="*/ 76 w 94"/>
                  <a:gd name="T21" fmla="*/ 18 h 92"/>
                  <a:gd name="T22" fmla="*/ 74 w 94"/>
                  <a:gd name="T23" fmla="*/ 0 h 92"/>
                  <a:gd name="T24" fmla="*/ 62 w 94"/>
                  <a:gd name="T25" fmla="*/ 4 h 92"/>
                  <a:gd name="T26" fmla="*/ 44 w 94"/>
                  <a:gd name="T27" fmla="*/ 0 h 92"/>
                  <a:gd name="T28" fmla="*/ 24 w 94"/>
                  <a:gd name="T29" fmla="*/ 10 h 92"/>
                  <a:gd name="T30" fmla="*/ 10 w 94"/>
                  <a:gd name="T31" fmla="*/ 18 h 92"/>
                  <a:gd name="T32" fmla="*/ 0 w 94"/>
                  <a:gd name="T33" fmla="*/ 36 h 92"/>
                  <a:gd name="T34" fmla="*/ 8 w 94"/>
                  <a:gd name="T35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" h="92">
                    <a:moveTo>
                      <a:pt x="8" y="56"/>
                    </a:moveTo>
                    <a:lnTo>
                      <a:pt x="10" y="70"/>
                    </a:lnTo>
                    <a:lnTo>
                      <a:pt x="18" y="76"/>
                    </a:lnTo>
                    <a:lnTo>
                      <a:pt x="24" y="84"/>
                    </a:lnTo>
                    <a:lnTo>
                      <a:pt x="30" y="92"/>
                    </a:lnTo>
                    <a:lnTo>
                      <a:pt x="48" y="78"/>
                    </a:lnTo>
                    <a:lnTo>
                      <a:pt x="68" y="68"/>
                    </a:lnTo>
                    <a:lnTo>
                      <a:pt x="84" y="58"/>
                    </a:lnTo>
                    <a:lnTo>
                      <a:pt x="94" y="54"/>
                    </a:lnTo>
                    <a:lnTo>
                      <a:pt x="86" y="26"/>
                    </a:lnTo>
                    <a:lnTo>
                      <a:pt x="76" y="18"/>
                    </a:lnTo>
                    <a:lnTo>
                      <a:pt x="74" y="0"/>
                    </a:lnTo>
                    <a:lnTo>
                      <a:pt x="62" y="4"/>
                    </a:lnTo>
                    <a:lnTo>
                      <a:pt x="44" y="0"/>
                    </a:lnTo>
                    <a:lnTo>
                      <a:pt x="24" y="10"/>
                    </a:lnTo>
                    <a:lnTo>
                      <a:pt x="10" y="18"/>
                    </a:lnTo>
                    <a:lnTo>
                      <a:pt x="0" y="36"/>
                    </a:lnTo>
                    <a:lnTo>
                      <a:pt x="8" y="5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omania"/>
              <p:cNvSpPr>
                <a:spLocks noChangeAspect="1"/>
              </p:cNvSpPr>
              <p:nvPr/>
            </p:nvSpPr>
            <p:spPr bwMode="gray">
              <a:xfrm>
                <a:off x="4687257" y="4460310"/>
                <a:ext cx="854513" cy="633341"/>
              </a:xfrm>
              <a:custGeom>
                <a:avLst/>
                <a:gdLst>
                  <a:gd name="T0" fmla="*/ 74 w 342"/>
                  <a:gd name="T1" fmla="*/ 228 h 270"/>
                  <a:gd name="T2" fmla="*/ 66 w 342"/>
                  <a:gd name="T3" fmla="*/ 216 h 270"/>
                  <a:gd name="T4" fmla="*/ 38 w 342"/>
                  <a:gd name="T5" fmla="*/ 202 h 270"/>
                  <a:gd name="T6" fmla="*/ 30 w 342"/>
                  <a:gd name="T7" fmla="*/ 186 h 270"/>
                  <a:gd name="T8" fmla="*/ 26 w 342"/>
                  <a:gd name="T9" fmla="*/ 172 h 270"/>
                  <a:gd name="T10" fmla="*/ 12 w 342"/>
                  <a:gd name="T11" fmla="*/ 164 h 270"/>
                  <a:gd name="T12" fmla="*/ 10 w 342"/>
                  <a:gd name="T13" fmla="*/ 140 h 270"/>
                  <a:gd name="T14" fmla="*/ 0 w 342"/>
                  <a:gd name="T15" fmla="*/ 120 h 270"/>
                  <a:gd name="T16" fmla="*/ 20 w 342"/>
                  <a:gd name="T17" fmla="*/ 112 h 270"/>
                  <a:gd name="T18" fmla="*/ 38 w 342"/>
                  <a:gd name="T19" fmla="*/ 86 h 270"/>
                  <a:gd name="T20" fmla="*/ 52 w 342"/>
                  <a:gd name="T21" fmla="*/ 48 h 270"/>
                  <a:gd name="T22" fmla="*/ 66 w 342"/>
                  <a:gd name="T23" fmla="*/ 34 h 270"/>
                  <a:gd name="T24" fmla="*/ 82 w 342"/>
                  <a:gd name="T25" fmla="*/ 32 h 270"/>
                  <a:gd name="T26" fmla="*/ 86 w 342"/>
                  <a:gd name="T27" fmla="*/ 16 h 270"/>
                  <a:gd name="T28" fmla="*/ 100 w 342"/>
                  <a:gd name="T29" fmla="*/ 10 h 270"/>
                  <a:gd name="T30" fmla="*/ 138 w 342"/>
                  <a:gd name="T31" fmla="*/ 24 h 270"/>
                  <a:gd name="T32" fmla="*/ 154 w 342"/>
                  <a:gd name="T33" fmla="*/ 20 h 270"/>
                  <a:gd name="T34" fmla="*/ 172 w 342"/>
                  <a:gd name="T35" fmla="*/ 26 h 270"/>
                  <a:gd name="T36" fmla="*/ 206 w 342"/>
                  <a:gd name="T37" fmla="*/ 12 h 270"/>
                  <a:gd name="T38" fmla="*/ 220 w 342"/>
                  <a:gd name="T39" fmla="*/ 0 h 270"/>
                  <a:gd name="T40" fmla="*/ 238 w 342"/>
                  <a:gd name="T41" fmla="*/ 12 h 270"/>
                  <a:gd name="T42" fmla="*/ 254 w 342"/>
                  <a:gd name="T43" fmla="*/ 34 h 270"/>
                  <a:gd name="T44" fmla="*/ 266 w 342"/>
                  <a:gd name="T45" fmla="*/ 62 h 270"/>
                  <a:gd name="T46" fmla="*/ 278 w 342"/>
                  <a:gd name="T47" fmla="*/ 80 h 270"/>
                  <a:gd name="T48" fmla="*/ 284 w 342"/>
                  <a:gd name="T49" fmla="*/ 108 h 270"/>
                  <a:gd name="T50" fmla="*/ 286 w 342"/>
                  <a:gd name="T51" fmla="*/ 122 h 270"/>
                  <a:gd name="T52" fmla="*/ 282 w 342"/>
                  <a:gd name="T53" fmla="*/ 144 h 270"/>
                  <a:gd name="T54" fmla="*/ 286 w 342"/>
                  <a:gd name="T55" fmla="*/ 162 h 270"/>
                  <a:gd name="T56" fmla="*/ 290 w 342"/>
                  <a:gd name="T57" fmla="*/ 178 h 270"/>
                  <a:gd name="T58" fmla="*/ 312 w 342"/>
                  <a:gd name="T59" fmla="*/ 178 h 270"/>
                  <a:gd name="T60" fmla="*/ 332 w 342"/>
                  <a:gd name="T61" fmla="*/ 174 h 270"/>
                  <a:gd name="T62" fmla="*/ 342 w 342"/>
                  <a:gd name="T63" fmla="*/ 182 h 270"/>
                  <a:gd name="T64" fmla="*/ 334 w 342"/>
                  <a:gd name="T65" fmla="*/ 198 h 270"/>
                  <a:gd name="T66" fmla="*/ 316 w 342"/>
                  <a:gd name="T67" fmla="*/ 198 h 270"/>
                  <a:gd name="T68" fmla="*/ 308 w 342"/>
                  <a:gd name="T69" fmla="*/ 222 h 270"/>
                  <a:gd name="T70" fmla="*/ 302 w 342"/>
                  <a:gd name="T71" fmla="*/ 238 h 270"/>
                  <a:gd name="T72" fmla="*/ 302 w 342"/>
                  <a:gd name="T73" fmla="*/ 254 h 270"/>
                  <a:gd name="T74" fmla="*/ 280 w 342"/>
                  <a:gd name="T75" fmla="*/ 248 h 270"/>
                  <a:gd name="T76" fmla="*/ 268 w 342"/>
                  <a:gd name="T77" fmla="*/ 232 h 270"/>
                  <a:gd name="T78" fmla="*/ 256 w 342"/>
                  <a:gd name="T79" fmla="*/ 238 h 270"/>
                  <a:gd name="T80" fmla="*/ 244 w 342"/>
                  <a:gd name="T81" fmla="*/ 244 h 270"/>
                  <a:gd name="T82" fmla="*/ 228 w 342"/>
                  <a:gd name="T83" fmla="*/ 244 h 270"/>
                  <a:gd name="T84" fmla="*/ 212 w 342"/>
                  <a:gd name="T85" fmla="*/ 256 h 270"/>
                  <a:gd name="T86" fmla="*/ 176 w 342"/>
                  <a:gd name="T87" fmla="*/ 270 h 270"/>
                  <a:gd name="T88" fmla="*/ 142 w 342"/>
                  <a:gd name="T89" fmla="*/ 264 h 270"/>
                  <a:gd name="T90" fmla="*/ 124 w 342"/>
                  <a:gd name="T91" fmla="*/ 256 h 270"/>
                  <a:gd name="T92" fmla="*/ 92 w 342"/>
                  <a:gd name="T93" fmla="*/ 250 h 270"/>
                  <a:gd name="T94" fmla="*/ 90 w 342"/>
                  <a:gd name="T95" fmla="*/ 232 h 270"/>
                  <a:gd name="T96" fmla="*/ 74 w 342"/>
                  <a:gd name="T97" fmla="*/ 22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" h="270">
                    <a:moveTo>
                      <a:pt x="74" y="228"/>
                    </a:moveTo>
                    <a:lnTo>
                      <a:pt x="66" y="216"/>
                    </a:lnTo>
                    <a:lnTo>
                      <a:pt x="38" y="202"/>
                    </a:lnTo>
                    <a:lnTo>
                      <a:pt x="30" y="186"/>
                    </a:lnTo>
                    <a:lnTo>
                      <a:pt x="26" y="172"/>
                    </a:lnTo>
                    <a:lnTo>
                      <a:pt x="12" y="164"/>
                    </a:lnTo>
                    <a:lnTo>
                      <a:pt x="10" y="140"/>
                    </a:lnTo>
                    <a:lnTo>
                      <a:pt x="0" y="120"/>
                    </a:lnTo>
                    <a:lnTo>
                      <a:pt x="20" y="112"/>
                    </a:lnTo>
                    <a:lnTo>
                      <a:pt x="38" y="86"/>
                    </a:lnTo>
                    <a:lnTo>
                      <a:pt x="52" y="48"/>
                    </a:lnTo>
                    <a:lnTo>
                      <a:pt x="66" y="34"/>
                    </a:lnTo>
                    <a:lnTo>
                      <a:pt x="82" y="32"/>
                    </a:lnTo>
                    <a:lnTo>
                      <a:pt x="86" y="16"/>
                    </a:lnTo>
                    <a:lnTo>
                      <a:pt x="100" y="10"/>
                    </a:lnTo>
                    <a:lnTo>
                      <a:pt x="138" y="24"/>
                    </a:lnTo>
                    <a:lnTo>
                      <a:pt x="154" y="20"/>
                    </a:lnTo>
                    <a:lnTo>
                      <a:pt x="172" y="26"/>
                    </a:lnTo>
                    <a:lnTo>
                      <a:pt x="206" y="12"/>
                    </a:lnTo>
                    <a:lnTo>
                      <a:pt x="220" y="0"/>
                    </a:lnTo>
                    <a:lnTo>
                      <a:pt x="238" y="12"/>
                    </a:lnTo>
                    <a:lnTo>
                      <a:pt x="254" y="34"/>
                    </a:lnTo>
                    <a:lnTo>
                      <a:pt x="266" y="62"/>
                    </a:lnTo>
                    <a:lnTo>
                      <a:pt x="278" y="80"/>
                    </a:lnTo>
                    <a:lnTo>
                      <a:pt x="284" y="108"/>
                    </a:lnTo>
                    <a:lnTo>
                      <a:pt x="286" y="122"/>
                    </a:lnTo>
                    <a:lnTo>
                      <a:pt x="282" y="144"/>
                    </a:lnTo>
                    <a:lnTo>
                      <a:pt x="286" y="162"/>
                    </a:lnTo>
                    <a:lnTo>
                      <a:pt x="290" y="178"/>
                    </a:lnTo>
                    <a:lnTo>
                      <a:pt x="312" y="178"/>
                    </a:lnTo>
                    <a:lnTo>
                      <a:pt x="332" y="174"/>
                    </a:lnTo>
                    <a:lnTo>
                      <a:pt x="342" y="182"/>
                    </a:lnTo>
                    <a:lnTo>
                      <a:pt x="334" y="198"/>
                    </a:lnTo>
                    <a:lnTo>
                      <a:pt x="316" y="198"/>
                    </a:lnTo>
                    <a:lnTo>
                      <a:pt x="308" y="222"/>
                    </a:lnTo>
                    <a:lnTo>
                      <a:pt x="302" y="238"/>
                    </a:lnTo>
                    <a:lnTo>
                      <a:pt x="302" y="254"/>
                    </a:lnTo>
                    <a:lnTo>
                      <a:pt x="280" y="248"/>
                    </a:lnTo>
                    <a:lnTo>
                      <a:pt x="268" y="232"/>
                    </a:lnTo>
                    <a:lnTo>
                      <a:pt x="256" y="238"/>
                    </a:lnTo>
                    <a:lnTo>
                      <a:pt x="244" y="244"/>
                    </a:lnTo>
                    <a:lnTo>
                      <a:pt x="228" y="244"/>
                    </a:lnTo>
                    <a:lnTo>
                      <a:pt x="212" y="256"/>
                    </a:lnTo>
                    <a:lnTo>
                      <a:pt x="176" y="270"/>
                    </a:lnTo>
                    <a:lnTo>
                      <a:pt x="142" y="264"/>
                    </a:lnTo>
                    <a:lnTo>
                      <a:pt x="124" y="256"/>
                    </a:lnTo>
                    <a:lnTo>
                      <a:pt x="92" y="250"/>
                    </a:lnTo>
                    <a:lnTo>
                      <a:pt x="90" y="232"/>
                    </a:lnTo>
                    <a:lnTo>
                      <a:pt x="74" y="228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Moldova"/>
              <p:cNvSpPr>
                <a:spLocks noChangeAspect="1"/>
              </p:cNvSpPr>
              <p:nvPr/>
            </p:nvSpPr>
            <p:spPr bwMode="gray">
              <a:xfrm>
                <a:off x="5237016" y="4421075"/>
                <a:ext cx="376465" cy="414753"/>
              </a:xfrm>
              <a:custGeom>
                <a:avLst/>
                <a:gdLst>
                  <a:gd name="T0" fmla="*/ 18 w 150"/>
                  <a:gd name="T1" fmla="*/ 0 h 178"/>
                  <a:gd name="T2" fmla="*/ 48 w 150"/>
                  <a:gd name="T3" fmla="*/ 18 h 178"/>
                  <a:gd name="T4" fmla="*/ 68 w 150"/>
                  <a:gd name="T5" fmla="*/ 24 h 178"/>
                  <a:gd name="T6" fmla="*/ 84 w 150"/>
                  <a:gd name="T7" fmla="*/ 20 h 178"/>
                  <a:gd name="T8" fmla="*/ 100 w 150"/>
                  <a:gd name="T9" fmla="*/ 28 h 178"/>
                  <a:gd name="T10" fmla="*/ 114 w 150"/>
                  <a:gd name="T11" fmla="*/ 36 h 178"/>
                  <a:gd name="T12" fmla="*/ 128 w 150"/>
                  <a:gd name="T13" fmla="*/ 52 h 178"/>
                  <a:gd name="T14" fmla="*/ 134 w 150"/>
                  <a:gd name="T15" fmla="*/ 76 h 178"/>
                  <a:gd name="T16" fmla="*/ 140 w 150"/>
                  <a:gd name="T17" fmla="*/ 100 h 178"/>
                  <a:gd name="T18" fmla="*/ 150 w 150"/>
                  <a:gd name="T19" fmla="*/ 122 h 178"/>
                  <a:gd name="T20" fmla="*/ 126 w 150"/>
                  <a:gd name="T21" fmla="*/ 126 h 178"/>
                  <a:gd name="T22" fmla="*/ 104 w 150"/>
                  <a:gd name="T23" fmla="*/ 120 h 178"/>
                  <a:gd name="T24" fmla="*/ 96 w 150"/>
                  <a:gd name="T25" fmla="*/ 146 h 178"/>
                  <a:gd name="T26" fmla="*/ 84 w 150"/>
                  <a:gd name="T27" fmla="*/ 168 h 178"/>
                  <a:gd name="T28" fmla="*/ 66 w 150"/>
                  <a:gd name="T29" fmla="*/ 178 h 178"/>
                  <a:gd name="T30" fmla="*/ 62 w 150"/>
                  <a:gd name="T31" fmla="*/ 160 h 178"/>
                  <a:gd name="T32" fmla="*/ 66 w 150"/>
                  <a:gd name="T33" fmla="*/ 138 h 178"/>
                  <a:gd name="T34" fmla="*/ 64 w 150"/>
                  <a:gd name="T35" fmla="*/ 124 h 178"/>
                  <a:gd name="T36" fmla="*/ 58 w 150"/>
                  <a:gd name="T37" fmla="*/ 96 h 178"/>
                  <a:gd name="T38" fmla="*/ 46 w 150"/>
                  <a:gd name="T39" fmla="*/ 78 h 178"/>
                  <a:gd name="T40" fmla="*/ 34 w 150"/>
                  <a:gd name="T41" fmla="*/ 50 h 178"/>
                  <a:gd name="T42" fmla="*/ 18 w 150"/>
                  <a:gd name="T43" fmla="*/ 28 h 178"/>
                  <a:gd name="T44" fmla="*/ 0 w 150"/>
                  <a:gd name="T45" fmla="*/ 16 h 178"/>
                  <a:gd name="T46" fmla="*/ 2 w 150"/>
                  <a:gd name="T47" fmla="*/ 4 h 178"/>
                  <a:gd name="T48" fmla="*/ 18 w 150"/>
                  <a:gd name="T4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0" h="178">
                    <a:moveTo>
                      <a:pt x="18" y="0"/>
                    </a:moveTo>
                    <a:lnTo>
                      <a:pt x="48" y="18"/>
                    </a:lnTo>
                    <a:lnTo>
                      <a:pt x="68" y="24"/>
                    </a:lnTo>
                    <a:lnTo>
                      <a:pt x="84" y="20"/>
                    </a:lnTo>
                    <a:lnTo>
                      <a:pt x="100" y="28"/>
                    </a:lnTo>
                    <a:lnTo>
                      <a:pt x="114" y="36"/>
                    </a:lnTo>
                    <a:lnTo>
                      <a:pt x="128" y="52"/>
                    </a:lnTo>
                    <a:lnTo>
                      <a:pt x="134" y="76"/>
                    </a:lnTo>
                    <a:lnTo>
                      <a:pt x="140" y="100"/>
                    </a:lnTo>
                    <a:lnTo>
                      <a:pt x="150" y="122"/>
                    </a:lnTo>
                    <a:lnTo>
                      <a:pt x="126" y="126"/>
                    </a:lnTo>
                    <a:lnTo>
                      <a:pt x="104" y="120"/>
                    </a:lnTo>
                    <a:lnTo>
                      <a:pt x="96" y="146"/>
                    </a:lnTo>
                    <a:lnTo>
                      <a:pt x="84" y="168"/>
                    </a:lnTo>
                    <a:lnTo>
                      <a:pt x="66" y="178"/>
                    </a:lnTo>
                    <a:lnTo>
                      <a:pt x="62" y="160"/>
                    </a:lnTo>
                    <a:lnTo>
                      <a:pt x="66" y="138"/>
                    </a:lnTo>
                    <a:lnTo>
                      <a:pt x="64" y="124"/>
                    </a:lnTo>
                    <a:lnTo>
                      <a:pt x="58" y="96"/>
                    </a:lnTo>
                    <a:lnTo>
                      <a:pt x="46" y="78"/>
                    </a:lnTo>
                    <a:lnTo>
                      <a:pt x="34" y="50"/>
                    </a:lnTo>
                    <a:lnTo>
                      <a:pt x="18" y="28"/>
                    </a:lnTo>
                    <a:lnTo>
                      <a:pt x="0" y="16"/>
                    </a:lnTo>
                    <a:lnTo>
                      <a:pt x="2" y="4"/>
                    </a:lnTo>
                    <a:lnTo>
                      <a:pt x="18" y="0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Ukraine"/>
              <p:cNvSpPr>
                <a:spLocks noChangeAspect="1"/>
              </p:cNvSpPr>
              <p:nvPr/>
            </p:nvSpPr>
            <p:spPr bwMode="gray">
              <a:xfrm>
                <a:off x="4836648" y="3832571"/>
                <a:ext cx="1750858" cy="1148985"/>
              </a:xfrm>
              <a:custGeom>
                <a:avLst/>
                <a:gdLst>
                  <a:gd name="T0" fmla="*/ 520 w 698"/>
                  <a:gd name="T1" fmla="*/ 434 h 488"/>
                  <a:gd name="T2" fmla="*/ 552 w 698"/>
                  <a:gd name="T3" fmla="*/ 436 h 488"/>
                  <a:gd name="T4" fmla="*/ 546 w 698"/>
                  <a:gd name="T5" fmla="*/ 456 h 488"/>
                  <a:gd name="T6" fmla="*/ 520 w 698"/>
                  <a:gd name="T7" fmla="*/ 452 h 488"/>
                  <a:gd name="T8" fmla="*/ 490 w 698"/>
                  <a:gd name="T9" fmla="*/ 464 h 488"/>
                  <a:gd name="T10" fmla="*/ 448 w 698"/>
                  <a:gd name="T11" fmla="*/ 488 h 488"/>
                  <a:gd name="T12" fmla="*/ 424 w 698"/>
                  <a:gd name="T13" fmla="*/ 482 h 488"/>
                  <a:gd name="T14" fmla="*/ 432 w 698"/>
                  <a:gd name="T15" fmla="*/ 444 h 488"/>
                  <a:gd name="T16" fmla="*/ 396 w 698"/>
                  <a:gd name="T17" fmla="*/ 428 h 488"/>
                  <a:gd name="T18" fmla="*/ 388 w 698"/>
                  <a:gd name="T19" fmla="*/ 392 h 488"/>
                  <a:gd name="T20" fmla="*/ 384 w 698"/>
                  <a:gd name="T21" fmla="*/ 368 h 488"/>
                  <a:gd name="T22" fmla="*/ 334 w 698"/>
                  <a:gd name="T23" fmla="*/ 370 h 488"/>
                  <a:gd name="T24" fmla="*/ 282 w 698"/>
                  <a:gd name="T25" fmla="*/ 430 h 488"/>
                  <a:gd name="T26" fmla="*/ 270 w 698"/>
                  <a:gd name="T27" fmla="*/ 440 h 488"/>
                  <a:gd name="T28" fmla="*/ 228 w 698"/>
                  <a:gd name="T29" fmla="*/ 444 h 488"/>
                  <a:gd name="T30" fmla="*/ 242 w 698"/>
                  <a:gd name="T31" fmla="*/ 418 h 488"/>
                  <a:gd name="T32" fmla="*/ 262 w 698"/>
                  <a:gd name="T33" fmla="*/ 370 h 488"/>
                  <a:gd name="T34" fmla="*/ 308 w 698"/>
                  <a:gd name="T35" fmla="*/ 372 h 488"/>
                  <a:gd name="T36" fmla="*/ 292 w 698"/>
                  <a:gd name="T37" fmla="*/ 326 h 488"/>
                  <a:gd name="T38" fmla="*/ 272 w 698"/>
                  <a:gd name="T39" fmla="*/ 286 h 488"/>
                  <a:gd name="T40" fmla="*/ 242 w 698"/>
                  <a:gd name="T41" fmla="*/ 270 h 488"/>
                  <a:gd name="T42" fmla="*/ 206 w 698"/>
                  <a:gd name="T43" fmla="*/ 268 h 488"/>
                  <a:gd name="T44" fmla="*/ 160 w 698"/>
                  <a:gd name="T45" fmla="*/ 254 h 488"/>
                  <a:gd name="T46" fmla="*/ 144 w 698"/>
                  <a:gd name="T47" fmla="*/ 278 h 488"/>
                  <a:gd name="T48" fmla="*/ 92 w 698"/>
                  <a:gd name="T49" fmla="*/ 286 h 488"/>
                  <a:gd name="T50" fmla="*/ 38 w 698"/>
                  <a:gd name="T51" fmla="*/ 276 h 488"/>
                  <a:gd name="T52" fmla="*/ 10 w 698"/>
                  <a:gd name="T53" fmla="*/ 272 h 488"/>
                  <a:gd name="T54" fmla="*/ 4 w 698"/>
                  <a:gd name="T55" fmla="*/ 238 h 488"/>
                  <a:gd name="T56" fmla="*/ 28 w 698"/>
                  <a:gd name="T57" fmla="*/ 182 h 488"/>
                  <a:gd name="T58" fmla="*/ 78 w 698"/>
                  <a:gd name="T59" fmla="*/ 134 h 488"/>
                  <a:gd name="T60" fmla="*/ 54 w 698"/>
                  <a:gd name="T61" fmla="*/ 72 h 488"/>
                  <a:gd name="T62" fmla="*/ 74 w 698"/>
                  <a:gd name="T63" fmla="*/ 56 h 488"/>
                  <a:gd name="T64" fmla="*/ 134 w 698"/>
                  <a:gd name="T65" fmla="*/ 44 h 488"/>
                  <a:gd name="T66" fmla="*/ 160 w 698"/>
                  <a:gd name="T67" fmla="*/ 46 h 488"/>
                  <a:gd name="T68" fmla="*/ 186 w 698"/>
                  <a:gd name="T69" fmla="*/ 56 h 488"/>
                  <a:gd name="T70" fmla="*/ 220 w 698"/>
                  <a:gd name="T71" fmla="*/ 70 h 488"/>
                  <a:gd name="T72" fmla="*/ 254 w 698"/>
                  <a:gd name="T73" fmla="*/ 68 h 488"/>
                  <a:gd name="T74" fmla="*/ 276 w 698"/>
                  <a:gd name="T75" fmla="*/ 64 h 488"/>
                  <a:gd name="T76" fmla="*/ 304 w 698"/>
                  <a:gd name="T77" fmla="*/ 78 h 488"/>
                  <a:gd name="T78" fmla="*/ 324 w 698"/>
                  <a:gd name="T79" fmla="*/ 54 h 488"/>
                  <a:gd name="T80" fmla="*/ 368 w 698"/>
                  <a:gd name="T81" fmla="*/ 20 h 488"/>
                  <a:gd name="T82" fmla="*/ 440 w 698"/>
                  <a:gd name="T83" fmla="*/ 0 h 488"/>
                  <a:gd name="T84" fmla="*/ 476 w 698"/>
                  <a:gd name="T85" fmla="*/ 56 h 488"/>
                  <a:gd name="T86" fmla="*/ 474 w 698"/>
                  <a:gd name="T87" fmla="*/ 86 h 488"/>
                  <a:gd name="T88" fmla="*/ 520 w 698"/>
                  <a:gd name="T89" fmla="*/ 98 h 488"/>
                  <a:gd name="T90" fmla="*/ 508 w 698"/>
                  <a:gd name="T91" fmla="*/ 130 h 488"/>
                  <a:gd name="T92" fmla="*/ 536 w 698"/>
                  <a:gd name="T93" fmla="*/ 142 h 488"/>
                  <a:gd name="T94" fmla="*/ 594 w 698"/>
                  <a:gd name="T95" fmla="*/ 134 h 488"/>
                  <a:gd name="T96" fmla="*/ 626 w 698"/>
                  <a:gd name="T97" fmla="*/ 160 h 488"/>
                  <a:gd name="T98" fmla="*/ 698 w 698"/>
                  <a:gd name="T99" fmla="*/ 190 h 488"/>
                  <a:gd name="T100" fmla="*/ 666 w 698"/>
                  <a:gd name="T101" fmla="*/ 224 h 488"/>
                  <a:gd name="T102" fmla="*/ 688 w 698"/>
                  <a:gd name="T103" fmla="*/ 262 h 488"/>
                  <a:gd name="T104" fmla="*/ 652 w 698"/>
                  <a:gd name="T105" fmla="*/ 292 h 488"/>
                  <a:gd name="T106" fmla="*/ 620 w 698"/>
                  <a:gd name="T107" fmla="*/ 328 h 488"/>
                  <a:gd name="T108" fmla="*/ 594 w 698"/>
                  <a:gd name="T109" fmla="*/ 340 h 488"/>
                  <a:gd name="T110" fmla="*/ 568 w 698"/>
                  <a:gd name="T111" fmla="*/ 344 h 488"/>
                  <a:gd name="T112" fmla="*/ 544 w 698"/>
                  <a:gd name="T113" fmla="*/ 352 h 488"/>
                  <a:gd name="T114" fmla="*/ 516 w 698"/>
                  <a:gd name="T115" fmla="*/ 362 h 488"/>
                  <a:gd name="T116" fmla="*/ 488 w 698"/>
                  <a:gd name="T117" fmla="*/ 370 h 488"/>
                  <a:gd name="T118" fmla="*/ 490 w 698"/>
                  <a:gd name="T119" fmla="*/ 414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8" h="488">
                    <a:moveTo>
                      <a:pt x="508" y="438"/>
                    </a:moveTo>
                    <a:lnTo>
                      <a:pt x="520" y="434"/>
                    </a:lnTo>
                    <a:lnTo>
                      <a:pt x="546" y="432"/>
                    </a:lnTo>
                    <a:lnTo>
                      <a:pt x="552" y="436"/>
                    </a:lnTo>
                    <a:lnTo>
                      <a:pt x="548" y="444"/>
                    </a:lnTo>
                    <a:lnTo>
                      <a:pt x="546" y="456"/>
                    </a:lnTo>
                    <a:lnTo>
                      <a:pt x="530" y="458"/>
                    </a:lnTo>
                    <a:lnTo>
                      <a:pt x="520" y="452"/>
                    </a:lnTo>
                    <a:lnTo>
                      <a:pt x="508" y="448"/>
                    </a:lnTo>
                    <a:lnTo>
                      <a:pt x="490" y="464"/>
                    </a:lnTo>
                    <a:lnTo>
                      <a:pt x="474" y="468"/>
                    </a:lnTo>
                    <a:lnTo>
                      <a:pt x="448" y="488"/>
                    </a:lnTo>
                    <a:lnTo>
                      <a:pt x="438" y="482"/>
                    </a:lnTo>
                    <a:lnTo>
                      <a:pt x="424" y="482"/>
                    </a:lnTo>
                    <a:lnTo>
                      <a:pt x="434" y="458"/>
                    </a:lnTo>
                    <a:lnTo>
                      <a:pt x="432" y="444"/>
                    </a:lnTo>
                    <a:lnTo>
                      <a:pt x="392" y="436"/>
                    </a:lnTo>
                    <a:lnTo>
                      <a:pt x="396" y="428"/>
                    </a:lnTo>
                    <a:lnTo>
                      <a:pt x="430" y="404"/>
                    </a:lnTo>
                    <a:lnTo>
                      <a:pt x="388" y="392"/>
                    </a:lnTo>
                    <a:lnTo>
                      <a:pt x="374" y="384"/>
                    </a:lnTo>
                    <a:lnTo>
                      <a:pt x="384" y="368"/>
                    </a:lnTo>
                    <a:lnTo>
                      <a:pt x="366" y="360"/>
                    </a:lnTo>
                    <a:lnTo>
                      <a:pt x="334" y="370"/>
                    </a:lnTo>
                    <a:lnTo>
                      <a:pt x="312" y="392"/>
                    </a:lnTo>
                    <a:lnTo>
                      <a:pt x="282" y="430"/>
                    </a:lnTo>
                    <a:lnTo>
                      <a:pt x="280" y="448"/>
                    </a:lnTo>
                    <a:lnTo>
                      <a:pt x="270" y="440"/>
                    </a:lnTo>
                    <a:lnTo>
                      <a:pt x="250" y="444"/>
                    </a:lnTo>
                    <a:lnTo>
                      <a:pt x="228" y="444"/>
                    </a:lnTo>
                    <a:lnTo>
                      <a:pt x="224" y="428"/>
                    </a:lnTo>
                    <a:lnTo>
                      <a:pt x="242" y="418"/>
                    </a:lnTo>
                    <a:lnTo>
                      <a:pt x="254" y="396"/>
                    </a:lnTo>
                    <a:lnTo>
                      <a:pt x="262" y="370"/>
                    </a:lnTo>
                    <a:lnTo>
                      <a:pt x="284" y="376"/>
                    </a:lnTo>
                    <a:lnTo>
                      <a:pt x="308" y="372"/>
                    </a:lnTo>
                    <a:lnTo>
                      <a:pt x="298" y="350"/>
                    </a:lnTo>
                    <a:lnTo>
                      <a:pt x="292" y="326"/>
                    </a:lnTo>
                    <a:lnTo>
                      <a:pt x="286" y="302"/>
                    </a:lnTo>
                    <a:lnTo>
                      <a:pt x="272" y="286"/>
                    </a:lnTo>
                    <a:lnTo>
                      <a:pt x="258" y="278"/>
                    </a:lnTo>
                    <a:lnTo>
                      <a:pt x="242" y="270"/>
                    </a:lnTo>
                    <a:lnTo>
                      <a:pt x="226" y="274"/>
                    </a:lnTo>
                    <a:lnTo>
                      <a:pt x="206" y="268"/>
                    </a:lnTo>
                    <a:lnTo>
                      <a:pt x="176" y="250"/>
                    </a:lnTo>
                    <a:lnTo>
                      <a:pt x="160" y="254"/>
                    </a:lnTo>
                    <a:lnTo>
                      <a:pt x="158" y="266"/>
                    </a:lnTo>
                    <a:lnTo>
                      <a:pt x="144" y="278"/>
                    </a:lnTo>
                    <a:lnTo>
                      <a:pt x="110" y="292"/>
                    </a:lnTo>
                    <a:lnTo>
                      <a:pt x="92" y="286"/>
                    </a:lnTo>
                    <a:lnTo>
                      <a:pt x="76" y="290"/>
                    </a:lnTo>
                    <a:lnTo>
                      <a:pt x="38" y="276"/>
                    </a:lnTo>
                    <a:lnTo>
                      <a:pt x="24" y="282"/>
                    </a:lnTo>
                    <a:lnTo>
                      <a:pt x="10" y="272"/>
                    </a:lnTo>
                    <a:lnTo>
                      <a:pt x="0" y="250"/>
                    </a:lnTo>
                    <a:lnTo>
                      <a:pt x="4" y="238"/>
                    </a:lnTo>
                    <a:lnTo>
                      <a:pt x="10" y="220"/>
                    </a:lnTo>
                    <a:lnTo>
                      <a:pt x="28" y="182"/>
                    </a:lnTo>
                    <a:lnTo>
                      <a:pt x="52" y="154"/>
                    </a:lnTo>
                    <a:lnTo>
                      <a:pt x="78" y="134"/>
                    </a:lnTo>
                    <a:lnTo>
                      <a:pt x="72" y="110"/>
                    </a:lnTo>
                    <a:lnTo>
                      <a:pt x="54" y="72"/>
                    </a:lnTo>
                    <a:lnTo>
                      <a:pt x="56" y="56"/>
                    </a:lnTo>
                    <a:lnTo>
                      <a:pt x="74" y="56"/>
                    </a:lnTo>
                    <a:lnTo>
                      <a:pt x="90" y="48"/>
                    </a:lnTo>
                    <a:lnTo>
                      <a:pt x="134" y="44"/>
                    </a:lnTo>
                    <a:lnTo>
                      <a:pt x="146" y="46"/>
                    </a:lnTo>
                    <a:lnTo>
                      <a:pt x="160" y="46"/>
                    </a:lnTo>
                    <a:lnTo>
                      <a:pt x="172" y="56"/>
                    </a:lnTo>
                    <a:lnTo>
                      <a:pt x="186" y="56"/>
                    </a:lnTo>
                    <a:lnTo>
                      <a:pt x="198" y="54"/>
                    </a:lnTo>
                    <a:lnTo>
                      <a:pt x="220" y="70"/>
                    </a:lnTo>
                    <a:lnTo>
                      <a:pt x="236" y="58"/>
                    </a:lnTo>
                    <a:lnTo>
                      <a:pt x="254" y="68"/>
                    </a:lnTo>
                    <a:lnTo>
                      <a:pt x="264" y="60"/>
                    </a:lnTo>
                    <a:lnTo>
                      <a:pt x="276" y="64"/>
                    </a:lnTo>
                    <a:lnTo>
                      <a:pt x="280" y="82"/>
                    </a:lnTo>
                    <a:lnTo>
                      <a:pt x="304" y="78"/>
                    </a:lnTo>
                    <a:lnTo>
                      <a:pt x="320" y="80"/>
                    </a:lnTo>
                    <a:lnTo>
                      <a:pt x="324" y="54"/>
                    </a:lnTo>
                    <a:lnTo>
                      <a:pt x="338" y="28"/>
                    </a:lnTo>
                    <a:lnTo>
                      <a:pt x="368" y="20"/>
                    </a:lnTo>
                    <a:lnTo>
                      <a:pt x="414" y="20"/>
                    </a:lnTo>
                    <a:lnTo>
                      <a:pt x="440" y="0"/>
                    </a:lnTo>
                    <a:lnTo>
                      <a:pt x="458" y="10"/>
                    </a:lnTo>
                    <a:lnTo>
                      <a:pt x="476" y="56"/>
                    </a:lnTo>
                    <a:lnTo>
                      <a:pt x="464" y="58"/>
                    </a:lnTo>
                    <a:lnTo>
                      <a:pt x="474" y="86"/>
                    </a:lnTo>
                    <a:lnTo>
                      <a:pt x="506" y="84"/>
                    </a:lnTo>
                    <a:lnTo>
                      <a:pt x="520" y="98"/>
                    </a:lnTo>
                    <a:lnTo>
                      <a:pt x="516" y="124"/>
                    </a:lnTo>
                    <a:lnTo>
                      <a:pt x="508" y="130"/>
                    </a:lnTo>
                    <a:lnTo>
                      <a:pt x="518" y="150"/>
                    </a:lnTo>
                    <a:lnTo>
                      <a:pt x="536" y="142"/>
                    </a:lnTo>
                    <a:lnTo>
                      <a:pt x="560" y="154"/>
                    </a:lnTo>
                    <a:lnTo>
                      <a:pt x="594" y="134"/>
                    </a:lnTo>
                    <a:lnTo>
                      <a:pt x="598" y="158"/>
                    </a:lnTo>
                    <a:lnTo>
                      <a:pt x="626" y="160"/>
                    </a:lnTo>
                    <a:lnTo>
                      <a:pt x="676" y="190"/>
                    </a:lnTo>
                    <a:lnTo>
                      <a:pt x="698" y="190"/>
                    </a:lnTo>
                    <a:lnTo>
                      <a:pt x="694" y="216"/>
                    </a:lnTo>
                    <a:lnTo>
                      <a:pt x="666" y="224"/>
                    </a:lnTo>
                    <a:lnTo>
                      <a:pt x="666" y="236"/>
                    </a:lnTo>
                    <a:lnTo>
                      <a:pt x="688" y="262"/>
                    </a:lnTo>
                    <a:lnTo>
                      <a:pt x="674" y="288"/>
                    </a:lnTo>
                    <a:lnTo>
                      <a:pt x="652" y="292"/>
                    </a:lnTo>
                    <a:lnTo>
                      <a:pt x="622" y="308"/>
                    </a:lnTo>
                    <a:lnTo>
                      <a:pt x="620" y="328"/>
                    </a:lnTo>
                    <a:lnTo>
                      <a:pt x="614" y="342"/>
                    </a:lnTo>
                    <a:lnTo>
                      <a:pt x="594" y="340"/>
                    </a:lnTo>
                    <a:lnTo>
                      <a:pt x="576" y="350"/>
                    </a:lnTo>
                    <a:lnTo>
                      <a:pt x="568" y="344"/>
                    </a:lnTo>
                    <a:lnTo>
                      <a:pt x="554" y="358"/>
                    </a:lnTo>
                    <a:lnTo>
                      <a:pt x="544" y="352"/>
                    </a:lnTo>
                    <a:lnTo>
                      <a:pt x="526" y="368"/>
                    </a:lnTo>
                    <a:lnTo>
                      <a:pt x="516" y="362"/>
                    </a:lnTo>
                    <a:lnTo>
                      <a:pt x="500" y="380"/>
                    </a:lnTo>
                    <a:lnTo>
                      <a:pt x="488" y="370"/>
                    </a:lnTo>
                    <a:lnTo>
                      <a:pt x="480" y="386"/>
                    </a:lnTo>
                    <a:lnTo>
                      <a:pt x="490" y="414"/>
                    </a:lnTo>
                    <a:lnTo>
                      <a:pt x="508" y="438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Bulgaria"/>
              <p:cNvSpPr>
                <a:spLocks noChangeAspect="1"/>
              </p:cNvSpPr>
              <p:nvPr/>
            </p:nvSpPr>
            <p:spPr bwMode="gray">
              <a:xfrm>
                <a:off x="4842626" y="4992765"/>
                <a:ext cx="597564" cy="364313"/>
              </a:xfrm>
              <a:custGeom>
                <a:avLst/>
                <a:gdLst>
                  <a:gd name="T0" fmla="*/ 72 w 238"/>
                  <a:gd name="T1" fmla="*/ 142 h 154"/>
                  <a:gd name="T2" fmla="*/ 94 w 238"/>
                  <a:gd name="T3" fmla="*/ 148 h 154"/>
                  <a:gd name="T4" fmla="*/ 108 w 238"/>
                  <a:gd name="T5" fmla="*/ 154 h 154"/>
                  <a:gd name="T6" fmla="*/ 138 w 238"/>
                  <a:gd name="T7" fmla="*/ 152 h 154"/>
                  <a:gd name="T8" fmla="*/ 140 w 238"/>
                  <a:gd name="T9" fmla="*/ 138 h 154"/>
                  <a:gd name="T10" fmla="*/ 146 w 238"/>
                  <a:gd name="T11" fmla="*/ 128 h 154"/>
                  <a:gd name="T12" fmla="*/ 154 w 238"/>
                  <a:gd name="T13" fmla="*/ 136 h 154"/>
                  <a:gd name="T14" fmla="*/ 174 w 238"/>
                  <a:gd name="T15" fmla="*/ 116 h 154"/>
                  <a:gd name="T16" fmla="*/ 190 w 238"/>
                  <a:gd name="T17" fmla="*/ 116 h 154"/>
                  <a:gd name="T18" fmla="*/ 204 w 238"/>
                  <a:gd name="T19" fmla="*/ 118 h 154"/>
                  <a:gd name="T20" fmla="*/ 222 w 238"/>
                  <a:gd name="T21" fmla="*/ 114 h 154"/>
                  <a:gd name="T22" fmla="*/ 214 w 238"/>
                  <a:gd name="T23" fmla="*/ 88 h 154"/>
                  <a:gd name="T24" fmla="*/ 208 w 238"/>
                  <a:gd name="T25" fmla="*/ 84 h 154"/>
                  <a:gd name="T26" fmla="*/ 218 w 238"/>
                  <a:gd name="T27" fmla="*/ 68 h 154"/>
                  <a:gd name="T28" fmla="*/ 222 w 238"/>
                  <a:gd name="T29" fmla="*/ 44 h 154"/>
                  <a:gd name="T30" fmla="*/ 234 w 238"/>
                  <a:gd name="T31" fmla="*/ 42 h 154"/>
                  <a:gd name="T32" fmla="*/ 238 w 238"/>
                  <a:gd name="T33" fmla="*/ 26 h 154"/>
                  <a:gd name="T34" fmla="*/ 216 w 238"/>
                  <a:gd name="T35" fmla="*/ 20 h 154"/>
                  <a:gd name="T36" fmla="*/ 204 w 238"/>
                  <a:gd name="T37" fmla="*/ 4 h 154"/>
                  <a:gd name="T38" fmla="*/ 192 w 238"/>
                  <a:gd name="T39" fmla="*/ 10 h 154"/>
                  <a:gd name="T40" fmla="*/ 180 w 238"/>
                  <a:gd name="T41" fmla="*/ 16 h 154"/>
                  <a:gd name="T42" fmla="*/ 164 w 238"/>
                  <a:gd name="T43" fmla="*/ 16 h 154"/>
                  <a:gd name="T44" fmla="*/ 148 w 238"/>
                  <a:gd name="T45" fmla="*/ 28 h 154"/>
                  <a:gd name="T46" fmla="*/ 112 w 238"/>
                  <a:gd name="T47" fmla="*/ 42 h 154"/>
                  <a:gd name="T48" fmla="*/ 78 w 238"/>
                  <a:gd name="T49" fmla="*/ 36 h 154"/>
                  <a:gd name="T50" fmla="*/ 60 w 238"/>
                  <a:gd name="T51" fmla="*/ 28 h 154"/>
                  <a:gd name="T52" fmla="*/ 28 w 238"/>
                  <a:gd name="T53" fmla="*/ 22 h 154"/>
                  <a:gd name="T54" fmla="*/ 26 w 238"/>
                  <a:gd name="T55" fmla="*/ 4 h 154"/>
                  <a:gd name="T56" fmla="*/ 10 w 238"/>
                  <a:gd name="T57" fmla="*/ 0 h 154"/>
                  <a:gd name="T58" fmla="*/ 6 w 238"/>
                  <a:gd name="T59" fmla="*/ 14 h 154"/>
                  <a:gd name="T60" fmla="*/ 0 w 238"/>
                  <a:gd name="T61" fmla="*/ 20 h 154"/>
                  <a:gd name="T62" fmla="*/ 10 w 238"/>
                  <a:gd name="T63" fmla="*/ 36 h 154"/>
                  <a:gd name="T64" fmla="*/ 20 w 238"/>
                  <a:gd name="T65" fmla="*/ 50 h 154"/>
                  <a:gd name="T66" fmla="*/ 30 w 238"/>
                  <a:gd name="T67" fmla="*/ 62 h 154"/>
                  <a:gd name="T68" fmla="*/ 20 w 238"/>
                  <a:gd name="T69" fmla="*/ 76 h 154"/>
                  <a:gd name="T70" fmla="*/ 10 w 238"/>
                  <a:gd name="T71" fmla="*/ 76 h 154"/>
                  <a:gd name="T72" fmla="*/ 8 w 238"/>
                  <a:gd name="T73" fmla="*/ 86 h 154"/>
                  <a:gd name="T74" fmla="*/ 10 w 238"/>
                  <a:gd name="T75" fmla="*/ 98 h 154"/>
                  <a:gd name="T76" fmla="*/ 12 w 238"/>
                  <a:gd name="T77" fmla="*/ 116 h 154"/>
                  <a:gd name="T78" fmla="*/ 22 w 238"/>
                  <a:gd name="T79" fmla="*/ 124 h 154"/>
                  <a:gd name="T80" fmla="*/ 30 w 238"/>
                  <a:gd name="T81" fmla="*/ 152 h 154"/>
                  <a:gd name="T82" fmla="*/ 52 w 238"/>
                  <a:gd name="T83" fmla="*/ 152 h 154"/>
                  <a:gd name="T84" fmla="*/ 72 w 238"/>
                  <a:gd name="T85" fmla="*/ 1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8" h="154">
                    <a:moveTo>
                      <a:pt x="72" y="142"/>
                    </a:moveTo>
                    <a:lnTo>
                      <a:pt x="94" y="148"/>
                    </a:lnTo>
                    <a:lnTo>
                      <a:pt x="108" y="154"/>
                    </a:lnTo>
                    <a:lnTo>
                      <a:pt x="138" y="152"/>
                    </a:lnTo>
                    <a:lnTo>
                      <a:pt x="140" y="138"/>
                    </a:lnTo>
                    <a:lnTo>
                      <a:pt x="146" y="128"/>
                    </a:lnTo>
                    <a:lnTo>
                      <a:pt x="154" y="136"/>
                    </a:lnTo>
                    <a:lnTo>
                      <a:pt x="174" y="116"/>
                    </a:lnTo>
                    <a:lnTo>
                      <a:pt x="190" y="116"/>
                    </a:lnTo>
                    <a:lnTo>
                      <a:pt x="204" y="118"/>
                    </a:lnTo>
                    <a:lnTo>
                      <a:pt x="222" y="114"/>
                    </a:lnTo>
                    <a:lnTo>
                      <a:pt x="214" y="88"/>
                    </a:lnTo>
                    <a:lnTo>
                      <a:pt x="208" y="84"/>
                    </a:lnTo>
                    <a:lnTo>
                      <a:pt x="218" y="68"/>
                    </a:lnTo>
                    <a:lnTo>
                      <a:pt x="222" y="44"/>
                    </a:lnTo>
                    <a:lnTo>
                      <a:pt x="234" y="42"/>
                    </a:lnTo>
                    <a:lnTo>
                      <a:pt x="238" y="26"/>
                    </a:lnTo>
                    <a:lnTo>
                      <a:pt x="216" y="20"/>
                    </a:lnTo>
                    <a:lnTo>
                      <a:pt x="204" y="4"/>
                    </a:lnTo>
                    <a:lnTo>
                      <a:pt x="192" y="10"/>
                    </a:lnTo>
                    <a:lnTo>
                      <a:pt x="180" y="16"/>
                    </a:lnTo>
                    <a:lnTo>
                      <a:pt x="164" y="16"/>
                    </a:lnTo>
                    <a:lnTo>
                      <a:pt x="148" y="28"/>
                    </a:lnTo>
                    <a:lnTo>
                      <a:pt x="112" y="42"/>
                    </a:lnTo>
                    <a:lnTo>
                      <a:pt x="78" y="36"/>
                    </a:lnTo>
                    <a:lnTo>
                      <a:pt x="60" y="28"/>
                    </a:lnTo>
                    <a:lnTo>
                      <a:pt x="28" y="22"/>
                    </a:lnTo>
                    <a:lnTo>
                      <a:pt x="26" y="4"/>
                    </a:lnTo>
                    <a:lnTo>
                      <a:pt x="10" y="0"/>
                    </a:lnTo>
                    <a:lnTo>
                      <a:pt x="6" y="14"/>
                    </a:lnTo>
                    <a:lnTo>
                      <a:pt x="0" y="20"/>
                    </a:lnTo>
                    <a:lnTo>
                      <a:pt x="10" y="36"/>
                    </a:lnTo>
                    <a:lnTo>
                      <a:pt x="20" y="50"/>
                    </a:lnTo>
                    <a:lnTo>
                      <a:pt x="30" y="62"/>
                    </a:lnTo>
                    <a:lnTo>
                      <a:pt x="20" y="76"/>
                    </a:lnTo>
                    <a:lnTo>
                      <a:pt x="10" y="76"/>
                    </a:lnTo>
                    <a:lnTo>
                      <a:pt x="8" y="86"/>
                    </a:lnTo>
                    <a:lnTo>
                      <a:pt x="10" y="98"/>
                    </a:lnTo>
                    <a:lnTo>
                      <a:pt x="12" y="116"/>
                    </a:lnTo>
                    <a:lnTo>
                      <a:pt x="22" y="124"/>
                    </a:lnTo>
                    <a:lnTo>
                      <a:pt x="30" y="152"/>
                    </a:lnTo>
                    <a:lnTo>
                      <a:pt x="52" y="152"/>
                    </a:lnTo>
                    <a:lnTo>
                      <a:pt x="72" y="142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reece"/>
              <p:cNvSpPr>
                <a:spLocks noChangeAspect="1" noEditPoints="1"/>
              </p:cNvSpPr>
              <p:nvPr/>
            </p:nvSpPr>
            <p:spPr bwMode="gray">
              <a:xfrm>
                <a:off x="4651406" y="5295423"/>
                <a:ext cx="585610" cy="812696"/>
              </a:xfrm>
              <a:custGeom>
                <a:avLst/>
                <a:gdLst>
                  <a:gd name="T0" fmla="*/ 0 w 234"/>
                  <a:gd name="T1" fmla="*/ 118 h 346"/>
                  <a:gd name="T2" fmla="*/ 12 w 234"/>
                  <a:gd name="T3" fmla="*/ 96 h 346"/>
                  <a:gd name="T4" fmla="*/ 38 w 234"/>
                  <a:gd name="T5" fmla="*/ 72 h 346"/>
                  <a:gd name="T6" fmla="*/ 44 w 234"/>
                  <a:gd name="T7" fmla="*/ 62 h 346"/>
                  <a:gd name="T8" fmla="*/ 82 w 234"/>
                  <a:gd name="T9" fmla="*/ 38 h 346"/>
                  <a:gd name="T10" fmla="*/ 108 w 234"/>
                  <a:gd name="T11" fmla="*/ 24 h 346"/>
                  <a:gd name="T12" fmla="*/ 150 w 234"/>
                  <a:gd name="T13" fmla="*/ 14 h 346"/>
                  <a:gd name="T14" fmla="*/ 186 w 234"/>
                  <a:gd name="T15" fmla="*/ 26 h 346"/>
                  <a:gd name="T16" fmla="*/ 218 w 234"/>
                  <a:gd name="T17" fmla="*/ 10 h 346"/>
                  <a:gd name="T18" fmla="*/ 232 w 234"/>
                  <a:gd name="T19" fmla="*/ 8 h 346"/>
                  <a:gd name="T20" fmla="*/ 216 w 234"/>
                  <a:gd name="T21" fmla="*/ 54 h 346"/>
                  <a:gd name="T22" fmla="*/ 162 w 234"/>
                  <a:gd name="T23" fmla="*/ 48 h 346"/>
                  <a:gd name="T24" fmla="*/ 134 w 234"/>
                  <a:gd name="T25" fmla="*/ 66 h 346"/>
                  <a:gd name="T26" fmla="*/ 136 w 234"/>
                  <a:gd name="T27" fmla="*/ 86 h 346"/>
                  <a:gd name="T28" fmla="*/ 122 w 234"/>
                  <a:gd name="T29" fmla="*/ 96 h 346"/>
                  <a:gd name="T30" fmla="*/ 100 w 234"/>
                  <a:gd name="T31" fmla="*/ 86 h 346"/>
                  <a:gd name="T32" fmla="*/ 88 w 234"/>
                  <a:gd name="T33" fmla="*/ 94 h 346"/>
                  <a:gd name="T34" fmla="*/ 106 w 234"/>
                  <a:gd name="T35" fmla="*/ 130 h 346"/>
                  <a:gd name="T36" fmla="*/ 116 w 234"/>
                  <a:gd name="T37" fmla="*/ 146 h 346"/>
                  <a:gd name="T38" fmla="*/ 130 w 234"/>
                  <a:gd name="T39" fmla="*/ 168 h 346"/>
                  <a:gd name="T40" fmla="*/ 158 w 234"/>
                  <a:gd name="T41" fmla="*/ 200 h 346"/>
                  <a:gd name="T42" fmla="*/ 142 w 234"/>
                  <a:gd name="T43" fmla="*/ 216 h 346"/>
                  <a:gd name="T44" fmla="*/ 106 w 234"/>
                  <a:gd name="T45" fmla="*/ 198 h 346"/>
                  <a:gd name="T46" fmla="*/ 120 w 234"/>
                  <a:gd name="T47" fmla="*/ 236 h 346"/>
                  <a:gd name="T48" fmla="*/ 106 w 234"/>
                  <a:gd name="T49" fmla="*/ 248 h 346"/>
                  <a:gd name="T50" fmla="*/ 90 w 234"/>
                  <a:gd name="T51" fmla="*/ 258 h 346"/>
                  <a:gd name="T52" fmla="*/ 70 w 234"/>
                  <a:gd name="T53" fmla="*/ 254 h 346"/>
                  <a:gd name="T54" fmla="*/ 48 w 234"/>
                  <a:gd name="T55" fmla="*/ 248 h 346"/>
                  <a:gd name="T56" fmla="*/ 36 w 234"/>
                  <a:gd name="T57" fmla="*/ 206 h 346"/>
                  <a:gd name="T58" fmla="*/ 58 w 234"/>
                  <a:gd name="T59" fmla="*/ 194 h 346"/>
                  <a:gd name="T60" fmla="*/ 94 w 234"/>
                  <a:gd name="T61" fmla="*/ 204 h 346"/>
                  <a:gd name="T62" fmla="*/ 82 w 234"/>
                  <a:gd name="T63" fmla="*/ 184 h 346"/>
                  <a:gd name="T64" fmla="*/ 46 w 234"/>
                  <a:gd name="T65" fmla="*/ 178 h 346"/>
                  <a:gd name="T66" fmla="*/ 16 w 234"/>
                  <a:gd name="T67" fmla="*/ 158 h 346"/>
                  <a:gd name="T68" fmla="*/ 0 w 234"/>
                  <a:gd name="T69" fmla="*/ 132 h 346"/>
                  <a:gd name="T70" fmla="*/ 160 w 234"/>
                  <a:gd name="T71" fmla="*/ 338 h 346"/>
                  <a:gd name="T72" fmla="*/ 226 w 234"/>
                  <a:gd name="T73" fmla="*/ 342 h 346"/>
                  <a:gd name="T74" fmla="*/ 210 w 234"/>
                  <a:gd name="T75" fmla="*/ 332 h 346"/>
                  <a:gd name="T76" fmla="*/ 168 w 234"/>
                  <a:gd name="T77" fmla="*/ 322 h 346"/>
                  <a:gd name="T78" fmla="*/ 150 w 234"/>
                  <a:gd name="T79" fmla="*/ 320 h 346"/>
                  <a:gd name="T80" fmla="*/ 130 w 234"/>
                  <a:gd name="T81" fmla="*/ 33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4" h="346">
                    <a:moveTo>
                      <a:pt x="0" y="132"/>
                    </a:moveTo>
                    <a:lnTo>
                      <a:pt x="0" y="118"/>
                    </a:lnTo>
                    <a:lnTo>
                      <a:pt x="12" y="106"/>
                    </a:lnTo>
                    <a:lnTo>
                      <a:pt x="12" y="96"/>
                    </a:lnTo>
                    <a:lnTo>
                      <a:pt x="24" y="80"/>
                    </a:lnTo>
                    <a:lnTo>
                      <a:pt x="38" y="72"/>
                    </a:lnTo>
                    <a:lnTo>
                      <a:pt x="38" y="54"/>
                    </a:lnTo>
                    <a:lnTo>
                      <a:pt x="44" y="62"/>
                    </a:lnTo>
                    <a:lnTo>
                      <a:pt x="62" y="48"/>
                    </a:lnTo>
                    <a:lnTo>
                      <a:pt x="82" y="38"/>
                    </a:lnTo>
                    <a:lnTo>
                      <a:pt x="98" y="28"/>
                    </a:lnTo>
                    <a:lnTo>
                      <a:pt x="108" y="24"/>
                    </a:lnTo>
                    <a:lnTo>
                      <a:pt x="130" y="24"/>
                    </a:lnTo>
                    <a:lnTo>
                      <a:pt x="150" y="14"/>
                    </a:lnTo>
                    <a:lnTo>
                      <a:pt x="172" y="20"/>
                    </a:lnTo>
                    <a:lnTo>
                      <a:pt x="186" y="26"/>
                    </a:lnTo>
                    <a:lnTo>
                      <a:pt x="216" y="24"/>
                    </a:lnTo>
                    <a:lnTo>
                      <a:pt x="218" y="10"/>
                    </a:lnTo>
                    <a:lnTo>
                      <a:pt x="224" y="0"/>
                    </a:lnTo>
                    <a:lnTo>
                      <a:pt x="232" y="8"/>
                    </a:lnTo>
                    <a:lnTo>
                      <a:pt x="230" y="28"/>
                    </a:lnTo>
                    <a:lnTo>
                      <a:pt x="216" y="54"/>
                    </a:lnTo>
                    <a:lnTo>
                      <a:pt x="188" y="46"/>
                    </a:lnTo>
                    <a:lnTo>
                      <a:pt x="162" y="48"/>
                    </a:lnTo>
                    <a:lnTo>
                      <a:pt x="142" y="58"/>
                    </a:lnTo>
                    <a:lnTo>
                      <a:pt x="134" y="66"/>
                    </a:lnTo>
                    <a:lnTo>
                      <a:pt x="154" y="84"/>
                    </a:lnTo>
                    <a:lnTo>
                      <a:pt x="136" y="86"/>
                    </a:lnTo>
                    <a:lnTo>
                      <a:pt x="138" y="96"/>
                    </a:lnTo>
                    <a:lnTo>
                      <a:pt x="122" y="96"/>
                    </a:lnTo>
                    <a:lnTo>
                      <a:pt x="112" y="88"/>
                    </a:lnTo>
                    <a:lnTo>
                      <a:pt x="100" y="86"/>
                    </a:lnTo>
                    <a:lnTo>
                      <a:pt x="90" y="76"/>
                    </a:lnTo>
                    <a:lnTo>
                      <a:pt x="88" y="94"/>
                    </a:lnTo>
                    <a:lnTo>
                      <a:pt x="98" y="110"/>
                    </a:lnTo>
                    <a:lnTo>
                      <a:pt x="106" y="130"/>
                    </a:lnTo>
                    <a:lnTo>
                      <a:pt x="102" y="146"/>
                    </a:lnTo>
                    <a:lnTo>
                      <a:pt x="116" y="146"/>
                    </a:lnTo>
                    <a:lnTo>
                      <a:pt x="122" y="160"/>
                    </a:lnTo>
                    <a:lnTo>
                      <a:pt x="130" y="168"/>
                    </a:lnTo>
                    <a:lnTo>
                      <a:pt x="146" y="174"/>
                    </a:lnTo>
                    <a:lnTo>
                      <a:pt x="158" y="200"/>
                    </a:lnTo>
                    <a:lnTo>
                      <a:pt x="140" y="198"/>
                    </a:lnTo>
                    <a:lnTo>
                      <a:pt x="142" y="216"/>
                    </a:lnTo>
                    <a:lnTo>
                      <a:pt x="128" y="200"/>
                    </a:lnTo>
                    <a:lnTo>
                      <a:pt x="106" y="198"/>
                    </a:lnTo>
                    <a:lnTo>
                      <a:pt x="116" y="218"/>
                    </a:lnTo>
                    <a:lnTo>
                      <a:pt x="120" y="236"/>
                    </a:lnTo>
                    <a:lnTo>
                      <a:pt x="106" y="234"/>
                    </a:lnTo>
                    <a:lnTo>
                      <a:pt x="106" y="248"/>
                    </a:lnTo>
                    <a:lnTo>
                      <a:pt x="112" y="272"/>
                    </a:lnTo>
                    <a:lnTo>
                      <a:pt x="90" y="258"/>
                    </a:lnTo>
                    <a:lnTo>
                      <a:pt x="84" y="274"/>
                    </a:lnTo>
                    <a:lnTo>
                      <a:pt x="70" y="254"/>
                    </a:lnTo>
                    <a:lnTo>
                      <a:pt x="60" y="264"/>
                    </a:lnTo>
                    <a:lnTo>
                      <a:pt x="48" y="248"/>
                    </a:lnTo>
                    <a:lnTo>
                      <a:pt x="48" y="230"/>
                    </a:lnTo>
                    <a:lnTo>
                      <a:pt x="36" y="206"/>
                    </a:lnTo>
                    <a:lnTo>
                      <a:pt x="44" y="194"/>
                    </a:lnTo>
                    <a:lnTo>
                      <a:pt x="58" y="194"/>
                    </a:lnTo>
                    <a:lnTo>
                      <a:pt x="68" y="190"/>
                    </a:lnTo>
                    <a:lnTo>
                      <a:pt x="94" y="204"/>
                    </a:lnTo>
                    <a:lnTo>
                      <a:pt x="102" y="194"/>
                    </a:lnTo>
                    <a:lnTo>
                      <a:pt x="82" y="184"/>
                    </a:lnTo>
                    <a:lnTo>
                      <a:pt x="52" y="182"/>
                    </a:lnTo>
                    <a:lnTo>
                      <a:pt x="46" y="178"/>
                    </a:lnTo>
                    <a:lnTo>
                      <a:pt x="36" y="184"/>
                    </a:lnTo>
                    <a:lnTo>
                      <a:pt x="16" y="158"/>
                    </a:lnTo>
                    <a:lnTo>
                      <a:pt x="18" y="148"/>
                    </a:lnTo>
                    <a:lnTo>
                      <a:pt x="0" y="132"/>
                    </a:lnTo>
                    <a:close/>
                    <a:moveTo>
                      <a:pt x="130" y="330"/>
                    </a:moveTo>
                    <a:lnTo>
                      <a:pt x="160" y="338"/>
                    </a:lnTo>
                    <a:lnTo>
                      <a:pt x="170" y="346"/>
                    </a:lnTo>
                    <a:lnTo>
                      <a:pt x="226" y="342"/>
                    </a:lnTo>
                    <a:lnTo>
                      <a:pt x="234" y="324"/>
                    </a:lnTo>
                    <a:lnTo>
                      <a:pt x="210" y="332"/>
                    </a:lnTo>
                    <a:lnTo>
                      <a:pt x="210" y="324"/>
                    </a:lnTo>
                    <a:lnTo>
                      <a:pt x="168" y="322"/>
                    </a:lnTo>
                    <a:lnTo>
                      <a:pt x="158" y="328"/>
                    </a:lnTo>
                    <a:lnTo>
                      <a:pt x="150" y="320"/>
                    </a:lnTo>
                    <a:lnTo>
                      <a:pt x="126" y="318"/>
                    </a:lnTo>
                    <a:lnTo>
                      <a:pt x="130" y="33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Cyprus"/>
              <p:cNvSpPr>
                <a:spLocks noChangeAspect="1"/>
              </p:cNvSpPr>
              <p:nvPr/>
            </p:nvSpPr>
            <p:spPr bwMode="gray">
              <a:xfrm>
                <a:off x="5780798" y="6024044"/>
                <a:ext cx="221098" cy="123306"/>
              </a:xfrm>
              <a:custGeom>
                <a:avLst/>
                <a:gdLst>
                  <a:gd name="T0" fmla="*/ 2 w 88"/>
                  <a:gd name="T1" fmla="*/ 36 h 52"/>
                  <a:gd name="T2" fmla="*/ 24 w 88"/>
                  <a:gd name="T3" fmla="*/ 28 h 52"/>
                  <a:gd name="T4" fmla="*/ 44 w 88"/>
                  <a:gd name="T5" fmla="*/ 24 h 52"/>
                  <a:gd name="T6" fmla="*/ 84 w 88"/>
                  <a:gd name="T7" fmla="*/ 0 h 52"/>
                  <a:gd name="T8" fmla="*/ 88 w 88"/>
                  <a:gd name="T9" fmla="*/ 8 h 52"/>
                  <a:gd name="T10" fmla="*/ 68 w 88"/>
                  <a:gd name="T11" fmla="*/ 24 h 52"/>
                  <a:gd name="T12" fmla="*/ 72 w 88"/>
                  <a:gd name="T13" fmla="*/ 36 h 52"/>
                  <a:gd name="T14" fmla="*/ 48 w 88"/>
                  <a:gd name="T15" fmla="*/ 42 h 52"/>
                  <a:gd name="T16" fmla="*/ 38 w 88"/>
                  <a:gd name="T17" fmla="*/ 52 h 52"/>
                  <a:gd name="T18" fmla="*/ 0 w 88"/>
                  <a:gd name="T19" fmla="*/ 46 h 52"/>
                  <a:gd name="T20" fmla="*/ 2 w 88"/>
                  <a:gd name="T21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52">
                    <a:moveTo>
                      <a:pt x="2" y="36"/>
                    </a:moveTo>
                    <a:lnTo>
                      <a:pt x="24" y="28"/>
                    </a:lnTo>
                    <a:lnTo>
                      <a:pt x="44" y="24"/>
                    </a:lnTo>
                    <a:lnTo>
                      <a:pt x="84" y="0"/>
                    </a:lnTo>
                    <a:lnTo>
                      <a:pt x="88" y="8"/>
                    </a:lnTo>
                    <a:lnTo>
                      <a:pt x="68" y="24"/>
                    </a:lnTo>
                    <a:lnTo>
                      <a:pt x="72" y="36"/>
                    </a:lnTo>
                    <a:lnTo>
                      <a:pt x="48" y="42"/>
                    </a:lnTo>
                    <a:lnTo>
                      <a:pt x="38" y="52"/>
                    </a:lnTo>
                    <a:lnTo>
                      <a:pt x="0" y="46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Malta"/>
              <p:cNvSpPr>
                <a:spLocks noChangeAspect="1"/>
              </p:cNvSpPr>
              <p:nvPr/>
            </p:nvSpPr>
            <p:spPr bwMode="gray">
              <a:xfrm>
                <a:off x="4053843" y="6018443"/>
                <a:ext cx="47805" cy="33630"/>
              </a:xfrm>
              <a:custGeom>
                <a:avLst/>
                <a:gdLst>
                  <a:gd name="T0" fmla="*/ 0 w 20"/>
                  <a:gd name="T1" fmla="*/ 0 h 16"/>
                  <a:gd name="T2" fmla="*/ 10 w 20"/>
                  <a:gd name="T3" fmla="*/ 0 h 16"/>
                  <a:gd name="T4" fmla="*/ 20 w 20"/>
                  <a:gd name="T5" fmla="*/ 4 h 16"/>
                  <a:gd name="T6" fmla="*/ 16 w 20"/>
                  <a:gd name="T7" fmla="*/ 16 h 16"/>
                  <a:gd name="T8" fmla="*/ 2 w 20"/>
                  <a:gd name="T9" fmla="*/ 12 h 16"/>
                  <a:gd name="T10" fmla="*/ 0 w 2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lnTo>
                      <a:pt x="10" y="0"/>
                    </a:lnTo>
                    <a:lnTo>
                      <a:pt x="20" y="4"/>
                    </a:lnTo>
                    <a:lnTo>
                      <a:pt x="16" y="16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Andorra"/>
              <p:cNvSpPr>
                <a:spLocks noChangeAspect="1"/>
              </p:cNvSpPr>
              <p:nvPr/>
            </p:nvSpPr>
            <p:spPr bwMode="gray">
              <a:xfrm>
                <a:off x="2864697" y="5177722"/>
                <a:ext cx="65730" cy="61651"/>
              </a:xfrm>
              <a:custGeom>
                <a:avLst/>
                <a:gdLst>
                  <a:gd name="T0" fmla="*/ 26 w 26"/>
                  <a:gd name="T1" fmla="*/ 16 h 26"/>
                  <a:gd name="T2" fmla="*/ 22 w 26"/>
                  <a:gd name="T3" fmla="*/ 6 h 26"/>
                  <a:gd name="T4" fmla="*/ 4 w 26"/>
                  <a:gd name="T5" fmla="*/ 0 h 26"/>
                  <a:gd name="T6" fmla="*/ 4 w 26"/>
                  <a:gd name="T7" fmla="*/ 8 h 26"/>
                  <a:gd name="T8" fmla="*/ 0 w 26"/>
                  <a:gd name="T9" fmla="*/ 18 h 26"/>
                  <a:gd name="T10" fmla="*/ 14 w 26"/>
                  <a:gd name="T11" fmla="*/ 26 h 26"/>
                  <a:gd name="T12" fmla="*/ 26 w 26"/>
                  <a:gd name="T1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6" y="16"/>
                    </a:moveTo>
                    <a:lnTo>
                      <a:pt x="22" y="6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0" y="18"/>
                    </a:lnTo>
                    <a:lnTo>
                      <a:pt x="14" y="26"/>
                    </a:lnTo>
                    <a:lnTo>
                      <a:pt x="26" y="1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Spain"/>
              <p:cNvSpPr>
                <a:spLocks noChangeAspect="1" noEditPoints="1"/>
              </p:cNvSpPr>
              <p:nvPr/>
            </p:nvSpPr>
            <p:spPr bwMode="gray">
              <a:xfrm>
                <a:off x="1842864" y="5065626"/>
                <a:ext cx="1350490" cy="930398"/>
              </a:xfrm>
              <a:custGeom>
                <a:avLst/>
                <a:gdLst>
                  <a:gd name="T0" fmla="*/ 308 w 540"/>
                  <a:gd name="T1" fmla="*/ 26 h 398"/>
                  <a:gd name="T2" fmla="*/ 330 w 540"/>
                  <a:gd name="T3" fmla="*/ 38 h 398"/>
                  <a:gd name="T4" fmla="*/ 362 w 540"/>
                  <a:gd name="T5" fmla="*/ 54 h 398"/>
                  <a:gd name="T6" fmla="*/ 414 w 540"/>
                  <a:gd name="T7" fmla="*/ 48 h 398"/>
                  <a:gd name="T8" fmla="*/ 410 w 540"/>
                  <a:gd name="T9" fmla="*/ 66 h 398"/>
                  <a:gd name="T10" fmla="*/ 436 w 540"/>
                  <a:gd name="T11" fmla="*/ 64 h 398"/>
                  <a:gd name="T12" fmla="*/ 486 w 540"/>
                  <a:gd name="T13" fmla="*/ 60 h 398"/>
                  <a:gd name="T14" fmla="*/ 486 w 540"/>
                  <a:gd name="T15" fmla="*/ 82 h 398"/>
                  <a:gd name="T16" fmla="*/ 452 w 540"/>
                  <a:gd name="T17" fmla="*/ 124 h 398"/>
                  <a:gd name="T18" fmla="*/ 392 w 540"/>
                  <a:gd name="T19" fmla="*/ 152 h 398"/>
                  <a:gd name="T20" fmla="*/ 376 w 540"/>
                  <a:gd name="T21" fmla="*/ 184 h 398"/>
                  <a:gd name="T22" fmla="*/ 352 w 540"/>
                  <a:gd name="T23" fmla="*/ 244 h 398"/>
                  <a:gd name="T24" fmla="*/ 350 w 540"/>
                  <a:gd name="T25" fmla="*/ 278 h 398"/>
                  <a:gd name="T26" fmla="*/ 332 w 540"/>
                  <a:gd name="T27" fmla="*/ 328 h 398"/>
                  <a:gd name="T28" fmla="*/ 290 w 540"/>
                  <a:gd name="T29" fmla="*/ 340 h 398"/>
                  <a:gd name="T30" fmla="*/ 282 w 540"/>
                  <a:gd name="T31" fmla="*/ 364 h 398"/>
                  <a:gd name="T32" fmla="*/ 254 w 540"/>
                  <a:gd name="T33" fmla="*/ 364 h 398"/>
                  <a:gd name="T34" fmla="*/ 214 w 540"/>
                  <a:gd name="T35" fmla="*/ 362 h 398"/>
                  <a:gd name="T36" fmla="*/ 184 w 540"/>
                  <a:gd name="T37" fmla="*/ 370 h 398"/>
                  <a:gd name="T38" fmla="*/ 158 w 540"/>
                  <a:gd name="T39" fmla="*/ 390 h 398"/>
                  <a:gd name="T40" fmla="*/ 132 w 540"/>
                  <a:gd name="T41" fmla="*/ 384 h 398"/>
                  <a:gd name="T42" fmla="*/ 118 w 540"/>
                  <a:gd name="T43" fmla="*/ 366 h 398"/>
                  <a:gd name="T44" fmla="*/ 110 w 540"/>
                  <a:gd name="T45" fmla="*/ 354 h 398"/>
                  <a:gd name="T46" fmla="*/ 84 w 540"/>
                  <a:gd name="T47" fmla="*/ 338 h 398"/>
                  <a:gd name="T48" fmla="*/ 76 w 540"/>
                  <a:gd name="T49" fmla="*/ 306 h 398"/>
                  <a:gd name="T50" fmla="*/ 84 w 540"/>
                  <a:gd name="T51" fmla="*/ 278 h 398"/>
                  <a:gd name="T52" fmla="*/ 92 w 540"/>
                  <a:gd name="T53" fmla="*/ 256 h 398"/>
                  <a:gd name="T54" fmla="*/ 68 w 540"/>
                  <a:gd name="T55" fmla="*/ 218 h 398"/>
                  <a:gd name="T56" fmla="*/ 90 w 540"/>
                  <a:gd name="T57" fmla="*/ 204 h 398"/>
                  <a:gd name="T58" fmla="*/ 94 w 540"/>
                  <a:gd name="T59" fmla="*/ 166 h 398"/>
                  <a:gd name="T60" fmla="*/ 100 w 540"/>
                  <a:gd name="T61" fmla="*/ 136 h 398"/>
                  <a:gd name="T62" fmla="*/ 106 w 540"/>
                  <a:gd name="T63" fmla="*/ 96 h 398"/>
                  <a:gd name="T64" fmla="*/ 64 w 540"/>
                  <a:gd name="T65" fmla="*/ 90 h 398"/>
                  <a:gd name="T66" fmla="*/ 40 w 540"/>
                  <a:gd name="T67" fmla="*/ 78 h 398"/>
                  <a:gd name="T68" fmla="*/ 16 w 540"/>
                  <a:gd name="T69" fmla="*/ 76 h 398"/>
                  <a:gd name="T70" fmla="*/ 12 w 540"/>
                  <a:gd name="T71" fmla="*/ 42 h 398"/>
                  <a:gd name="T72" fmla="*/ 0 w 540"/>
                  <a:gd name="T73" fmla="*/ 26 h 398"/>
                  <a:gd name="T74" fmla="*/ 34 w 540"/>
                  <a:gd name="T75" fmla="*/ 8 h 398"/>
                  <a:gd name="T76" fmla="*/ 102 w 540"/>
                  <a:gd name="T77" fmla="*/ 2 h 398"/>
                  <a:gd name="T78" fmla="*/ 170 w 540"/>
                  <a:gd name="T79" fmla="*/ 6 h 398"/>
                  <a:gd name="T80" fmla="*/ 228 w 540"/>
                  <a:gd name="T81" fmla="*/ 8 h 398"/>
                  <a:gd name="T82" fmla="*/ 280 w 540"/>
                  <a:gd name="T83" fmla="*/ 20 h 398"/>
                  <a:gd name="T84" fmla="*/ 492 w 540"/>
                  <a:gd name="T85" fmla="*/ 238 h 398"/>
                  <a:gd name="T86" fmla="*/ 502 w 540"/>
                  <a:gd name="T87" fmla="*/ 218 h 398"/>
                  <a:gd name="T88" fmla="*/ 472 w 540"/>
                  <a:gd name="T89" fmla="*/ 214 h 398"/>
                  <a:gd name="T90" fmla="*/ 492 w 540"/>
                  <a:gd name="T91" fmla="*/ 238 h 398"/>
                  <a:gd name="T92" fmla="*/ 424 w 540"/>
                  <a:gd name="T93" fmla="*/ 256 h 398"/>
                  <a:gd name="T94" fmla="*/ 406 w 540"/>
                  <a:gd name="T95" fmla="*/ 260 h 398"/>
                  <a:gd name="T96" fmla="*/ 534 w 540"/>
                  <a:gd name="T97" fmla="*/ 208 h 398"/>
                  <a:gd name="T98" fmla="*/ 526 w 540"/>
                  <a:gd name="T99" fmla="*/ 188 h 398"/>
                  <a:gd name="T100" fmla="*/ 534 w 540"/>
                  <a:gd name="T101" fmla="*/ 20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0" h="398">
                    <a:moveTo>
                      <a:pt x="298" y="16"/>
                    </a:moveTo>
                    <a:lnTo>
                      <a:pt x="308" y="26"/>
                    </a:lnTo>
                    <a:lnTo>
                      <a:pt x="316" y="34"/>
                    </a:lnTo>
                    <a:lnTo>
                      <a:pt x="330" y="38"/>
                    </a:lnTo>
                    <a:lnTo>
                      <a:pt x="344" y="48"/>
                    </a:lnTo>
                    <a:lnTo>
                      <a:pt x="362" y="54"/>
                    </a:lnTo>
                    <a:lnTo>
                      <a:pt x="390" y="48"/>
                    </a:lnTo>
                    <a:lnTo>
                      <a:pt x="414" y="48"/>
                    </a:lnTo>
                    <a:lnTo>
                      <a:pt x="414" y="56"/>
                    </a:lnTo>
                    <a:lnTo>
                      <a:pt x="410" y="66"/>
                    </a:lnTo>
                    <a:lnTo>
                      <a:pt x="424" y="74"/>
                    </a:lnTo>
                    <a:lnTo>
                      <a:pt x="436" y="64"/>
                    </a:lnTo>
                    <a:lnTo>
                      <a:pt x="460" y="64"/>
                    </a:lnTo>
                    <a:lnTo>
                      <a:pt x="486" y="60"/>
                    </a:lnTo>
                    <a:lnTo>
                      <a:pt x="492" y="72"/>
                    </a:lnTo>
                    <a:lnTo>
                      <a:pt x="486" y="82"/>
                    </a:lnTo>
                    <a:lnTo>
                      <a:pt x="484" y="98"/>
                    </a:lnTo>
                    <a:lnTo>
                      <a:pt x="452" y="124"/>
                    </a:lnTo>
                    <a:lnTo>
                      <a:pt x="436" y="126"/>
                    </a:lnTo>
                    <a:lnTo>
                      <a:pt x="392" y="152"/>
                    </a:lnTo>
                    <a:lnTo>
                      <a:pt x="394" y="166"/>
                    </a:lnTo>
                    <a:lnTo>
                      <a:pt x="376" y="184"/>
                    </a:lnTo>
                    <a:lnTo>
                      <a:pt x="352" y="222"/>
                    </a:lnTo>
                    <a:lnTo>
                      <a:pt x="352" y="244"/>
                    </a:lnTo>
                    <a:lnTo>
                      <a:pt x="366" y="266"/>
                    </a:lnTo>
                    <a:lnTo>
                      <a:pt x="350" y="278"/>
                    </a:lnTo>
                    <a:lnTo>
                      <a:pt x="336" y="302"/>
                    </a:lnTo>
                    <a:lnTo>
                      <a:pt x="332" y="328"/>
                    </a:lnTo>
                    <a:lnTo>
                      <a:pt x="312" y="330"/>
                    </a:lnTo>
                    <a:lnTo>
                      <a:pt x="290" y="340"/>
                    </a:lnTo>
                    <a:lnTo>
                      <a:pt x="290" y="356"/>
                    </a:lnTo>
                    <a:lnTo>
                      <a:pt x="282" y="364"/>
                    </a:lnTo>
                    <a:lnTo>
                      <a:pt x="272" y="354"/>
                    </a:lnTo>
                    <a:lnTo>
                      <a:pt x="254" y="364"/>
                    </a:lnTo>
                    <a:lnTo>
                      <a:pt x="240" y="362"/>
                    </a:lnTo>
                    <a:lnTo>
                      <a:pt x="214" y="362"/>
                    </a:lnTo>
                    <a:lnTo>
                      <a:pt x="198" y="360"/>
                    </a:lnTo>
                    <a:lnTo>
                      <a:pt x="184" y="370"/>
                    </a:lnTo>
                    <a:lnTo>
                      <a:pt x="164" y="374"/>
                    </a:lnTo>
                    <a:lnTo>
                      <a:pt x="158" y="390"/>
                    </a:lnTo>
                    <a:lnTo>
                      <a:pt x="144" y="398"/>
                    </a:lnTo>
                    <a:lnTo>
                      <a:pt x="132" y="384"/>
                    </a:lnTo>
                    <a:lnTo>
                      <a:pt x="122" y="380"/>
                    </a:lnTo>
                    <a:lnTo>
                      <a:pt x="118" y="366"/>
                    </a:lnTo>
                    <a:lnTo>
                      <a:pt x="112" y="364"/>
                    </a:lnTo>
                    <a:lnTo>
                      <a:pt x="110" y="354"/>
                    </a:lnTo>
                    <a:lnTo>
                      <a:pt x="98" y="338"/>
                    </a:lnTo>
                    <a:lnTo>
                      <a:pt x="84" y="338"/>
                    </a:lnTo>
                    <a:lnTo>
                      <a:pt x="74" y="332"/>
                    </a:lnTo>
                    <a:lnTo>
                      <a:pt x="76" y="306"/>
                    </a:lnTo>
                    <a:lnTo>
                      <a:pt x="92" y="292"/>
                    </a:lnTo>
                    <a:lnTo>
                      <a:pt x="84" y="278"/>
                    </a:lnTo>
                    <a:lnTo>
                      <a:pt x="84" y="264"/>
                    </a:lnTo>
                    <a:lnTo>
                      <a:pt x="92" y="256"/>
                    </a:lnTo>
                    <a:lnTo>
                      <a:pt x="76" y="238"/>
                    </a:lnTo>
                    <a:lnTo>
                      <a:pt x="68" y="218"/>
                    </a:lnTo>
                    <a:lnTo>
                      <a:pt x="84" y="216"/>
                    </a:lnTo>
                    <a:lnTo>
                      <a:pt x="90" y="204"/>
                    </a:lnTo>
                    <a:lnTo>
                      <a:pt x="86" y="188"/>
                    </a:lnTo>
                    <a:lnTo>
                      <a:pt x="94" y="166"/>
                    </a:lnTo>
                    <a:lnTo>
                      <a:pt x="94" y="148"/>
                    </a:lnTo>
                    <a:lnTo>
                      <a:pt x="100" y="136"/>
                    </a:lnTo>
                    <a:lnTo>
                      <a:pt x="122" y="114"/>
                    </a:lnTo>
                    <a:lnTo>
                      <a:pt x="106" y="96"/>
                    </a:lnTo>
                    <a:lnTo>
                      <a:pt x="84" y="90"/>
                    </a:lnTo>
                    <a:lnTo>
                      <a:pt x="64" y="90"/>
                    </a:lnTo>
                    <a:lnTo>
                      <a:pt x="48" y="90"/>
                    </a:lnTo>
                    <a:lnTo>
                      <a:pt x="40" y="78"/>
                    </a:lnTo>
                    <a:lnTo>
                      <a:pt x="18" y="92"/>
                    </a:lnTo>
                    <a:lnTo>
                      <a:pt x="16" y="76"/>
                    </a:lnTo>
                    <a:lnTo>
                      <a:pt x="10" y="62"/>
                    </a:lnTo>
                    <a:lnTo>
                      <a:pt x="12" y="42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10" y="10"/>
                    </a:lnTo>
                    <a:lnTo>
                      <a:pt x="34" y="8"/>
                    </a:lnTo>
                    <a:lnTo>
                      <a:pt x="48" y="0"/>
                    </a:lnTo>
                    <a:lnTo>
                      <a:pt x="102" y="2"/>
                    </a:lnTo>
                    <a:lnTo>
                      <a:pt x="136" y="0"/>
                    </a:lnTo>
                    <a:lnTo>
                      <a:pt x="170" y="6"/>
                    </a:lnTo>
                    <a:lnTo>
                      <a:pt x="192" y="10"/>
                    </a:lnTo>
                    <a:lnTo>
                      <a:pt x="228" y="8"/>
                    </a:lnTo>
                    <a:lnTo>
                      <a:pt x="256" y="14"/>
                    </a:lnTo>
                    <a:lnTo>
                      <a:pt x="280" y="20"/>
                    </a:lnTo>
                    <a:lnTo>
                      <a:pt x="298" y="16"/>
                    </a:lnTo>
                    <a:close/>
                    <a:moveTo>
                      <a:pt x="492" y="238"/>
                    </a:moveTo>
                    <a:lnTo>
                      <a:pt x="496" y="226"/>
                    </a:lnTo>
                    <a:lnTo>
                      <a:pt x="502" y="218"/>
                    </a:lnTo>
                    <a:lnTo>
                      <a:pt x="492" y="204"/>
                    </a:lnTo>
                    <a:lnTo>
                      <a:pt x="472" y="214"/>
                    </a:lnTo>
                    <a:lnTo>
                      <a:pt x="458" y="228"/>
                    </a:lnTo>
                    <a:lnTo>
                      <a:pt x="492" y="238"/>
                    </a:lnTo>
                    <a:close/>
                    <a:moveTo>
                      <a:pt x="420" y="268"/>
                    </a:moveTo>
                    <a:lnTo>
                      <a:pt x="424" y="256"/>
                    </a:lnTo>
                    <a:lnTo>
                      <a:pt x="420" y="244"/>
                    </a:lnTo>
                    <a:lnTo>
                      <a:pt x="406" y="260"/>
                    </a:lnTo>
                    <a:lnTo>
                      <a:pt x="420" y="268"/>
                    </a:lnTo>
                    <a:close/>
                    <a:moveTo>
                      <a:pt x="534" y="208"/>
                    </a:moveTo>
                    <a:lnTo>
                      <a:pt x="540" y="200"/>
                    </a:lnTo>
                    <a:lnTo>
                      <a:pt x="526" y="188"/>
                    </a:lnTo>
                    <a:lnTo>
                      <a:pt x="514" y="200"/>
                    </a:lnTo>
                    <a:lnTo>
                      <a:pt x="534" y="208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Portugal"/>
              <p:cNvSpPr>
                <a:spLocks noChangeAspect="1"/>
              </p:cNvSpPr>
              <p:nvPr/>
            </p:nvSpPr>
            <p:spPr bwMode="gray">
              <a:xfrm>
                <a:off x="1836891" y="5244982"/>
                <a:ext cx="310730" cy="627736"/>
              </a:xfrm>
              <a:custGeom>
                <a:avLst/>
                <a:gdLst>
                  <a:gd name="T0" fmla="*/ 76 w 124"/>
                  <a:gd name="T1" fmla="*/ 254 h 266"/>
                  <a:gd name="T2" fmla="*/ 78 w 124"/>
                  <a:gd name="T3" fmla="*/ 228 h 266"/>
                  <a:gd name="T4" fmla="*/ 94 w 124"/>
                  <a:gd name="T5" fmla="*/ 214 h 266"/>
                  <a:gd name="T6" fmla="*/ 86 w 124"/>
                  <a:gd name="T7" fmla="*/ 200 h 266"/>
                  <a:gd name="T8" fmla="*/ 86 w 124"/>
                  <a:gd name="T9" fmla="*/ 186 h 266"/>
                  <a:gd name="T10" fmla="*/ 94 w 124"/>
                  <a:gd name="T11" fmla="*/ 178 h 266"/>
                  <a:gd name="T12" fmla="*/ 78 w 124"/>
                  <a:gd name="T13" fmla="*/ 160 h 266"/>
                  <a:gd name="T14" fmla="*/ 70 w 124"/>
                  <a:gd name="T15" fmla="*/ 140 h 266"/>
                  <a:gd name="T16" fmla="*/ 86 w 124"/>
                  <a:gd name="T17" fmla="*/ 138 h 266"/>
                  <a:gd name="T18" fmla="*/ 92 w 124"/>
                  <a:gd name="T19" fmla="*/ 126 h 266"/>
                  <a:gd name="T20" fmla="*/ 88 w 124"/>
                  <a:gd name="T21" fmla="*/ 110 h 266"/>
                  <a:gd name="T22" fmla="*/ 96 w 124"/>
                  <a:gd name="T23" fmla="*/ 88 h 266"/>
                  <a:gd name="T24" fmla="*/ 96 w 124"/>
                  <a:gd name="T25" fmla="*/ 70 h 266"/>
                  <a:gd name="T26" fmla="*/ 102 w 124"/>
                  <a:gd name="T27" fmla="*/ 58 h 266"/>
                  <a:gd name="T28" fmla="*/ 124 w 124"/>
                  <a:gd name="T29" fmla="*/ 36 h 266"/>
                  <a:gd name="T30" fmla="*/ 108 w 124"/>
                  <a:gd name="T31" fmla="*/ 18 h 266"/>
                  <a:gd name="T32" fmla="*/ 86 w 124"/>
                  <a:gd name="T33" fmla="*/ 12 h 266"/>
                  <a:gd name="T34" fmla="*/ 66 w 124"/>
                  <a:gd name="T35" fmla="*/ 12 h 266"/>
                  <a:gd name="T36" fmla="*/ 50 w 124"/>
                  <a:gd name="T37" fmla="*/ 12 h 266"/>
                  <a:gd name="T38" fmla="*/ 42 w 124"/>
                  <a:gd name="T39" fmla="*/ 0 h 266"/>
                  <a:gd name="T40" fmla="*/ 20 w 124"/>
                  <a:gd name="T41" fmla="*/ 14 h 266"/>
                  <a:gd name="T42" fmla="*/ 22 w 124"/>
                  <a:gd name="T43" fmla="*/ 46 h 266"/>
                  <a:gd name="T44" fmla="*/ 22 w 124"/>
                  <a:gd name="T45" fmla="*/ 66 h 266"/>
                  <a:gd name="T46" fmla="*/ 26 w 124"/>
                  <a:gd name="T47" fmla="*/ 78 h 266"/>
                  <a:gd name="T48" fmla="*/ 22 w 124"/>
                  <a:gd name="T49" fmla="*/ 86 h 266"/>
                  <a:gd name="T50" fmla="*/ 18 w 124"/>
                  <a:gd name="T51" fmla="*/ 106 h 266"/>
                  <a:gd name="T52" fmla="*/ 18 w 124"/>
                  <a:gd name="T53" fmla="*/ 140 h 266"/>
                  <a:gd name="T54" fmla="*/ 10 w 124"/>
                  <a:gd name="T55" fmla="*/ 156 h 266"/>
                  <a:gd name="T56" fmla="*/ 6 w 124"/>
                  <a:gd name="T57" fmla="*/ 172 h 266"/>
                  <a:gd name="T58" fmla="*/ 0 w 124"/>
                  <a:gd name="T59" fmla="*/ 182 h 266"/>
                  <a:gd name="T60" fmla="*/ 8 w 124"/>
                  <a:gd name="T61" fmla="*/ 188 h 266"/>
                  <a:gd name="T62" fmla="*/ 8 w 124"/>
                  <a:gd name="T63" fmla="*/ 200 h 266"/>
                  <a:gd name="T64" fmla="*/ 26 w 124"/>
                  <a:gd name="T65" fmla="*/ 200 h 266"/>
                  <a:gd name="T66" fmla="*/ 30 w 124"/>
                  <a:gd name="T67" fmla="*/ 206 h 266"/>
                  <a:gd name="T68" fmla="*/ 24 w 124"/>
                  <a:gd name="T69" fmla="*/ 214 h 266"/>
                  <a:gd name="T70" fmla="*/ 28 w 124"/>
                  <a:gd name="T71" fmla="*/ 234 h 266"/>
                  <a:gd name="T72" fmla="*/ 18 w 124"/>
                  <a:gd name="T73" fmla="*/ 262 h 266"/>
                  <a:gd name="T74" fmla="*/ 24 w 124"/>
                  <a:gd name="T75" fmla="*/ 266 h 266"/>
                  <a:gd name="T76" fmla="*/ 36 w 124"/>
                  <a:gd name="T77" fmla="*/ 256 h 266"/>
                  <a:gd name="T78" fmla="*/ 50 w 124"/>
                  <a:gd name="T79" fmla="*/ 262 h 266"/>
                  <a:gd name="T80" fmla="*/ 62 w 124"/>
                  <a:gd name="T81" fmla="*/ 262 h 266"/>
                  <a:gd name="T82" fmla="*/ 76 w 124"/>
                  <a:gd name="T83" fmla="*/ 25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4" h="266">
                    <a:moveTo>
                      <a:pt x="76" y="254"/>
                    </a:moveTo>
                    <a:lnTo>
                      <a:pt x="78" y="228"/>
                    </a:lnTo>
                    <a:lnTo>
                      <a:pt x="94" y="214"/>
                    </a:lnTo>
                    <a:lnTo>
                      <a:pt x="86" y="200"/>
                    </a:lnTo>
                    <a:lnTo>
                      <a:pt x="86" y="186"/>
                    </a:lnTo>
                    <a:lnTo>
                      <a:pt x="94" y="178"/>
                    </a:lnTo>
                    <a:lnTo>
                      <a:pt x="78" y="160"/>
                    </a:lnTo>
                    <a:lnTo>
                      <a:pt x="70" y="140"/>
                    </a:lnTo>
                    <a:lnTo>
                      <a:pt x="86" y="138"/>
                    </a:lnTo>
                    <a:lnTo>
                      <a:pt x="92" y="126"/>
                    </a:lnTo>
                    <a:lnTo>
                      <a:pt x="88" y="110"/>
                    </a:lnTo>
                    <a:lnTo>
                      <a:pt x="96" y="88"/>
                    </a:lnTo>
                    <a:lnTo>
                      <a:pt x="96" y="70"/>
                    </a:lnTo>
                    <a:lnTo>
                      <a:pt x="102" y="58"/>
                    </a:lnTo>
                    <a:lnTo>
                      <a:pt x="124" y="36"/>
                    </a:lnTo>
                    <a:lnTo>
                      <a:pt x="108" y="18"/>
                    </a:lnTo>
                    <a:lnTo>
                      <a:pt x="86" y="12"/>
                    </a:lnTo>
                    <a:lnTo>
                      <a:pt x="66" y="12"/>
                    </a:lnTo>
                    <a:lnTo>
                      <a:pt x="50" y="12"/>
                    </a:lnTo>
                    <a:lnTo>
                      <a:pt x="42" y="0"/>
                    </a:lnTo>
                    <a:lnTo>
                      <a:pt x="20" y="14"/>
                    </a:lnTo>
                    <a:lnTo>
                      <a:pt x="22" y="46"/>
                    </a:lnTo>
                    <a:lnTo>
                      <a:pt x="22" y="66"/>
                    </a:lnTo>
                    <a:lnTo>
                      <a:pt x="26" y="78"/>
                    </a:lnTo>
                    <a:lnTo>
                      <a:pt x="22" y="86"/>
                    </a:lnTo>
                    <a:lnTo>
                      <a:pt x="18" y="106"/>
                    </a:lnTo>
                    <a:lnTo>
                      <a:pt x="18" y="140"/>
                    </a:lnTo>
                    <a:lnTo>
                      <a:pt x="10" y="156"/>
                    </a:lnTo>
                    <a:lnTo>
                      <a:pt x="6" y="172"/>
                    </a:lnTo>
                    <a:lnTo>
                      <a:pt x="0" y="182"/>
                    </a:lnTo>
                    <a:lnTo>
                      <a:pt x="8" y="188"/>
                    </a:lnTo>
                    <a:lnTo>
                      <a:pt x="8" y="200"/>
                    </a:lnTo>
                    <a:lnTo>
                      <a:pt x="26" y="200"/>
                    </a:lnTo>
                    <a:lnTo>
                      <a:pt x="30" y="206"/>
                    </a:lnTo>
                    <a:lnTo>
                      <a:pt x="24" y="214"/>
                    </a:lnTo>
                    <a:lnTo>
                      <a:pt x="28" y="234"/>
                    </a:lnTo>
                    <a:lnTo>
                      <a:pt x="18" y="262"/>
                    </a:lnTo>
                    <a:lnTo>
                      <a:pt x="24" y="266"/>
                    </a:lnTo>
                    <a:lnTo>
                      <a:pt x="36" y="256"/>
                    </a:lnTo>
                    <a:lnTo>
                      <a:pt x="50" y="262"/>
                    </a:lnTo>
                    <a:lnTo>
                      <a:pt x="62" y="262"/>
                    </a:lnTo>
                    <a:lnTo>
                      <a:pt x="76" y="254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United Kingdom"/>
              <p:cNvSpPr>
                <a:spLocks noChangeAspect="1" noEditPoints="1"/>
              </p:cNvSpPr>
              <p:nvPr/>
            </p:nvSpPr>
            <p:spPr bwMode="gray">
              <a:xfrm>
                <a:off x="1950426" y="2846127"/>
                <a:ext cx="974024" cy="1378781"/>
              </a:xfrm>
              <a:custGeom>
                <a:avLst/>
                <a:gdLst>
                  <a:gd name="T0" fmla="*/ 224 w 388"/>
                  <a:gd name="T1" fmla="*/ 80 h 586"/>
                  <a:gd name="T2" fmla="*/ 244 w 388"/>
                  <a:gd name="T3" fmla="*/ 110 h 586"/>
                  <a:gd name="T4" fmla="*/ 204 w 388"/>
                  <a:gd name="T5" fmla="*/ 166 h 586"/>
                  <a:gd name="T6" fmla="*/ 224 w 388"/>
                  <a:gd name="T7" fmla="*/ 198 h 586"/>
                  <a:gd name="T8" fmla="*/ 260 w 388"/>
                  <a:gd name="T9" fmla="*/ 266 h 586"/>
                  <a:gd name="T10" fmla="*/ 294 w 388"/>
                  <a:gd name="T11" fmla="*/ 300 h 586"/>
                  <a:gd name="T12" fmla="*/ 324 w 388"/>
                  <a:gd name="T13" fmla="*/ 358 h 586"/>
                  <a:gd name="T14" fmla="*/ 320 w 388"/>
                  <a:gd name="T15" fmla="*/ 402 h 586"/>
                  <a:gd name="T16" fmla="*/ 356 w 388"/>
                  <a:gd name="T17" fmla="*/ 400 h 586"/>
                  <a:gd name="T18" fmla="*/ 388 w 388"/>
                  <a:gd name="T19" fmla="*/ 434 h 586"/>
                  <a:gd name="T20" fmla="*/ 356 w 388"/>
                  <a:gd name="T21" fmla="*/ 470 h 586"/>
                  <a:gd name="T22" fmla="*/ 374 w 388"/>
                  <a:gd name="T23" fmla="*/ 490 h 586"/>
                  <a:gd name="T24" fmla="*/ 346 w 388"/>
                  <a:gd name="T25" fmla="*/ 524 h 586"/>
                  <a:gd name="T26" fmla="*/ 294 w 388"/>
                  <a:gd name="T27" fmla="*/ 538 h 586"/>
                  <a:gd name="T28" fmla="*/ 246 w 388"/>
                  <a:gd name="T29" fmla="*/ 548 h 586"/>
                  <a:gd name="T30" fmla="*/ 188 w 388"/>
                  <a:gd name="T31" fmla="*/ 544 h 586"/>
                  <a:gd name="T32" fmla="*/ 154 w 388"/>
                  <a:gd name="T33" fmla="*/ 560 h 586"/>
                  <a:gd name="T34" fmla="*/ 110 w 388"/>
                  <a:gd name="T35" fmla="*/ 580 h 586"/>
                  <a:gd name="T36" fmla="*/ 130 w 388"/>
                  <a:gd name="T37" fmla="*/ 550 h 586"/>
                  <a:gd name="T38" fmla="*/ 160 w 388"/>
                  <a:gd name="T39" fmla="*/ 510 h 586"/>
                  <a:gd name="T40" fmla="*/ 158 w 388"/>
                  <a:gd name="T41" fmla="*/ 474 h 586"/>
                  <a:gd name="T42" fmla="*/ 118 w 388"/>
                  <a:gd name="T43" fmla="*/ 464 h 586"/>
                  <a:gd name="T44" fmla="*/ 174 w 388"/>
                  <a:gd name="T45" fmla="*/ 434 h 586"/>
                  <a:gd name="T46" fmla="*/ 144 w 388"/>
                  <a:gd name="T47" fmla="*/ 400 h 586"/>
                  <a:gd name="T48" fmla="*/ 198 w 388"/>
                  <a:gd name="T49" fmla="*/ 374 h 586"/>
                  <a:gd name="T50" fmla="*/ 188 w 388"/>
                  <a:gd name="T51" fmla="*/ 308 h 586"/>
                  <a:gd name="T52" fmla="*/ 174 w 388"/>
                  <a:gd name="T53" fmla="*/ 278 h 586"/>
                  <a:gd name="T54" fmla="*/ 142 w 388"/>
                  <a:gd name="T55" fmla="*/ 284 h 586"/>
                  <a:gd name="T56" fmla="*/ 140 w 388"/>
                  <a:gd name="T57" fmla="*/ 238 h 586"/>
                  <a:gd name="T58" fmla="*/ 126 w 388"/>
                  <a:gd name="T59" fmla="*/ 210 h 586"/>
                  <a:gd name="T60" fmla="*/ 104 w 388"/>
                  <a:gd name="T61" fmla="*/ 220 h 586"/>
                  <a:gd name="T62" fmla="*/ 92 w 388"/>
                  <a:gd name="T63" fmla="*/ 208 h 586"/>
                  <a:gd name="T64" fmla="*/ 122 w 388"/>
                  <a:gd name="T65" fmla="*/ 144 h 586"/>
                  <a:gd name="T66" fmla="*/ 92 w 388"/>
                  <a:gd name="T67" fmla="*/ 122 h 586"/>
                  <a:gd name="T68" fmla="*/ 88 w 388"/>
                  <a:gd name="T69" fmla="*/ 64 h 586"/>
                  <a:gd name="T70" fmla="*/ 116 w 388"/>
                  <a:gd name="T71" fmla="*/ 30 h 586"/>
                  <a:gd name="T72" fmla="*/ 148 w 388"/>
                  <a:gd name="T73" fmla="*/ 2 h 586"/>
                  <a:gd name="T74" fmla="*/ 194 w 388"/>
                  <a:gd name="T75" fmla="*/ 20 h 586"/>
                  <a:gd name="T76" fmla="*/ 170 w 388"/>
                  <a:gd name="T77" fmla="*/ 58 h 586"/>
                  <a:gd name="T78" fmla="*/ 36 w 388"/>
                  <a:gd name="T79" fmla="*/ 252 h 586"/>
                  <a:gd name="T80" fmla="*/ 4 w 388"/>
                  <a:gd name="T81" fmla="*/ 288 h 586"/>
                  <a:gd name="T82" fmla="*/ 28 w 388"/>
                  <a:gd name="T83" fmla="*/ 316 h 586"/>
                  <a:gd name="T84" fmla="*/ 68 w 388"/>
                  <a:gd name="T85" fmla="*/ 318 h 586"/>
                  <a:gd name="T86" fmla="*/ 94 w 388"/>
                  <a:gd name="T87" fmla="*/ 286 h 586"/>
                  <a:gd name="T88" fmla="*/ 78 w 388"/>
                  <a:gd name="T89" fmla="*/ 25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8" h="586">
                    <a:moveTo>
                      <a:pt x="158" y="86"/>
                    </a:moveTo>
                    <a:lnTo>
                      <a:pt x="198" y="74"/>
                    </a:lnTo>
                    <a:lnTo>
                      <a:pt x="224" y="80"/>
                    </a:lnTo>
                    <a:lnTo>
                      <a:pt x="242" y="76"/>
                    </a:lnTo>
                    <a:lnTo>
                      <a:pt x="252" y="86"/>
                    </a:lnTo>
                    <a:lnTo>
                      <a:pt x="244" y="110"/>
                    </a:lnTo>
                    <a:lnTo>
                      <a:pt x="224" y="132"/>
                    </a:lnTo>
                    <a:lnTo>
                      <a:pt x="218" y="148"/>
                    </a:lnTo>
                    <a:lnTo>
                      <a:pt x="204" y="166"/>
                    </a:lnTo>
                    <a:lnTo>
                      <a:pt x="214" y="176"/>
                    </a:lnTo>
                    <a:lnTo>
                      <a:pt x="208" y="192"/>
                    </a:lnTo>
                    <a:lnTo>
                      <a:pt x="224" y="198"/>
                    </a:lnTo>
                    <a:lnTo>
                      <a:pt x="240" y="208"/>
                    </a:lnTo>
                    <a:lnTo>
                      <a:pt x="256" y="232"/>
                    </a:lnTo>
                    <a:lnTo>
                      <a:pt x="260" y="266"/>
                    </a:lnTo>
                    <a:lnTo>
                      <a:pt x="276" y="280"/>
                    </a:lnTo>
                    <a:lnTo>
                      <a:pt x="280" y="294"/>
                    </a:lnTo>
                    <a:lnTo>
                      <a:pt x="294" y="300"/>
                    </a:lnTo>
                    <a:lnTo>
                      <a:pt x="310" y="324"/>
                    </a:lnTo>
                    <a:lnTo>
                      <a:pt x="322" y="346"/>
                    </a:lnTo>
                    <a:lnTo>
                      <a:pt x="324" y="358"/>
                    </a:lnTo>
                    <a:lnTo>
                      <a:pt x="328" y="372"/>
                    </a:lnTo>
                    <a:lnTo>
                      <a:pt x="324" y="390"/>
                    </a:lnTo>
                    <a:lnTo>
                      <a:pt x="320" y="402"/>
                    </a:lnTo>
                    <a:lnTo>
                      <a:pt x="328" y="414"/>
                    </a:lnTo>
                    <a:lnTo>
                      <a:pt x="340" y="400"/>
                    </a:lnTo>
                    <a:lnTo>
                      <a:pt x="356" y="400"/>
                    </a:lnTo>
                    <a:lnTo>
                      <a:pt x="374" y="400"/>
                    </a:lnTo>
                    <a:lnTo>
                      <a:pt x="384" y="414"/>
                    </a:lnTo>
                    <a:lnTo>
                      <a:pt x="388" y="434"/>
                    </a:lnTo>
                    <a:lnTo>
                      <a:pt x="382" y="452"/>
                    </a:lnTo>
                    <a:lnTo>
                      <a:pt x="366" y="456"/>
                    </a:lnTo>
                    <a:lnTo>
                      <a:pt x="356" y="470"/>
                    </a:lnTo>
                    <a:lnTo>
                      <a:pt x="342" y="486"/>
                    </a:lnTo>
                    <a:lnTo>
                      <a:pt x="360" y="492"/>
                    </a:lnTo>
                    <a:lnTo>
                      <a:pt x="374" y="490"/>
                    </a:lnTo>
                    <a:lnTo>
                      <a:pt x="374" y="502"/>
                    </a:lnTo>
                    <a:lnTo>
                      <a:pt x="362" y="520"/>
                    </a:lnTo>
                    <a:lnTo>
                      <a:pt x="346" y="524"/>
                    </a:lnTo>
                    <a:lnTo>
                      <a:pt x="332" y="538"/>
                    </a:lnTo>
                    <a:lnTo>
                      <a:pt x="318" y="532"/>
                    </a:lnTo>
                    <a:lnTo>
                      <a:pt x="294" y="538"/>
                    </a:lnTo>
                    <a:lnTo>
                      <a:pt x="266" y="530"/>
                    </a:lnTo>
                    <a:lnTo>
                      <a:pt x="268" y="554"/>
                    </a:lnTo>
                    <a:lnTo>
                      <a:pt x="246" y="548"/>
                    </a:lnTo>
                    <a:lnTo>
                      <a:pt x="228" y="556"/>
                    </a:lnTo>
                    <a:lnTo>
                      <a:pt x="212" y="542"/>
                    </a:lnTo>
                    <a:lnTo>
                      <a:pt x="188" y="544"/>
                    </a:lnTo>
                    <a:lnTo>
                      <a:pt x="188" y="562"/>
                    </a:lnTo>
                    <a:lnTo>
                      <a:pt x="178" y="570"/>
                    </a:lnTo>
                    <a:lnTo>
                      <a:pt x="154" y="560"/>
                    </a:lnTo>
                    <a:lnTo>
                      <a:pt x="130" y="574"/>
                    </a:lnTo>
                    <a:lnTo>
                      <a:pt x="120" y="586"/>
                    </a:lnTo>
                    <a:lnTo>
                      <a:pt x="110" y="580"/>
                    </a:lnTo>
                    <a:lnTo>
                      <a:pt x="96" y="576"/>
                    </a:lnTo>
                    <a:lnTo>
                      <a:pt x="108" y="564"/>
                    </a:lnTo>
                    <a:lnTo>
                      <a:pt x="130" y="550"/>
                    </a:lnTo>
                    <a:lnTo>
                      <a:pt x="144" y="538"/>
                    </a:lnTo>
                    <a:lnTo>
                      <a:pt x="144" y="524"/>
                    </a:lnTo>
                    <a:lnTo>
                      <a:pt x="160" y="510"/>
                    </a:lnTo>
                    <a:lnTo>
                      <a:pt x="186" y="504"/>
                    </a:lnTo>
                    <a:lnTo>
                      <a:pt x="174" y="490"/>
                    </a:lnTo>
                    <a:lnTo>
                      <a:pt x="158" y="474"/>
                    </a:lnTo>
                    <a:lnTo>
                      <a:pt x="142" y="472"/>
                    </a:lnTo>
                    <a:lnTo>
                      <a:pt x="122" y="484"/>
                    </a:lnTo>
                    <a:lnTo>
                      <a:pt x="118" y="464"/>
                    </a:lnTo>
                    <a:lnTo>
                      <a:pt x="136" y="458"/>
                    </a:lnTo>
                    <a:lnTo>
                      <a:pt x="150" y="444"/>
                    </a:lnTo>
                    <a:lnTo>
                      <a:pt x="174" y="434"/>
                    </a:lnTo>
                    <a:lnTo>
                      <a:pt x="168" y="412"/>
                    </a:lnTo>
                    <a:lnTo>
                      <a:pt x="172" y="396"/>
                    </a:lnTo>
                    <a:lnTo>
                      <a:pt x="144" y="400"/>
                    </a:lnTo>
                    <a:lnTo>
                      <a:pt x="160" y="378"/>
                    </a:lnTo>
                    <a:lnTo>
                      <a:pt x="180" y="372"/>
                    </a:lnTo>
                    <a:lnTo>
                      <a:pt x="198" y="374"/>
                    </a:lnTo>
                    <a:lnTo>
                      <a:pt x="206" y="340"/>
                    </a:lnTo>
                    <a:lnTo>
                      <a:pt x="204" y="320"/>
                    </a:lnTo>
                    <a:lnTo>
                      <a:pt x="188" y="308"/>
                    </a:lnTo>
                    <a:lnTo>
                      <a:pt x="186" y="290"/>
                    </a:lnTo>
                    <a:lnTo>
                      <a:pt x="196" y="268"/>
                    </a:lnTo>
                    <a:lnTo>
                      <a:pt x="174" y="278"/>
                    </a:lnTo>
                    <a:lnTo>
                      <a:pt x="164" y="278"/>
                    </a:lnTo>
                    <a:lnTo>
                      <a:pt x="156" y="286"/>
                    </a:lnTo>
                    <a:lnTo>
                      <a:pt x="142" y="284"/>
                    </a:lnTo>
                    <a:lnTo>
                      <a:pt x="132" y="296"/>
                    </a:lnTo>
                    <a:lnTo>
                      <a:pt x="126" y="274"/>
                    </a:lnTo>
                    <a:lnTo>
                      <a:pt x="140" y="238"/>
                    </a:lnTo>
                    <a:lnTo>
                      <a:pt x="134" y="218"/>
                    </a:lnTo>
                    <a:lnTo>
                      <a:pt x="134" y="202"/>
                    </a:lnTo>
                    <a:lnTo>
                      <a:pt x="126" y="210"/>
                    </a:lnTo>
                    <a:lnTo>
                      <a:pt x="118" y="220"/>
                    </a:lnTo>
                    <a:lnTo>
                      <a:pt x="110" y="230"/>
                    </a:lnTo>
                    <a:lnTo>
                      <a:pt x="104" y="220"/>
                    </a:lnTo>
                    <a:lnTo>
                      <a:pt x="100" y="236"/>
                    </a:lnTo>
                    <a:lnTo>
                      <a:pt x="90" y="236"/>
                    </a:lnTo>
                    <a:lnTo>
                      <a:pt x="92" y="208"/>
                    </a:lnTo>
                    <a:lnTo>
                      <a:pt x="90" y="192"/>
                    </a:lnTo>
                    <a:lnTo>
                      <a:pt x="112" y="162"/>
                    </a:lnTo>
                    <a:lnTo>
                      <a:pt x="122" y="144"/>
                    </a:lnTo>
                    <a:lnTo>
                      <a:pt x="94" y="148"/>
                    </a:lnTo>
                    <a:lnTo>
                      <a:pt x="82" y="140"/>
                    </a:lnTo>
                    <a:lnTo>
                      <a:pt x="92" y="122"/>
                    </a:lnTo>
                    <a:lnTo>
                      <a:pt x="88" y="104"/>
                    </a:lnTo>
                    <a:lnTo>
                      <a:pt x="96" y="92"/>
                    </a:lnTo>
                    <a:lnTo>
                      <a:pt x="88" y="64"/>
                    </a:lnTo>
                    <a:lnTo>
                      <a:pt x="94" y="52"/>
                    </a:lnTo>
                    <a:lnTo>
                      <a:pt x="108" y="52"/>
                    </a:lnTo>
                    <a:lnTo>
                      <a:pt x="116" y="30"/>
                    </a:lnTo>
                    <a:lnTo>
                      <a:pt x="122" y="24"/>
                    </a:lnTo>
                    <a:lnTo>
                      <a:pt x="126" y="2"/>
                    </a:lnTo>
                    <a:lnTo>
                      <a:pt x="148" y="2"/>
                    </a:lnTo>
                    <a:lnTo>
                      <a:pt x="158" y="6"/>
                    </a:lnTo>
                    <a:lnTo>
                      <a:pt x="192" y="0"/>
                    </a:lnTo>
                    <a:lnTo>
                      <a:pt x="194" y="20"/>
                    </a:lnTo>
                    <a:lnTo>
                      <a:pt x="176" y="38"/>
                    </a:lnTo>
                    <a:lnTo>
                      <a:pt x="158" y="50"/>
                    </a:lnTo>
                    <a:lnTo>
                      <a:pt x="170" y="58"/>
                    </a:lnTo>
                    <a:lnTo>
                      <a:pt x="162" y="72"/>
                    </a:lnTo>
                    <a:lnTo>
                      <a:pt x="158" y="86"/>
                    </a:lnTo>
                    <a:close/>
                    <a:moveTo>
                      <a:pt x="36" y="252"/>
                    </a:moveTo>
                    <a:lnTo>
                      <a:pt x="22" y="264"/>
                    </a:lnTo>
                    <a:lnTo>
                      <a:pt x="16" y="278"/>
                    </a:lnTo>
                    <a:lnTo>
                      <a:pt x="4" y="288"/>
                    </a:lnTo>
                    <a:lnTo>
                      <a:pt x="0" y="304"/>
                    </a:lnTo>
                    <a:lnTo>
                      <a:pt x="2" y="318"/>
                    </a:lnTo>
                    <a:lnTo>
                      <a:pt x="28" y="316"/>
                    </a:lnTo>
                    <a:lnTo>
                      <a:pt x="40" y="304"/>
                    </a:lnTo>
                    <a:lnTo>
                      <a:pt x="54" y="316"/>
                    </a:lnTo>
                    <a:lnTo>
                      <a:pt x="68" y="318"/>
                    </a:lnTo>
                    <a:lnTo>
                      <a:pt x="82" y="314"/>
                    </a:lnTo>
                    <a:lnTo>
                      <a:pt x="94" y="296"/>
                    </a:lnTo>
                    <a:lnTo>
                      <a:pt x="94" y="286"/>
                    </a:lnTo>
                    <a:lnTo>
                      <a:pt x="84" y="280"/>
                    </a:lnTo>
                    <a:lnTo>
                      <a:pt x="84" y="268"/>
                    </a:lnTo>
                    <a:lnTo>
                      <a:pt x="78" y="250"/>
                    </a:lnTo>
                    <a:lnTo>
                      <a:pt x="62" y="250"/>
                    </a:lnTo>
                    <a:lnTo>
                      <a:pt x="36" y="25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Ireland"/>
              <p:cNvSpPr>
                <a:spLocks noChangeAspect="1"/>
              </p:cNvSpPr>
              <p:nvPr/>
            </p:nvSpPr>
            <p:spPr bwMode="gray">
              <a:xfrm>
                <a:off x="1747254" y="3423421"/>
                <a:ext cx="406340" cy="554875"/>
              </a:xfrm>
              <a:custGeom>
                <a:avLst/>
                <a:gdLst>
                  <a:gd name="T0" fmla="*/ 150 w 164"/>
                  <a:gd name="T1" fmla="*/ 72 h 236"/>
                  <a:gd name="T2" fmla="*/ 136 w 164"/>
                  <a:gd name="T3" fmla="*/ 70 h 236"/>
                  <a:gd name="T4" fmla="*/ 122 w 164"/>
                  <a:gd name="T5" fmla="*/ 58 h 236"/>
                  <a:gd name="T6" fmla="*/ 110 w 164"/>
                  <a:gd name="T7" fmla="*/ 70 h 236"/>
                  <a:gd name="T8" fmla="*/ 84 w 164"/>
                  <a:gd name="T9" fmla="*/ 72 h 236"/>
                  <a:gd name="T10" fmla="*/ 82 w 164"/>
                  <a:gd name="T11" fmla="*/ 58 h 236"/>
                  <a:gd name="T12" fmla="*/ 86 w 164"/>
                  <a:gd name="T13" fmla="*/ 42 h 236"/>
                  <a:gd name="T14" fmla="*/ 98 w 164"/>
                  <a:gd name="T15" fmla="*/ 32 h 236"/>
                  <a:gd name="T16" fmla="*/ 104 w 164"/>
                  <a:gd name="T17" fmla="*/ 18 h 236"/>
                  <a:gd name="T18" fmla="*/ 118 w 164"/>
                  <a:gd name="T19" fmla="*/ 6 h 236"/>
                  <a:gd name="T20" fmla="*/ 100 w 164"/>
                  <a:gd name="T21" fmla="*/ 0 h 236"/>
                  <a:gd name="T22" fmla="*/ 84 w 164"/>
                  <a:gd name="T23" fmla="*/ 4 h 236"/>
                  <a:gd name="T24" fmla="*/ 72 w 164"/>
                  <a:gd name="T25" fmla="*/ 14 h 236"/>
                  <a:gd name="T26" fmla="*/ 72 w 164"/>
                  <a:gd name="T27" fmla="*/ 26 h 236"/>
                  <a:gd name="T28" fmla="*/ 60 w 164"/>
                  <a:gd name="T29" fmla="*/ 42 h 236"/>
                  <a:gd name="T30" fmla="*/ 66 w 164"/>
                  <a:gd name="T31" fmla="*/ 58 h 236"/>
                  <a:gd name="T32" fmla="*/ 52 w 164"/>
                  <a:gd name="T33" fmla="*/ 62 h 236"/>
                  <a:gd name="T34" fmla="*/ 24 w 164"/>
                  <a:gd name="T35" fmla="*/ 60 h 236"/>
                  <a:gd name="T36" fmla="*/ 20 w 164"/>
                  <a:gd name="T37" fmla="*/ 82 h 236"/>
                  <a:gd name="T38" fmla="*/ 28 w 164"/>
                  <a:gd name="T39" fmla="*/ 86 h 236"/>
                  <a:gd name="T40" fmla="*/ 24 w 164"/>
                  <a:gd name="T41" fmla="*/ 96 h 236"/>
                  <a:gd name="T42" fmla="*/ 12 w 164"/>
                  <a:gd name="T43" fmla="*/ 108 h 236"/>
                  <a:gd name="T44" fmla="*/ 12 w 164"/>
                  <a:gd name="T45" fmla="*/ 126 h 236"/>
                  <a:gd name="T46" fmla="*/ 24 w 164"/>
                  <a:gd name="T47" fmla="*/ 126 h 236"/>
                  <a:gd name="T48" fmla="*/ 32 w 164"/>
                  <a:gd name="T49" fmla="*/ 132 h 236"/>
                  <a:gd name="T50" fmla="*/ 50 w 164"/>
                  <a:gd name="T51" fmla="*/ 126 h 236"/>
                  <a:gd name="T52" fmla="*/ 52 w 164"/>
                  <a:gd name="T53" fmla="*/ 136 h 236"/>
                  <a:gd name="T54" fmla="*/ 38 w 164"/>
                  <a:gd name="T55" fmla="*/ 150 h 236"/>
                  <a:gd name="T56" fmla="*/ 38 w 164"/>
                  <a:gd name="T57" fmla="*/ 160 h 236"/>
                  <a:gd name="T58" fmla="*/ 22 w 164"/>
                  <a:gd name="T59" fmla="*/ 176 h 236"/>
                  <a:gd name="T60" fmla="*/ 28 w 164"/>
                  <a:gd name="T61" fmla="*/ 184 h 236"/>
                  <a:gd name="T62" fmla="*/ 24 w 164"/>
                  <a:gd name="T63" fmla="*/ 194 h 236"/>
                  <a:gd name="T64" fmla="*/ 8 w 164"/>
                  <a:gd name="T65" fmla="*/ 206 h 236"/>
                  <a:gd name="T66" fmla="*/ 12 w 164"/>
                  <a:gd name="T67" fmla="*/ 216 h 236"/>
                  <a:gd name="T68" fmla="*/ 0 w 164"/>
                  <a:gd name="T69" fmla="*/ 226 h 236"/>
                  <a:gd name="T70" fmla="*/ 20 w 164"/>
                  <a:gd name="T71" fmla="*/ 230 h 236"/>
                  <a:gd name="T72" fmla="*/ 48 w 164"/>
                  <a:gd name="T73" fmla="*/ 236 h 236"/>
                  <a:gd name="T74" fmla="*/ 70 w 164"/>
                  <a:gd name="T75" fmla="*/ 236 h 236"/>
                  <a:gd name="T76" fmla="*/ 82 w 164"/>
                  <a:gd name="T77" fmla="*/ 220 h 236"/>
                  <a:gd name="T78" fmla="*/ 96 w 164"/>
                  <a:gd name="T79" fmla="*/ 218 h 236"/>
                  <a:gd name="T80" fmla="*/ 112 w 164"/>
                  <a:gd name="T81" fmla="*/ 208 h 236"/>
                  <a:gd name="T82" fmla="*/ 128 w 164"/>
                  <a:gd name="T83" fmla="*/ 208 h 236"/>
                  <a:gd name="T84" fmla="*/ 158 w 164"/>
                  <a:gd name="T85" fmla="*/ 194 h 236"/>
                  <a:gd name="T86" fmla="*/ 156 w 164"/>
                  <a:gd name="T87" fmla="*/ 178 h 236"/>
                  <a:gd name="T88" fmla="*/ 162 w 164"/>
                  <a:gd name="T89" fmla="*/ 160 h 236"/>
                  <a:gd name="T90" fmla="*/ 164 w 164"/>
                  <a:gd name="T91" fmla="*/ 126 h 236"/>
                  <a:gd name="T92" fmla="*/ 158 w 164"/>
                  <a:gd name="T93" fmla="*/ 108 h 236"/>
                  <a:gd name="T94" fmla="*/ 158 w 164"/>
                  <a:gd name="T95" fmla="*/ 88 h 236"/>
                  <a:gd name="T96" fmla="*/ 150 w 164"/>
                  <a:gd name="T97" fmla="*/ 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4" h="236">
                    <a:moveTo>
                      <a:pt x="150" y="72"/>
                    </a:moveTo>
                    <a:lnTo>
                      <a:pt x="136" y="70"/>
                    </a:lnTo>
                    <a:lnTo>
                      <a:pt x="122" y="58"/>
                    </a:lnTo>
                    <a:lnTo>
                      <a:pt x="110" y="70"/>
                    </a:lnTo>
                    <a:lnTo>
                      <a:pt x="84" y="72"/>
                    </a:lnTo>
                    <a:lnTo>
                      <a:pt x="82" y="58"/>
                    </a:lnTo>
                    <a:lnTo>
                      <a:pt x="86" y="42"/>
                    </a:lnTo>
                    <a:lnTo>
                      <a:pt x="98" y="32"/>
                    </a:lnTo>
                    <a:lnTo>
                      <a:pt x="104" y="18"/>
                    </a:lnTo>
                    <a:lnTo>
                      <a:pt x="118" y="6"/>
                    </a:lnTo>
                    <a:lnTo>
                      <a:pt x="100" y="0"/>
                    </a:lnTo>
                    <a:lnTo>
                      <a:pt x="84" y="4"/>
                    </a:lnTo>
                    <a:lnTo>
                      <a:pt x="72" y="14"/>
                    </a:lnTo>
                    <a:lnTo>
                      <a:pt x="72" y="26"/>
                    </a:lnTo>
                    <a:lnTo>
                      <a:pt x="60" y="42"/>
                    </a:lnTo>
                    <a:lnTo>
                      <a:pt x="66" y="58"/>
                    </a:lnTo>
                    <a:lnTo>
                      <a:pt x="52" y="62"/>
                    </a:lnTo>
                    <a:lnTo>
                      <a:pt x="24" y="60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24" y="96"/>
                    </a:lnTo>
                    <a:lnTo>
                      <a:pt x="12" y="108"/>
                    </a:lnTo>
                    <a:lnTo>
                      <a:pt x="12" y="126"/>
                    </a:lnTo>
                    <a:lnTo>
                      <a:pt x="24" y="126"/>
                    </a:lnTo>
                    <a:lnTo>
                      <a:pt x="32" y="132"/>
                    </a:lnTo>
                    <a:lnTo>
                      <a:pt x="50" y="126"/>
                    </a:lnTo>
                    <a:lnTo>
                      <a:pt x="52" y="136"/>
                    </a:lnTo>
                    <a:lnTo>
                      <a:pt x="38" y="150"/>
                    </a:lnTo>
                    <a:lnTo>
                      <a:pt x="38" y="160"/>
                    </a:lnTo>
                    <a:lnTo>
                      <a:pt x="22" y="176"/>
                    </a:lnTo>
                    <a:lnTo>
                      <a:pt x="28" y="184"/>
                    </a:lnTo>
                    <a:lnTo>
                      <a:pt x="24" y="194"/>
                    </a:lnTo>
                    <a:lnTo>
                      <a:pt x="8" y="206"/>
                    </a:lnTo>
                    <a:lnTo>
                      <a:pt x="12" y="216"/>
                    </a:lnTo>
                    <a:lnTo>
                      <a:pt x="0" y="226"/>
                    </a:lnTo>
                    <a:lnTo>
                      <a:pt x="20" y="230"/>
                    </a:lnTo>
                    <a:lnTo>
                      <a:pt x="48" y="236"/>
                    </a:lnTo>
                    <a:lnTo>
                      <a:pt x="70" y="236"/>
                    </a:lnTo>
                    <a:lnTo>
                      <a:pt x="82" y="220"/>
                    </a:lnTo>
                    <a:lnTo>
                      <a:pt x="96" y="218"/>
                    </a:lnTo>
                    <a:lnTo>
                      <a:pt x="112" y="208"/>
                    </a:lnTo>
                    <a:lnTo>
                      <a:pt x="128" y="208"/>
                    </a:lnTo>
                    <a:lnTo>
                      <a:pt x="158" y="194"/>
                    </a:lnTo>
                    <a:lnTo>
                      <a:pt x="156" y="178"/>
                    </a:lnTo>
                    <a:lnTo>
                      <a:pt x="162" y="160"/>
                    </a:lnTo>
                    <a:lnTo>
                      <a:pt x="164" y="126"/>
                    </a:lnTo>
                    <a:lnTo>
                      <a:pt x="158" y="108"/>
                    </a:lnTo>
                    <a:lnTo>
                      <a:pt x="158" y="88"/>
                    </a:lnTo>
                    <a:lnTo>
                      <a:pt x="150" y="72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Liechtenstein"/>
              <p:cNvSpPr>
                <a:spLocks noChangeAspect="1"/>
              </p:cNvSpPr>
              <p:nvPr/>
            </p:nvSpPr>
            <p:spPr bwMode="gray">
              <a:xfrm>
                <a:off x="3599698" y="4578011"/>
                <a:ext cx="41828" cy="39235"/>
              </a:xfrm>
              <a:custGeom>
                <a:avLst/>
                <a:gdLst>
                  <a:gd name="T0" fmla="*/ 188 w 188"/>
                  <a:gd name="T1" fmla="*/ 94 h 188"/>
                  <a:gd name="T2" fmla="*/ 94 w 188"/>
                  <a:gd name="T3" fmla="*/ 188 h 188"/>
                  <a:gd name="T4" fmla="*/ 0 w 188"/>
                  <a:gd name="T5" fmla="*/ 94 h 188"/>
                  <a:gd name="T6" fmla="*/ 0 w 188"/>
                  <a:gd name="T7" fmla="*/ 90 h 188"/>
                  <a:gd name="T8" fmla="*/ 94 w 188"/>
                  <a:gd name="T9" fmla="*/ 0 h 188"/>
                  <a:gd name="T10" fmla="*/ 188 w 188"/>
                  <a:gd name="T1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cubicBezTo>
                      <a:pt x="188" y="146"/>
                      <a:pt x="146" y="188"/>
                      <a:pt x="94" y="188"/>
                    </a:cubicBezTo>
                    <a:cubicBezTo>
                      <a:pt x="42" y="188"/>
                      <a:pt x="0" y="146"/>
                      <a:pt x="0" y="94"/>
                    </a:cubicBezTo>
                    <a:cubicBezTo>
                      <a:pt x="0" y="93"/>
                      <a:pt x="0" y="91"/>
                      <a:pt x="0" y="90"/>
                    </a:cubicBezTo>
                    <a:cubicBezTo>
                      <a:pt x="3" y="40"/>
                      <a:pt x="44" y="0"/>
                      <a:pt x="94" y="0"/>
                    </a:cubicBezTo>
                    <a:cubicBezTo>
                      <a:pt x="146" y="0"/>
                      <a:pt x="188" y="43"/>
                      <a:pt x="188" y="94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Turkey"/>
              <p:cNvSpPr>
                <a:spLocks noChangeAspect="1" noEditPoints="1"/>
              </p:cNvSpPr>
              <p:nvPr/>
            </p:nvSpPr>
            <p:spPr bwMode="gray">
              <a:xfrm>
                <a:off x="5189212" y="5261793"/>
                <a:ext cx="1816588" cy="756646"/>
              </a:xfrm>
              <a:custGeom>
                <a:avLst/>
                <a:gdLst>
                  <a:gd name="T0" fmla="*/ 700 w 726"/>
                  <a:gd name="T1" fmla="*/ 262 h 322"/>
                  <a:gd name="T2" fmla="*/ 654 w 726"/>
                  <a:gd name="T3" fmla="*/ 254 h 322"/>
                  <a:gd name="T4" fmla="*/ 624 w 726"/>
                  <a:gd name="T5" fmla="*/ 252 h 322"/>
                  <a:gd name="T6" fmla="*/ 566 w 726"/>
                  <a:gd name="T7" fmla="*/ 264 h 322"/>
                  <a:gd name="T8" fmla="*/ 536 w 726"/>
                  <a:gd name="T9" fmla="*/ 280 h 322"/>
                  <a:gd name="T10" fmla="*/ 488 w 726"/>
                  <a:gd name="T11" fmla="*/ 274 h 322"/>
                  <a:gd name="T12" fmla="*/ 444 w 726"/>
                  <a:gd name="T13" fmla="*/ 284 h 322"/>
                  <a:gd name="T14" fmla="*/ 424 w 726"/>
                  <a:gd name="T15" fmla="*/ 272 h 322"/>
                  <a:gd name="T16" fmla="*/ 424 w 726"/>
                  <a:gd name="T17" fmla="*/ 302 h 322"/>
                  <a:gd name="T18" fmla="*/ 392 w 726"/>
                  <a:gd name="T19" fmla="*/ 322 h 322"/>
                  <a:gd name="T20" fmla="*/ 384 w 726"/>
                  <a:gd name="T21" fmla="*/ 296 h 322"/>
                  <a:gd name="T22" fmla="*/ 396 w 726"/>
                  <a:gd name="T23" fmla="*/ 272 h 322"/>
                  <a:gd name="T24" fmla="*/ 376 w 726"/>
                  <a:gd name="T25" fmla="*/ 288 h 322"/>
                  <a:gd name="T26" fmla="*/ 336 w 726"/>
                  <a:gd name="T27" fmla="*/ 274 h 322"/>
                  <a:gd name="T28" fmla="*/ 322 w 726"/>
                  <a:gd name="T29" fmla="*/ 288 h 322"/>
                  <a:gd name="T30" fmla="*/ 276 w 726"/>
                  <a:gd name="T31" fmla="*/ 308 h 322"/>
                  <a:gd name="T32" fmla="*/ 244 w 726"/>
                  <a:gd name="T33" fmla="*/ 310 h 322"/>
                  <a:gd name="T34" fmla="*/ 196 w 726"/>
                  <a:gd name="T35" fmla="*/ 274 h 322"/>
                  <a:gd name="T36" fmla="*/ 176 w 726"/>
                  <a:gd name="T37" fmla="*/ 300 h 322"/>
                  <a:gd name="T38" fmla="*/ 128 w 726"/>
                  <a:gd name="T39" fmla="*/ 286 h 322"/>
                  <a:gd name="T40" fmla="*/ 108 w 726"/>
                  <a:gd name="T41" fmla="*/ 272 h 322"/>
                  <a:gd name="T42" fmla="*/ 88 w 726"/>
                  <a:gd name="T43" fmla="*/ 284 h 322"/>
                  <a:gd name="T44" fmla="*/ 78 w 726"/>
                  <a:gd name="T45" fmla="*/ 276 h 322"/>
                  <a:gd name="T46" fmla="*/ 52 w 726"/>
                  <a:gd name="T47" fmla="*/ 268 h 322"/>
                  <a:gd name="T48" fmla="*/ 56 w 726"/>
                  <a:gd name="T49" fmla="*/ 254 h 322"/>
                  <a:gd name="T50" fmla="*/ 52 w 726"/>
                  <a:gd name="T51" fmla="*/ 224 h 322"/>
                  <a:gd name="T52" fmla="*/ 20 w 726"/>
                  <a:gd name="T53" fmla="*/ 206 h 322"/>
                  <a:gd name="T54" fmla="*/ 14 w 726"/>
                  <a:gd name="T55" fmla="*/ 186 h 322"/>
                  <a:gd name="T56" fmla="*/ 26 w 726"/>
                  <a:gd name="T57" fmla="*/ 190 h 322"/>
                  <a:gd name="T58" fmla="*/ 36 w 726"/>
                  <a:gd name="T59" fmla="*/ 182 h 322"/>
                  <a:gd name="T60" fmla="*/ 28 w 726"/>
                  <a:gd name="T61" fmla="*/ 154 h 322"/>
                  <a:gd name="T62" fmla="*/ 36 w 726"/>
                  <a:gd name="T63" fmla="*/ 130 h 322"/>
                  <a:gd name="T64" fmla="*/ 10 w 726"/>
                  <a:gd name="T65" fmla="*/ 112 h 322"/>
                  <a:gd name="T66" fmla="*/ 26 w 726"/>
                  <a:gd name="T67" fmla="*/ 94 h 322"/>
                  <a:gd name="T68" fmla="*/ 72 w 726"/>
                  <a:gd name="T69" fmla="*/ 90 h 322"/>
                  <a:gd name="T70" fmla="*/ 108 w 726"/>
                  <a:gd name="T71" fmla="*/ 76 h 322"/>
                  <a:gd name="T72" fmla="*/ 122 w 726"/>
                  <a:gd name="T73" fmla="*/ 56 h 322"/>
                  <a:gd name="T74" fmla="*/ 202 w 726"/>
                  <a:gd name="T75" fmla="*/ 48 h 322"/>
                  <a:gd name="T76" fmla="*/ 284 w 726"/>
                  <a:gd name="T77" fmla="*/ 6 h 322"/>
                  <a:gd name="T78" fmla="*/ 342 w 726"/>
                  <a:gd name="T79" fmla="*/ 4 h 322"/>
                  <a:gd name="T80" fmla="*/ 360 w 726"/>
                  <a:gd name="T81" fmla="*/ 22 h 322"/>
                  <a:gd name="T82" fmla="*/ 402 w 726"/>
                  <a:gd name="T83" fmla="*/ 44 h 322"/>
                  <a:gd name="T84" fmla="*/ 424 w 726"/>
                  <a:gd name="T85" fmla="*/ 48 h 322"/>
                  <a:gd name="T86" fmla="*/ 520 w 726"/>
                  <a:gd name="T87" fmla="*/ 46 h 322"/>
                  <a:gd name="T88" fmla="*/ 570 w 726"/>
                  <a:gd name="T89" fmla="*/ 50 h 322"/>
                  <a:gd name="T90" fmla="*/ 632 w 726"/>
                  <a:gd name="T91" fmla="*/ 40 h 322"/>
                  <a:gd name="T92" fmla="*/ 672 w 726"/>
                  <a:gd name="T93" fmla="*/ 52 h 322"/>
                  <a:gd name="T94" fmla="*/ 674 w 726"/>
                  <a:gd name="T95" fmla="*/ 84 h 322"/>
                  <a:gd name="T96" fmla="*/ 688 w 726"/>
                  <a:gd name="T97" fmla="*/ 114 h 322"/>
                  <a:gd name="T98" fmla="*/ 712 w 726"/>
                  <a:gd name="T99" fmla="*/ 132 h 322"/>
                  <a:gd name="T100" fmla="*/ 700 w 726"/>
                  <a:gd name="T101" fmla="*/ 168 h 322"/>
                  <a:gd name="T102" fmla="*/ 714 w 726"/>
                  <a:gd name="T103" fmla="*/ 212 h 322"/>
                  <a:gd name="T104" fmla="*/ 726 w 726"/>
                  <a:gd name="T105" fmla="*/ 256 h 322"/>
                  <a:gd name="T106" fmla="*/ 20 w 726"/>
                  <a:gd name="T107" fmla="*/ 72 h 322"/>
                  <a:gd name="T108" fmla="*/ 34 w 726"/>
                  <a:gd name="T109" fmla="*/ 84 h 322"/>
                  <a:gd name="T110" fmla="*/ 74 w 726"/>
                  <a:gd name="T111" fmla="*/ 62 h 322"/>
                  <a:gd name="T112" fmla="*/ 94 w 726"/>
                  <a:gd name="T113" fmla="*/ 54 h 322"/>
                  <a:gd name="T114" fmla="*/ 96 w 726"/>
                  <a:gd name="T115" fmla="*/ 30 h 322"/>
                  <a:gd name="T116" fmla="*/ 84 w 726"/>
                  <a:gd name="T117" fmla="*/ 0 h 322"/>
                  <a:gd name="T118" fmla="*/ 52 w 726"/>
                  <a:gd name="T119" fmla="*/ 2 h 322"/>
                  <a:gd name="T120" fmla="*/ 16 w 726"/>
                  <a:gd name="T121" fmla="*/ 22 h 322"/>
                  <a:gd name="T122" fmla="*/ 0 w 726"/>
                  <a:gd name="T123" fmla="*/ 6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6" h="322">
                    <a:moveTo>
                      <a:pt x="706" y="270"/>
                    </a:moveTo>
                    <a:lnTo>
                      <a:pt x="700" y="262"/>
                    </a:lnTo>
                    <a:lnTo>
                      <a:pt x="680" y="260"/>
                    </a:lnTo>
                    <a:lnTo>
                      <a:pt x="654" y="254"/>
                    </a:lnTo>
                    <a:lnTo>
                      <a:pt x="642" y="268"/>
                    </a:lnTo>
                    <a:lnTo>
                      <a:pt x="624" y="252"/>
                    </a:lnTo>
                    <a:lnTo>
                      <a:pt x="600" y="264"/>
                    </a:lnTo>
                    <a:lnTo>
                      <a:pt x="566" y="264"/>
                    </a:lnTo>
                    <a:lnTo>
                      <a:pt x="550" y="276"/>
                    </a:lnTo>
                    <a:lnTo>
                      <a:pt x="536" y="280"/>
                    </a:lnTo>
                    <a:lnTo>
                      <a:pt x="504" y="280"/>
                    </a:lnTo>
                    <a:lnTo>
                      <a:pt x="488" y="274"/>
                    </a:lnTo>
                    <a:lnTo>
                      <a:pt x="458" y="284"/>
                    </a:lnTo>
                    <a:lnTo>
                      <a:pt x="444" y="284"/>
                    </a:lnTo>
                    <a:lnTo>
                      <a:pt x="434" y="270"/>
                    </a:lnTo>
                    <a:lnTo>
                      <a:pt x="424" y="272"/>
                    </a:lnTo>
                    <a:lnTo>
                      <a:pt x="416" y="286"/>
                    </a:lnTo>
                    <a:lnTo>
                      <a:pt x="424" y="302"/>
                    </a:lnTo>
                    <a:lnTo>
                      <a:pt x="412" y="304"/>
                    </a:lnTo>
                    <a:lnTo>
                      <a:pt x="392" y="322"/>
                    </a:lnTo>
                    <a:lnTo>
                      <a:pt x="382" y="312"/>
                    </a:lnTo>
                    <a:lnTo>
                      <a:pt x="384" y="296"/>
                    </a:lnTo>
                    <a:lnTo>
                      <a:pt x="396" y="284"/>
                    </a:lnTo>
                    <a:lnTo>
                      <a:pt x="396" y="272"/>
                    </a:lnTo>
                    <a:lnTo>
                      <a:pt x="390" y="272"/>
                    </a:lnTo>
                    <a:lnTo>
                      <a:pt x="376" y="288"/>
                    </a:lnTo>
                    <a:lnTo>
                      <a:pt x="364" y="288"/>
                    </a:lnTo>
                    <a:lnTo>
                      <a:pt x="336" y="274"/>
                    </a:lnTo>
                    <a:lnTo>
                      <a:pt x="326" y="274"/>
                    </a:lnTo>
                    <a:lnTo>
                      <a:pt x="322" y="288"/>
                    </a:lnTo>
                    <a:lnTo>
                      <a:pt x="310" y="300"/>
                    </a:lnTo>
                    <a:lnTo>
                      <a:pt x="276" y="308"/>
                    </a:lnTo>
                    <a:lnTo>
                      <a:pt x="262" y="312"/>
                    </a:lnTo>
                    <a:lnTo>
                      <a:pt x="244" y="310"/>
                    </a:lnTo>
                    <a:lnTo>
                      <a:pt x="228" y="288"/>
                    </a:lnTo>
                    <a:lnTo>
                      <a:pt x="196" y="274"/>
                    </a:lnTo>
                    <a:lnTo>
                      <a:pt x="178" y="276"/>
                    </a:lnTo>
                    <a:lnTo>
                      <a:pt x="176" y="300"/>
                    </a:lnTo>
                    <a:lnTo>
                      <a:pt x="152" y="300"/>
                    </a:lnTo>
                    <a:lnTo>
                      <a:pt x="128" y="286"/>
                    </a:lnTo>
                    <a:lnTo>
                      <a:pt x="126" y="280"/>
                    </a:lnTo>
                    <a:lnTo>
                      <a:pt x="108" y="272"/>
                    </a:lnTo>
                    <a:lnTo>
                      <a:pt x="96" y="272"/>
                    </a:lnTo>
                    <a:lnTo>
                      <a:pt x="88" y="284"/>
                    </a:lnTo>
                    <a:lnTo>
                      <a:pt x="84" y="284"/>
                    </a:lnTo>
                    <a:lnTo>
                      <a:pt x="78" y="276"/>
                    </a:lnTo>
                    <a:lnTo>
                      <a:pt x="80" y="266"/>
                    </a:lnTo>
                    <a:lnTo>
                      <a:pt x="52" y="268"/>
                    </a:lnTo>
                    <a:lnTo>
                      <a:pt x="44" y="264"/>
                    </a:lnTo>
                    <a:lnTo>
                      <a:pt x="56" y="254"/>
                    </a:lnTo>
                    <a:lnTo>
                      <a:pt x="44" y="236"/>
                    </a:lnTo>
                    <a:lnTo>
                      <a:pt x="52" y="224"/>
                    </a:lnTo>
                    <a:lnTo>
                      <a:pt x="32" y="208"/>
                    </a:lnTo>
                    <a:lnTo>
                      <a:pt x="20" y="206"/>
                    </a:lnTo>
                    <a:lnTo>
                      <a:pt x="18" y="192"/>
                    </a:lnTo>
                    <a:lnTo>
                      <a:pt x="14" y="186"/>
                    </a:lnTo>
                    <a:lnTo>
                      <a:pt x="16" y="180"/>
                    </a:lnTo>
                    <a:lnTo>
                      <a:pt x="26" y="190"/>
                    </a:lnTo>
                    <a:lnTo>
                      <a:pt x="38" y="192"/>
                    </a:lnTo>
                    <a:lnTo>
                      <a:pt x="36" y="182"/>
                    </a:lnTo>
                    <a:lnTo>
                      <a:pt x="38" y="170"/>
                    </a:lnTo>
                    <a:lnTo>
                      <a:pt x="28" y="154"/>
                    </a:lnTo>
                    <a:lnTo>
                      <a:pt x="28" y="144"/>
                    </a:lnTo>
                    <a:lnTo>
                      <a:pt x="36" y="130"/>
                    </a:lnTo>
                    <a:lnTo>
                      <a:pt x="10" y="128"/>
                    </a:lnTo>
                    <a:lnTo>
                      <a:pt x="10" y="112"/>
                    </a:lnTo>
                    <a:lnTo>
                      <a:pt x="18" y="106"/>
                    </a:lnTo>
                    <a:lnTo>
                      <a:pt x="26" y="94"/>
                    </a:lnTo>
                    <a:lnTo>
                      <a:pt x="58" y="98"/>
                    </a:lnTo>
                    <a:lnTo>
                      <a:pt x="72" y="90"/>
                    </a:lnTo>
                    <a:lnTo>
                      <a:pt x="96" y="92"/>
                    </a:lnTo>
                    <a:lnTo>
                      <a:pt x="108" y="76"/>
                    </a:lnTo>
                    <a:lnTo>
                      <a:pt x="124" y="66"/>
                    </a:lnTo>
                    <a:lnTo>
                      <a:pt x="122" y="56"/>
                    </a:lnTo>
                    <a:lnTo>
                      <a:pt x="126" y="50"/>
                    </a:lnTo>
                    <a:lnTo>
                      <a:pt x="202" y="48"/>
                    </a:lnTo>
                    <a:lnTo>
                      <a:pt x="230" y="28"/>
                    </a:lnTo>
                    <a:lnTo>
                      <a:pt x="284" y="6"/>
                    </a:lnTo>
                    <a:lnTo>
                      <a:pt x="326" y="14"/>
                    </a:lnTo>
                    <a:lnTo>
                      <a:pt x="342" y="4"/>
                    </a:lnTo>
                    <a:lnTo>
                      <a:pt x="350" y="4"/>
                    </a:lnTo>
                    <a:lnTo>
                      <a:pt x="360" y="22"/>
                    </a:lnTo>
                    <a:lnTo>
                      <a:pt x="384" y="20"/>
                    </a:lnTo>
                    <a:lnTo>
                      <a:pt x="402" y="44"/>
                    </a:lnTo>
                    <a:lnTo>
                      <a:pt x="414" y="42"/>
                    </a:lnTo>
                    <a:lnTo>
                      <a:pt x="424" y="48"/>
                    </a:lnTo>
                    <a:lnTo>
                      <a:pt x="480" y="60"/>
                    </a:lnTo>
                    <a:lnTo>
                      <a:pt x="520" y="46"/>
                    </a:lnTo>
                    <a:lnTo>
                      <a:pt x="542" y="56"/>
                    </a:lnTo>
                    <a:lnTo>
                      <a:pt x="570" y="50"/>
                    </a:lnTo>
                    <a:lnTo>
                      <a:pt x="588" y="32"/>
                    </a:lnTo>
                    <a:lnTo>
                      <a:pt x="632" y="40"/>
                    </a:lnTo>
                    <a:lnTo>
                      <a:pt x="648" y="36"/>
                    </a:lnTo>
                    <a:lnTo>
                      <a:pt x="672" y="52"/>
                    </a:lnTo>
                    <a:lnTo>
                      <a:pt x="674" y="66"/>
                    </a:lnTo>
                    <a:lnTo>
                      <a:pt x="674" y="84"/>
                    </a:lnTo>
                    <a:lnTo>
                      <a:pt x="678" y="100"/>
                    </a:lnTo>
                    <a:lnTo>
                      <a:pt x="688" y="114"/>
                    </a:lnTo>
                    <a:lnTo>
                      <a:pt x="698" y="112"/>
                    </a:lnTo>
                    <a:lnTo>
                      <a:pt x="712" y="132"/>
                    </a:lnTo>
                    <a:lnTo>
                      <a:pt x="708" y="146"/>
                    </a:lnTo>
                    <a:lnTo>
                      <a:pt x="700" y="168"/>
                    </a:lnTo>
                    <a:lnTo>
                      <a:pt x="702" y="186"/>
                    </a:lnTo>
                    <a:lnTo>
                      <a:pt x="714" y="212"/>
                    </a:lnTo>
                    <a:lnTo>
                      <a:pt x="714" y="228"/>
                    </a:lnTo>
                    <a:lnTo>
                      <a:pt x="726" y="256"/>
                    </a:lnTo>
                    <a:lnTo>
                      <a:pt x="706" y="270"/>
                    </a:lnTo>
                    <a:close/>
                    <a:moveTo>
                      <a:pt x="20" y="72"/>
                    </a:moveTo>
                    <a:lnTo>
                      <a:pt x="18" y="86"/>
                    </a:lnTo>
                    <a:lnTo>
                      <a:pt x="34" y="84"/>
                    </a:lnTo>
                    <a:lnTo>
                      <a:pt x="54" y="66"/>
                    </a:lnTo>
                    <a:lnTo>
                      <a:pt x="74" y="62"/>
                    </a:lnTo>
                    <a:lnTo>
                      <a:pt x="76" y="54"/>
                    </a:lnTo>
                    <a:lnTo>
                      <a:pt x="94" y="54"/>
                    </a:lnTo>
                    <a:lnTo>
                      <a:pt x="114" y="48"/>
                    </a:lnTo>
                    <a:lnTo>
                      <a:pt x="96" y="30"/>
                    </a:lnTo>
                    <a:lnTo>
                      <a:pt x="88" y="16"/>
                    </a:lnTo>
                    <a:lnTo>
                      <a:pt x="84" y="0"/>
                    </a:lnTo>
                    <a:lnTo>
                      <a:pt x="66" y="4"/>
                    </a:lnTo>
                    <a:lnTo>
                      <a:pt x="52" y="2"/>
                    </a:lnTo>
                    <a:lnTo>
                      <a:pt x="36" y="2"/>
                    </a:lnTo>
                    <a:lnTo>
                      <a:pt x="16" y="22"/>
                    </a:lnTo>
                    <a:lnTo>
                      <a:pt x="14" y="42"/>
                    </a:lnTo>
                    <a:lnTo>
                      <a:pt x="0" y="68"/>
                    </a:lnTo>
                    <a:lnTo>
                      <a:pt x="20" y="7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19"/>
              <p:cNvSpPr>
                <a:spLocks/>
              </p:cNvSpPr>
              <p:nvPr/>
            </p:nvSpPr>
            <p:spPr bwMode="auto">
              <a:xfrm>
                <a:off x="3900158" y="5740388"/>
                <a:ext cx="285302" cy="174001"/>
              </a:xfrm>
              <a:custGeom>
                <a:avLst/>
                <a:gdLst>
                  <a:gd name="T0" fmla="*/ 0 w 185"/>
                  <a:gd name="T1" fmla="*/ 30 h 113"/>
                  <a:gd name="T2" fmla="*/ 12 w 185"/>
                  <a:gd name="T3" fmla="*/ 54 h 113"/>
                  <a:gd name="T4" fmla="*/ 38 w 185"/>
                  <a:gd name="T5" fmla="*/ 54 h 113"/>
                  <a:gd name="T6" fmla="*/ 71 w 185"/>
                  <a:gd name="T7" fmla="*/ 78 h 113"/>
                  <a:gd name="T8" fmla="*/ 116 w 185"/>
                  <a:gd name="T9" fmla="*/ 89 h 113"/>
                  <a:gd name="T10" fmla="*/ 123 w 185"/>
                  <a:gd name="T11" fmla="*/ 106 h 113"/>
                  <a:gd name="T12" fmla="*/ 163 w 185"/>
                  <a:gd name="T13" fmla="*/ 113 h 113"/>
                  <a:gd name="T14" fmla="*/ 171 w 185"/>
                  <a:gd name="T15" fmla="*/ 75 h 113"/>
                  <a:gd name="T16" fmla="*/ 163 w 185"/>
                  <a:gd name="T17" fmla="*/ 52 h 113"/>
                  <a:gd name="T18" fmla="*/ 185 w 185"/>
                  <a:gd name="T19" fmla="*/ 0 h 113"/>
                  <a:gd name="T20" fmla="*/ 159 w 185"/>
                  <a:gd name="T21" fmla="*/ 0 h 113"/>
                  <a:gd name="T22" fmla="*/ 90 w 185"/>
                  <a:gd name="T23" fmla="*/ 14 h 113"/>
                  <a:gd name="T24" fmla="*/ 59 w 185"/>
                  <a:gd name="T25" fmla="*/ 0 h 113"/>
                  <a:gd name="T26" fmla="*/ 33 w 185"/>
                  <a:gd name="T27" fmla="*/ 7 h 113"/>
                  <a:gd name="T28" fmla="*/ 12 w 185"/>
                  <a:gd name="T29" fmla="*/ 7 h 113"/>
                  <a:gd name="T30" fmla="*/ 0 w 185"/>
                  <a:gd name="T31" fmla="*/ 30 h 113"/>
                  <a:gd name="T32" fmla="*/ 0 w 185"/>
                  <a:gd name="T33" fmla="*/ 30 h 113"/>
                  <a:gd name="T34" fmla="*/ 0 w 185"/>
                  <a:gd name="T35" fmla="*/ 3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5" h="113">
                    <a:moveTo>
                      <a:pt x="0" y="30"/>
                    </a:moveTo>
                    <a:lnTo>
                      <a:pt x="12" y="54"/>
                    </a:lnTo>
                    <a:lnTo>
                      <a:pt x="38" y="54"/>
                    </a:lnTo>
                    <a:lnTo>
                      <a:pt x="71" y="78"/>
                    </a:lnTo>
                    <a:lnTo>
                      <a:pt x="116" y="89"/>
                    </a:lnTo>
                    <a:lnTo>
                      <a:pt x="123" y="106"/>
                    </a:lnTo>
                    <a:lnTo>
                      <a:pt x="163" y="113"/>
                    </a:lnTo>
                    <a:lnTo>
                      <a:pt x="171" y="75"/>
                    </a:lnTo>
                    <a:lnTo>
                      <a:pt x="163" y="52"/>
                    </a:lnTo>
                    <a:lnTo>
                      <a:pt x="185" y="0"/>
                    </a:lnTo>
                    <a:lnTo>
                      <a:pt x="159" y="0"/>
                    </a:lnTo>
                    <a:lnTo>
                      <a:pt x="90" y="14"/>
                    </a:lnTo>
                    <a:lnTo>
                      <a:pt x="59" y="0"/>
                    </a:lnTo>
                    <a:lnTo>
                      <a:pt x="33" y="7"/>
                    </a:lnTo>
                    <a:lnTo>
                      <a:pt x="12" y="7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>
                <a:off x="3548083" y="5162869"/>
                <a:ext cx="91668" cy="184663"/>
              </a:xfrm>
              <a:custGeom>
                <a:avLst/>
                <a:gdLst>
                  <a:gd name="T0" fmla="*/ 8 w 57"/>
                  <a:gd name="T1" fmla="*/ 59 h 115"/>
                  <a:gd name="T2" fmla="*/ 0 w 57"/>
                  <a:gd name="T3" fmla="*/ 89 h 115"/>
                  <a:gd name="T4" fmla="*/ 19 w 57"/>
                  <a:gd name="T5" fmla="*/ 115 h 115"/>
                  <a:gd name="T6" fmla="*/ 41 w 57"/>
                  <a:gd name="T7" fmla="*/ 115 h 115"/>
                  <a:gd name="T8" fmla="*/ 52 w 57"/>
                  <a:gd name="T9" fmla="*/ 94 h 115"/>
                  <a:gd name="T10" fmla="*/ 57 w 57"/>
                  <a:gd name="T11" fmla="*/ 54 h 115"/>
                  <a:gd name="T12" fmla="*/ 50 w 57"/>
                  <a:gd name="T13" fmla="*/ 23 h 115"/>
                  <a:gd name="T14" fmla="*/ 50 w 57"/>
                  <a:gd name="T15" fmla="*/ 2 h 115"/>
                  <a:gd name="T16" fmla="*/ 36 w 57"/>
                  <a:gd name="T17" fmla="*/ 0 h 115"/>
                  <a:gd name="T18" fmla="*/ 31 w 57"/>
                  <a:gd name="T19" fmla="*/ 23 h 115"/>
                  <a:gd name="T20" fmla="*/ 10 w 57"/>
                  <a:gd name="T21" fmla="*/ 33 h 115"/>
                  <a:gd name="T22" fmla="*/ 8 w 57"/>
                  <a:gd name="T23" fmla="*/ 59 h 115"/>
                  <a:gd name="T24" fmla="*/ 8 w 57"/>
                  <a:gd name="T25" fmla="*/ 59 h 115"/>
                  <a:gd name="T26" fmla="*/ 8 w 57"/>
                  <a:gd name="T27" fmla="*/ 5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115">
                    <a:moveTo>
                      <a:pt x="8" y="59"/>
                    </a:moveTo>
                    <a:lnTo>
                      <a:pt x="0" y="89"/>
                    </a:lnTo>
                    <a:lnTo>
                      <a:pt x="19" y="115"/>
                    </a:lnTo>
                    <a:lnTo>
                      <a:pt x="41" y="115"/>
                    </a:lnTo>
                    <a:lnTo>
                      <a:pt x="52" y="94"/>
                    </a:lnTo>
                    <a:lnTo>
                      <a:pt x="57" y="54"/>
                    </a:lnTo>
                    <a:lnTo>
                      <a:pt x="50" y="23"/>
                    </a:lnTo>
                    <a:lnTo>
                      <a:pt x="50" y="2"/>
                    </a:lnTo>
                    <a:lnTo>
                      <a:pt x="36" y="0"/>
                    </a:lnTo>
                    <a:lnTo>
                      <a:pt x="31" y="23"/>
                    </a:lnTo>
                    <a:lnTo>
                      <a:pt x="10" y="33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9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Freeform 37"/>
              <p:cNvSpPr>
                <a:spLocks noEditPoints="1"/>
              </p:cNvSpPr>
              <p:nvPr/>
            </p:nvSpPr>
            <p:spPr bwMode="auto">
              <a:xfrm>
                <a:off x="2851814" y="5500835"/>
                <a:ext cx="348050" cy="197673"/>
              </a:xfrm>
              <a:custGeom>
                <a:avLst/>
                <a:gdLst>
                  <a:gd name="T0" fmla="*/ 140 w 218"/>
                  <a:gd name="T1" fmla="*/ 76 h 124"/>
                  <a:gd name="T2" fmla="*/ 147 w 218"/>
                  <a:gd name="T3" fmla="*/ 60 h 124"/>
                  <a:gd name="T4" fmla="*/ 156 w 218"/>
                  <a:gd name="T5" fmla="*/ 48 h 124"/>
                  <a:gd name="T6" fmla="*/ 140 w 218"/>
                  <a:gd name="T7" fmla="*/ 24 h 124"/>
                  <a:gd name="T8" fmla="*/ 109 w 218"/>
                  <a:gd name="T9" fmla="*/ 41 h 124"/>
                  <a:gd name="T10" fmla="*/ 85 w 218"/>
                  <a:gd name="T11" fmla="*/ 62 h 124"/>
                  <a:gd name="T12" fmla="*/ 140 w 218"/>
                  <a:gd name="T13" fmla="*/ 76 h 124"/>
                  <a:gd name="T14" fmla="*/ 140 w 218"/>
                  <a:gd name="T15" fmla="*/ 76 h 124"/>
                  <a:gd name="T16" fmla="*/ 140 w 218"/>
                  <a:gd name="T17" fmla="*/ 76 h 124"/>
                  <a:gd name="T18" fmla="*/ 24 w 218"/>
                  <a:gd name="T19" fmla="*/ 124 h 124"/>
                  <a:gd name="T20" fmla="*/ 28 w 218"/>
                  <a:gd name="T21" fmla="*/ 105 h 124"/>
                  <a:gd name="T22" fmla="*/ 24 w 218"/>
                  <a:gd name="T23" fmla="*/ 86 h 124"/>
                  <a:gd name="T24" fmla="*/ 0 w 218"/>
                  <a:gd name="T25" fmla="*/ 112 h 124"/>
                  <a:gd name="T26" fmla="*/ 24 w 218"/>
                  <a:gd name="T27" fmla="*/ 124 h 124"/>
                  <a:gd name="T28" fmla="*/ 24 w 218"/>
                  <a:gd name="T29" fmla="*/ 124 h 124"/>
                  <a:gd name="T30" fmla="*/ 24 w 218"/>
                  <a:gd name="T31" fmla="*/ 124 h 124"/>
                  <a:gd name="T32" fmla="*/ 208 w 218"/>
                  <a:gd name="T33" fmla="*/ 31 h 124"/>
                  <a:gd name="T34" fmla="*/ 218 w 218"/>
                  <a:gd name="T35" fmla="*/ 19 h 124"/>
                  <a:gd name="T36" fmla="*/ 196 w 218"/>
                  <a:gd name="T37" fmla="*/ 0 h 124"/>
                  <a:gd name="T38" fmla="*/ 177 w 218"/>
                  <a:gd name="T39" fmla="*/ 19 h 124"/>
                  <a:gd name="T40" fmla="*/ 208 w 218"/>
                  <a:gd name="T41" fmla="*/ 31 h 124"/>
                  <a:gd name="T42" fmla="*/ 208 w 218"/>
                  <a:gd name="T43" fmla="*/ 31 h 124"/>
                  <a:gd name="T44" fmla="*/ 208 w 218"/>
                  <a:gd name="T45" fmla="*/ 3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24">
                    <a:moveTo>
                      <a:pt x="140" y="76"/>
                    </a:moveTo>
                    <a:lnTo>
                      <a:pt x="147" y="60"/>
                    </a:lnTo>
                    <a:lnTo>
                      <a:pt x="156" y="48"/>
                    </a:lnTo>
                    <a:lnTo>
                      <a:pt x="140" y="24"/>
                    </a:lnTo>
                    <a:lnTo>
                      <a:pt x="109" y="41"/>
                    </a:lnTo>
                    <a:lnTo>
                      <a:pt x="85" y="62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6"/>
                    </a:lnTo>
                    <a:close/>
                    <a:moveTo>
                      <a:pt x="24" y="124"/>
                    </a:moveTo>
                    <a:lnTo>
                      <a:pt x="28" y="105"/>
                    </a:lnTo>
                    <a:lnTo>
                      <a:pt x="24" y="86"/>
                    </a:lnTo>
                    <a:lnTo>
                      <a:pt x="0" y="112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close/>
                    <a:moveTo>
                      <a:pt x="208" y="31"/>
                    </a:moveTo>
                    <a:lnTo>
                      <a:pt x="218" y="19"/>
                    </a:lnTo>
                    <a:lnTo>
                      <a:pt x="196" y="0"/>
                    </a:lnTo>
                    <a:lnTo>
                      <a:pt x="177" y="19"/>
                    </a:lnTo>
                    <a:lnTo>
                      <a:pt x="208" y="31"/>
                    </a:lnTo>
                    <a:lnTo>
                      <a:pt x="208" y="31"/>
                    </a:lnTo>
                    <a:lnTo>
                      <a:pt x="208" y="31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Netherlands"/>
              <p:cNvSpPr>
                <a:spLocks noChangeAspect="1"/>
              </p:cNvSpPr>
              <p:nvPr/>
            </p:nvSpPr>
            <p:spPr bwMode="gray">
              <a:xfrm>
                <a:off x="3032014" y="3720470"/>
                <a:ext cx="388414" cy="392338"/>
              </a:xfrm>
              <a:custGeom>
                <a:avLst/>
                <a:gdLst>
                  <a:gd name="T0" fmla="*/ 82 w 154"/>
                  <a:gd name="T1" fmla="*/ 12 h 166"/>
                  <a:gd name="T2" fmla="*/ 84 w 154"/>
                  <a:gd name="T3" fmla="*/ 22 h 166"/>
                  <a:gd name="T4" fmla="*/ 86 w 154"/>
                  <a:gd name="T5" fmla="*/ 32 h 166"/>
                  <a:gd name="T6" fmla="*/ 92 w 154"/>
                  <a:gd name="T7" fmla="*/ 38 h 166"/>
                  <a:gd name="T8" fmla="*/ 78 w 154"/>
                  <a:gd name="T9" fmla="*/ 46 h 166"/>
                  <a:gd name="T10" fmla="*/ 80 w 154"/>
                  <a:gd name="T11" fmla="*/ 54 h 166"/>
                  <a:gd name="T12" fmla="*/ 74 w 154"/>
                  <a:gd name="T13" fmla="*/ 60 h 166"/>
                  <a:gd name="T14" fmla="*/ 80 w 154"/>
                  <a:gd name="T15" fmla="*/ 66 h 166"/>
                  <a:gd name="T16" fmla="*/ 86 w 154"/>
                  <a:gd name="T17" fmla="*/ 68 h 166"/>
                  <a:gd name="T18" fmla="*/ 92 w 154"/>
                  <a:gd name="T19" fmla="*/ 58 h 166"/>
                  <a:gd name="T20" fmla="*/ 102 w 154"/>
                  <a:gd name="T21" fmla="*/ 50 h 166"/>
                  <a:gd name="T22" fmla="*/ 106 w 154"/>
                  <a:gd name="T23" fmla="*/ 42 h 166"/>
                  <a:gd name="T24" fmla="*/ 104 w 154"/>
                  <a:gd name="T25" fmla="*/ 32 h 166"/>
                  <a:gd name="T26" fmla="*/ 98 w 154"/>
                  <a:gd name="T27" fmla="*/ 30 h 166"/>
                  <a:gd name="T28" fmla="*/ 96 w 154"/>
                  <a:gd name="T29" fmla="*/ 18 h 166"/>
                  <a:gd name="T30" fmla="*/ 96 w 154"/>
                  <a:gd name="T31" fmla="*/ 4 h 166"/>
                  <a:gd name="T32" fmla="*/ 110 w 154"/>
                  <a:gd name="T33" fmla="*/ 2 h 166"/>
                  <a:gd name="T34" fmla="*/ 124 w 154"/>
                  <a:gd name="T35" fmla="*/ 0 h 166"/>
                  <a:gd name="T36" fmla="*/ 138 w 154"/>
                  <a:gd name="T37" fmla="*/ 0 h 166"/>
                  <a:gd name="T38" fmla="*/ 154 w 154"/>
                  <a:gd name="T39" fmla="*/ 12 h 166"/>
                  <a:gd name="T40" fmla="*/ 146 w 154"/>
                  <a:gd name="T41" fmla="*/ 42 h 166"/>
                  <a:gd name="T42" fmla="*/ 132 w 154"/>
                  <a:gd name="T43" fmla="*/ 42 h 166"/>
                  <a:gd name="T44" fmla="*/ 134 w 154"/>
                  <a:gd name="T45" fmla="*/ 52 h 166"/>
                  <a:gd name="T46" fmla="*/ 144 w 154"/>
                  <a:gd name="T47" fmla="*/ 56 h 166"/>
                  <a:gd name="T48" fmla="*/ 144 w 154"/>
                  <a:gd name="T49" fmla="*/ 72 h 166"/>
                  <a:gd name="T50" fmla="*/ 134 w 154"/>
                  <a:gd name="T51" fmla="*/ 82 h 166"/>
                  <a:gd name="T52" fmla="*/ 128 w 154"/>
                  <a:gd name="T53" fmla="*/ 94 h 166"/>
                  <a:gd name="T54" fmla="*/ 114 w 154"/>
                  <a:gd name="T55" fmla="*/ 94 h 166"/>
                  <a:gd name="T56" fmla="*/ 106 w 154"/>
                  <a:gd name="T57" fmla="*/ 100 h 166"/>
                  <a:gd name="T58" fmla="*/ 108 w 154"/>
                  <a:gd name="T59" fmla="*/ 114 h 166"/>
                  <a:gd name="T60" fmla="*/ 114 w 154"/>
                  <a:gd name="T61" fmla="*/ 128 h 166"/>
                  <a:gd name="T62" fmla="*/ 106 w 154"/>
                  <a:gd name="T63" fmla="*/ 142 h 166"/>
                  <a:gd name="T64" fmla="*/ 110 w 154"/>
                  <a:gd name="T65" fmla="*/ 156 h 166"/>
                  <a:gd name="T66" fmla="*/ 110 w 154"/>
                  <a:gd name="T67" fmla="*/ 166 h 166"/>
                  <a:gd name="T68" fmla="*/ 98 w 154"/>
                  <a:gd name="T69" fmla="*/ 166 h 166"/>
                  <a:gd name="T70" fmla="*/ 94 w 154"/>
                  <a:gd name="T71" fmla="*/ 162 h 166"/>
                  <a:gd name="T72" fmla="*/ 100 w 154"/>
                  <a:gd name="T73" fmla="*/ 152 h 166"/>
                  <a:gd name="T74" fmla="*/ 100 w 154"/>
                  <a:gd name="T75" fmla="*/ 138 h 166"/>
                  <a:gd name="T76" fmla="*/ 88 w 154"/>
                  <a:gd name="T77" fmla="*/ 130 h 166"/>
                  <a:gd name="T78" fmla="*/ 72 w 154"/>
                  <a:gd name="T79" fmla="*/ 128 h 166"/>
                  <a:gd name="T80" fmla="*/ 52 w 154"/>
                  <a:gd name="T81" fmla="*/ 118 h 166"/>
                  <a:gd name="T82" fmla="*/ 42 w 154"/>
                  <a:gd name="T83" fmla="*/ 124 h 166"/>
                  <a:gd name="T84" fmla="*/ 34 w 154"/>
                  <a:gd name="T85" fmla="*/ 136 h 166"/>
                  <a:gd name="T86" fmla="*/ 6 w 154"/>
                  <a:gd name="T87" fmla="*/ 138 h 166"/>
                  <a:gd name="T88" fmla="*/ 0 w 154"/>
                  <a:gd name="T89" fmla="*/ 124 h 166"/>
                  <a:gd name="T90" fmla="*/ 8 w 154"/>
                  <a:gd name="T91" fmla="*/ 122 h 166"/>
                  <a:gd name="T92" fmla="*/ 10 w 154"/>
                  <a:gd name="T93" fmla="*/ 112 h 166"/>
                  <a:gd name="T94" fmla="*/ 22 w 154"/>
                  <a:gd name="T95" fmla="*/ 110 h 166"/>
                  <a:gd name="T96" fmla="*/ 22 w 154"/>
                  <a:gd name="T97" fmla="*/ 100 h 166"/>
                  <a:gd name="T98" fmla="*/ 32 w 154"/>
                  <a:gd name="T99" fmla="*/ 98 h 166"/>
                  <a:gd name="T100" fmla="*/ 32 w 154"/>
                  <a:gd name="T101" fmla="*/ 90 h 166"/>
                  <a:gd name="T102" fmla="*/ 40 w 154"/>
                  <a:gd name="T103" fmla="*/ 84 h 166"/>
                  <a:gd name="T104" fmla="*/ 52 w 154"/>
                  <a:gd name="T105" fmla="*/ 58 h 166"/>
                  <a:gd name="T106" fmla="*/ 60 w 154"/>
                  <a:gd name="T107" fmla="*/ 44 h 166"/>
                  <a:gd name="T108" fmla="*/ 66 w 154"/>
                  <a:gd name="T109" fmla="*/ 32 h 166"/>
                  <a:gd name="T110" fmla="*/ 68 w 154"/>
                  <a:gd name="T111" fmla="*/ 20 h 166"/>
                  <a:gd name="T112" fmla="*/ 82 w 154"/>
                  <a:gd name="T113" fmla="*/ 1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66">
                    <a:moveTo>
                      <a:pt x="82" y="12"/>
                    </a:moveTo>
                    <a:lnTo>
                      <a:pt x="84" y="22"/>
                    </a:lnTo>
                    <a:lnTo>
                      <a:pt x="86" y="32"/>
                    </a:lnTo>
                    <a:lnTo>
                      <a:pt x="92" y="38"/>
                    </a:lnTo>
                    <a:lnTo>
                      <a:pt x="78" y="46"/>
                    </a:lnTo>
                    <a:lnTo>
                      <a:pt x="80" y="54"/>
                    </a:lnTo>
                    <a:lnTo>
                      <a:pt x="74" y="60"/>
                    </a:lnTo>
                    <a:lnTo>
                      <a:pt x="80" y="66"/>
                    </a:lnTo>
                    <a:lnTo>
                      <a:pt x="86" y="68"/>
                    </a:lnTo>
                    <a:lnTo>
                      <a:pt x="92" y="58"/>
                    </a:lnTo>
                    <a:lnTo>
                      <a:pt x="102" y="50"/>
                    </a:lnTo>
                    <a:lnTo>
                      <a:pt x="106" y="42"/>
                    </a:lnTo>
                    <a:lnTo>
                      <a:pt x="104" y="32"/>
                    </a:lnTo>
                    <a:lnTo>
                      <a:pt x="98" y="30"/>
                    </a:lnTo>
                    <a:lnTo>
                      <a:pt x="96" y="18"/>
                    </a:lnTo>
                    <a:lnTo>
                      <a:pt x="96" y="4"/>
                    </a:lnTo>
                    <a:lnTo>
                      <a:pt x="110" y="2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54" y="12"/>
                    </a:lnTo>
                    <a:lnTo>
                      <a:pt x="146" y="42"/>
                    </a:lnTo>
                    <a:lnTo>
                      <a:pt x="132" y="42"/>
                    </a:lnTo>
                    <a:lnTo>
                      <a:pt x="134" y="52"/>
                    </a:lnTo>
                    <a:lnTo>
                      <a:pt x="144" y="56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8" y="94"/>
                    </a:lnTo>
                    <a:lnTo>
                      <a:pt x="114" y="94"/>
                    </a:lnTo>
                    <a:lnTo>
                      <a:pt x="106" y="100"/>
                    </a:lnTo>
                    <a:lnTo>
                      <a:pt x="108" y="114"/>
                    </a:lnTo>
                    <a:lnTo>
                      <a:pt x="114" y="128"/>
                    </a:lnTo>
                    <a:lnTo>
                      <a:pt x="106" y="142"/>
                    </a:lnTo>
                    <a:lnTo>
                      <a:pt x="110" y="156"/>
                    </a:lnTo>
                    <a:lnTo>
                      <a:pt x="110" y="166"/>
                    </a:lnTo>
                    <a:lnTo>
                      <a:pt x="98" y="166"/>
                    </a:lnTo>
                    <a:lnTo>
                      <a:pt x="94" y="162"/>
                    </a:lnTo>
                    <a:lnTo>
                      <a:pt x="100" y="152"/>
                    </a:lnTo>
                    <a:lnTo>
                      <a:pt x="100" y="138"/>
                    </a:lnTo>
                    <a:lnTo>
                      <a:pt x="88" y="130"/>
                    </a:lnTo>
                    <a:lnTo>
                      <a:pt x="72" y="128"/>
                    </a:lnTo>
                    <a:lnTo>
                      <a:pt x="52" y="118"/>
                    </a:lnTo>
                    <a:lnTo>
                      <a:pt x="42" y="124"/>
                    </a:lnTo>
                    <a:lnTo>
                      <a:pt x="34" y="136"/>
                    </a:lnTo>
                    <a:lnTo>
                      <a:pt x="6" y="138"/>
                    </a:lnTo>
                    <a:lnTo>
                      <a:pt x="0" y="124"/>
                    </a:lnTo>
                    <a:lnTo>
                      <a:pt x="8" y="122"/>
                    </a:lnTo>
                    <a:lnTo>
                      <a:pt x="10" y="112"/>
                    </a:lnTo>
                    <a:lnTo>
                      <a:pt x="22" y="110"/>
                    </a:lnTo>
                    <a:lnTo>
                      <a:pt x="22" y="100"/>
                    </a:lnTo>
                    <a:lnTo>
                      <a:pt x="32" y="98"/>
                    </a:lnTo>
                    <a:lnTo>
                      <a:pt x="32" y="90"/>
                    </a:lnTo>
                    <a:lnTo>
                      <a:pt x="40" y="84"/>
                    </a:lnTo>
                    <a:lnTo>
                      <a:pt x="52" y="58"/>
                    </a:lnTo>
                    <a:lnTo>
                      <a:pt x="60" y="44"/>
                    </a:lnTo>
                    <a:lnTo>
                      <a:pt x="66" y="32"/>
                    </a:lnTo>
                    <a:lnTo>
                      <a:pt x="68" y="20"/>
                    </a:lnTo>
                    <a:lnTo>
                      <a:pt x="82" y="1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Estonia"/>
              <p:cNvSpPr>
                <a:spLocks noChangeAspect="1" noEditPoints="1"/>
              </p:cNvSpPr>
              <p:nvPr/>
            </p:nvSpPr>
            <p:spPr bwMode="gray">
              <a:xfrm>
                <a:off x="4794821" y="2694796"/>
                <a:ext cx="615489" cy="409149"/>
              </a:xfrm>
              <a:custGeom>
                <a:avLst/>
                <a:gdLst>
                  <a:gd name="T0" fmla="*/ 202 w 246"/>
                  <a:gd name="T1" fmla="*/ 166 h 174"/>
                  <a:gd name="T2" fmla="*/ 182 w 246"/>
                  <a:gd name="T3" fmla="*/ 164 h 174"/>
                  <a:gd name="T4" fmla="*/ 178 w 246"/>
                  <a:gd name="T5" fmla="*/ 154 h 174"/>
                  <a:gd name="T6" fmla="*/ 152 w 246"/>
                  <a:gd name="T7" fmla="*/ 132 h 174"/>
                  <a:gd name="T8" fmla="*/ 146 w 246"/>
                  <a:gd name="T9" fmla="*/ 122 h 174"/>
                  <a:gd name="T10" fmla="*/ 134 w 246"/>
                  <a:gd name="T11" fmla="*/ 120 h 174"/>
                  <a:gd name="T12" fmla="*/ 120 w 246"/>
                  <a:gd name="T13" fmla="*/ 128 h 174"/>
                  <a:gd name="T14" fmla="*/ 98 w 246"/>
                  <a:gd name="T15" fmla="*/ 126 h 174"/>
                  <a:gd name="T16" fmla="*/ 102 w 246"/>
                  <a:gd name="T17" fmla="*/ 88 h 174"/>
                  <a:gd name="T18" fmla="*/ 84 w 246"/>
                  <a:gd name="T19" fmla="*/ 94 h 174"/>
                  <a:gd name="T20" fmla="*/ 70 w 246"/>
                  <a:gd name="T21" fmla="*/ 80 h 174"/>
                  <a:gd name="T22" fmla="*/ 70 w 246"/>
                  <a:gd name="T23" fmla="*/ 64 h 174"/>
                  <a:gd name="T24" fmla="*/ 66 w 246"/>
                  <a:gd name="T25" fmla="*/ 48 h 174"/>
                  <a:gd name="T26" fmla="*/ 68 w 246"/>
                  <a:gd name="T27" fmla="*/ 36 h 174"/>
                  <a:gd name="T28" fmla="*/ 88 w 246"/>
                  <a:gd name="T29" fmla="*/ 32 h 174"/>
                  <a:gd name="T30" fmla="*/ 102 w 246"/>
                  <a:gd name="T31" fmla="*/ 18 h 174"/>
                  <a:gd name="T32" fmla="*/ 140 w 246"/>
                  <a:gd name="T33" fmla="*/ 14 h 174"/>
                  <a:gd name="T34" fmla="*/ 174 w 246"/>
                  <a:gd name="T35" fmla="*/ 6 h 174"/>
                  <a:gd name="T36" fmla="*/ 188 w 246"/>
                  <a:gd name="T37" fmla="*/ 0 h 174"/>
                  <a:gd name="T38" fmla="*/ 198 w 246"/>
                  <a:gd name="T39" fmla="*/ 8 h 174"/>
                  <a:gd name="T40" fmla="*/ 246 w 246"/>
                  <a:gd name="T41" fmla="*/ 8 h 174"/>
                  <a:gd name="T42" fmla="*/ 220 w 246"/>
                  <a:gd name="T43" fmla="*/ 58 h 174"/>
                  <a:gd name="T44" fmla="*/ 234 w 246"/>
                  <a:gd name="T45" fmla="*/ 158 h 174"/>
                  <a:gd name="T46" fmla="*/ 218 w 246"/>
                  <a:gd name="T47" fmla="*/ 174 h 174"/>
                  <a:gd name="T48" fmla="*/ 202 w 246"/>
                  <a:gd name="T49" fmla="*/ 166 h 174"/>
                  <a:gd name="T50" fmla="*/ 0 w 246"/>
                  <a:gd name="T51" fmla="*/ 96 h 174"/>
                  <a:gd name="T52" fmla="*/ 10 w 246"/>
                  <a:gd name="T53" fmla="*/ 102 h 174"/>
                  <a:gd name="T54" fmla="*/ 48 w 246"/>
                  <a:gd name="T55" fmla="*/ 90 h 174"/>
                  <a:gd name="T56" fmla="*/ 58 w 246"/>
                  <a:gd name="T57" fmla="*/ 76 h 174"/>
                  <a:gd name="T58" fmla="*/ 56 w 246"/>
                  <a:gd name="T59" fmla="*/ 66 h 174"/>
                  <a:gd name="T60" fmla="*/ 30 w 246"/>
                  <a:gd name="T61" fmla="*/ 70 h 174"/>
                  <a:gd name="T62" fmla="*/ 4 w 246"/>
                  <a:gd name="T63" fmla="*/ 78 h 174"/>
                  <a:gd name="T64" fmla="*/ 0 w 246"/>
                  <a:gd name="T65" fmla="*/ 9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6" h="174">
                    <a:moveTo>
                      <a:pt x="202" y="166"/>
                    </a:moveTo>
                    <a:lnTo>
                      <a:pt x="182" y="164"/>
                    </a:lnTo>
                    <a:lnTo>
                      <a:pt x="178" y="154"/>
                    </a:lnTo>
                    <a:lnTo>
                      <a:pt x="152" y="132"/>
                    </a:lnTo>
                    <a:lnTo>
                      <a:pt x="146" y="122"/>
                    </a:lnTo>
                    <a:lnTo>
                      <a:pt x="134" y="120"/>
                    </a:lnTo>
                    <a:lnTo>
                      <a:pt x="120" y="128"/>
                    </a:lnTo>
                    <a:lnTo>
                      <a:pt x="98" y="126"/>
                    </a:lnTo>
                    <a:lnTo>
                      <a:pt x="102" y="88"/>
                    </a:lnTo>
                    <a:lnTo>
                      <a:pt x="84" y="94"/>
                    </a:lnTo>
                    <a:lnTo>
                      <a:pt x="70" y="80"/>
                    </a:lnTo>
                    <a:lnTo>
                      <a:pt x="70" y="64"/>
                    </a:lnTo>
                    <a:lnTo>
                      <a:pt x="66" y="48"/>
                    </a:lnTo>
                    <a:lnTo>
                      <a:pt x="68" y="36"/>
                    </a:lnTo>
                    <a:lnTo>
                      <a:pt x="88" y="32"/>
                    </a:lnTo>
                    <a:lnTo>
                      <a:pt x="102" y="18"/>
                    </a:lnTo>
                    <a:lnTo>
                      <a:pt x="140" y="14"/>
                    </a:lnTo>
                    <a:lnTo>
                      <a:pt x="174" y="6"/>
                    </a:lnTo>
                    <a:lnTo>
                      <a:pt x="188" y="0"/>
                    </a:lnTo>
                    <a:lnTo>
                      <a:pt x="198" y="8"/>
                    </a:lnTo>
                    <a:lnTo>
                      <a:pt x="246" y="8"/>
                    </a:lnTo>
                    <a:lnTo>
                      <a:pt x="220" y="58"/>
                    </a:lnTo>
                    <a:lnTo>
                      <a:pt x="234" y="158"/>
                    </a:lnTo>
                    <a:lnTo>
                      <a:pt x="218" y="174"/>
                    </a:lnTo>
                    <a:lnTo>
                      <a:pt x="202" y="166"/>
                    </a:lnTo>
                    <a:close/>
                    <a:moveTo>
                      <a:pt x="0" y="96"/>
                    </a:moveTo>
                    <a:lnTo>
                      <a:pt x="10" y="102"/>
                    </a:lnTo>
                    <a:lnTo>
                      <a:pt x="48" y="90"/>
                    </a:lnTo>
                    <a:lnTo>
                      <a:pt x="58" y="76"/>
                    </a:lnTo>
                    <a:lnTo>
                      <a:pt x="56" y="66"/>
                    </a:lnTo>
                    <a:lnTo>
                      <a:pt x="30" y="70"/>
                    </a:lnTo>
                    <a:lnTo>
                      <a:pt x="4" y="7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Latvia"/>
              <p:cNvSpPr>
                <a:spLocks noChangeAspect="1"/>
              </p:cNvSpPr>
              <p:nvPr/>
            </p:nvSpPr>
            <p:spPr bwMode="gray">
              <a:xfrm>
                <a:off x="4711160" y="2980643"/>
                <a:ext cx="717075" cy="403544"/>
              </a:xfrm>
              <a:custGeom>
                <a:avLst/>
                <a:gdLst>
                  <a:gd name="T0" fmla="*/ 132 w 288"/>
                  <a:gd name="T1" fmla="*/ 6 h 172"/>
                  <a:gd name="T2" fmla="*/ 154 w 288"/>
                  <a:gd name="T3" fmla="*/ 8 h 172"/>
                  <a:gd name="T4" fmla="*/ 168 w 288"/>
                  <a:gd name="T5" fmla="*/ 0 h 172"/>
                  <a:gd name="T6" fmla="*/ 180 w 288"/>
                  <a:gd name="T7" fmla="*/ 2 h 172"/>
                  <a:gd name="T8" fmla="*/ 186 w 288"/>
                  <a:gd name="T9" fmla="*/ 12 h 172"/>
                  <a:gd name="T10" fmla="*/ 212 w 288"/>
                  <a:gd name="T11" fmla="*/ 34 h 172"/>
                  <a:gd name="T12" fmla="*/ 216 w 288"/>
                  <a:gd name="T13" fmla="*/ 44 h 172"/>
                  <a:gd name="T14" fmla="*/ 236 w 288"/>
                  <a:gd name="T15" fmla="*/ 46 h 172"/>
                  <a:gd name="T16" fmla="*/ 252 w 288"/>
                  <a:gd name="T17" fmla="*/ 54 h 172"/>
                  <a:gd name="T18" fmla="*/ 268 w 288"/>
                  <a:gd name="T19" fmla="*/ 38 h 172"/>
                  <a:gd name="T20" fmla="*/ 274 w 288"/>
                  <a:gd name="T21" fmla="*/ 64 h 172"/>
                  <a:gd name="T22" fmla="*/ 272 w 288"/>
                  <a:gd name="T23" fmla="*/ 88 h 172"/>
                  <a:gd name="T24" fmla="*/ 288 w 288"/>
                  <a:gd name="T25" fmla="*/ 94 h 172"/>
                  <a:gd name="T26" fmla="*/ 280 w 288"/>
                  <a:gd name="T27" fmla="*/ 116 h 172"/>
                  <a:gd name="T28" fmla="*/ 266 w 288"/>
                  <a:gd name="T29" fmla="*/ 150 h 172"/>
                  <a:gd name="T30" fmla="*/ 264 w 288"/>
                  <a:gd name="T31" fmla="*/ 166 h 172"/>
                  <a:gd name="T32" fmla="*/ 254 w 288"/>
                  <a:gd name="T33" fmla="*/ 172 h 172"/>
                  <a:gd name="T34" fmla="*/ 242 w 288"/>
                  <a:gd name="T35" fmla="*/ 162 h 172"/>
                  <a:gd name="T36" fmla="*/ 220 w 288"/>
                  <a:gd name="T37" fmla="*/ 170 h 172"/>
                  <a:gd name="T38" fmla="*/ 208 w 288"/>
                  <a:gd name="T39" fmla="*/ 152 h 172"/>
                  <a:gd name="T40" fmla="*/ 204 w 288"/>
                  <a:gd name="T41" fmla="*/ 136 h 172"/>
                  <a:gd name="T42" fmla="*/ 184 w 288"/>
                  <a:gd name="T43" fmla="*/ 118 h 172"/>
                  <a:gd name="T44" fmla="*/ 170 w 288"/>
                  <a:gd name="T45" fmla="*/ 118 h 172"/>
                  <a:gd name="T46" fmla="*/ 154 w 288"/>
                  <a:gd name="T47" fmla="*/ 106 h 172"/>
                  <a:gd name="T48" fmla="*/ 96 w 288"/>
                  <a:gd name="T49" fmla="*/ 116 h 172"/>
                  <a:gd name="T50" fmla="*/ 72 w 288"/>
                  <a:gd name="T51" fmla="*/ 106 h 172"/>
                  <a:gd name="T52" fmla="*/ 56 w 288"/>
                  <a:gd name="T53" fmla="*/ 110 h 172"/>
                  <a:gd name="T54" fmla="*/ 38 w 288"/>
                  <a:gd name="T55" fmla="*/ 102 h 172"/>
                  <a:gd name="T56" fmla="*/ 0 w 288"/>
                  <a:gd name="T57" fmla="*/ 118 h 172"/>
                  <a:gd name="T58" fmla="*/ 0 w 288"/>
                  <a:gd name="T59" fmla="*/ 90 h 172"/>
                  <a:gd name="T60" fmla="*/ 14 w 288"/>
                  <a:gd name="T61" fmla="*/ 66 h 172"/>
                  <a:gd name="T62" fmla="*/ 18 w 288"/>
                  <a:gd name="T63" fmla="*/ 38 h 172"/>
                  <a:gd name="T64" fmla="*/ 40 w 288"/>
                  <a:gd name="T65" fmla="*/ 18 h 172"/>
                  <a:gd name="T66" fmla="*/ 62 w 288"/>
                  <a:gd name="T67" fmla="*/ 16 h 172"/>
                  <a:gd name="T68" fmla="*/ 60 w 288"/>
                  <a:gd name="T69" fmla="*/ 30 h 172"/>
                  <a:gd name="T70" fmla="*/ 78 w 288"/>
                  <a:gd name="T71" fmla="*/ 50 h 172"/>
                  <a:gd name="T72" fmla="*/ 80 w 288"/>
                  <a:gd name="T73" fmla="*/ 64 h 172"/>
                  <a:gd name="T74" fmla="*/ 112 w 288"/>
                  <a:gd name="T75" fmla="*/ 74 h 172"/>
                  <a:gd name="T76" fmla="*/ 128 w 288"/>
                  <a:gd name="T77" fmla="*/ 62 h 172"/>
                  <a:gd name="T78" fmla="*/ 130 w 288"/>
                  <a:gd name="T79" fmla="*/ 36 h 172"/>
                  <a:gd name="T80" fmla="*/ 132 w 288"/>
                  <a:gd name="T81" fmla="*/ 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8" h="172">
                    <a:moveTo>
                      <a:pt x="132" y="6"/>
                    </a:moveTo>
                    <a:lnTo>
                      <a:pt x="154" y="8"/>
                    </a:lnTo>
                    <a:lnTo>
                      <a:pt x="168" y="0"/>
                    </a:lnTo>
                    <a:lnTo>
                      <a:pt x="180" y="2"/>
                    </a:lnTo>
                    <a:lnTo>
                      <a:pt x="186" y="12"/>
                    </a:lnTo>
                    <a:lnTo>
                      <a:pt x="212" y="34"/>
                    </a:lnTo>
                    <a:lnTo>
                      <a:pt x="216" y="44"/>
                    </a:lnTo>
                    <a:lnTo>
                      <a:pt x="236" y="46"/>
                    </a:lnTo>
                    <a:lnTo>
                      <a:pt x="252" y="54"/>
                    </a:lnTo>
                    <a:lnTo>
                      <a:pt x="268" y="38"/>
                    </a:lnTo>
                    <a:lnTo>
                      <a:pt x="274" y="64"/>
                    </a:lnTo>
                    <a:lnTo>
                      <a:pt x="272" y="88"/>
                    </a:lnTo>
                    <a:lnTo>
                      <a:pt x="288" y="94"/>
                    </a:lnTo>
                    <a:lnTo>
                      <a:pt x="280" y="116"/>
                    </a:lnTo>
                    <a:lnTo>
                      <a:pt x="266" y="150"/>
                    </a:lnTo>
                    <a:lnTo>
                      <a:pt x="264" y="166"/>
                    </a:lnTo>
                    <a:lnTo>
                      <a:pt x="254" y="172"/>
                    </a:lnTo>
                    <a:lnTo>
                      <a:pt x="242" y="162"/>
                    </a:lnTo>
                    <a:lnTo>
                      <a:pt x="220" y="170"/>
                    </a:lnTo>
                    <a:lnTo>
                      <a:pt x="208" y="152"/>
                    </a:lnTo>
                    <a:lnTo>
                      <a:pt x="204" y="136"/>
                    </a:lnTo>
                    <a:lnTo>
                      <a:pt x="184" y="118"/>
                    </a:lnTo>
                    <a:lnTo>
                      <a:pt x="170" y="118"/>
                    </a:lnTo>
                    <a:lnTo>
                      <a:pt x="154" y="106"/>
                    </a:lnTo>
                    <a:lnTo>
                      <a:pt x="96" y="116"/>
                    </a:lnTo>
                    <a:lnTo>
                      <a:pt x="72" y="106"/>
                    </a:lnTo>
                    <a:lnTo>
                      <a:pt x="56" y="110"/>
                    </a:lnTo>
                    <a:lnTo>
                      <a:pt x="38" y="102"/>
                    </a:lnTo>
                    <a:lnTo>
                      <a:pt x="0" y="118"/>
                    </a:lnTo>
                    <a:lnTo>
                      <a:pt x="0" y="90"/>
                    </a:lnTo>
                    <a:lnTo>
                      <a:pt x="14" y="66"/>
                    </a:lnTo>
                    <a:lnTo>
                      <a:pt x="18" y="38"/>
                    </a:lnTo>
                    <a:lnTo>
                      <a:pt x="40" y="18"/>
                    </a:lnTo>
                    <a:lnTo>
                      <a:pt x="62" y="16"/>
                    </a:lnTo>
                    <a:lnTo>
                      <a:pt x="60" y="30"/>
                    </a:lnTo>
                    <a:lnTo>
                      <a:pt x="78" y="50"/>
                    </a:lnTo>
                    <a:lnTo>
                      <a:pt x="80" y="64"/>
                    </a:lnTo>
                    <a:lnTo>
                      <a:pt x="112" y="74"/>
                    </a:lnTo>
                    <a:lnTo>
                      <a:pt x="128" y="62"/>
                    </a:lnTo>
                    <a:lnTo>
                      <a:pt x="130" y="36"/>
                    </a:lnTo>
                    <a:lnTo>
                      <a:pt x="132" y="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ermany"/>
              <p:cNvSpPr>
                <a:spLocks noChangeAspect="1"/>
              </p:cNvSpPr>
              <p:nvPr/>
            </p:nvSpPr>
            <p:spPr bwMode="gray">
              <a:xfrm>
                <a:off x="3294939" y="3485072"/>
                <a:ext cx="872439" cy="1076124"/>
              </a:xfrm>
              <a:custGeom>
                <a:avLst/>
                <a:gdLst>
                  <a:gd name="T0" fmla="*/ 80 w 348"/>
                  <a:gd name="T1" fmla="*/ 88 h 458"/>
                  <a:gd name="T2" fmla="*/ 48 w 348"/>
                  <a:gd name="T3" fmla="*/ 96 h 458"/>
                  <a:gd name="T4" fmla="*/ 40 w 348"/>
                  <a:gd name="T5" fmla="*/ 142 h 458"/>
                  <a:gd name="T6" fmla="*/ 28 w 348"/>
                  <a:gd name="T7" fmla="*/ 152 h 458"/>
                  <a:gd name="T8" fmla="*/ 38 w 348"/>
                  <a:gd name="T9" fmla="*/ 172 h 458"/>
                  <a:gd name="T10" fmla="*/ 22 w 348"/>
                  <a:gd name="T11" fmla="*/ 194 h 458"/>
                  <a:gd name="T12" fmla="*/ 0 w 348"/>
                  <a:gd name="T13" fmla="*/ 200 h 458"/>
                  <a:gd name="T14" fmla="*/ 8 w 348"/>
                  <a:gd name="T15" fmla="*/ 228 h 458"/>
                  <a:gd name="T16" fmla="*/ 4 w 348"/>
                  <a:gd name="T17" fmla="*/ 256 h 458"/>
                  <a:gd name="T18" fmla="*/ 16 w 348"/>
                  <a:gd name="T19" fmla="*/ 288 h 458"/>
                  <a:gd name="T20" fmla="*/ 20 w 348"/>
                  <a:gd name="T21" fmla="*/ 322 h 458"/>
                  <a:gd name="T22" fmla="*/ 28 w 348"/>
                  <a:gd name="T23" fmla="*/ 354 h 458"/>
                  <a:gd name="T24" fmla="*/ 80 w 348"/>
                  <a:gd name="T25" fmla="*/ 388 h 458"/>
                  <a:gd name="T26" fmla="*/ 68 w 348"/>
                  <a:gd name="T27" fmla="*/ 452 h 458"/>
                  <a:gd name="T28" fmla="*/ 102 w 348"/>
                  <a:gd name="T29" fmla="*/ 448 h 458"/>
                  <a:gd name="T30" fmla="*/ 132 w 348"/>
                  <a:gd name="T31" fmla="*/ 450 h 458"/>
                  <a:gd name="T32" fmla="*/ 228 w 348"/>
                  <a:gd name="T33" fmla="*/ 454 h 458"/>
                  <a:gd name="T34" fmla="*/ 262 w 348"/>
                  <a:gd name="T35" fmla="*/ 456 h 458"/>
                  <a:gd name="T36" fmla="*/ 258 w 348"/>
                  <a:gd name="T37" fmla="*/ 432 h 458"/>
                  <a:gd name="T38" fmla="*/ 274 w 348"/>
                  <a:gd name="T39" fmla="*/ 408 h 458"/>
                  <a:gd name="T40" fmla="*/ 308 w 348"/>
                  <a:gd name="T41" fmla="*/ 392 h 458"/>
                  <a:gd name="T42" fmla="*/ 284 w 348"/>
                  <a:gd name="T43" fmla="*/ 370 h 458"/>
                  <a:gd name="T44" fmla="*/ 248 w 348"/>
                  <a:gd name="T45" fmla="*/ 344 h 458"/>
                  <a:gd name="T46" fmla="*/ 232 w 348"/>
                  <a:gd name="T47" fmla="*/ 306 h 458"/>
                  <a:gd name="T48" fmla="*/ 252 w 348"/>
                  <a:gd name="T49" fmla="*/ 298 h 458"/>
                  <a:gd name="T50" fmla="*/ 300 w 348"/>
                  <a:gd name="T51" fmla="*/ 270 h 458"/>
                  <a:gd name="T52" fmla="*/ 326 w 348"/>
                  <a:gd name="T53" fmla="*/ 252 h 458"/>
                  <a:gd name="T54" fmla="*/ 348 w 348"/>
                  <a:gd name="T55" fmla="*/ 246 h 458"/>
                  <a:gd name="T56" fmla="*/ 328 w 348"/>
                  <a:gd name="T57" fmla="*/ 198 h 458"/>
                  <a:gd name="T58" fmla="*/ 304 w 348"/>
                  <a:gd name="T59" fmla="*/ 136 h 458"/>
                  <a:gd name="T60" fmla="*/ 300 w 348"/>
                  <a:gd name="T61" fmla="*/ 106 h 458"/>
                  <a:gd name="T62" fmla="*/ 282 w 348"/>
                  <a:gd name="T63" fmla="*/ 62 h 458"/>
                  <a:gd name="T64" fmla="*/ 268 w 348"/>
                  <a:gd name="T65" fmla="*/ 26 h 458"/>
                  <a:gd name="T66" fmla="*/ 252 w 348"/>
                  <a:gd name="T67" fmla="*/ 44 h 458"/>
                  <a:gd name="T68" fmla="*/ 226 w 348"/>
                  <a:gd name="T69" fmla="*/ 62 h 458"/>
                  <a:gd name="T70" fmla="*/ 200 w 348"/>
                  <a:gd name="T71" fmla="*/ 76 h 458"/>
                  <a:gd name="T72" fmla="*/ 180 w 348"/>
                  <a:gd name="T73" fmla="*/ 46 h 458"/>
                  <a:gd name="T74" fmla="*/ 152 w 348"/>
                  <a:gd name="T75" fmla="*/ 16 h 458"/>
                  <a:gd name="T76" fmla="*/ 104 w 348"/>
                  <a:gd name="T77" fmla="*/ 0 h 458"/>
                  <a:gd name="T78" fmla="*/ 112 w 348"/>
                  <a:gd name="T79" fmla="*/ 24 h 458"/>
                  <a:gd name="T80" fmla="*/ 114 w 348"/>
                  <a:gd name="T81" fmla="*/ 52 h 458"/>
                  <a:gd name="T82" fmla="*/ 110 w 348"/>
                  <a:gd name="T83" fmla="*/ 72 h 458"/>
                  <a:gd name="T84" fmla="*/ 88 w 348"/>
                  <a:gd name="T85" fmla="*/ 9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8" h="458">
                    <a:moveTo>
                      <a:pt x="88" y="96"/>
                    </a:moveTo>
                    <a:lnTo>
                      <a:pt x="80" y="88"/>
                    </a:lnTo>
                    <a:lnTo>
                      <a:pt x="64" y="94"/>
                    </a:lnTo>
                    <a:lnTo>
                      <a:pt x="48" y="96"/>
                    </a:lnTo>
                    <a:lnTo>
                      <a:pt x="48" y="112"/>
                    </a:lnTo>
                    <a:lnTo>
                      <a:pt x="40" y="142"/>
                    </a:lnTo>
                    <a:lnTo>
                      <a:pt x="26" y="142"/>
                    </a:lnTo>
                    <a:lnTo>
                      <a:pt x="28" y="152"/>
                    </a:lnTo>
                    <a:lnTo>
                      <a:pt x="38" y="156"/>
                    </a:lnTo>
                    <a:lnTo>
                      <a:pt x="38" y="172"/>
                    </a:lnTo>
                    <a:lnTo>
                      <a:pt x="28" y="182"/>
                    </a:lnTo>
                    <a:lnTo>
                      <a:pt x="22" y="194"/>
                    </a:lnTo>
                    <a:lnTo>
                      <a:pt x="8" y="194"/>
                    </a:lnTo>
                    <a:lnTo>
                      <a:pt x="0" y="200"/>
                    </a:lnTo>
                    <a:lnTo>
                      <a:pt x="2" y="214"/>
                    </a:lnTo>
                    <a:lnTo>
                      <a:pt x="8" y="228"/>
                    </a:lnTo>
                    <a:lnTo>
                      <a:pt x="0" y="242"/>
                    </a:lnTo>
                    <a:lnTo>
                      <a:pt x="4" y="256"/>
                    </a:lnTo>
                    <a:lnTo>
                      <a:pt x="4" y="266"/>
                    </a:lnTo>
                    <a:lnTo>
                      <a:pt x="16" y="288"/>
                    </a:lnTo>
                    <a:lnTo>
                      <a:pt x="6" y="302"/>
                    </a:lnTo>
                    <a:lnTo>
                      <a:pt x="20" y="322"/>
                    </a:lnTo>
                    <a:lnTo>
                      <a:pt x="20" y="342"/>
                    </a:lnTo>
                    <a:lnTo>
                      <a:pt x="28" y="354"/>
                    </a:lnTo>
                    <a:lnTo>
                      <a:pt x="42" y="356"/>
                    </a:lnTo>
                    <a:lnTo>
                      <a:pt x="80" y="388"/>
                    </a:lnTo>
                    <a:lnTo>
                      <a:pt x="66" y="422"/>
                    </a:lnTo>
                    <a:lnTo>
                      <a:pt x="68" y="452"/>
                    </a:lnTo>
                    <a:lnTo>
                      <a:pt x="82" y="458"/>
                    </a:lnTo>
                    <a:lnTo>
                      <a:pt x="102" y="448"/>
                    </a:lnTo>
                    <a:lnTo>
                      <a:pt x="114" y="452"/>
                    </a:lnTo>
                    <a:lnTo>
                      <a:pt x="132" y="450"/>
                    </a:lnTo>
                    <a:lnTo>
                      <a:pt x="142" y="458"/>
                    </a:lnTo>
                    <a:lnTo>
                      <a:pt x="228" y="454"/>
                    </a:lnTo>
                    <a:lnTo>
                      <a:pt x="244" y="446"/>
                    </a:lnTo>
                    <a:lnTo>
                      <a:pt x="262" y="456"/>
                    </a:lnTo>
                    <a:lnTo>
                      <a:pt x="274" y="450"/>
                    </a:lnTo>
                    <a:lnTo>
                      <a:pt x="258" y="432"/>
                    </a:lnTo>
                    <a:lnTo>
                      <a:pt x="256" y="418"/>
                    </a:lnTo>
                    <a:lnTo>
                      <a:pt x="274" y="408"/>
                    </a:lnTo>
                    <a:lnTo>
                      <a:pt x="290" y="394"/>
                    </a:lnTo>
                    <a:lnTo>
                      <a:pt x="308" y="392"/>
                    </a:lnTo>
                    <a:lnTo>
                      <a:pt x="294" y="370"/>
                    </a:lnTo>
                    <a:lnTo>
                      <a:pt x="284" y="370"/>
                    </a:lnTo>
                    <a:lnTo>
                      <a:pt x="274" y="356"/>
                    </a:lnTo>
                    <a:lnTo>
                      <a:pt x="248" y="344"/>
                    </a:lnTo>
                    <a:lnTo>
                      <a:pt x="244" y="318"/>
                    </a:lnTo>
                    <a:lnTo>
                      <a:pt x="232" y="306"/>
                    </a:lnTo>
                    <a:lnTo>
                      <a:pt x="234" y="300"/>
                    </a:lnTo>
                    <a:lnTo>
                      <a:pt x="252" y="298"/>
                    </a:lnTo>
                    <a:lnTo>
                      <a:pt x="278" y="284"/>
                    </a:lnTo>
                    <a:lnTo>
                      <a:pt x="300" y="270"/>
                    </a:lnTo>
                    <a:lnTo>
                      <a:pt x="318" y="266"/>
                    </a:lnTo>
                    <a:lnTo>
                      <a:pt x="326" y="252"/>
                    </a:lnTo>
                    <a:lnTo>
                      <a:pt x="340" y="256"/>
                    </a:lnTo>
                    <a:lnTo>
                      <a:pt x="348" y="246"/>
                    </a:lnTo>
                    <a:lnTo>
                      <a:pt x="326" y="218"/>
                    </a:lnTo>
                    <a:lnTo>
                      <a:pt x="328" y="198"/>
                    </a:lnTo>
                    <a:lnTo>
                      <a:pt x="324" y="156"/>
                    </a:lnTo>
                    <a:lnTo>
                      <a:pt x="304" y="136"/>
                    </a:lnTo>
                    <a:lnTo>
                      <a:pt x="306" y="122"/>
                    </a:lnTo>
                    <a:lnTo>
                      <a:pt x="300" y="106"/>
                    </a:lnTo>
                    <a:lnTo>
                      <a:pt x="302" y="78"/>
                    </a:lnTo>
                    <a:lnTo>
                      <a:pt x="282" y="62"/>
                    </a:lnTo>
                    <a:lnTo>
                      <a:pt x="280" y="30"/>
                    </a:lnTo>
                    <a:lnTo>
                      <a:pt x="268" y="26"/>
                    </a:lnTo>
                    <a:lnTo>
                      <a:pt x="262" y="50"/>
                    </a:lnTo>
                    <a:lnTo>
                      <a:pt x="252" y="44"/>
                    </a:lnTo>
                    <a:lnTo>
                      <a:pt x="238" y="44"/>
                    </a:lnTo>
                    <a:lnTo>
                      <a:pt x="226" y="62"/>
                    </a:lnTo>
                    <a:lnTo>
                      <a:pt x="214" y="62"/>
                    </a:lnTo>
                    <a:lnTo>
                      <a:pt x="200" y="76"/>
                    </a:lnTo>
                    <a:lnTo>
                      <a:pt x="176" y="68"/>
                    </a:lnTo>
                    <a:lnTo>
                      <a:pt x="180" y="46"/>
                    </a:lnTo>
                    <a:lnTo>
                      <a:pt x="152" y="38"/>
                    </a:lnTo>
                    <a:lnTo>
                      <a:pt x="152" y="16"/>
                    </a:lnTo>
                    <a:lnTo>
                      <a:pt x="142" y="8"/>
                    </a:lnTo>
                    <a:lnTo>
                      <a:pt x="104" y="0"/>
                    </a:lnTo>
                    <a:lnTo>
                      <a:pt x="100" y="16"/>
                    </a:lnTo>
                    <a:lnTo>
                      <a:pt x="112" y="24"/>
                    </a:lnTo>
                    <a:lnTo>
                      <a:pt x="106" y="42"/>
                    </a:lnTo>
                    <a:lnTo>
                      <a:pt x="114" y="52"/>
                    </a:lnTo>
                    <a:lnTo>
                      <a:pt x="106" y="62"/>
                    </a:lnTo>
                    <a:lnTo>
                      <a:pt x="110" y="72"/>
                    </a:lnTo>
                    <a:lnTo>
                      <a:pt x="100" y="90"/>
                    </a:lnTo>
                    <a:lnTo>
                      <a:pt x="88" y="9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Luxembourg"/>
              <p:cNvSpPr>
                <a:spLocks noChangeAspect="1"/>
              </p:cNvSpPr>
              <p:nvPr/>
            </p:nvSpPr>
            <p:spPr bwMode="gray">
              <a:xfrm>
                <a:off x="3282991" y="4196883"/>
                <a:ext cx="65730" cy="89677"/>
              </a:xfrm>
              <a:custGeom>
                <a:avLst/>
                <a:gdLst>
                  <a:gd name="T0" fmla="*/ 26 w 26"/>
                  <a:gd name="T1" fmla="*/ 40 h 40"/>
                  <a:gd name="T2" fmla="*/ 26 w 26"/>
                  <a:gd name="T3" fmla="*/ 20 h 40"/>
                  <a:gd name="T4" fmla="*/ 12 w 26"/>
                  <a:gd name="T5" fmla="*/ 0 h 40"/>
                  <a:gd name="T6" fmla="*/ 4 w 26"/>
                  <a:gd name="T7" fmla="*/ 8 h 40"/>
                  <a:gd name="T8" fmla="*/ 0 w 26"/>
                  <a:gd name="T9" fmla="*/ 16 h 40"/>
                  <a:gd name="T10" fmla="*/ 4 w 26"/>
                  <a:gd name="T11" fmla="*/ 22 h 40"/>
                  <a:gd name="T12" fmla="*/ 0 w 26"/>
                  <a:gd name="T13" fmla="*/ 40 h 40"/>
                  <a:gd name="T14" fmla="*/ 26 w 26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40">
                    <a:moveTo>
                      <a:pt x="26" y="40"/>
                    </a:moveTo>
                    <a:lnTo>
                      <a:pt x="26" y="20"/>
                    </a:lnTo>
                    <a:lnTo>
                      <a:pt x="12" y="0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4" y="22"/>
                    </a:lnTo>
                    <a:lnTo>
                      <a:pt x="0" y="40"/>
                    </a:lnTo>
                    <a:lnTo>
                      <a:pt x="26" y="40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Andorra"/>
              <p:cNvSpPr>
                <a:spLocks noChangeAspect="1"/>
              </p:cNvSpPr>
              <p:nvPr/>
            </p:nvSpPr>
            <p:spPr bwMode="gray">
              <a:xfrm>
                <a:off x="2864697" y="5177722"/>
                <a:ext cx="65730" cy="61651"/>
              </a:xfrm>
              <a:custGeom>
                <a:avLst/>
                <a:gdLst>
                  <a:gd name="T0" fmla="*/ 26 w 26"/>
                  <a:gd name="T1" fmla="*/ 16 h 26"/>
                  <a:gd name="T2" fmla="*/ 22 w 26"/>
                  <a:gd name="T3" fmla="*/ 6 h 26"/>
                  <a:gd name="T4" fmla="*/ 4 w 26"/>
                  <a:gd name="T5" fmla="*/ 0 h 26"/>
                  <a:gd name="T6" fmla="*/ 4 w 26"/>
                  <a:gd name="T7" fmla="*/ 8 h 26"/>
                  <a:gd name="T8" fmla="*/ 0 w 26"/>
                  <a:gd name="T9" fmla="*/ 18 h 26"/>
                  <a:gd name="T10" fmla="*/ 14 w 26"/>
                  <a:gd name="T11" fmla="*/ 26 h 26"/>
                  <a:gd name="T12" fmla="*/ 26 w 26"/>
                  <a:gd name="T1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6" y="16"/>
                    </a:moveTo>
                    <a:lnTo>
                      <a:pt x="22" y="6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0" y="18"/>
                    </a:lnTo>
                    <a:lnTo>
                      <a:pt x="14" y="26"/>
                    </a:lnTo>
                    <a:lnTo>
                      <a:pt x="26" y="16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Spain"/>
              <p:cNvSpPr>
                <a:spLocks noChangeAspect="1" noEditPoints="1"/>
              </p:cNvSpPr>
              <p:nvPr/>
            </p:nvSpPr>
            <p:spPr bwMode="gray">
              <a:xfrm>
                <a:off x="1842863" y="5065626"/>
                <a:ext cx="1350490" cy="930397"/>
              </a:xfrm>
              <a:custGeom>
                <a:avLst/>
                <a:gdLst>
                  <a:gd name="T0" fmla="*/ 308 w 540"/>
                  <a:gd name="T1" fmla="*/ 26 h 398"/>
                  <a:gd name="T2" fmla="*/ 330 w 540"/>
                  <a:gd name="T3" fmla="*/ 38 h 398"/>
                  <a:gd name="T4" fmla="*/ 362 w 540"/>
                  <a:gd name="T5" fmla="*/ 54 h 398"/>
                  <a:gd name="T6" fmla="*/ 414 w 540"/>
                  <a:gd name="T7" fmla="*/ 48 h 398"/>
                  <a:gd name="T8" fmla="*/ 410 w 540"/>
                  <a:gd name="T9" fmla="*/ 66 h 398"/>
                  <a:gd name="T10" fmla="*/ 436 w 540"/>
                  <a:gd name="T11" fmla="*/ 64 h 398"/>
                  <a:gd name="T12" fmla="*/ 486 w 540"/>
                  <a:gd name="T13" fmla="*/ 60 h 398"/>
                  <a:gd name="T14" fmla="*/ 486 w 540"/>
                  <a:gd name="T15" fmla="*/ 82 h 398"/>
                  <a:gd name="T16" fmla="*/ 452 w 540"/>
                  <a:gd name="T17" fmla="*/ 124 h 398"/>
                  <a:gd name="T18" fmla="*/ 392 w 540"/>
                  <a:gd name="T19" fmla="*/ 152 h 398"/>
                  <a:gd name="T20" fmla="*/ 376 w 540"/>
                  <a:gd name="T21" fmla="*/ 184 h 398"/>
                  <a:gd name="T22" fmla="*/ 352 w 540"/>
                  <a:gd name="T23" fmla="*/ 244 h 398"/>
                  <a:gd name="T24" fmla="*/ 350 w 540"/>
                  <a:gd name="T25" fmla="*/ 278 h 398"/>
                  <a:gd name="T26" fmla="*/ 332 w 540"/>
                  <a:gd name="T27" fmla="*/ 328 h 398"/>
                  <a:gd name="T28" fmla="*/ 290 w 540"/>
                  <a:gd name="T29" fmla="*/ 340 h 398"/>
                  <a:gd name="T30" fmla="*/ 282 w 540"/>
                  <a:gd name="T31" fmla="*/ 364 h 398"/>
                  <a:gd name="T32" fmla="*/ 254 w 540"/>
                  <a:gd name="T33" fmla="*/ 364 h 398"/>
                  <a:gd name="T34" fmla="*/ 214 w 540"/>
                  <a:gd name="T35" fmla="*/ 362 h 398"/>
                  <a:gd name="T36" fmla="*/ 184 w 540"/>
                  <a:gd name="T37" fmla="*/ 370 h 398"/>
                  <a:gd name="T38" fmla="*/ 158 w 540"/>
                  <a:gd name="T39" fmla="*/ 390 h 398"/>
                  <a:gd name="T40" fmla="*/ 132 w 540"/>
                  <a:gd name="T41" fmla="*/ 384 h 398"/>
                  <a:gd name="T42" fmla="*/ 118 w 540"/>
                  <a:gd name="T43" fmla="*/ 366 h 398"/>
                  <a:gd name="T44" fmla="*/ 110 w 540"/>
                  <a:gd name="T45" fmla="*/ 354 h 398"/>
                  <a:gd name="T46" fmla="*/ 84 w 540"/>
                  <a:gd name="T47" fmla="*/ 338 h 398"/>
                  <a:gd name="T48" fmla="*/ 76 w 540"/>
                  <a:gd name="T49" fmla="*/ 306 h 398"/>
                  <a:gd name="T50" fmla="*/ 84 w 540"/>
                  <a:gd name="T51" fmla="*/ 278 h 398"/>
                  <a:gd name="T52" fmla="*/ 92 w 540"/>
                  <a:gd name="T53" fmla="*/ 256 h 398"/>
                  <a:gd name="T54" fmla="*/ 68 w 540"/>
                  <a:gd name="T55" fmla="*/ 218 h 398"/>
                  <a:gd name="T56" fmla="*/ 90 w 540"/>
                  <a:gd name="T57" fmla="*/ 204 h 398"/>
                  <a:gd name="T58" fmla="*/ 94 w 540"/>
                  <a:gd name="T59" fmla="*/ 166 h 398"/>
                  <a:gd name="T60" fmla="*/ 100 w 540"/>
                  <a:gd name="T61" fmla="*/ 136 h 398"/>
                  <a:gd name="T62" fmla="*/ 106 w 540"/>
                  <a:gd name="T63" fmla="*/ 96 h 398"/>
                  <a:gd name="T64" fmla="*/ 64 w 540"/>
                  <a:gd name="T65" fmla="*/ 90 h 398"/>
                  <a:gd name="T66" fmla="*/ 40 w 540"/>
                  <a:gd name="T67" fmla="*/ 78 h 398"/>
                  <a:gd name="T68" fmla="*/ 16 w 540"/>
                  <a:gd name="T69" fmla="*/ 76 h 398"/>
                  <a:gd name="T70" fmla="*/ 12 w 540"/>
                  <a:gd name="T71" fmla="*/ 42 h 398"/>
                  <a:gd name="T72" fmla="*/ 0 w 540"/>
                  <a:gd name="T73" fmla="*/ 26 h 398"/>
                  <a:gd name="T74" fmla="*/ 34 w 540"/>
                  <a:gd name="T75" fmla="*/ 8 h 398"/>
                  <a:gd name="T76" fmla="*/ 102 w 540"/>
                  <a:gd name="T77" fmla="*/ 2 h 398"/>
                  <a:gd name="T78" fmla="*/ 170 w 540"/>
                  <a:gd name="T79" fmla="*/ 6 h 398"/>
                  <a:gd name="T80" fmla="*/ 228 w 540"/>
                  <a:gd name="T81" fmla="*/ 8 h 398"/>
                  <a:gd name="T82" fmla="*/ 280 w 540"/>
                  <a:gd name="T83" fmla="*/ 20 h 398"/>
                  <a:gd name="T84" fmla="*/ 492 w 540"/>
                  <a:gd name="T85" fmla="*/ 238 h 398"/>
                  <a:gd name="T86" fmla="*/ 502 w 540"/>
                  <a:gd name="T87" fmla="*/ 218 h 398"/>
                  <a:gd name="T88" fmla="*/ 472 w 540"/>
                  <a:gd name="T89" fmla="*/ 214 h 398"/>
                  <a:gd name="T90" fmla="*/ 492 w 540"/>
                  <a:gd name="T91" fmla="*/ 238 h 398"/>
                  <a:gd name="T92" fmla="*/ 424 w 540"/>
                  <a:gd name="T93" fmla="*/ 256 h 398"/>
                  <a:gd name="T94" fmla="*/ 406 w 540"/>
                  <a:gd name="T95" fmla="*/ 260 h 398"/>
                  <a:gd name="T96" fmla="*/ 534 w 540"/>
                  <a:gd name="T97" fmla="*/ 208 h 398"/>
                  <a:gd name="T98" fmla="*/ 526 w 540"/>
                  <a:gd name="T99" fmla="*/ 188 h 398"/>
                  <a:gd name="T100" fmla="*/ 534 w 540"/>
                  <a:gd name="T101" fmla="*/ 20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0" h="398">
                    <a:moveTo>
                      <a:pt x="298" y="16"/>
                    </a:moveTo>
                    <a:lnTo>
                      <a:pt x="308" y="26"/>
                    </a:lnTo>
                    <a:lnTo>
                      <a:pt x="316" y="34"/>
                    </a:lnTo>
                    <a:lnTo>
                      <a:pt x="330" y="38"/>
                    </a:lnTo>
                    <a:lnTo>
                      <a:pt x="344" y="48"/>
                    </a:lnTo>
                    <a:lnTo>
                      <a:pt x="362" y="54"/>
                    </a:lnTo>
                    <a:lnTo>
                      <a:pt x="390" y="48"/>
                    </a:lnTo>
                    <a:lnTo>
                      <a:pt x="414" y="48"/>
                    </a:lnTo>
                    <a:lnTo>
                      <a:pt x="414" y="56"/>
                    </a:lnTo>
                    <a:lnTo>
                      <a:pt x="410" y="66"/>
                    </a:lnTo>
                    <a:lnTo>
                      <a:pt x="424" y="74"/>
                    </a:lnTo>
                    <a:lnTo>
                      <a:pt x="436" y="64"/>
                    </a:lnTo>
                    <a:lnTo>
                      <a:pt x="460" y="64"/>
                    </a:lnTo>
                    <a:lnTo>
                      <a:pt x="486" y="60"/>
                    </a:lnTo>
                    <a:lnTo>
                      <a:pt x="492" y="72"/>
                    </a:lnTo>
                    <a:lnTo>
                      <a:pt x="486" y="82"/>
                    </a:lnTo>
                    <a:lnTo>
                      <a:pt x="484" y="98"/>
                    </a:lnTo>
                    <a:lnTo>
                      <a:pt x="452" y="124"/>
                    </a:lnTo>
                    <a:lnTo>
                      <a:pt x="436" y="126"/>
                    </a:lnTo>
                    <a:lnTo>
                      <a:pt x="392" y="152"/>
                    </a:lnTo>
                    <a:lnTo>
                      <a:pt x="394" y="166"/>
                    </a:lnTo>
                    <a:lnTo>
                      <a:pt x="376" y="184"/>
                    </a:lnTo>
                    <a:lnTo>
                      <a:pt x="352" y="222"/>
                    </a:lnTo>
                    <a:lnTo>
                      <a:pt x="352" y="244"/>
                    </a:lnTo>
                    <a:lnTo>
                      <a:pt x="366" y="266"/>
                    </a:lnTo>
                    <a:lnTo>
                      <a:pt x="350" y="278"/>
                    </a:lnTo>
                    <a:lnTo>
                      <a:pt x="336" y="302"/>
                    </a:lnTo>
                    <a:lnTo>
                      <a:pt x="332" y="328"/>
                    </a:lnTo>
                    <a:lnTo>
                      <a:pt x="312" y="330"/>
                    </a:lnTo>
                    <a:lnTo>
                      <a:pt x="290" y="340"/>
                    </a:lnTo>
                    <a:lnTo>
                      <a:pt x="290" y="356"/>
                    </a:lnTo>
                    <a:lnTo>
                      <a:pt x="282" y="364"/>
                    </a:lnTo>
                    <a:lnTo>
                      <a:pt x="272" y="354"/>
                    </a:lnTo>
                    <a:lnTo>
                      <a:pt x="254" y="364"/>
                    </a:lnTo>
                    <a:lnTo>
                      <a:pt x="240" y="362"/>
                    </a:lnTo>
                    <a:lnTo>
                      <a:pt x="214" y="362"/>
                    </a:lnTo>
                    <a:lnTo>
                      <a:pt x="198" y="360"/>
                    </a:lnTo>
                    <a:lnTo>
                      <a:pt x="184" y="370"/>
                    </a:lnTo>
                    <a:lnTo>
                      <a:pt x="164" y="374"/>
                    </a:lnTo>
                    <a:lnTo>
                      <a:pt x="158" y="390"/>
                    </a:lnTo>
                    <a:lnTo>
                      <a:pt x="144" y="398"/>
                    </a:lnTo>
                    <a:lnTo>
                      <a:pt x="132" y="384"/>
                    </a:lnTo>
                    <a:lnTo>
                      <a:pt x="122" y="380"/>
                    </a:lnTo>
                    <a:lnTo>
                      <a:pt x="118" y="366"/>
                    </a:lnTo>
                    <a:lnTo>
                      <a:pt x="112" y="364"/>
                    </a:lnTo>
                    <a:lnTo>
                      <a:pt x="110" y="354"/>
                    </a:lnTo>
                    <a:lnTo>
                      <a:pt x="98" y="338"/>
                    </a:lnTo>
                    <a:lnTo>
                      <a:pt x="84" y="338"/>
                    </a:lnTo>
                    <a:lnTo>
                      <a:pt x="74" y="332"/>
                    </a:lnTo>
                    <a:lnTo>
                      <a:pt x="76" y="306"/>
                    </a:lnTo>
                    <a:lnTo>
                      <a:pt x="92" y="292"/>
                    </a:lnTo>
                    <a:lnTo>
                      <a:pt x="84" y="278"/>
                    </a:lnTo>
                    <a:lnTo>
                      <a:pt x="84" y="264"/>
                    </a:lnTo>
                    <a:lnTo>
                      <a:pt x="92" y="256"/>
                    </a:lnTo>
                    <a:lnTo>
                      <a:pt x="76" y="238"/>
                    </a:lnTo>
                    <a:lnTo>
                      <a:pt x="68" y="218"/>
                    </a:lnTo>
                    <a:lnTo>
                      <a:pt x="84" y="216"/>
                    </a:lnTo>
                    <a:lnTo>
                      <a:pt x="90" y="204"/>
                    </a:lnTo>
                    <a:lnTo>
                      <a:pt x="86" y="188"/>
                    </a:lnTo>
                    <a:lnTo>
                      <a:pt x="94" y="166"/>
                    </a:lnTo>
                    <a:lnTo>
                      <a:pt x="94" y="148"/>
                    </a:lnTo>
                    <a:lnTo>
                      <a:pt x="100" y="136"/>
                    </a:lnTo>
                    <a:lnTo>
                      <a:pt x="122" y="114"/>
                    </a:lnTo>
                    <a:lnTo>
                      <a:pt x="106" y="96"/>
                    </a:lnTo>
                    <a:lnTo>
                      <a:pt x="84" y="90"/>
                    </a:lnTo>
                    <a:lnTo>
                      <a:pt x="64" y="90"/>
                    </a:lnTo>
                    <a:lnTo>
                      <a:pt x="48" y="90"/>
                    </a:lnTo>
                    <a:lnTo>
                      <a:pt x="40" y="78"/>
                    </a:lnTo>
                    <a:lnTo>
                      <a:pt x="18" y="92"/>
                    </a:lnTo>
                    <a:lnTo>
                      <a:pt x="16" y="76"/>
                    </a:lnTo>
                    <a:lnTo>
                      <a:pt x="10" y="62"/>
                    </a:lnTo>
                    <a:lnTo>
                      <a:pt x="12" y="42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10" y="10"/>
                    </a:lnTo>
                    <a:lnTo>
                      <a:pt x="34" y="8"/>
                    </a:lnTo>
                    <a:lnTo>
                      <a:pt x="48" y="0"/>
                    </a:lnTo>
                    <a:lnTo>
                      <a:pt x="102" y="2"/>
                    </a:lnTo>
                    <a:lnTo>
                      <a:pt x="136" y="0"/>
                    </a:lnTo>
                    <a:lnTo>
                      <a:pt x="170" y="6"/>
                    </a:lnTo>
                    <a:lnTo>
                      <a:pt x="192" y="10"/>
                    </a:lnTo>
                    <a:lnTo>
                      <a:pt x="228" y="8"/>
                    </a:lnTo>
                    <a:lnTo>
                      <a:pt x="256" y="14"/>
                    </a:lnTo>
                    <a:lnTo>
                      <a:pt x="280" y="20"/>
                    </a:lnTo>
                    <a:lnTo>
                      <a:pt x="298" y="16"/>
                    </a:lnTo>
                    <a:close/>
                    <a:moveTo>
                      <a:pt x="492" y="238"/>
                    </a:moveTo>
                    <a:lnTo>
                      <a:pt x="496" y="226"/>
                    </a:lnTo>
                    <a:lnTo>
                      <a:pt x="502" y="218"/>
                    </a:lnTo>
                    <a:lnTo>
                      <a:pt x="492" y="204"/>
                    </a:lnTo>
                    <a:lnTo>
                      <a:pt x="472" y="214"/>
                    </a:lnTo>
                    <a:lnTo>
                      <a:pt x="458" y="228"/>
                    </a:lnTo>
                    <a:lnTo>
                      <a:pt x="492" y="238"/>
                    </a:lnTo>
                    <a:close/>
                    <a:moveTo>
                      <a:pt x="420" y="268"/>
                    </a:moveTo>
                    <a:lnTo>
                      <a:pt x="424" y="256"/>
                    </a:lnTo>
                    <a:lnTo>
                      <a:pt x="420" y="244"/>
                    </a:lnTo>
                    <a:lnTo>
                      <a:pt x="406" y="260"/>
                    </a:lnTo>
                    <a:lnTo>
                      <a:pt x="420" y="268"/>
                    </a:lnTo>
                    <a:close/>
                    <a:moveTo>
                      <a:pt x="534" y="208"/>
                    </a:moveTo>
                    <a:lnTo>
                      <a:pt x="540" y="200"/>
                    </a:lnTo>
                    <a:lnTo>
                      <a:pt x="526" y="188"/>
                    </a:lnTo>
                    <a:lnTo>
                      <a:pt x="514" y="200"/>
                    </a:lnTo>
                    <a:lnTo>
                      <a:pt x="534" y="208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Portugal"/>
              <p:cNvSpPr>
                <a:spLocks noChangeAspect="1"/>
              </p:cNvSpPr>
              <p:nvPr/>
            </p:nvSpPr>
            <p:spPr bwMode="gray">
              <a:xfrm>
                <a:off x="1836891" y="5244982"/>
                <a:ext cx="310731" cy="627736"/>
              </a:xfrm>
              <a:custGeom>
                <a:avLst/>
                <a:gdLst>
                  <a:gd name="T0" fmla="*/ 76 w 124"/>
                  <a:gd name="T1" fmla="*/ 254 h 266"/>
                  <a:gd name="T2" fmla="*/ 78 w 124"/>
                  <a:gd name="T3" fmla="*/ 228 h 266"/>
                  <a:gd name="T4" fmla="*/ 94 w 124"/>
                  <a:gd name="T5" fmla="*/ 214 h 266"/>
                  <a:gd name="T6" fmla="*/ 86 w 124"/>
                  <a:gd name="T7" fmla="*/ 200 h 266"/>
                  <a:gd name="T8" fmla="*/ 86 w 124"/>
                  <a:gd name="T9" fmla="*/ 186 h 266"/>
                  <a:gd name="T10" fmla="*/ 94 w 124"/>
                  <a:gd name="T11" fmla="*/ 178 h 266"/>
                  <a:gd name="T12" fmla="*/ 78 w 124"/>
                  <a:gd name="T13" fmla="*/ 160 h 266"/>
                  <a:gd name="T14" fmla="*/ 70 w 124"/>
                  <a:gd name="T15" fmla="*/ 140 h 266"/>
                  <a:gd name="T16" fmla="*/ 86 w 124"/>
                  <a:gd name="T17" fmla="*/ 138 h 266"/>
                  <a:gd name="T18" fmla="*/ 92 w 124"/>
                  <a:gd name="T19" fmla="*/ 126 h 266"/>
                  <a:gd name="T20" fmla="*/ 88 w 124"/>
                  <a:gd name="T21" fmla="*/ 110 h 266"/>
                  <a:gd name="T22" fmla="*/ 96 w 124"/>
                  <a:gd name="T23" fmla="*/ 88 h 266"/>
                  <a:gd name="T24" fmla="*/ 96 w 124"/>
                  <a:gd name="T25" fmla="*/ 70 h 266"/>
                  <a:gd name="T26" fmla="*/ 102 w 124"/>
                  <a:gd name="T27" fmla="*/ 58 h 266"/>
                  <a:gd name="T28" fmla="*/ 124 w 124"/>
                  <a:gd name="T29" fmla="*/ 36 h 266"/>
                  <a:gd name="T30" fmla="*/ 108 w 124"/>
                  <a:gd name="T31" fmla="*/ 18 h 266"/>
                  <a:gd name="T32" fmla="*/ 86 w 124"/>
                  <a:gd name="T33" fmla="*/ 12 h 266"/>
                  <a:gd name="T34" fmla="*/ 66 w 124"/>
                  <a:gd name="T35" fmla="*/ 12 h 266"/>
                  <a:gd name="T36" fmla="*/ 50 w 124"/>
                  <a:gd name="T37" fmla="*/ 12 h 266"/>
                  <a:gd name="T38" fmla="*/ 42 w 124"/>
                  <a:gd name="T39" fmla="*/ 0 h 266"/>
                  <a:gd name="T40" fmla="*/ 20 w 124"/>
                  <a:gd name="T41" fmla="*/ 14 h 266"/>
                  <a:gd name="T42" fmla="*/ 22 w 124"/>
                  <a:gd name="T43" fmla="*/ 46 h 266"/>
                  <a:gd name="T44" fmla="*/ 22 w 124"/>
                  <a:gd name="T45" fmla="*/ 66 h 266"/>
                  <a:gd name="T46" fmla="*/ 26 w 124"/>
                  <a:gd name="T47" fmla="*/ 78 h 266"/>
                  <a:gd name="T48" fmla="*/ 22 w 124"/>
                  <a:gd name="T49" fmla="*/ 86 h 266"/>
                  <a:gd name="T50" fmla="*/ 18 w 124"/>
                  <a:gd name="T51" fmla="*/ 106 h 266"/>
                  <a:gd name="T52" fmla="*/ 18 w 124"/>
                  <a:gd name="T53" fmla="*/ 140 h 266"/>
                  <a:gd name="T54" fmla="*/ 10 w 124"/>
                  <a:gd name="T55" fmla="*/ 156 h 266"/>
                  <a:gd name="T56" fmla="*/ 6 w 124"/>
                  <a:gd name="T57" fmla="*/ 172 h 266"/>
                  <a:gd name="T58" fmla="*/ 0 w 124"/>
                  <a:gd name="T59" fmla="*/ 182 h 266"/>
                  <a:gd name="T60" fmla="*/ 8 w 124"/>
                  <a:gd name="T61" fmla="*/ 188 h 266"/>
                  <a:gd name="T62" fmla="*/ 8 w 124"/>
                  <a:gd name="T63" fmla="*/ 200 h 266"/>
                  <a:gd name="T64" fmla="*/ 26 w 124"/>
                  <a:gd name="T65" fmla="*/ 200 h 266"/>
                  <a:gd name="T66" fmla="*/ 30 w 124"/>
                  <a:gd name="T67" fmla="*/ 206 h 266"/>
                  <a:gd name="T68" fmla="*/ 24 w 124"/>
                  <a:gd name="T69" fmla="*/ 214 h 266"/>
                  <a:gd name="T70" fmla="*/ 28 w 124"/>
                  <a:gd name="T71" fmla="*/ 234 h 266"/>
                  <a:gd name="T72" fmla="*/ 18 w 124"/>
                  <a:gd name="T73" fmla="*/ 262 h 266"/>
                  <a:gd name="T74" fmla="*/ 24 w 124"/>
                  <a:gd name="T75" fmla="*/ 266 h 266"/>
                  <a:gd name="T76" fmla="*/ 36 w 124"/>
                  <a:gd name="T77" fmla="*/ 256 h 266"/>
                  <a:gd name="T78" fmla="*/ 50 w 124"/>
                  <a:gd name="T79" fmla="*/ 262 h 266"/>
                  <a:gd name="T80" fmla="*/ 62 w 124"/>
                  <a:gd name="T81" fmla="*/ 262 h 266"/>
                  <a:gd name="T82" fmla="*/ 76 w 124"/>
                  <a:gd name="T83" fmla="*/ 25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4" h="266">
                    <a:moveTo>
                      <a:pt x="76" y="254"/>
                    </a:moveTo>
                    <a:lnTo>
                      <a:pt x="78" y="228"/>
                    </a:lnTo>
                    <a:lnTo>
                      <a:pt x="94" y="214"/>
                    </a:lnTo>
                    <a:lnTo>
                      <a:pt x="86" y="200"/>
                    </a:lnTo>
                    <a:lnTo>
                      <a:pt x="86" y="186"/>
                    </a:lnTo>
                    <a:lnTo>
                      <a:pt x="94" y="178"/>
                    </a:lnTo>
                    <a:lnTo>
                      <a:pt x="78" y="160"/>
                    </a:lnTo>
                    <a:lnTo>
                      <a:pt x="70" y="140"/>
                    </a:lnTo>
                    <a:lnTo>
                      <a:pt x="86" y="138"/>
                    </a:lnTo>
                    <a:lnTo>
                      <a:pt x="92" y="126"/>
                    </a:lnTo>
                    <a:lnTo>
                      <a:pt x="88" y="110"/>
                    </a:lnTo>
                    <a:lnTo>
                      <a:pt x="96" y="88"/>
                    </a:lnTo>
                    <a:lnTo>
                      <a:pt x="96" y="70"/>
                    </a:lnTo>
                    <a:lnTo>
                      <a:pt x="102" y="58"/>
                    </a:lnTo>
                    <a:lnTo>
                      <a:pt x="124" y="36"/>
                    </a:lnTo>
                    <a:lnTo>
                      <a:pt x="108" y="18"/>
                    </a:lnTo>
                    <a:lnTo>
                      <a:pt x="86" y="12"/>
                    </a:lnTo>
                    <a:lnTo>
                      <a:pt x="66" y="12"/>
                    </a:lnTo>
                    <a:lnTo>
                      <a:pt x="50" y="12"/>
                    </a:lnTo>
                    <a:lnTo>
                      <a:pt x="42" y="0"/>
                    </a:lnTo>
                    <a:lnTo>
                      <a:pt x="20" y="14"/>
                    </a:lnTo>
                    <a:lnTo>
                      <a:pt x="22" y="46"/>
                    </a:lnTo>
                    <a:lnTo>
                      <a:pt x="22" y="66"/>
                    </a:lnTo>
                    <a:lnTo>
                      <a:pt x="26" y="78"/>
                    </a:lnTo>
                    <a:lnTo>
                      <a:pt x="22" y="86"/>
                    </a:lnTo>
                    <a:lnTo>
                      <a:pt x="18" y="106"/>
                    </a:lnTo>
                    <a:lnTo>
                      <a:pt x="18" y="140"/>
                    </a:lnTo>
                    <a:lnTo>
                      <a:pt x="10" y="156"/>
                    </a:lnTo>
                    <a:lnTo>
                      <a:pt x="6" y="172"/>
                    </a:lnTo>
                    <a:lnTo>
                      <a:pt x="0" y="182"/>
                    </a:lnTo>
                    <a:lnTo>
                      <a:pt x="8" y="188"/>
                    </a:lnTo>
                    <a:lnTo>
                      <a:pt x="8" y="200"/>
                    </a:lnTo>
                    <a:lnTo>
                      <a:pt x="26" y="200"/>
                    </a:lnTo>
                    <a:lnTo>
                      <a:pt x="30" y="206"/>
                    </a:lnTo>
                    <a:lnTo>
                      <a:pt x="24" y="214"/>
                    </a:lnTo>
                    <a:lnTo>
                      <a:pt x="28" y="234"/>
                    </a:lnTo>
                    <a:lnTo>
                      <a:pt x="18" y="262"/>
                    </a:lnTo>
                    <a:lnTo>
                      <a:pt x="24" y="266"/>
                    </a:lnTo>
                    <a:lnTo>
                      <a:pt x="36" y="256"/>
                    </a:lnTo>
                    <a:lnTo>
                      <a:pt x="50" y="262"/>
                    </a:lnTo>
                    <a:lnTo>
                      <a:pt x="62" y="262"/>
                    </a:lnTo>
                    <a:lnTo>
                      <a:pt x="76" y="25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Liechtenstein"/>
              <p:cNvSpPr>
                <a:spLocks noChangeAspect="1"/>
              </p:cNvSpPr>
              <p:nvPr/>
            </p:nvSpPr>
            <p:spPr bwMode="gray">
              <a:xfrm>
                <a:off x="3599698" y="4578012"/>
                <a:ext cx="41828" cy="39235"/>
              </a:xfrm>
              <a:custGeom>
                <a:avLst/>
                <a:gdLst>
                  <a:gd name="T0" fmla="*/ 188 w 188"/>
                  <a:gd name="T1" fmla="*/ 94 h 188"/>
                  <a:gd name="T2" fmla="*/ 94 w 188"/>
                  <a:gd name="T3" fmla="*/ 188 h 188"/>
                  <a:gd name="T4" fmla="*/ 0 w 188"/>
                  <a:gd name="T5" fmla="*/ 94 h 188"/>
                  <a:gd name="T6" fmla="*/ 0 w 188"/>
                  <a:gd name="T7" fmla="*/ 90 h 188"/>
                  <a:gd name="T8" fmla="*/ 94 w 188"/>
                  <a:gd name="T9" fmla="*/ 0 h 188"/>
                  <a:gd name="T10" fmla="*/ 188 w 188"/>
                  <a:gd name="T1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cubicBezTo>
                      <a:pt x="188" y="146"/>
                      <a:pt x="146" y="188"/>
                      <a:pt x="94" y="188"/>
                    </a:cubicBezTo>
                    <a:cubicBezTo>
                      <a:pt x="42" y="188"/>
                      <a:pt x="0" y="146"/>
                      <a:pt x="0" y="94"/>
                    </a:cubicBezTo>
                    <a:cubicBezTo>
                      <a:pt x="0" y="93"/>
                      <a:pt x="0" y="91"/>
                      <a:pt x="0" y="90"/>
                    </a:cubicBezTo>
                    <a:cubicBezTo>
                      <a:pt x="3" y="40"/>
                      <a:pt x="44" y="0"/>
                      <a:pt x="94" y="0"/>
                    </a:cubicBezTo>
                    <a:cubicBezTo>
                      <a:pt x="146" y="0"/>
                      <a:pt x="188" y="43"/>
                      <a:pt x="188" y="94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Turkey"/>
              <p:cNvSpPr>
                <a:spLocks noChangeAspect="1" noEditPoints="1"/>
              </p:cNvSpPr>
              <p:nvPr/>
            </p:nvSpPr>
            <p:spPr bwMode="gray">
              <a:xfrm>
                <a:off x="5189211" y="5261793"/>
                <a:ext cx="1816589" cy="756646"/>
              </a:xfrm>
              <a:custGeom>
                <a:avLst/>
                <a:gdLst>
                  <a:gd name="T0" fmla="*/ 700 w 726"/>
                  <a:gd name="T1" fmla="*/ 262 h 322"/>
                  <a:gd name="T2" fmla="*/ 654 w 726"/>
                  <a:gd name="T3" fmla="*/ 254 h 322"/>
                  <a:gd name="T4" fmla="*/ 624 w 726"/>
                  <a:gd name="T5" fmla="*/ 252 h 322"/>
                  <a:gd name="T6" fmla="*/ 566 w 726"/>
                  <a:gd name="T7" fmla="*/ 264 h 322"/>
                  <a:gd name="T8" fmla="*/ 536 w 726"/>
                  <a:gd name="T9" fmla="*/ 280 h 322"/>
                  <a:gd name="T10" fmla="*/ 488 w 726"/>
                  <a:gd name="T11" fmla="*/ 274 h 322"/>
                  <a:gd name="T12" fmla="*/ 444 w 726"/>
                  <a:gd name="T13" fmla="*/ 284 h 322"/>
                  <a:gd name="T14" fmla="*/ 424 w 726"/>
                  <a:gd name="T15" fmla="*/ 272 h 322"/>
                  <a:gd name="T16" fmla="*/ 424 w 726"/>
                  <a:gd name="T17" fmla="*/ 302 h 322"/>
                  <a:gd name="T18" fmla="*/ 392 w 726"/>
                  <a:gd name="T19" fmla="*/ 322 h 322"/>
                  <a:gd name="T20" fmla="*/ 384 w 726"/>
                  <a:gd name="T21" fmla="*/ 296 h 322"/>
                  <a:gd name="T22" fmla="*/ 396 w 726"/>
                  <a:gd name="T23" fmla="*/ 272 h 322"/>
                  <a:gd name="T24" fmla="*/ 376 w 726"/>
                  <a:gd name="T25" fmla="*/ 288 h 322"/>
                  <a:gd name="T26" fmla="*/ 336 w 726"/>
                  <a:gd name="T27" fmla="*/ 274 h 322"/>
                  <a:gd name="T28" fmla="*/ 322 w 726"/>
                  <a:gd name="T29" fmla="*/ 288 h 322"/>
                  <a:gd name="T30" fmla="*/ 276 w 726"/>
                  <a:gd name="T31" fmla="*/ 308 h 322"/>
                  <a:gd name="T32" fmla="*/ 244 w 726"/>
                  <a:gd name="T33" fmla="*/ 310 h 322"/>
                  <a:gd name="T34" fmla="*/ 196 w 726"/>
                  <a:gd name="T35" fmla="*/ 274 h 322"/>
                  <a:gd name="T36" fmla="*/ 176 w 726"/>
                  <a:gd name="T37" fmla="*/ 300 h 322"/>
                  <a:gd name="T38" fmla="*/ 128 w 726"/>
                  <a:gd name="T39" fmla="*/ 286 h 322"/>
                  <a:gd name="T40" fmla="*/ 108 w 726"/>
                  <a:gd name="T41" fmla="*/ 272 h 322"/>
                  <a:gd name="T42" fmla="*/ 88 w 726"/>
                  <a:gd name="T43" fmla="*/ 284 h 322"/>
                  <a:gd name="T44" fmla="*/ 78 w 726"/>
                  <a:gd name="T45" fmla="*/ 276 h 322"/>
                  <a:gd name="T46" fmla="*/ 52 w 726"/>
                  <a:gd name="T47" fmla="*/ 268 h 322"/>
                  <a:gd name="T48" fmla="*/ 56 w 726"/>
                  <a:gd name="T49" fmla="*/ 254 h 322"/>
                  <a:gd name="T50" fmla="*/ 52 w 726"/>
                  <a:gd name="T51" fmla="*/ 224 h 322"/>
                  <a:gd name="T52" fmla="*/ 20 w 726"/>
                  <a:gd name="T53" fmla="*/ 206 h 322"/>
                  <a:gd name="T54" fmla="*/ 14 w 726"/>
                  <a:gd name="T55" fmla="*/ 186 h 322"/>
                  <a:gd name="T56" fmla="*/ 26 w 726"/>
                  <a:gd name="T57" fmla="*/ 190 h 322"/>
                  <a:gd name="T58" fmla="*/ 36 w 726"/>
                  <a:gd name="T59" fmla="*/ 182 h 322"/>
                  <a:gd name="T60" fmla="*/ 28 w 726"/>
                  <a:gd name="T61" fmla="*/ 154 h 322"/>
                  <a:gd name="T62" fmla="*/ 36 w 726"/>
                  <a:gd name="T63" fmla="*/ 130 h 322"/>
                  <a:gd name="T64" fmla="*/ 10 w 726"/>
                  <a:gd name="T65" fmla="*/ 112 h 322"/>
                  <a:gd name="T66" fmla="*/ 26 w 726"/>
                  <a:gd name="T67" fmla="*/ 94 h 322"/>
                  <a:gd name="T68" fmla="*/ 72 w 726"/>
                  <a:gd name="T69" fmla="*/ 90 h 322"/>
                  <a:gd name="T70" fmla="*/ 108 w 726"/>
                  <a:gd name="T71" fmla="*/ 76 h 322"/>
                  <a:gd name="T72" fmla="*/ 122 w 726"/>
                  <a:gd name="T73" fmla="*/ 56 h 322"/>
                  <a:gd name="T74" fmla="*/ 202 w 726"/>
                  <a:gd name="T75" fmla="*/ 48 h 322"/>
                  <a:gd name="T76" fmla="*/ 284 w 726"/>
                  <a:gd name="T77" fmla="*/ 6 h 322"/>
                  <a:gd name="T78" fmla="*/ 342 w 726"/>
                  <a:gd name="T79" fmla="*/ 4 h 322"/>
                  <a:gd name="T80" fmla="*/ 360 w 726"/>
                  <a:gd name="T81" fmla="*/ 22 h 322"/>
                  <a:gd name="T82" fmla="*/ 402 w 726"/>
                  <a:gd name="T83" fmla="*/ 44 h 322"/>
                  <a:gd name="T84" fmla="*/ 424 w 726"/>
                  <a:gd name="T85" fmla="*/ 48 h 322"/>
                  <a:gd name="T86" fmla="*/ 520 w 726"/>
                  <a:gd name="T87" fmla="*/ 46 h 322"/>
                  <a:gd name="T88" fmla="*/ 570 w 726"/>
                  <a:gd name="T89" fmla="*/ 50 h 322"/>
                  <a:gd name="T90" fmla="*/ 632 w 726"/>
                  <a:gd name="T91" fmla="*/ 40 h 322"/>
                  <a:gd name="T92" fmla="*/ 672 w 726"/>
                  <a:gd name="T93" fmla="*/ 52 h 322"/>
                  <a:gd name="T94" fmla="*/ 674 w 726"/>
                  <a:gd name="T95" fmla="*/ 84 h 322"/>
                  <a:gd name="T96" fmla="*/ 688 w 726"/>
                  <a:gd name="T97" fmla="*/ 114 h 322"/>
                  <a:gd name="T98" fmla="*/ 712 w 726"/>
                  <a:gd name="T99" fmla="*/ 132 h 322"/>
                  <a:gd name="T100" fmla="*/ 700 w 726"/>
                  <a:gd name="T101" fmla="*/ 168 h 322"/>
                  <a:gd name="T102" fmla="*/ 714 w 726"/>
                  <a:gd name="T103" fmla="*/ 212 h 322"/>
                  <a:gd name="T104" fmla="*/ 726 w 726"/>
                  <a:gd name="T105" fmla="*/ 256 h 322"/>
                  <a:gd name="T106" fmla="*/ 20 w 726"/>
                  <a:gd name="T107" fmla="*/ 72 h 322"/>
                  <a:gd name="T108" fmla="*/ 34 w 726"/>
                  <a:gd name="T109" fmla="*/ 84 h 322"/>
                  <a:gd name="T110" fmla="*/ 74 w 726"/>
                  <a:gd name="T111" fmla="*/ 62 h 322"/>
                  <a:gd name="T112" fmla="*/ 94 w 726"/>
                  <a:gd name="T113" fmla="*/ 54 h 322"/>
                  <a:gd name="T114" fmla="*/ 96 w 726"/>
                  <a:gd name="T115" fmla="*/ 30 h 322"/>
                  <a:gd name="T116" fmla="*/ 84 w 726"/>
                  <a:gd name="T117" fmla="*/ 0 h 322"/>
                  <a:gd name="T118" fmla="*/ 52 w 726"/>
                  <a:gd name="T119" fmla="*/ 2 h 322"/>
                  <a:gd name="T120" fmla="*/ 16 w 726"/>
                  <a:gd name="T121" fmla="*/ 22 h 322"/>
                  <a:gd name="T122" fmla="*/ 0 w 726"/>
                  <a:gd name="T123" fmla="*/ 6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6" h="322">
                    <a:moveTo>
                      <a:pt x="706" y="270"/>
                    </a:moveTo>
                    <a:lnTo>
                      <a:pt x="700" y="262"/>
                    </a:lnTo>
                    <a:lnTo>
                      <a:pt x="680" y="260"/>
                    </a:lnTo>
                    <a:lnTo>
                      <a:pt x="654" y="254"/>
                    </a:lnTo>
                    <a:lnTo>
                      <a:pt x="642" y="268"/>
                    </a:lnTo>
                    <a:lnTo>
                      <a:pt x="624" y="252"/>
                    </a:lnTo>
                    <a:lnTo>
                      <a:pt x="600" y="264"/>
                    </a:lnTo>
                    <a:lnTo>
                      <a:pt x="566" y="264"/>
                    </a:lnTo>
                    <a:lnTo>
                      <a:pt x="550" y="276"/>
                    </a:lnTo>
                    <a:lnTo>
                      <a:pt x="536" y="280"/>
                    </a:lnTo>
                    <a:lnTo>
                      <a:pt x="504" y="280"/>
                    </a:lnTo>
                    <a:lnTo>
                      <a:pt x="488" y="274"/>
                    </a:lnTo>
                    <a:lnTo>
                      <a:pt x="458" y="284"/>
                    </a:lnTo>
                    <a:lnTo>
                      <a:pt x="444" y="284"/>
                    </a:lnTo>
                    <a:lnTo>
                      <a:pt x="434" y="270"/>
                    </a:lnTo>
                    <a:lnTo>
                      <a:pt x="424" y="272"/>
                    </a:lnTo>
                    <a:lnTo>
                      <a:pt x="416" y="286"/>
                    </a:lnTo>
                    <a:lnTo>
                      <a:pt x="424" y="302"/>
                    </a:lnTo>
                    <a:lnTo>
                      <a:pt x="412" y="304"/>
                    </a:lnTo>
                    <a:lnTo>
                      <a:pt x="392" y="322"/>
                    </a:lnTo>
                    <a:lnTo>
                      <a:pt x="382" y="312"/>
                    </a:lnTo>
                    <a:lnTo>
                      <a:pt x="384" y="296"/>
                    </a:lnTo>
                    <a:lnTo>
                      <a:pt x="396" y="284"/>
                    </a:lnTo>
                    <a:lnTo>
                      <a:pt x="396" y="272"/>
                    </a:lnTo>
                    <a:lnTo>
                      <a:pt x="390" y="272"/>
                    </a:lnTo>
                    <a:lnTo>
                      <a:pt x="376" y="288"/>
                    </a:lnTo>
                    <a:lnTo>
                      <a:pt x="364" y="288"/>
                    </a:lnTo>
                    <a:lnTo>
                      <a:pt x="336" y="274"/>
                    </a:lnTo>
                    <a:lnTo>
                      <a:pt x="326" y="274"/>
                    </a:lnTo>
                    <a:lnTo>
                      <a:pt x="322" y="288"/>
                    </a:lnTo>
                    <a:lnTo>
                      <a:pt x="310" y="300"/>
                    </a:lnTo>
                    <a:lnTo>
                      <a:pt x="276" y="308"/>
                    </a:lnTo>
                    <a:lnTo>
                      <a:pt x="262" y="312"/>
                    </a:lnTo>
                    <a:lnTo>
                      <a:pt x="244" y="310"/>
                    </a:lnTo>
                    <a:lnTo>
                      <a:pt x="228" y="288"/>
                    </a:lnTo>
                    <a:lnTo>
                      <a:pt x="196" y="274"/>
                    </a:lnTo>
                    <a:lnTo>
                      <a:pt x="178" y="276"/>
                    </a:lnTo>
                    <a:lnTo>
                      <a:pt x="176" y="300"/>
                    </a:lnTo>
                    <a:lnTo>
                      <a:pt x="152" y="300"/>
                    </a:lnTo>
                    <a:lnTo>
                      <a:pt x="128" y="286"/>
                    </a:lnTo>
                    <a:lnTo>
                      <a:pt x="126" y="280"/>
                    </a:lnTo>
                    <a:lnTo>
                      <a:pt x="108" y="272"/>
                    </a:lnTo>
                    <a:lnTo>
                      <a:pt x="96" y="272"/>
                    </a:lnTo>
                    <a:lnTo>
                      <a:pt x="88" y="284"/>
                    </a:lnTo>
                    <a:lnTo>
                      <a:pt x="84" y="284"/>
                    </a:lnTo>
                    <a:lnTo>
                      <a:pt x="78" y="276"/>
                    </a:lnTo>
                    <a:lnTo>
                      <a:pt x="80" y="266"/>
                    </a:lnTo>
                    <a:lnTo>
                      <a:pt x="52" y="268"/>
                    </a:lnTo>
                    <a:lnTo>
                      <a:pt x="44" y="264"/>
                    </a:lnTo>
                    <a:lnTo>
                      <a:pt x="56" y="254"/>
                    </a:lnTo>
                    <a:lnTo>
                      <a:pt x="44" y="236"/>
                    </a:lnTo>
                    <a:lnTo>
                      <a:pt x="52" y="224"/>
                    </a:lnTo>
                    <a:lnTo>
                      <a:pt x="32" y="208"/>
                    </a:lnTo>
                    <a:lnTo>
                      <a:pt x="20" y="206"/>
                    </a:lnTo>
                    <a:lnTo>
                      <a:pt x="18" y="192"/>
                    </a:lnTo>
                    <a:lnTo>
                      <a:pt x="14" y="186"/>
                    </a:lnTo>
                    <a:lnTo>
                      <a:pt x="16" y="180"/>
                    </a:lnTo>
                    <a:lnTo>
                      <a:pt x="26" y="190"/>
                    </a:lnTo>
                    <a:lnTo>
                      <a:pt x="38" y="192"/>
                    </a:lnTo>
                    <a:lnTo>
                      <a:pt x="36" y="182"/>
                    </a:lnTo>
                    <a:lnTo>
                      <a:pt x="38" y="170"/>
                    </a:lnTo>
                    <a:lnTo>
                      <a:pt x="28" y="154"/>
                    </a:lnTo>
                    <a:lnTo>
                      <a:pt x="28" y="144"/>
                    </a:lnTo>
                    <a:lnTo>
                      <a:pt x="36" y="130"/>
                    </a:lnTo>
                    <a:lnTo>
                      <a:pt x="10" y="128"/>
                    </a:lnTo>
                    <a:lnTo>
                      <a:pt x="10" y="112"/>
                    </a:lnTo>
                    <a:lnTo>
                      <a:pt x="18" y="106"/>
                    </a:lnTo>
                    <a:lnTo>
                      <a:pt x="26" y="94"/>
                    </a:lnTo>
                    <a:lnTo>
                      <a:pt x="58" y="98"/>
                    </a:lnTo>
                    <a:lnTo>
                      <a:pt x="72" y="90"/>
                    </a:lnTo>
                    <a:lnTo>
                      <a:pt x="96" y="92"/>
                    </a:lnTo>
                    <a:lnTo>
                      <a:pt x="108" y="76"/>
                    </a:lnTo>
                    <a:lnTo>
                      <a:pt x="124" y="66"/>
                    </a:lnTo>
                    <a:lnTo>
                      <a:pt x="122" y="56"/>
                    </a:lnTo>
                    <a:lnTo>
                      <a:pt x="126" y="50"/>
                    </a:lnTo>
                    <a:lnTo>
                      <a:pt x="202" y="48"/>
                    </a:lnTo>
                    <a:lnTo>
                      <a:pt x="230" y="28"/>
                    </a:lnTo>
                    <a:lnTo>
                      <a:pt x="284" y="6"/>
                    </a:lnTo>
                    <a:lnTo>
                      <a:pt x="326" y="14"/>
                    </a:lnTo>
                    <a:lnTo>
                      <a:pt x="342" y="4"/>
                    </a:lnTo>
                    <a:lnTo>
                      <a:pt x="350" y="4"/>
                    </a:lnTo>
                    <a:lnTo>
                      <a:pt x="360" y="22"/>
                    </a:lnTo>
                    <a:lnTo>
                      <a:pt x="384" y="20"/>
                    </a:lnTo>
                    <a:lnTo>
                      <a:pt x="402" y="44"/>
                    </a:lnTo>
                    <a:lnTo>
                      <a:pt x="414" y="42"/>
                    </a:lnTo>
                    <a:lnTo>
                      <a:pt x="424" y="48"/>
                    </a:lnTo>
                    <a:lnTo>
                      <a:pt x="480" y="60"/>
                    </a:lnTo>
                    <a:lnTo>
                      <a:pt x="520" y="46"/>
                    </a:lnTo>
                    <a:lnTo>
                      <a:pt x="542" y="56"/>
                    </a:lnTo>
                    <a:lnTo>
                      <a:pt x="570" y="50"/>
                    </a:lnTo>
                    <a:lnTo>
                      <a:pt x="588" y="32"/>
                    </a:lnTo>
                    <a:lnTo>
                      <a:pt x="632" y="40"/>
                    </a:lnTo>
                    <a:lnTo>
                      <a:pt x="648" y="36"/>
                    </a:lnTo>
                    <a:lnTo>
                      <a:pt x="672" y="52"/>
                    </a:lnTo>
                    <a:lnTo>
                      <a:pt x="674" y="66"/>
                    </a:lnTo>
                    <a:lnTo>
                      <a:pt x="674" y="84"/>
                    </a:lnTo>
                    <a:lnTo>
                      <a:pt x="678" y="100"/>
                    </a:lnTo>
                    <a:lnTo>
                      <a:pt x="688" y="114"/>
                    </a:lnTo>
                    <a:lnTo>
                      <a:pt x="698" y="112"/>
                    </a:lnTo>
                    <a:lnTo>
                      <a:pt x="712" y="132"/>
                    </a:lnTo>
                    <a:lnTo>
                      <a:pt x="708" y="146"/>
                    </a:lnTo>
                    <a:lnTo>
                      <a:pt x="700" y="168"/>
                    </a:lnTo>
                    <a:lnTo>
                      <a:pt x="702" y="186"/>
                    </a:lnTo>
                    <a:lnTo>
                      <a:pt x="714" y="212"/>
                    </a:lnTo>
                    <a:lnTo>
                      <a:pt x="714" y="228"/>
                    </a:lnTo>
                    <a:lnTo>
                      <a:pt x="726" y="256"/>
                    </a:lnTo>
                    <a:lnTo>
                      <a:pt x="706" y="270"/>
                    </a:lnTo>
                    <a:close/>
                    <a:moveTo>
                      <a:pt x="20" y="72"/>
                    </a:moveTo>
                    <a:lnTo>
                      <a:pt x="18" y="86"/>
                    </a:lnTo>
                    <a:lnTo>
                      <a:pt x="34" y="84"/>
                    </a:lnTo>
                    <a:lnTo>
                      <a:pt x="54" y="66"/>
                    </a:lnTo>
                    <a:lnTo>
                      <a:pt x="74" y="62"/>
                    </a:lnTo>
                    <a:lnTo>
                      <a:pt x="76" y="54"/>
                    </a:lnTo>
                    <a:lnTo>
                      <a:pt x="94" y="54"/>
                    </a:lnTo>
                    <a:lnTo>
                      <a:pt x="114" y="48"/>
                    </a:lnTo>
                    <a:lnTo>
                      <a:pt x="96" y="30"/>
                    </a:lnTo>
                    <a:lnTo>
                      <a:pt x="88" y="16"/>
                    </a:lnTo>
                    <a:lnTo>
                      <a:pt x="84" y="0"/>
                    </a:lnTo>
                    <a:lnTo>
                      <a:pt x="66" y="4"/>
                    </a:lnTo>
                    <a:lnTo>
                      <a:pt x="52" y="2"/>
                    </a:lnTo>
                    <a:lnTo>
                      <a:pt x="36" y="2"/>
                    </a:lnTo>
                    <a:lnTo>
                      <a:pt x="16" y="22"/>
                    </a:lnTo>
                    <a:lnTo>
                      <a:pt x="14" y="42"/>
                    </a:lnTo>
                    <a:lnTo>
                      <a:pt x="0" y="68"/>
                    </a:lnTo>
                    <a:lnTo>
                      <a:pt x="20" y="72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Freeform 31"/>
              <p:cNvSpPr>
                <a:spLocks/>
              </p:cNvSpPr>
              <p:nvPr/>
            </p:nvSpPr>
            <p:spPr bwMode="auto">
              <a:xfrm>
                <a:off x="3548084" y="5162869"/>
                <a:ext cx="91669" cy="184663"/>
              </a:xfrm>
              <a:custGeom>
                <a:avLst/>
                <a:gdLst>
                  <a:gd name="T0" fmla="*/ 8 w 57"/>
                  <a:gd name="T1" fmla="*/ 59 h 115"/>
                  <a:gd name="T2" fmla="*/ 0 w 57"/>
                  <a:gd name="T3" fmla="*/ 89 h 115"/>
                  <a:gd name="T4" fmla="*/ 19 w 57"/>
                  <a:gd name="T5" fmla="*/ 115 h 115"/>
                  <a:gd name="T6" fmla="*/ 41 w 57"/>
                  <a:gd name="T7" fmla="*/ 115 h 115"/>
                  <a:gd name="T8" fmla="*/ 52 w 57"/>
                  <a:gd name="T9" fmla="*/ 94 h 115"/>
                  <a:gd name="T10" fmla="*/ 57 w 57"/>
                  <a:gd name="T11" fmla="*/ 54 h 115"/>
                  <a:gd name="T12" fmla="*/ 50 w 57"/>
                  <a:gd name="T13" fmla="*/ 23 h 115"/>
                  <a:gd name="T14" fmla="*/ 50 w 57"/>
                  <a:gd name="T15" fmla="*/ 2 h 115"/>
                  <a:gd name="T16" fmla="*/ 36 w 57"/>
                  <a:gd name="T17" fmla="*/ 0 h 115"/>
                  <a:gd name="T18" fmla="*/ 31 w 57"/>
                  <a:gd name="T19" fmla="*/ 23 h 115"/>
                  <a:gd name="T20" fmla="*/ 10 w 57"/>
                  <a:gd name="T21" fmla="*/ 33 h 115"/>
                  <a:gd name="T22" fmla="*/ 8 w 57"/>
                  <a:gd name="T23" fmla="*/ 59 h 115"/>
                  <a:gd name="T24" fmla="*/ 8 w 57"/>
                  <a:gd name="T25" fmla="*/ 59 h 115"/>
                  <a:gd name="T26" fmla="*/ 8 w 57"/>
                  <a:gd name="T27" fmla="*/ 5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115">
                    <a:moveTo>
                      <a:pt x="8" y="59"/>
                    </a:moveTo>
                    <a:lnTo>
                      <a:pt x="0" y="89"/>
                    </a:lnTo>
                    <a:lnTo>
                      <a:pt x="19" y="115"/>
                    </a:lnTo>
                    <a:lnTo>
                      <a:pt x="41" y="115"/>
                    </a:lnTo>
                    <a:lnTo>
                      <a:pt x="52" y="94"/>
                    </a:lnTo>
                    <a:lnTo>
                      <a:pt x="57" y="54"/>
                    </a:lnTo>
                    <a:lnTo>
                      <a:pt x="50" y="23"/>
                    </a:lnTo>
                    <a:lnTo>
                      <a:pt x="50" y="2"/>
                    </a:lnTo>
                    <a:lnTo>
                      <a:pt x="36" y="0"/>
                    </a:lnTo>
                    <a:lnTo>
                      <a:pt x="31" y="23"/>
                    </a:lnTo>
                    <a:lnTo>
                      <a:pt x="10" y="33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Freeform 37"/>
              <p:cNvSpPr>
                <a:spLocks noEditPoints="1"/>
              </p:cNvSpPr>
              <p:nvPr/>
            </p:nvSpPr>
            <p:spPr bwMode="auto">
              <a:xfrm>
                <a:off x="2851814" y="5500835"/>
                <a:ext cx="348050" cy="197673"/>
              </a:xfrm>
              <a:custGeom>
                <a:avLst/>
                <a:gdLst>
                  <a:gd name="T0" fmla="*/ 140 w 218"/>
                  <a:gd name="T1" fmla="*/ 76 h 124"/>
                  <a:gd name="T2" fmla="*/ 147 w 218"/>
                  <a:gd name="T3" fmla="*/ 60 h 124"/>
                  <a:gd name="T4" fmla="*/ 156 w 218"/>
                  <a:gd name="T5" fmla="*/ 48 h 124"/>
                  <a:gd name="T6" fmla="*/ 140 w 218"/>
                  <a:gd name="T7" fmla="*/ 24 h 124"/>
                  <a:gd name="T8" fmla="*/ 109 w 218"/>
                  <a:gd name="T9" fmla="*/ 41 h 124"/>
                  <a:gd name="T10" fmla="*/ 85 w 218"/>
                  <a:gd name="T11" fmla="*/ 62 h 124"/>
                  <a:gd name="T12" fmla="*/ 140 w 218"/>
                  <a:gd name="T13" fmla="*/ 76 h 124"/>
                  <a:gd name="T14" fmla="*/ 140 w 218"/>
                  <a:gd name="T15" fmla="*/ 76 h 124"/>
                  <a:gd name="T16" fmla="*/ 140 w 218"/>
                  <a:gd name="T17" fmla="*/ 76 h 124"/>
                  <a:gd name="T18" fmla="*/ 24 w 218"/>
                  <a:gd name="T19" fmla="*/ 124 h 124"/>
                  <a:gd name="T20" fmla="*/ 28 w 218"/>
                  <a:gd name="T21" fmla="*/ 105 h 124"/>
                  <a:gd name="T22" fmla="*/ 24 w 218"/>
                  <a:gd name="T23" fmla="*/ 86 h 124"/>
                  <a:gd name="T24" fmla="*/ 0 w 218"/>
                  <a:gd name="T25" fmla="*/ 112 h 124"/>
                  <a:gd name="T26" fmla="*/ 24 w 218"/>
                  <a:gd name="T27" fmla="*/ 124 h 124"/>
                  <a:gd name="T28" fmla="*/ 24 w 218"/>
                  <a:gd name="T29" fmla="*/ 124 h 124"/>
                  <a:gd name="T30" fmla="*/ 24 w 218"/>
                  <a:gd name="T31" fmla="*/ 124 h 124"/>
                  <a:gd name="T32" fmla="*/ 208 w 218"/>
                  <a:gd name="T33" fmla="*/ 31 h 124"/>
                  <a:gd name="T34" fmla="*/ 218 w 218"/>
                  <a:gd name="T35" fmla="*/ 19 h 124"/>
                  <a:gd name="T36" fmla="*/ 196 w 218"/>
                  <a:gd name="T37" fmla="*/ 0 h 124"/>
                  <a:gd name="T38" fmla="*/ 177 w 218"/>
                  <a:gd name="T39" fmla="*/ 19 h 124"/>
                  <a:gd name="T40" fmla="*/ 208 w 218"/>
                  <a:gd name="T41" fmla="*/ 31 h 124"/>
                  <a:gd name="T42" fmla="*/ 208 w 218"/>
                  <a:gd name="T43" fmla="*/ 31 h 124"/>
                  <a:gd name="T44" fmla="*/ 208 w 218"/>
                  <a:gd name="T45" fmla="*/ 3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24">
                    <a:moveTo>
                      <a:pt x="140" y="76"/>
                    </a:moveTo>
                    <a:lnTo>
                      <a:pt x="147" y="60"/>
                    </a:lnTo>
                    <a:lnTo>
                      <a:pt x="156" y="48"/>
                    </a:lnTo>
                    <a:lnTo>
                      <a:pt x="140" y="24"/>
                    </a:lnTo>
                    <a:lnTo>
                      <a:pt x="109" y="41"/>
                    </a:lnTo>
                    <a:lnTo>
                      <a:pt x="85" y="62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6"/>
                    </a:lnTo>
                    <a:close/>
                    <a:moveTo>
                      <a:pt x="24" y="124"/>
                    </a:moveTo>
                    <a:lnTo>
                      <a:pt x="28" y="105"/>
                    </a:lnTo>
                    <a:lnTo>
                      <a:pt x="24" y="86"/>
                    </a:lnTo>
                    <a:lnTo>
                      <a:pt x="0" y="112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close/>
                    <a:moveTo>
                      <a:pt x="208" y="31"/>
                    </a:moveTo>
                    <a:lnTo>
                      <a:pt x="218" y="19"/>
                    </a:lnTo>
                    <a:lnTo>
                      <a:pt x="196" y="0"/>
                    </a:lnTo>
                    <a:lnTo>
                      <a:pt x="177" y="19"/>
                    </a:lnTo>
                    <a:lnTo>
                      <a:pt x="208" y="31"/>
                    </a:lnTo>
                    <a:lnTo>
                      <a:pt x="208" y="31"/>
                    </a:lnTo>
                    <a:lnTo>
                      <a:pt x="208" y="3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Luxembourg"/>
              <p:cNvSpPr>
                <a:spLocks noChangeAspect="1"/>
              </p:cNvSpPr>
              <p:nvPr/>
            </p:nvSpPr>
            <p:spPr bwMode="gray">
              <a:xfrm>
                <a:off x="3279604" y="4197716"/>
                <a:ext cx="65730" cy="89677"/>
              </a:xfrm>
              <a:custGeom>
                <a:avLst/>
                <a:gdLst>
                  <a:gd name="T0" fmla="*/ 26 w 26"/>
                  <a:gd name="T1" fmla="*/ 40 h 40"/>
                  <a:gd name="T2" fmla="*/ 26 w 26"/>
                  <a:gd name="T3" fmla="*/ 20 h 40"/>
                  <a:gd name="T4" fmla="*/ 12 w 26"/>
                  <a:gd name="T5" fmla="*/ 0 h 40"/>
                  <a:gd name="T6" fmla="*/ 4 w 26"/>
                  <a:gd name="T7" fmla="*/ 8 h 40"/>
                  <a:gd name="T8" fmla="*/ 0 w 26"/>
                  <a:gd name="T9" fmla="*/ 16 h 40"/>
                  <a:gd name="T10" fmla="*/ 4 w 26"/>
                  <a:gd name="T11" fmla="*/ 22 h 40"/>
                  <a:gd name="T12" fmla="*/ 0 w 26"/>
                  <a:gd name="T13" fmla="*/ 40 h 40"/>
                  <a:gd name="T14" fmla="*/ 26 w 26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40">
                    <a:moveTo>
                      <a:pt x="26" y="40"/>
                    </a:moveTo>
                    <a:lnTo>
                      <a:pt x="26" y="20"/>
                    </a:lnTo>
                    <a:lnTo>
                      <a:pt x="12" y="0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4" y="22"/>
                    </a:lnTo>
                    <a:lnTo>
                      <a:pt x="0" y="40"/>
                    </a:lnTo>
                    <a:lnTo>
                      <a:pt x="26" y="40"/>
                    </a:ln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" name="Lithuania"/>
              <p:cNvSpPr>
                <a:spLocks noChangeAspect="1"/>
              </p:cNvSpPr>
              <p:nvPr/>
            </p:nvSpPr>
            <p:spPr bwMode="gray">
              <a:xfrm>
                <a:off x="4711711" y="3221647"/>
                <a:ext cx="561708" cy="414754"/>
              </a:xfrm>
              <a:custGeom>
                <a:avLst/>
                <a:gdLst>
                  <a:gd name="T0" fmla="*/ 220 w 226"/>
                  <a:gd name="T1" fmla="*/ 68 h 176"/>
                  <a:gd name="T2" fmla="*/ 208 w 226"/>
                  <a:gd name="T3" fmla="*/ 50 h 176"/>
                  <a:gd name="T4" fmla="*/ 204 w 226"/>
                  <a:gd name="T5" fmla="*/ 34 h 176"/>
                  <a:gd name="T6" fmla="*/ 184 w 226"/>
                  <a:gd name="T7" fmla="*/ 16 h 176"/>
                  <a:gd name="T8" fmla="*/ 170 w 226"/>
                  <a:gd name="T9" fmla="*/ 16 h 176"/>
                  <a:gd name="T10" fmla="*/ 154 w 226"/>
                  <a:gd name="T11" fmla="*/ 4 h 176"/>
                  <a:gd name="T12" fmla="*/ 96 w 226"/>
                  <a:gd name="T13" fmla="*/ 14 h 176"/>
                  <a:gd name="T14" fmla="*/ 72 w 226"/>
                  <a:gd name="T15" fmla="*/ 4 h 176"/>
                  <a:gd name="T16" fmla="*/ 56 w 226"/>
                  <a:gd name="T17" fmla="*/ 8 h 176"/>
                  <a:gd name="T18" fmla="*/ 38 w 226"/>
                  <a:gd name="T19" fmla="*/ 0 h 176"/>
                  <a:gd name="T20" fmla="*/ 0 w 226"/>
                  <a:gd name="T21" fmla="*/ 16 h 176"/>
                  <a:gd name="T22" fmla="*/ 0 w 226"/>
                  <a:gd name="T23" fmla="*/ 38 h 176"/>
                  <a:gd name="T24" fmla="*/ 8 w 226"/>
                  <a:gd name="T25" fmla="*/ 62 h 176"/>
                  <a:gd name="T26" fmla="*/ 10 w 226"/>
                  <a:gd name="T27" fmla="*/ 80 h 176"/>
                  <a:gd name="T28" fmla="*/ 58 w 226"/>
                  <a:gd name="T29" fmla="*/ 106 h 176"/>
                  <a:gd name="T30" fmla="*/ 92 w 226"/>
                  <a:gd name="T31" fmla="*/ 110 h 176"/>
                  <a:gd name="T32" fmla="*/ 80 w 226"/>
                  <a:gd name="T33" fmla="*/ 124 h 176"/>
                  <a:gd name="T34" fmla="*/ 78 w 226"/>
                  <a:gd name="T35" fmla="*/ 138 h 176"/>
                  <a:gd name="T36" fmla="*/ 102 w 226"/>
                  <a:gd name="T37" fmla="*/ 158 h 176"/>
                  <a:gd name="T38" fmla="*/ 108 w 226"/>
                  <a:gd name="T39" fmla="*/ 176 h 176"/>
                  <a:gd name="T40" fmla="*/ 148 w 226"/>
                  <a:gd name="T41" fmla="*/ 176 h 176"/>
                  <a:gd name="T42" fmla="*/ 156 w 226"/>
                  <a:gd name="T43" fmla="*/ 154 h 176"/>
                  <a:gd name="T44" fmla="*/ 170 w 226"/>
                  <a:gd name="T45" fmla="*/ 154 h 176"/>
                  <a:gd name="T46" fmla="*/ 196 w 226"/>
                  <a:gd name="T47" fmla="*/ 166 h 176"/>
                  <a:gd name="T48" fmla="*/ 200 w 226"/>
                  <a:gd name="T49" fmla="*/ 152 h 176"/>
                  <a:gd name="T50" fmla="*/ 194 w 226"/>
                  <a:gd name="T51" fmla="*/ 130 h 176"/>
                  <a:gd name="T52" fmla="*/ 212 w 226"/>
                  <a:gd name="T53" fmla="*/ 94 h 176"/>
                  <a:gd name="T54" fmla="*/ 226 w 226"/>
                  <a:gd name="T55" fmla="*/ 88 h 176"/>
                  <a:gd name="T56" fmla="*/ 220 w 226"/>
                  <a:gd name="T57" fmla="*/ 6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6" h="176">
                    <a:moveTo>
                      <a:pt x="220" y="68"/>
                    </a:moveTo>
                    <a:lnTo>
                      <a:pt x="208" y="50"/>
                    </a:lnTo>
                    <a:lnTo>
                      <a:pt x="204" y="34"/>
                    </a:lnTo>
                    <a:lnTo>
                      <a:pt x="184" y="16"/>
                    </a:lnTo>
                    <a:lnTo>
                      <a:pt x="170" y="16"/>
                    </a:lnTo>
                    <a:lnTo>
                      <a:pt x="154" y="4"/>
                    </a:lnTo>
                    <a:lnTo>
                      <a:pt x="96" y="14"/>
                    </a:lnTo>
                    <a:lnTo>
                      <a:pt x="72" y="4"/>
                    </a:lnTo>
                    <a:lnTo>
                      <a:pt x="56" y="8"/>
                    </a:lnTo>
                    <a:lnTo>
                      <a:pt x="38" y="0"/>
                    </a:lnTo>
                    <a:lnTo>
                      <a:pt x="0" y="16"/>
                    </a:lnTo>
                    <a:lnTo>
                      <a:pt x="0" y="38"/>
                    </a:lnTo>
                    <a:lnTo>
                      <a:pt x="8" y="62"/>
                    </a:lnTo>
                    <a:lnTo>
                      <a:pt x="10" y="80"/>
                    </a:lnTo>
                    <a:lnTo>
                      <a:pt x="58" y="106"/>
                    </a:lnTo>
                    <a:lnTo>
                      <a:pt x="92" y="110"/>
                    </a:lnTo>
                    <a:lnTo>
                      <a:pt x="80" y="124"/>
                    </a:lnTo>
                    <a:lnTo>
                      <a:pt x="78" y="138"/>
                    </a:lnTo>
                    <a:lnTo>
                      <a:pt x="102" y="158"/>
                    </a:lnTo>
                    <a:lnTo>
                      <a:pt x="108" y="176"/>
                    </a:lnTo>
                    <a:lnTo>
                      <a:pt x="148" y="176"/>
                    </a:lnTo>
                    <a:lnTo>
                      <a:pt x="156" y="154"/>
                    </a:lnTo>
                    <a:lnTo>
                      <a:pt x="170" y="154"/>
                    </a:lnTo>
                    <a:lnTo>
                      <a:pt x="196" y="166"/>
                    </a:lnTo>
                    <a:lnTo>
                      <a:pt x="200" y="152"/>
                    </a:lnTo>
                    <a:lnTo>
                      <a:pt x="194" y="130"/>
                    </a:lnTo>
                    <a:lnTo>
                      <a:pt x="212" y="94"/>
                    </a:lnTo>
                    <a:lnTo>
                      <a:pt x="226" y="88"/>
                    </a:lnTo>
                    <a:lnTo>
                      <a:pt x="220" y="68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8" name="Freeform 18"/>
              <p:cNvSpPr>
                <a:spLocks noEditPoints="1"/>
              </p:cNvSpPr>
              <p:nvPr/>
            </p:nvSpPr>
            <p:spPr bwMode="auto">
              <a:xfrm>
                <a:off x="4090926" y="1565359"/>
                <a:ext cx="753274" cy="1774695"/>
              </a:xfrm>
              <a:custGeom>
                <a:avLst/>
                <a:gdLst>
                  <a:gd name="T0" fmla="*/ 240 w 270"/>
                  <a:gd name="T1" fmla="*/ 175 h 727"/>
                  <a:gd name="T2" fmla="*/ 158 w 270"/>
                  <a:gd name="T3" fmla="*/ 338 h 727"/>
                  <a:gd name="T4" fmla="*/ 198 w 270"/>
                  <a:gd name="T5" fmla="*/ 497 h 727"/>
                  <a:gd name="T6" fmla="*/ 197 w 270"/>
                  <a:gd name="T7" fmla="*/ 508 h 727"/>
                  <a:gd name="T8" fmla="*/ 192 w 270"/>
                  <a:gd name="T9" fmla="*/ 526 h 727"/>
                  <a:gd name="T10" fmla="*/ 184 w 270"/>
                  <a:gd name="T11" fmla="*/ 530 h 727"/>
                  <a:gd name="T12" fmla="*/ 166 w 270"/>
                  <a:gd name="T13" fmla="*/ 622 h 727"/>
                  <a:gd name="T14" fmla="*/ 158 w 270"/>
                  <a:gd name="T15" fmla="*/ 640 h 727"/>
                  <a:gd name="T16" fmla="*/ 213 w 270"/>
                  <a:gd name="T17" fmla="*/ 591 h 727"/>
                  <a:gd name="T18" fmla="*/ 197 w 270"/>
                  <a:gd name="T19" fmla="*/ 634 h 727"/>
                  <a:gd name="T20" fmla="*/ 210 w 270"/>
                  <a:gd name="T21" fmla="*/ 583 h 727"/>
                  <a:gd name="T22" fmla="*/ 9 w 270"/>
                  <a:gd name="T23" fmla="*/ 585 h 727"/>
                  <a:gd name="T24" fmla="*/ 14 w 270"/>
                  <a:gd name="T25" fmla="*/ 589 h 727"/>
                  <a:gd name="T26" fmla="*/ 12 w 270"/>
                  <a:gd name="T27" fmla="*/ 580 h 727"/>
                  <a:gd name="T28" fmla="*/ 233 w 270"/>
                  <a:gd name="T29" fmla="*/ 185 h 727"/>
                  <a:gd name="T30" fmla="*/ 224 w 270"/>
                  <a:gd name="T31" fmla="*/ 194 h 727"/>
                  <a:gd name="T32" fmla="*/ 219 w 270"/>
                  <a:gd name="T33" fmla="*/ 277 h 727"/>
                  <a:gd name="T34" fmla="*/ 250 w 270"/>
                  <a:gd name="T35" fmla="*/ 161 h 727"/>
                  <a:gd name="T36" fmla="*/ 238 w 270"/>
                  <a:gd name="T37" fmla="*/ 76 h 727"/>
                  <a:gd name="T38" fmla="*/ 268 w 270"/>
                  <a:gd name="T39" fmla="*/ 159 h 727"/>
                  <a:gd name="T40" fmla="*/ 243 w 270"/>
                  <a:gd name="T41" fmla="*/ 164 h 727"/>
                  <a:gd name="T42" fmla="*/ 235 w 270"/>
                  <a:gd name="T43" fmla="*/ 174 h 727"/>
                  <a:gd name="T44" fmla="*/ 229 w 270"/>
                  <a:gd name="T45" fmla="*/ 184 h 727"/>
                  <a:gd name="T46" fmla="*/ 223 w 270"/>
                  <a:gd name="T47" fmla="*/ 193 h 727"/>
                  <a:gd name="T48" fmla="*/ 213 w 270"/>
                  <a:gd name="T49" fmla="*/ 219 h 727"/>
                  <a:gd name="T50" fmla="*/ 226 w 270"/>
                  <a:gd name="T51" fmla="*/ 238 h 727"/>
                  <a:gd name="T52" fmla="*/ 207 w 270"/>
                  <a:gd name="T53" fmla="*/ 281 h 727"/>
                  <a:gd name="T54" fmla="*/ 184 w 270"/>
                  <a:gd name="T55" fmla="*/ 296 h 727"/>
                  <a:gd name="T56" fmla="*/ 174 w 270"/>
                  <a:gd name="T57" fmla="*/ 309 h 727"/>
                  <a:gd name="T58" fmla="*/ 166 w 270"/>
                  <a:gd name="T59" fmla="*/ 322 h 727"/>
                  <a:gd name="T60" fmla="*/ 158 w 270"/>
                  <a:gd name="T61" fmla="*/ 334 h 727"/>
                  <a:gd name="T62" fmla="*/ 158 w 270"/>
                  <a:gd name="T63" fmla="*/ 343 h 727"/>
                  <a:gd name="T64" fmla="*/ 150 w 270"/>
                  <a:gd name="T65" fmla="*/ 378 h 727"/>
                  <a:gd name="T66" fmla="*/ 146 w 270"/>
                  <a:gd name="T67" fmla="*/ 395 h 727"/>
                  <a:gd name="T68" fmla="*/ 147 w 270"/>
                  <a:gd name="T69" fmla="*/ 410 h 727"/>
                  <a:gd name="T70" fmla="*/ 153 w 270"/>
                  <a:gd name="T71" fmla="*/ 445 h 727"/>
                  <a:gd name="T72" fmla="*/ 177 w 270"/>
                  <a:gd name="T73" fmla="*/ 459 h 727"/>
                  <a:gd name="T74" fmla="*/ 189 w 270"/>
                  <a:gd name="T75" fmla="*/ 470 h 727"/>
                  <a:gd name="T76" fmla="*/ 195 w 270"/>
                  <a:gd name="T77" fmla="*/ 493 h 727"/>
                  <a:gd name="T78" fmla="*/ 196 w 270"/>
                  <a:gd name="T79" fmla="*/ 510 h 727"/>
                  <a:gd name="T80" fmla="*/ 181 w 270"/>
                  <a:gd name="T81" fmla="*/ 530 h 727"/>
                  <a:gd name="T82" fmla="*/ 169 w 270"/>
                  <a:gd name="T83" fmla="*/ 537 h 727"/>
                  <a:gd name="T84" fmla="*/ 154 w 270"/>
                  <a:gd name="T85" fmla="*/ 550 h 727"/>
                  <a:gd name="T86" fmla="*/ 148 w 270"/>
                  <a:gd name="T87" fmla="*/ 563 h 727"/>
                  <a:gd name="T88" fmla="*/ 152 w 270"/>
                  <a:gd name="T89" fmla="*/ 585 h 727"/>
                  <a:gd name="T90" fmla="*/ 153 w 270"/>
                  <a:gd name="T91" fmla="*/ 609 h 727"/>
                  <a:gd name="T92" fmla="*/ 147 w 270"/>
                  <a:gd name="T93" fmla="*/ 654 h 727"/>
                  <a:gd name="T94" fmla="*/ 130 w 270"/>
                  <a:gd name="T95" fmla="*/ 678 h 727"/>
                  <a:gd name="T96" fmla="*/ 102 w 270"/>
                  <a:gd name="T97" fmla="*/ 688 h 727"/>
                  <a:gd name="T98" fmla="*/ 62 w 270"/>
                  <a:gd name="T99" fmla="*/ 725 h 727"/>
                  <a:gd name="T100" fmla="*/ 43 w 270"/>
                  <a:gd name="T101" fmla="*/ 685 h 727"/>
                  <a:gd name="T102" fmla="*/ 51 w 270"/>
                  <a:gd name="T103" fmla="*/ 660 h 727"/>
                  <a:gd name="T104" fmla="*/ 24 w 270"/>
                  <a:gd name="T105" fmla="*/ 613 h 727"/>
                  <a:gd name="T106" fmla="*/ 19 w 270"/>
                  <a:gd name="T107" fmla="*/ 589 h 727"/>
                  <a:gd name="T108" fmla="*/ 15 w 270"/>
                  <a:gd name="T109" fmla="*/ 572 h 727"/>
                  <a:gd name="T110" fmla="*/ 4 w 270"/>
                  <a:gd name="T111" fmla="*/ 559 h 727"/>
                  <a:gd name="T112" fmla="*/ 16 w 270"/>
                  <a:gd name="T113" fmla="*/ 520 h 727"/>
                  <a:gd name="T114" fmla="*/ 31 w 270"/>
                  <a:gd name="T115" fmla="*/ 436 h 727"/>
                  <a:gd name="T116" fmla="*/ 18 w 270"/>
                  <a:gd name="T117" fmla="*/ 339 h 727"/>
                  <a:gd name="T118" fmla="*/ 49 w 270"/>
                  <a:gd name="T119" fmla="*/ 248 h 727"/>
                  <a:gd name="T120" fmla="*/ 85 w 270"/>
                  <a:gd name="T121" fmla="*/ 141 h 727"/>
                  <a:gd name="T122" fmla="*/ 125 w 270"/>
                  <a:gd name="T123" fmla="*/ 64 h 727"/>
                  <a:gd name="T124" fmla="*/ 165 w 270"/>
                  <a:gd name="T125" fmla="*/ 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727">
                    <a:moveTo>
                      <a:pt x="263" y="161"/>
                    </a:moveTo>
                    <a:cubicBezTo>
                      <a:pt x="263" y="161"/>
                      <a:pt x="263" y="161"/>
                      <a:pt x="263" y="161"/>
                    </a:cubicBezTo>
                    <a:cubicBezTo>
                      <a:pt x="263" y="161"/>
                      <a:pt x="263" y="161"/>
                      <a:pt x="263" y="161"/>
                    </a:cubicBezTo>
                    <a:cubicBezTo>
                      <a:pt x="262" y="161"/>
                      <a:pt x="262" y="161"/>
                      <a:pt x="262" y="161"/>
                    </a:cubicBezTo>
                    <a:cubicBezTo>
                      <a:pt x="262" y="161"/>
                      <a:pt x="261" y="161"/>
                      <a:pt x="261" y="162"/>
                    </a:cubicBezTo>
                    <a:cubicBezTo>
                      <a:pt x="261" y="162"/>
                      <a:pt x="261" y="163"/>
                      <a:pt x="260" y="163"/>
                    </a:cubicBezTo>
                    <a:cubicBezTo>
                      <a:pt x="260" y="163"/>
                      <a:pt x="261" y="163"/>
                      <a:pt x="261" y="164"/>
                    </a:cubicBezTo>
                    <a:cubicBezTo>
                      <a:pt x="261" y="164"/>
                      <a:pt x="262" y="165"/>
                      <a:pt x="262" y="165"/>
                    </a:cubicBezTo>
                    <a:cubicBezTo>
                      <a:pt x="262" y="165"/>
                      <a:pt x="263" y="164"/>
                      <a:pt x="263" y="164"/>
                    </a:cubicBezTo>
                    <a:cubicBezTo>
                      <a:pt x="264" y="163"/>
                      <a:pt x="264" y="162"/>
                      <a:pt x="264" y="162"/>
                    </a:cubicBezTo>
                    <a:cubicBezTo>
                      <a:pt x="264" y="162"/>
                      <a:pt x="264" y="162"/>
                      <a:pt x="263" y="161"/>
                    </a:cubicBezTo>
                    <a:close/>
                    <a:moveTo>
                      <a:pt x="234" y="180"/>
                    </a:moveTo>
                    <a:cubicBezTo>
                      <a:pt x="235" y="180"/>
                      <a:pt x="235" y="180"/>
                      <a:pt x="235" y="180"/>
                    </a:cubicBezTo>
                    <a:cubicBezTo>
                      <a:pt x="234" y="181"/>
                      <a:pt x="234" y="181"/>
                      <a:pt x="233" y="181"/>
                    </a:cubicBezTo>
                    <a:cubicBezTo>
                      <a:pt x="233" y="181"/>
                      <a:pt x="233" y="181"/>
                      <a:pt x="233" y="181"/>
                    </a:cubicBezTo>
                    <a:cubicBezTo>
                      <a:pt x="233" y="181"/>
                      <a:pt x="232" y="181"/>
                      <a:pt x="232" y="180"/>
                    </a:cubicBezTo>
                    <a:cubicBezTo>
                      <a:pt x="232" y="180"/>
                      <a:pt x="233" y="179"/>
                      <a:pt x="233" y="179"/>
                    </a:cubicBezTo>
                    <a:cubicBezTo>
                      <a:pt x="234" y="179"/>
                      <a:pt x="234" y="180"/>
                      <a:pt x="234" y="180"/>
                    </a:cubicBezTo>
                    <a:close/>
                    <a:moveTo>
                      <a:pt x="240" y="175"/>
                    </a:moveTo>
                    <a:cubicBezTo>
                      <a:pt x="241" y="175"/>
                      <a:pt x="241" y="175"/>
                      <a:pt x="241" y="176"/>
                    </a:cubicBezTo>
                    <a:cubicBezTo>
                      <a:pt x="241" y="176"/>
                      <a:pt x="241" y="177"/>
                      <a:pt x="240" y="177"/>
                    </a:cubicBezTo>
                    <a:cubicBezTo>
                      <a:pt x="239" y="177"/>
                      <a:pt x="238" y="176"/>
                      <a:pt x="238" y="176"/>
                    </a:cubicBezTo>
                    <a:cubicBezTo>
                      <a:pt x="239" y="176"/>
                      <a:pt x="239" y="175"/>
                      <a:pt x="240" y="175"/>
                    </a:cubicBezTo>
                    <a:cubicBezTo>
                      <a:pt x="240" y="175"/>
                      <a:pt x="240" y="175"/>
                      <a:pt x="240" y="175"/>
                    </a:cubicBezTo>
                    <a:cubicBezTo>
                      <a:pt x="240" y="175"/>
                      <a:pt x="240" y="175"/>
                      <a:pt x="240" y="175"/>
                    </a:cubicBezTo>
                    <a:cubicBezTo>
                      <a:pt x="240" y="175"/>
                      <a:pt x="240" y="175"/>
                      <a:pt x="240" y="175"/>
                    </a:cubicBezTo>
                    <a:close/>
                    <a:moveTo>
                      <a:pt x="171" y="319"/>
                    </a:moveTo>
                    <a:cubicBezTo>
                      <a:pt x="171" y="319"/>
                      <a:pt x="171" y="319"/>
                      <a:pt x="172" y="319"/>
                    </a:cubicBezTo>
                    <a:cubicBezTo>
                      <a:pt x="172" y="319"/>
                      <a:pt x="172" y="320"/>
                      <a:pt x="172" y="320"/>
                    </a:cubicBezTo>
                    <a:cubicBezTo>
                      <a:pt x="172" y="321"/>
                      <a:pt x="172" y="321"/>
                      <a:pt x="171" y="321"/>
                    </a:cubicBezTo>
                    <a:cubicBezTo>
                      <a:pt x="171" y="321"/>
                      <a:pt x="171" y="321"/>
                      <a:pt x="171" y="320"/>
                    </a:cubicBezTo>
                    <a:cubicBezTo>
                      <a:pt x="171" y="320"/>
                      <a:pt x="170" y="320"/>
                      <a:pt x="170" y="319"/>
                    </a:cubicBezTo>
                    <a:cubicBezTo>
                      <a:pt x="170" y="319"/>
                      <a:pt x="171" y="319"/>
                      <a:pt x="171" y="319"/>
                    </a:cubicBezTo>
                    <a:close/>
                    <a:moveTo>
                      <a:pt x="162" y="337"/>
                    </a:moveTo>
                    <a:cubicBezTo>
                      <a:pt x="162" y="338"/>
                      <a:pt x="161" y="338"/>
                      <a:pt x="161" y="339"/>
                    </a:cubicBezTo>
                    <a:cubicBezTo>
                      <a:pt x="161" y="340"/>
                      <a:pt x="161" y="341"/>
                      <a:pt x="160" y="341"/>
                    </a:cubicBezTo>
                    <a:cubicBezTo>
                      <a:pt x="160" y="341"/>
                      <a:pt x="159" y="340"/>
                      <a:pt x="159" y="340"/>
                    </a:cubicBezTo>
                    <a:cubicBezTo>
                      <a:pt x="159" y="339"/>
                      <a:pt x="158" y="339"/>
                      <a:pt x="158" y="338"/>
                    </a:cubicBezTo>
                    <a:cubicBezTo>
                      <a:pt x="159" y="338"/>
                      <a:pt x="159" y="338"/>
                      <a:pt x="159" y="337"/>
                    </a:cubicBezTo>
                    <a:cubicBezTo>
                      <a:pt x="159" y="337"/>
                      <a:pt x="160" y="337"/>
                      <a:pt x="162" y="337"/>
                    </a:cubicBezTo>
                    <a:close/>
                    <a:moveTo>
                      <a:pt x="187" y="459"/>
                    </a:moveTo>
                    <a:cubicBezTo>
                      <a:pt x="187" y="460"/>
                      <a:pt x="187" y="460"/>
                      <a:pt x="187" y="460"/>
                    </a:cubicBezTo>
                    <a:cubicBezTo>
                      <a:pt x="187" y="460"/>
                      <a:pt x="186" y="461"/>
                      <a:pt x="186" y="461"/>
                    </a:cubicBezTo>
                    <a:cubicBezTo>
                      <a:pt x="184" y="459"/>
                      <a:pt x="183" y="458"/>
                      <a:pt x="183" y="458"/>
                    </a:cubicBezTo>
                    <a:cubicBezTo>
                      <a:pt x="182" y="458"/>
                      <a:pt x="182" y="457"/>
                      <a:pt x="182" y="456"/>
                    </a:cubicBezTo>
                    <a:cubicBezTo>
                      <a:pt x="182" y="455"/>
                      <a:pt x="181" y="455"/>
                      <a:pt x="181" y="454"/>
                    </a:cubicBezTo>
                    <a:cubicBezTo>
                      <a:pt x="181" y="452"/>
                      <a:pt x="181" y="452"/>
                      <a:pt x="181" y="452"/>
                    </a:cubicBezTo>
                    <a:cubicBezTo>
                      <a:pt x="181" y="452"/>
                      <a:pt x="182" y="453"/>
                      <a:pt x="182" y="453"/>
                    </a:cubicBezTo>
                    <a:cubicBezTo>
                      <a:pt x="183" y="454"/>
                      <a:pt x="183" y="454"/>
                      <a:pt x="184" y="455"/>
                    </a:cubicBezTo>
                    <a:cubicBezTo>
                      <a:pt x="185" y="457"/>
                      <a:pt x="186" y="458"/>
                      <a:pt x="187" y="459"/>
                    </a:cubicBezTo>
                    <a:close/>
                    <a:moveTo>
                      <a:pt x="191" y="465"/>
                    </a:moveTo>
                    <a:cubicBezTo>
                      <a:pt x="192" y="465"/>
                      <a:pt x="193" y="465"/>
                      <a:pt x="193" y="465"/>
                    </a:cubicBezTo>
                    <a:cubicBezTo>
                      <a:pt x="193" y="466"/>
                      <a:pt x="192" y="467"/>
                      <a:pt x="191" y="467"/>
                    </a:cubicBezTo>
                    <a:cubicBezTo>
                      <a:pt x="191" y="466"/>
                      <a:pt x="191" y="466"/>
                      <a:pt x="191" y="466"/>
                    </a:cubicBezTo>
                    <a:cubicBezTo>
                      <a:pt x="191" y="466"/>
                      <a:pt x="191" y="465"/>
                      <a:pt x="191" y="465"/>
                    </a:cubicBezTo>
                    <a:close/>
                    <a:moveTo>
                      <a:pt x="200" y="496"/>
                    </a:moveTo>
                    <a:cubicBezTo>
                      <a:pt x="199" y="496"/>
                      <a:pt x="199" y="497"/>
                      <a:pt x="198" y="497"/>
                    </a:cubicBezTo>
                    <a:cubicBezTo>
                      <a:pt x="198" y="496"/>
                      <a:pt x="198" y="496"/>
                      <a:pt x="198" y="496"/>
                    </a:cubicBezTo>
                    <a:cubicBezTo>
                      <a:pt x="199" y="495"/>
                      <a:pt x="199" y="494"/>
                      <a:pt x="199" y="494"/>
                    </a:cubicBezTo>
                    <a:cubicBezTo>
                      <a:pt x="199" y="494"/>
                      <a:pt x="199" y="494"/>
                      <a:pt x="199" y="494"/>
                    </a:cubicBezTo>
                    <a:cubicBezTo>
                      <a:pt x="199" y="494"/>
                      <a:pt x="199" y="494"/>
                      <a:pt x="199" y="494"/>
                    </a:cubicBezTo>
                    <a:cubicBezTo>
                      <a:pt x="200" y="494"/>
                      <a:pt x="200" y="494"/>
                      <a:pt x="200" y="494"/>
                    </a:cubicBezTo>
                    <a:cubicBezTo>
                      <a:pt x="200" y="495"/>
                      <a:pt x="200" y="495"/>
                      <a:pt x="200" y="495"/>
                    </a:cubicBezTo>
                    <a:cubicBezTo>
                      <a:pt x="200" y="495"/>
                      <a:pt x="200" y="495"/>
                      <a:pt x="200" y="496"/>
                    </a:cubicBezTo>
                    <a:close/>
                    <a:moveTo>
                      <a:pt x="194" y="501"/>
                    </a:moveTo>
                    <a:cubicBezTo>
                      <a:pt x="194" y="501"/>
                      <a:pt x="194" y="501"/>
                      <a:pt x="194" y="501"/>
                    </a:cubicBezTo>
                    <a:cubicBezTo>
                      <a:pt x="194" y="501"/>
                      <a:pt x="194" y="502"/>
                      <a:pt x="193" y="503"/>
                    </a:cubicBezTo>
                    <a:cubicBezTo>
                      <a:pt x="193" y="503"/>
                      <a:pt x="192" y="504"/>
                      <a:pt x="192" y="504"/>
                    </a:cubicBezTo>
                    <a:cubicBezTo>
                      <a:pt x="192" y="503"/>
                      <a:pt x="192" y="502"/>
                      <a:pt x="193" y="501"/>
                    </a:cubicBezTo>
                    <a:cubicBezTo>
                      <a:pt x="193" y="501"/>
                      <a:pt x="193" y="501"/>
                      <a:pt x="194" y="501"/>
                    </a:cubicBezTo>
                    <a:close/>
                    <a:moveTo>
                      <a:pt x="198" y="510"/>
                    </a:moveTo>
                    <a:cubicBezTo>
                      <a:pt x="198" y="510"/>
                      <a:pt x="198" y="510"/>
                      <a:pt x="198" y="510"/>
                    </a:cubicBezTo>
                    <a:cubicBezTo>
                      <a:pt x="197" y="510"/>
                      <a:pt x="197" y="510"/>
                      <a:pt x="197" y="510"/>
                    </a:cubicBezTo>
                    <a:cubicBezTo>
                      <a:pt x="197" y="510"/>
                      <a:pt x="197" y="510"/>
                      <a:pt x="196" y="510"/>
                    </a:cubicBezTo>
                    <a:cubicBezTo>
                      <a:pt x="196" y="510"/>
                      <a:pt x="196" y="509"/>
                      <a:pt x="196" y="509"/>
                    </a:cubicBezTo>
                    <a:cubicBezTo>
                      <a:pt x="196" y="509"/>
                      <a:pt x="196" y="509"/>
                      <a:pt x="197" y="508"/>
                    </a:cubicBezTo>
                    <a:cubicBezTo>
                      <a:pt x="197" y="508"/>
                      <a:pt x="197" y="508"/>
                      <a:pt x="197" y="508"/>
                    </a:cubicBezTo>
                    <a:cubicBezTo>
                      <a:pt x="197" y="508"/>
                      <a:pt x="197" y="508"/>
                      <a:pt x="197" y="508"/>
                    </a:cubicBezTo>
                    <a:cubicBezTo>
                      <a:pt x="198" y="508"/>
                      <a:pt x="198" y="509"/>
                      <a:pt x="198" y="510"/>
                    </a:cubicBezTo>
                    <a:close/>
                    <a:moveTo>
                      <a:pt x="192" y="513"/>
                    </a:moveTo>
                    <a:cubicBezTo>
                      <a:pt x="192" y="513"/>
                      <a:pt x="192" y="513"/>
                      <a:pt x="192" y="513"/>
                    </a:cubicBezTo>
                    <a:cubicBezTo>
                      <a:pt x="192" y="513"/>
                      <a:pt x="193" y="513"/>
                      <a:pt x="193" y="514"/>
                    </a:cubicBezTo>
                    <a:cubicBezTo>
                      <a:pt x="193" y="514"/>
                      <a:pt x="194" y="514"/>
                      <a:pt x="194" y="514"/>
                    </a:cubicBezTo>
                    <a:cubicBezTo>
                      <a:pt x="194" y="514"/>
                      <a:pt x="195" y="514"/>
                      <a:pt x="195" y="515"/>
                    </a:cubicBezTo>
                    <a:cubicBezTo>
                      <a:pt x="195" y="515"/>
                      <a:pt x="195" y="515"/>
                      <a:pt x="195" y="516"/>
                    </a:cubicBezTo>
                    <a:cubicBezTo>
                      <a:pt x="195" y="517"/>
                      <a:pt x="193" y="517"/>
                      <a:pt x="192" y="517"/>
                    </a:cubicBezTo>
                    <a:cubicBezTo>
                      <a:pt x="192" y="517"/>
                      <a:pt x="192" y="517"/>
                      <a:pt x="192" y="517"/>
                    </a:cubicBezTo>
                    <a:cubicBezTo>
                      <a:pt x="192" y="516"/>
                      <a:pt x="191" y="516"/>
                      <a:pt x="191" y="516"/>
                    </a:cubicBezTo>
                    <a:cubicBezTo>
                      <a:pt x="191" y="515"/>
                      <a:pt x="190" y="515"/>
                      <a:pt x="190" y="515"/>
                    </a:cubicBezTo>
                    <a:cubicBezTo>
                      <a:pt x="189" y="515"/>
                      <a:pt x="189" y="514"/>
                      <a:pt x="189" y="514"/>
                    </a:cubicBezTo>
                    <a:cubicBezTo>
                      <a:pt x="189" y="514"/>
                      <a:pt x="190" y="513"/>
                      <a:pt x="190" y="513"/>
                    </a:cubicBezTo>
                    <a:cubicBezTo>
                      <a:pt x="190" y="513"/>
                      <a:pt x="191" y="513"/>
                      <a:pt x="191" y="513"/>
                    </a:cubicBezTo>
                    <a:cubicBezTo>
                      <a:pt x="191" y="513"/>
                      <a:pt x="191" y="513"/>
                      <a:pt x="191" y="513"/>
                    </a:cubicBezTo>
                    <a:cubicBezTo>
                      <a:pt x="192" y="513"/>
                      <a:pt x="192" y="513"/>
                      <a:pt x="192" y="513"/>
                    </a:cubicBezTo>
                    <a:close/>
                    <a:moveTo>
                      <a:pt x="192" y="526"/>
                    </a:moveTo>
                    <a:cubicBezTo>
                      <a:pt x="191" y="526"/>
                      <a:pt x="190" y="527"/>
                      <a:pt x="190" y="527"/>
                    </a:cubicBezTo>
                    <a:cubicBezTo>
                      <a:pt x="189" y="527"/>
                      <a:pt x="189" y="527"/>
                      <a:pt x="189" y="527"/>
                    </a:cubicBezTo>
                    <a:cubicBezTo>
                      <a:pt x="189" y="527"/>
                      <a:pt x="189" y="527"/>
                      <a:pt x="189" y="527"/>
                    </a:cubicBezTo>
                    <a:cubicBezTo>
                      <a:pt x="190" y="526"/>
                      <a:pt x="190" y="525"/>
                      <a:pt x="190" y="525"/>
                    </a:cubicBezTo>
                    <a:cubicBezTo>
                      <a:pt x="190" y="523"/>
                      <a:pt x="190" y="523"/>
                      <a:pt x="191" y="522"/>
                    </a:cubicBezTo>
                    <a:cubicBezTo>
                      <a:pt x="191" y="522"/>
                      <a:pt x="191" y="522"/>
                      <a:pt x="191" y="522"/>
                    </a:cubicBezTo>
                    <a:cubicBezTo>
                      <a:pt x="192" y="522"/>
                      <a:pt x="192" y="522"/>
                      <a:pt x="192" y="522"/>
                    </a:cubicBezTo>
                    <a:cubicBezTo>
                      <a:pt x="193" y="523"/>
                      <a:pt x="193" y="523"/>
                      <a:pt x="193" y="524"/>
                    </a:cubicBezTo>
                    <a:cubicBezTo>
                      <a:pt x="193" y="525"/>
                      <a:pt x="192" y="525"/>
                      <a:pt x="192" y="526"/>
                    </a:cubicBezTo>
                    <a:close/>
                    <a:moveTo>
                      <a:pt x="190" y="530"/>
                    </a:moveTo>
                    <a:cubicBezTo>
                      <a:pt x="190" y="531"/>
                      <a:pt x="190" y="531"/>
                      <a:pt x="190" y="531"/>
                    </a:cubicBezTo>
                    <a:cubicBezTo>
                      <a:pt x="190" y="531"/>
                      <a:pt x="189" y="532"/>
                      <a:pt x="189" y="532"/>
                    </a:cubicBezTo>
                    <a:cubicBezTo>
                      <a:pt x="188" y="533"/>
                      <a:pt x="188" y="533"/>
                      <a:pt x="187" y="533"/>
                    </a:cubicBezTo>
                    <a:cubicBezTo>
                      <a:pt x="187" y="532"/>
                      <a:pt x="187" y="532"/>
                      <a:pt x="187" y="532"/>
                    </a:cubicBezTo>
                    <a:cubicBezTo>
                      <a:pt x="187" y="532"/>
                      <a:pt x="187" y="531"/>
                      <a:pt x="187" y="531"/>
                    </a:cubicBezTo>
                    <a:cubicBezTo>
                      <a:pt x="187" y="530"/>
                      <a:pt x="188" y="530"/>
                      <a:pt x="188" y="530"/>
                    </a:cubicBezTo>
                    <a:cubicBezTo>
                      <a:pt x="188" y="530"/>
                      <a:pt x="188" y="530"/>
                      <a:pt x="188" y="530"/>
                    </a:cubicBezTo>
                    <a:cubicBezTo>
                      <a:pt x="189" y="530"/>
                      <a:pt x="189" y="530"/>
                      <a:pt x="190" y="530"/>
                    </a:cubicBezTo>
                    <a:close/>
                    <a:moveTo>
                      <a:pt x="184" y="530"/>
                    </a:moveTo>
                    <a:cubicBezTo>
                      <a:pt x="184" y="530"/>
                      <a:pt x="183" y="531"/>
                      <a:pt x="183" y="531"/>
                    </a:cubicBezTo>
                    <a:cubicBezTo>
                      <a:pt x="183" y="531"/>
                      <a:pt x="182" y="531"/>
                      <a:pt x="182" y="530"/>
                    </a:cubicBezTo>
                    <a:cubicBezTo>
                      <a:pt x="182" y="530"/>
                      <a:pt x="182" y="530"/>
                      <a:pt x="182" y="530"/>
                    </a:cubicBezTo>
                    <a:cubicBezTo>
                      <a:pt x="182" y="530"/>
                      <a:pt x="182" y="530"/>
                      <a:pt x="182" y="530"/>
                    </a:cubicBezTo>
                    <a:cubicBezTo>
                      <a:pt x="182" y="529"/>
                      <a:pt x="182" y="529"/>
                      <a:pt x="182" y="528"/>
                    </a:cubicBezTo>
                    <a:cubicBezTo>
                      <a:pt x="183" y="528"/>
                      <a:pt x="183" y="528"/>
                      <a:pt x="183" y="527"/>
                    </a:cubicBezTo>
                    <a:cubicBezTo>
                      <a:pt x="184" y="527"/>
                      <a:pt x="185" y="527"/>
                      <a:pt x="185" y="527"/>
                    </a:cubicBezTo>
                    <a:cubicBezTo>
                      <a:pt x="185" y="529"/>
                      <a:pt x="185" y="529"/>
                      <a:pt x="185" y="529"/>
                    </a:cubicBezTo>
                    <a:cubicBezTo>
                      <a:pt x="185" y="529"/>
                      <a:pt x="184" y="530"/>
                      <a:pt x="184" y="530"/>
                    </a:cubicBezTo>
                    <a:close/>
                    <a:moveTo>
                      <a:pt x="155" y="563"/>
                    </a:moveTo>
                    <a:cubicBezTo>
                      <a:pt x="155" y="565"/>
                      <a:pt x="155" y="565"/>
                      <a:pt x="155" y="565"/>
                    </a:cubicBezTo>
                    <a:cubicBezTo>
                      <a:pt x="154" y="565"/>
                      <a:pt x="153" y="566"/>
                      <a:pt x="153" y="566"/>
                    </a:cubicBezTo>
                    <a:cubicBezTo>
                      <a:pt x="153" y="565"/>
                      <a:pt x="152" y="564"/>
                      <a:pt x="152" y="563"/>
                    </a:cubicBezTo>
                    <a:cubicBezTo>
                      <a:pt x="152" y="563"/>
                      <a:pt x="152" y="563"/>
                      <a:pt x="152" y="563"/>
                    </a:cubicBezTo>
                    <a:lnTo>
                      <a:pt x="155" y="563"/>
                    </a:lnTo>
                    <a:close/>
                    <a:moveTo>
                      <a:pt x="166" y="618"/>
                    </a:moveTo>
                    <a:cubicBezTo>
                      <a:pt x="165" y="619"/>
                      <a:pt x="164" y="620"/>
                      <a:pt x="164" y="620"/>
                    </a:cubicBezTo>
                    <a:cubicBezTo>
                      <a:pt x="164" y="620"/>
                      <a:pt x="165" y="621"/>
                      <a:pt x="165" y="621"/>
                    </a:cubicBezTo>
                    <a:cubicBezTo>
                      <a:pt x="166" y="621"/>
                      <a:pt x="166" y="622"/>
                      <a:pt x="166" y="622"/>
                    </a:cubicBezTo>
                    <a:cubicBezTo>
                      <a:pt x="166" y="624"/>
                      <a:pt x="164" y="629"/>
                      <a:pt x="162" y="636"/>
                    </a:cubicBezTo>
                    <a:cubicBezTo>
                      <a:pt x="162" y="637"/>
                      <a:pt x="162" y="637"/>
                      <a:pt x="162" y="638"/>
                    </a:cubicBezTo>
                    <a:cubicBezTo>
                      <a:pt x="162" y="639"/>
                      <a:pt x="161" y="642"/>
                      <a:pt x="160" y="647"/>
                    </a:cubicBezTo>
                    <a:cubicBezTo>
                      <a:pt x="159" y="649"/>
                      <a:pt x="158" y="653"/>
                      <a:pt x="158" y="657"/>
                    </a:cubicBezTo>
                    <a:cubicBezTo>
                      <a:pt x="157" y="659"/>
                      <a:pt x="157" y="662"/>
                      <a:pt x="156" y="667"/>
                    </a:cubicBezTo>
                    <a:cubicBezTo>
                      <a:pt x="155" y="671"/>
                      <a:pt x="154" y="674"/>
                      <a:pt x="152" y="675"/>
                    </a:cubicBezTo>
                    <a:cubicBezTo>
                      <a:pt x="152" y="675"/>
                      <a:pt x="152" y="675"/>
                      <a:pt x="152" y="675"/>
                    </a:cubicBezTo>
                    <a:cubicBezTo>
                      <a:pt x="152" y="675"/>
                      <a:pt x="152" y="674"/>
                      <a:pt x="152" y="673"/>
                    </a:cubicBezTo>
                    <a:cubicBezTo>
                      <a:pt x="151" y="672"/>
                      <a:pt x="151" y="672"/>
                      <a:pt x="151" y="671"/>
                    </a:cubicBezTo>
                    <a:cubicBezTo>
                      <a:pt x="152" y="669"/>
                      <a:pt x="152" y="668"/>
                      <a:pt x="152" y="668"/>
                    </a:cubicBezTo>
                    <a:cubicBezTo>
                      <a:pt x="152" y="666"/>
                      <a:pt x="151" y="665"/>
                      <a:pt x="151" y="664"/>
                    </a:cubicBezTo>
                    <a:cubicBezTo>
                      <a:pt x="150" y="664"/>
                      <a:pt x="150" y="662"/>
                      <a:pt x="150" y="660"/>
                    </a:cubicBezTo>
                    <a:cubicBezTo>
                      <a:pt x="150" y="658"/>
                      <a:pt x="150" y="657"/>
                      <a:pt x="150" y="657"/>
                    </a:cubicBezTo>
                    <a:cubicBezTo>
                      <a:pt x="150" y="656"/>
                      <a:pt x="151" y="656"/>
                      <a:pt x="152" y="654"/>
                    </a:cubicBezTo>
                    <a:cubicBezTo>
                      <a:pt x="152" y="654"/>
                      <a:pt x="152" y="653"/>
                      <a:pt x="152" y="652"/>
                    </a:cubicBezTo>
                    <a:cubicBezTo>
                      <a:pt x="153" y="650"/>
                      <a:pt x="153" y="650"/>
                      <a:pt x="153" y="649"/>
                    </a:cubicBezTo>
                    <a:cubicBezTo>
                      <a:pt x="153" y="648"/>
                      <a:pt x="153" y="648"/>
                      <a:pt x="153" y="647"/>
                    </a:cubicBezTo>
                    <a:cubicBezTo>
                      <a:pt x="154" y="646"/>
                      <a:pt x="154" y="644"/>
                      <a:pt x="154" y="644"/>
                    </a:cubicBezTo>
                    <a:cubicBezTo>
                      <a:pt x="155" y="641"/>
                      <a:pt x="156" y="640"/>
                      <a:pt x="158" y="640"/>
                    </a:cubicBezTo>
                    <a:cubicBezTo>
                      <a:pt x="158" y="638"/>
                      <a:pt x="158" y="637"/>
                      <a:pt x="158" y="636"/>
                    </a:cubicBezTo>
                    <a:cubicBezTo>
                      <a:pt x="160" y="633"/>
                      <a:pt x="160" y="631"/>
                      <a:pt x="160" y="631"/>
                    </a:cubicBezTo>
                    <a:cubicBezTo>
                      <a:pt x="160" y="629"/>
                      <a:pt x="161" y="628"/>
                      <a:pt x="161" y="626"/>
                    </a:cubicBezTo>
                    <a:cubicBezTo>
                      <a:pt x="161" y="625"/>
                      <a:pt x="162" y="624"/>
                      <a:pt x="162" y="624"/>
                    </a:cubicBezTo>
                    <a:cubicBezTo>
                      <a:pt x="161" y="623"/>
                      <a:pt x="161" y="622"/>
                      <a:pt x="161" y="622"/>
                    </a:cubicBezTo>
                    <a:cubicBezTo>
                      <a:pt x="161" y="618"/>
                      <a:pt x="162" y="616"/>
                      <a:pt x="165" y="615"/>
                    </a:cubicBezTo>
                    <a:cubicBezTo>
                      <a:pt x="165" y="615"/>
                      <a:pt x="165" y="615"/>
                      <a:pt x="165" y="616"/>
                    </a:cubicBezTo>
                    <a:cubicBezTo>
                      <a:pt x="166" y="616"/>
                      <a:pt x="166" y="617"/>
                      <a:pt x="166" y="617"/>
                    </a:cubicBezTo>
                    <a:cubicBezTo>
                      <a:pt x="166" y="617"/>
                      <a:pt x="166" y="618"/>
                      <a:pt x="166" y="618"/>
                    </a:cubicBezTo>
                    <a:close/>
                    <a:moveTo>
                      <a:pt x="218" y="556"/>
                    </a:moveTo>
                    <a:cubicBezTo>
                      <a:pt x="219" y="556"/>
                      <a:pt x="220" y="556"/>
                      <a:pt x="220" y="556"/>
                    </a:cubicBezTo>
                    <a:cubicBezTo>
                      <a:pt x="220" y="557"/>
                      <a:pt x="220" y="557"/>
                      <a:pt x="220" y="557"/>
                    </a:cubicBezTo>
                    <a:cubicBezTo>
                      <a:pt x="220" y="558"/>
                      <a:pt x="219" y="558"/>
                      <a:pt x="218" y="558"/>
                    </a:cubicBezTo>
                    <a:cubicBezTo>
                      <a:pt x="218" y="558"/>
                      <a:pt x="217" y="557"/>
                      <a:pt x="216" y="556"/>
                    </a:cubicBezTo>
                    <a:cubicBezTo>
                      <a:pt x="217" y="556"/>
                      <a:pt x="217" y="556"/>
                      <a:pt x="218" y="556"/>
                    </a:cubicBezTo>
                    <a:close/>
                    <a:moveTo>
                      <a:pt x="216" y="582"/>
                    </a:moveTo>
                    <a:cubicBezTo>
                      <a:pt x="215" y="583"/>
                      <a:pt x="214" y="585"/>
                      <a:pt x="213" y="587"/>
                    </a:cubicBezTo>
                    <a:cubicBezTo>
                      <a:pt x="213" y="588"/>
                      <a:pt x="213" y="589"/>
                      <a:pt x="214" y="590"/>
                    </a:cubicBezTo>
                    <a:cubicBezTo>
                      <a:pt x="214" y="590"/>
                      <a:pt x="214" y="590"/>
                      <a:pt x="213" y="591"/>
                    </a:cubicBezTo>
                    <a:cubicBezTo>
                      <a:pt x="212" y="591"/>
                      <a:pt x="212" y="591"/>
                      <a:pt x="211" y="591"/>
                    </a:cubicBezTo>
                    <a:cubicBezTo>
                      <a:pt x="210" y="591"/>
                      <a:pt x="209" y="593"/>
                      <a:pt x="209" y="594"/>
                    </a:cubicBezTo>
                    <a:cubicBezTo>
                      <a:pt x="209" y="595"/>
                      <a:pt x="209" y="595"/>
                      <a:pt x="210" y="596"/>
                    </a:cubicBezTo>
                    <a:cubicBezTo>
                      <a:pt x="210" y="597"/>
                      <a:pt x="210" y="598"/>
                      <a:pt x="210" y="599"/>
                    </a:cubicBezTo>
                    <a:cubicBezTo>
                      <a:pt x="210" y="599"/>
                      <a:pt x="210" y="600"/>
                      <a:pt x="210" y="601"/>
                    </a:cubicBezTo>
                    <a:cubicBezTo>
                      <a:pt x="210" y="603"/>
                      <a:pt x="211" y="604"/>
                      <a:pt x="212" y="604"/>
                    </a:cubicBezTo>
                    <a:cubicBezTo>
                      <a:pt x="213" y="605"/>
                      <a:pt x="213" y="605"/>
                      <a:pt x="214" y="605"/>
                    </a:cubicBezTo>
                    <a:cubicBezTo>
                      <a:pt x="214" y="605"/>
                      <a:pt x="214" y="606"/>
                      <a:pt x="214" y="607"/>
                    </a:cubicBezTo>
                    <a:cubicBezTo>
                      <a:pt x="214" y="607"/>
                      <a:pt x="213" y="608"/>
                      <a:pt x="212" y="609"/>
                    </a:cubicBezTo>
                    <a:cubicBezTo>
                      <a:pt x="210" y="611"/>
                      <a:pt x="209" y="612"/>
                      <a:pt x="209" y="613"/>
                    </a:cubicBezTo>
                    <a:cubicBezTo>
                      <a:pt x="209" y="614"/>
                      <a:pt x="209" y="615"/>
                      <a:pt x="210" y="616"/>
                    </a:cubicBezTo>
                    <a:cubicBezTo>
                      <a:pt x="210" y="616"/>
                      <a:pt x="208" y="617"/>
                      <a:pt x="204" y="620"/>
                    </a:cubicBezTo>
                    <a:cubicBezTo>
                      <a:pt x="204" y="621"/>
                      <a:pt x="203" y="622"/>
                      <a:pt x="202" y="624"/>
                    </a:cubicBezTo>
                    <a:cubicBezTo>
                      <a:pt x="202" y="625"/>
                      <a:pt x="202" y="626"/>
                      <a:pt x="202" y="626"/>
                    </a:cubicBezTo>
                    <a:cubicBezTo>
                      <a:pt x="202" y="627"/>
                      <a:pt x="202" y="627"/>
                      <a:pt x="202" y="628"/>
                    </a:cubicBezTo>
                    <a:cubicBezTo>
                      <a:pt x="203" y="629"/>
                      <a:pt x="203" y="630"/>
                      <a:pt x="203" y="630"/>
                    </a:cubicBezTo>
                    <a:cubicBezTo>
                      <a:pt x="202" y="631"/>
                      <a:pt x="201" y="632"/>
                      <a:pt x="201" y="633"/>
                    </a:cubicBezTo>
                    <a:cubicBezTo>
                      <a:pt x="200" y="634"/>
                      <a:pt x="199" y="635"/>
                      <a:pt x="197" y="635"/>
                    </a:cubicBezTo>
                    <a:cubicBezTo>
                      <a:pt x="197" y="634"/>
                      <a:pt x="197" y="634"/>
                      <a:pt x="197" y="634"/>
                    </a:cubicBezTo>
                    <a:cubicBezTo>
                      <a:pt x="197" y="632"/>
                      <a:pt x="198" y="630"/>
                      <a:pt x="199" y="629"/>
                    </a:cubicBezTo>
                    <a:cubicBezTo>
                      <a:pt x="200" y="628"/>
                      <a:pt x="201" y="627"/>
                      <a:pt x="201" y="627"/>
                    </a:cubicBezTo>
                    <a:cubicBezTo>
                      <a:pt x="200" y="626"/>
                      <a:pt x="200" y="625"/>
                      <a:pt x="200" y="625"/>
                    </a:cubicBezTo>
                    <a:cubicBezTo>
                      <a:pt x="199" y="625"/>
                      <a:pt x="199" y="625"/>
                      <a:pt x="198" y="625"/>
                    </a:cubicBezTo>
                    <a:cubicBezTo>
                      <a:pt x="198" y="625"/>
                      <a:pt x="197" y="623"/>
                      <a:pt x="193" y="618"/>
                    </a:cubicBezTo>
                    <a:cubicBezTo>
                      <a:pt x="193" y="617"/>
                      <a:pt x="194" y="616"/>
                      <a:pt x="194" y="615"/>
                    </a:cubicBezTo>
                    <a:cubicBezTo>
                      <a:pt x="195" y="614"/>
                      <a:pt x="195" y="613"/>
                      <a:pt x="195" y="612"/>
                    </a:cubicBezTo>
                    <a:cubicBezTo>
                      <a:pt x="195" y="611"/>
                      <a:pt x="195" y="610"/>
                      <a:pt x="194" y="609"/>
                    </a:cubicBezTo>
                    <a:cubicBezTo>
                      <a:pt x="193" y="607"/>
                      <a:pt x="192" y="606"/>
                      <a:pt x="192" y="604"/>
                    </a:cubicBezTo>
                    <a:cubicBezTo>
                      <a:pt x="192" y="603"/>
                      <a:pt x="192" y="601"/>
                      <a:pt x="193" y="600"/>
                    </a:cubicBezTo>
                    <a:cubicBezTo>
                      <a:pt x="193" y="600"/>
                      <a:pt x="193" y="599"/>
                      <a:pt x="194" y="599"/>
                    </a:cubicBezTo>
                    <a:cubicBezTo>
                      <a:pt x="196" y="598"/>
                      <a:pt x="197" y="596"/>
                      <a:pt x="198" y="594"/>
                    </a:cubicBezTo>
                    <a:cubicBezTo>
                      <a:pt x="199" y="593"/>
                      <a:pt x="199" y="592"/>
                      <a:pt x="199" y="590"/>
                    </a:cubicBezTo>
                    <a:cubicBezTo>
                      <a:pt x="199" y="589"/>
                      <a:pt x="199" y="587"/>
                      <a:pt x="200" y="587"/>
                    </a:cubicBezTo>
                    <a:cubicBezTo>
                      <a:pt x="200" y="586"/>
                      <a:pt x="201" y="585"/>
                      <a:pt x="203" y="584"/>
                    </a:cubicBezTo>
                    <a:cubicBezTo>
                      <a:pt x="204" y="583"/>
                      <a:pt x="205" y="582"/>
                      <a:pt x="205" y="582"/>
                    </a:cubicBezTo>
                    <a:cubicBezTo>
                      <a:pt x="206" y="582"/>
                      <a:pt x="206" y="582"/>
                      <a:pt x="207" y="583"/>
                    </a:cubicBezTo>
                    <a:cubicBezTo>
                      <a:pt x="207" y="584"/>
                      <a:pt x="207" y="584"/>
                      <a:pt x="208" y="585"/>
                    </a:cubicBezTo>
                    <a:cubicBezTo>
                      <a:pt x="208" y="584"/>
                      <a:pt x="209" y="583"/>
                      <a:pt x="210" y="583"/>
                    </a:cubicBezTo>
                    <a:cubicBezTo>
                      <a:pt x="211" y="581"/>
                      <a:pt x="211" y="581"/>
                      <a:pt x="212" y="581"/>
                    </a:cubicBezTo>
                    <a:cubicBezTo>
                      <a:pt x="212" y="581"/>
                      <a:pt x="213" y="581"/>
                      <a:pt x="214" y="581"/>
                    </a:cubicBezTo>
                    <a:cubicBezTo>
                      <a:pt x="214" y="582"/>
                      <a:pt x="215" y="582"/>
                      <a:pt x="216" y="582"/>
                    </a:cubicBezTo>
                    <a:close/>
                    <a:moveTo>
                      <a:pt x="217" y="577"/>
                    </a:moveTo>
                    <a:cubicBezTo>
                      <a:pt x="219" y="577"/>
                      <a:pt x="220" y="577"/>
                      <a:pt x="222" y="578"/>
                    </a:cubicBezTo>
                    <a:cubicBezTo>
                      <a:pt x="218" y="579"/>
                      <a:pt x="217" y="581"/>
                      <a:pt x="217" y="583"/>
                    </a:cubicBezTo>
                    <a:cubicBezTo>
                      <a:pt x="216" y="583"/>
                      <a:pt x="216" y="583"/>
                      <a:pt x="216" y="583"/>
                    </a:cubicBezTo>
                    <a:cubicBezTo>
                      <a:pt x="216" y="582"/>
                      <a:pt x="216" y="582"/>
                      <a:pt x="216" y="582"/>
                    </a:cubicBezTo>
                    <a:cubicBezTo>
                      <a:pt x="215" y="582"/>
                      <a:pt x="215" y="582"/>
                      <a:pt x="215" y="582"/>
                    </a:cubicBezTo>
                    <a:cubicBezTo>
                      <a:pt x="215" y="582"/>
                      <a:pt x="215" y="581"/>
                      <a:pt x="215" y="581"/>
                    </a:cubicBezTo>
                    <a:cubicBezTo>
                      <a:pt x="215" y="580"/>
                      <a:pt x="215" y="579"/>
                      <a:pt x="216" y="578"/>
                    </a:cubicBezTo>
                    <a:cubicBezTo>
                      <a:pt x="216" y="578"/>
                      <a:pt x="217" y="577"/>
                      <a:pt x="217" y="577"/>
                    </a:cubicBezTo>
                    <a:close/>
                    <a:moveTo>
                      <a:pt x="17" y="588"/>
                    </a:moveTo>
                    <a:cubicBezTo>
                      <a:pt x="17" y="588"/>
                      <a:pt x="17" y="588"/>
                      <a:pt x="17" y="588"/>
                    </a:cubicBezTo>
                    <a:cubicBezTo>
                      <a:pt x="17" y="587"/>
                      <a:pt x="16" y="587"/>
                      <a:pt x="16" y="587"/>
                    </a:cubicBezTo>
                    <a:cubicBezTo>
                      <a:pt x="15" y="586"/>
                      <a:pt x="15" y="586"/>
                      <a:pt x="14" y="586"/>
                    </a:cubicBezTo>
                    <a:cubicBezTo>
                      <a:pt x="13" y="586"/>
                      <a:pt x="13" y="587"/>
                      <a:pt x="13" y="587"/>
                    </a:cubicBezTo>
                    <a:cubicBezTo>
                      <a:pt x="12" y="587"/>
                      <a:pt x="11" y="586"/>
                      <a:pt x="11" y="586"/>
                    </a:cubicBezTo>
                    <a:cubicBezTo>
                      <a:pt x="10" y="586"/>
                      <a:pt x="9" y="585"/>
                      <a:pt x="9" y="585"/>
                    </a:cubicBezTo>
                    <a:cubicBezTo>
                      <a:pt x="9" y="584"/>
                      <a:pt x="9" y="583"/>
                      <a:pt x="10" y="583"/>
                    </a:cubicBezTo>
                    <a:cubicBezTo>
                      <a:pt x="10" y="583"/>
                      <a:pt x="10" y="583"/>
                      <a:pt x="10" y="583"/>
                    </a:cubicBezTo>
                    <a:cubicBezTo>
                      <a:pt x="11" y="582"/>
                      <a:pt x="11" y="582"/>
                      <a:pt x="12" y="582"/>
                    </a:cubicBezTo>
                    <a:cubicBezTo>
                      <a:pt x="12" y="582"/>
                      <a:pt x="12" y="582"/>
                      <a:pt x="13" y="582"/>
                    </a:cubicBezTo>
                    <a:cubicBezTo>
                      <a:pt x="15" y="581"/>
                      <a:pt x="16" y="579"/>
                      <a:pt x="17" y="578"/>
                    </a:cubicBezTo>
                    <a:cubicBezTo>
                      <a:pt x="17" y="578"/>
                      <a:pt x="18" y="578"/>
                      <a:pt x="18" y="578"/>
                    </a:cubicBezTo>
                    <a:cubicBezTo>
                      <a:pt x="19" y="578"/>
                      <a:pt x="19" y="579"/>
                      <a:pt x="19" y="580"/>
                    </a:cubicBezTo>
                    <a:cubicBezTo>
                      <a:pt x="19" y="582"/>
                      <a:pt x="19" y="584"/>
                      <a:pt x="19" y="585"/>
                    </a:cubicBezTo>
                    <a:cubicBezTo>
                      <a:pt x="19" y="587"/>
                      <a:pt x="18" y="588"/>
                      <a:pt x="17" y="588"/>
                    </a:cubicBezTo>
                    <a:close/>
                    <a:moveTo>
                      <a:pt x="18" y="589"/>
                    </a:moveTo>
                    <a:cubicBezTo>
                      <a:pt x="18" y="590"/>
                      <a:pt x="18" y="591"/>
                      <a:pt x="17" y="592"/>
                    </a:cubicBezTo>
                    <a:cubicBezTo>
                      <a:pt x="16" y="594"/>
                      <a:pt x="15" y="595"/>
                      <a:pt x="14" y="595"/>
                    </a:cubicBezTo>
                    <a:cubicBezTo>
                      <a:pt x="14" y="595"/>
                      <a:pt x="13" y="594"/>
                      <a:pt x="13" y="592"/>
                    </a:cubicBezTo>
                    <a:cubicBezTo>
                      <a:pt x="13" y="592"/>
                      <a:pt x="12" y="591"/>
                      <a:pt x="12" y="591"/>
                    </a:cubicBezTo>
                    <a:cubicBezTo>
                      <a:pt x="12" y="591"/>
                      <a:pt x="12" y="590"/>
                      <a:pt x="12" y="590"/>
                    </a:cubicBezTo>
                    <a:cubicBezTo>
                      <a:pt x="12" y="590"/>
                      <a:pt x="12" y="590"/>
                      <a:pt x="12" y="590"/>
                    </a:cubicBezTo>
                    <a:cubicBezTo>
                      <a:pt x="12" y="590"/>
                      <a:pt x="12" y="590"/>
                      <a:pt x="12" y="590"/>
                    </a:cubicBezTo>
                    <a:cubicBezTo>
                      <a:pt x="12" y="590"/>
                      <a:pt x="12" y="590"/>
                      <a:pt x="12" y="590"/>
                    </a:cubicBezTo>
                    <a:cubicBezTo>
                      <a:pt x="13" y="590"/>
                      <a:pt x="13" y="589"/>
                      <a:pt x="14" y="589"/>
                    </a:cubicBezTo>
                    <a:cubicBezTo>
                      <a:pt x="15" y="589"/>
                      <a:pt x="16" y="588"/>
                      <a:pt x="17" y="588"/>
                    </a:cubicBezTo>
                    <a:cubicBezTo>
                      <a:pt x="17" y="588"/>
                      <a:pt x="17" y="589"/>
                      <a:pt x="18" y="589"/>
                    </a:cubicBezTo>
                    <a:cubicBezTo>
                      <a:pt x="18" y="589"/>
                      <a:pt x="18" y="589"/>
                      <a:pt x="18" y="589"/>
                    </a:cubicBezTo>
                    <a:close/>
                    <a:moveTo>
                      <a:pt x="16" y="605"/>
                    </a:moveTo>
                    <a:cubicBezTo>
                      <a:pt x="16" y="605"/>
                      <a:pt x="16" y="605"/>
                      <a:pt x="16" y="604"/>
                    </a:cubicBezTo>
                    <a:cubicBezTo>
                      <a:pt x="17" y="604"/>
                      <a:pt x="17" y="604"/>
                      <a:pt x="18" y="604"/>
                    </a:cubicBezTo>
                    <a:cubicBezTo>
                      <a:pt x="17" y="604"/>
                      <a:pt x="17" y="605"/>
                      <a:pt x="17" y="605"/>
                    </a:cubicBezTo>
                    <a:cubicBezTo>
                      <a:pt x="17" y="606"/>
                      <a:pt x="16" y="606"/>
                      <a:pt x="16" y="606"/>
                    </a:cubicBezTo>
                    <a:lnTo>
                      <a:pt x="16" y="605"/>
                    </a:lnTo>
                    <a:close/>
                    <a:moveTo>
                      <a:pt x="9" y="581"/>
                    </a:moveTo>
                    <a:cubicBezTo>
                      <a:pt x="9" y="581"/>
                      <a:pt x="9" y="581"/>
                      <a:pt x="9" y="581"/>
                    </a:cubicBezTo>
                    <a:cubicBezTo>
                      <a:pt x="9" y="581"/>
                      <a:pt x="10" y="581"/>
                      <a:pt x="10" y="581"/>
                    </a:cubicBezTo>
                    <a:cubicBezTo>
                      <a:pt x="9" y="582"/>
                      <a:pt x="9" y="582"/>
                      <a:pt x="9" y="582"/>
                    </a:cubicBezTo>
                    <a:cubicBezTo>
                      <a:pt x="9" y="582"/>
                      <a:pt x="9" y="582"/>
                      <a:pt x="9" y="582"/>
                    </a:cubicBezTo>
                    <a:cubicBezTo>
                      <a:pt x="8" y="583"/>
                      <a:pt x="8" y="583"/>
                      <a:pt x="7" y="583"/>
                    </a:cubicBezTo>
                    <a:cubicBezTo>
                      <a:pt x="8" y="582"/>
                      <a:pt x="8" y="581"/>
                      <a:pt x="8" y="581"/>
                    </a:cubicBezTo>
                    <a:cubicBezTo>
                      <a:pt x="9" y="581"/>
                      <a:pt x="9" y="581"/>
                      <a:pt x="9" y="581"/>
                    </a:cubicBezTo>
                    <a:close/>
                    <a:moveTo>
                      <a:pt x="12" y="579"/>
                    </a:moveTo>
                    <a:cubicBezTo>
                      <a:pt x="12" y="579"/>
                      <a:pt x="12" y="579"/>
                      <a:pt x="12" y="580"/>
                    </a:cubicBezTo>
                    <a:cubicBezTo>
                      <a:pt x="12" y="580"/>
                      <a:pt x="12" y="580"/>
                      <a:pt x="12" y="580"/>
                    </a:cubicBezTo>
                    <a:cubicBezTo>
                      <a:pt x="11" y="580"/>
                      <a:pt x="11" y="580"/>
                      <a:pt x="11" y="580"/>
                    </a:cubicBezTo>
                    <a:cubicBezTo>
                      <a:pt x="11" y="580"/>
                      <a:pt x="10" y="580"/>
                      <a:pt x="10" y="580"/>
                    </a:cubicBezTo>
                    <a:cubicBezTo>
                      <a:pt x="10" y="580"/>
                      <a:pt x="10" y="580"/>
                      <a:pt x="10" y="580"/>
                    </a:cubicBezTo>
                    <a:cubicBezTo>
                      <a:pt x="10" y="579"/>
                      <a:pt x="10" y="579"/>
                      <a:pt x="10" y="579"/>
                    </a:cubicBezTo>
                    <a:cubicBezTo>
                      <a:pt x="10" y="579"/>
                      <a:pt x="11" y="579"/>
                      <a:pt x="11" y="579"/>
                    </a:cubicBezTo>
                    <a:cubicBezTo>
                      <a:pt x="11" y="579"/>
                      <a:pt x="11" y="579"/>
                      <a:pt x="11" y="579"/>
                    </a:cubicBezTo>
                    <a:cubicBezTo>
                      <a:pt x="12" y="579"/>
                      <a:pt x="12" y="579"/>
                      <a:pt x="12" y="579"/>
                    </a:cubicBezTo>
                    <a:close/>
                    <a:moveTo>
                      <a:pt x="14" y="596"/>
                    </a:moveTo>
                    <a:cubicBezTo>
                      <a:pt x="14" y="596"/>
                      <a:pt x="14" y="596"/>
                      <a:pt x="15" y="596"/>
                    </a:cubicBezTo>
                    <a:cubicBezTo>
                      <a:pt x="15" y="596"/>
                      <a:pt x="15" y="596"/>
                      <a:pt x="15" y="596"/>
                    </a:cubicBezTo>
                    <a:cubicBezTo>
                      <a:pt x="15" y="596"/>
                      <a:pt x="15" y="597"/>
                      <a:pt x="15" y="597"/>
                    </a:cubicBezTo>
                    <a:cubicBezTo>
                      <a:pt x="15" y="597"/>
                      <a:pt x="15" y="598"/>
                      <a:pt x="15" y="599"/>
                    </a:cubicBezTo>
                    <a:cubicBezTo>
                      <a:pt x="14" y="600"/>
                      <a:pt x="14" y="600"/>
                      <a:pt x="13" y="600"/>
                    </a:cubicBezTo>
                    <a:cubicBezTo>
                      <a:pt x="13" y="600"/>
                      <a:pt x="13" y="599"/>
                      <a:pt x="13" y="599"/>
                    </a:cubicBezTo>
                    <a:cubicBezTo>
                      <a:pt x="13" y="598"/>
                      <a:pt x="13" y="597"/>
                      <a:pt x="14" y="596"/>
                    </a:cubicBezTo>
                    <a:cubicBezTo>
                      <a:pt x="14" y="596"/>
                      <a:pt x="14" y="596"/>
                      <a:pt x="14" y="596"/>
                    </a:cubicBezTo>
                    <a:cubicBezTo>
                      <a:pt x="14" y="596"/>
                      <a:pt x="14" y="596"/>
                      <a:pt x="14" y="596"/>
                    </a:cubicBezTo>
                    <a:close/>
                    <a:moveTo>
                      <a:pt x="233" y="185"/>
                    </a:moveTo>
                    <a:cubicBezTo>
                      <a:pt x="233" y="185"/>
                      <a:pt x="233" y="185"/>
                      <a:pt x="233" y="185"/>
                    </a:cubicBezTo>
                    <a:cubicBezTo>
                      <a:pt x="233" y="185"/>
                      <a:pt x="232" y="185"/>
                      <a:pt x="232" y="184"/>
                    </a:cubicBezTo>
                    <a:cubicBezTo>
                      <a:pt x="231" y="184"/>
                      <a:pt x="231" y="184"/>
                      <a:pt x="231" y="183"/>
                    </a:cubicBezTo>
                    <a:cubicBezTo>
                      <a:pt x="231" y="183"/>
                      <a:pt x="231" y="183"/>
                      <a:pt x="231" y="184"/>
                    </a:cubicBezTo>
                    <a:cubicBezTo>
                      <a:pt x="232" y="184"/>
                      <a:pt x="232" y="184"/>
                      <a:pt x="233" y="184"/>
                    </a:cubicBezTo>
                    <a:cubicBezTo>
                      <a:pt x="233" y="184"/>
                      <a:pt x="233" y="184"/>
                      <a:pt x="233" y="185"/>
                    </a:cubicBezTo>
                    <a:close/>
                    <a:moveTo>
                      <a:pt x="224" y="190"/>
                    </a:moveTo>
                    <a:cubicBezTo>
                      <a:pt x="224" y="190"/>
                      <a:pt x="224" y="190"/>
                      <a:pt x="224" y="190"/>
                    </a:cubicBezTo>
                    <a:cubicBezTo>
                      <a:pt x="224" y="190"/>
                      <a:pt x="224" y="190"/>
                      <a:pt x="224" y="189"/>
                    </a:cubicBezTo>
                    <a:cubicBezTo>
                      <a:pt x="224" y="189"/>
                      <a:pt x="224" y="189"/>
                      <a:pt x="224" y="189"/>
                    </a:cubicBezTo>
                    <a:cubicBezTo>
                      <a:pt x="224" y="189"/>
                      <a:pt x="224" y="189"/>
                      <a:pt x="225" y="189"/>
                    </a:cubicBezTo>
                    <a:cubicBezTo>
                      <a:pt x="225" y="189"/>
                      <a:pt x="225" y="190"/>
                      <a:pt x="225" y="191"/>
                    </a:cubicBezTo>
                    <a:cubicBezTo>
                      <a:pt x="225" y="191"/>
                      <a:pt x="225" y="191"/>
                      <a:pt x="225" y="191"/>
                    </a:cubicBezTo>
                    <a:cubicBezTo>
                      <a:pt x="225" y="191"/>
                      <a:pt x="225" y="191"/>
                      <a:pt x="224" y="190"/>
                    </a:cubicBezTo>
                    <a:close/>
                    <a:moveTo>
                      <a:pt x="225" y="194"/>
                    </a:moveTo>
                    <a:cubicBezTo>
                      <a:pt x="226" y="194"/>
                      <a:pt x="226" y="194"/>
                      <a:pt x="226" y="195"/>
                    </a:cubicBezTo>
                    <a:cubicBezTo>
                      <a:pt x="226" y="195"/>
                      <a:pt x="226" y="195"/>
                      <a:pt x="226" y="195"/>
                    </a:cubicBezTo>
                    <a:cubicBezTo>
                      <a:pt x="225" y="195"/>
                      <a:pt x="225" y="195"/>
                      <a:pt x="225" y="195"/>
                    </a:cubicBezTo>
                    <a:cubicBezTo>
                      <a:pt x="224" y="195"/>
                      <a:pt x="224" y="194"/>
                      <a:pt x="224" y="194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225" y="194"/>
                      <a:pt x="225" y="194"/>
                      <a:pt x="225" y="194"/>
                    </a:cubicBezTo>
                    <a:close/>
                    <a:moveTo>
                      <a:pt x="218" y="274"/>
                    </a:moveTo>
                    <a:cubicBezTo>
                      <a:pt x="218" y="274"/>
                      <a:pt x="218" y="274"/>
                      <a:pt x="218" y="274"/>
                    </a:cubicBezTo>
                    <a:cubicBezTo>
                      <a:pt x="218" y="274"/>
                      <a:pt x="218" y="274"/>
                      <a:pt x="218" y="274"/>
                    </a:cubicBezTo>
                    <a:cubicBezTo>
                      <a:pt x="218" y="275"/>
                      <a:pt x="218" y="275"/>
                      <a:pt x="218" y="276"/>
                    </a:cubicBezTo>
                    <a:cubicBezTo>
                      <a:pt x="218" y="276"/>
                      <a:pt x="217" y="276"/>
                      <a:pt x="217" y="276"/>
                    </a:cubicBezTo>
                    <a:cubicBezTo>
                      <a:pt x="217" y="276"/>
                      <a:pt x="216" y="275"/>
                      <a:pt x="216" y="275"/>
                    </a:cubicBezTo>
                    <a:cubicBezTo>
                      <a:pt x="216" y="275"/>
                      <a:pt x="216" y="274"/>
                      <a:pt x="217" y="274"/>
                    </a:cubicBezTo>
                    <a:cubicBezTo>
                      <a:pt x="217" y="274"/>
                      <a:pt x="217" y="274"/>
                      <a:pt x="217" y="274"/>
                    </a:cubicBezTo>
                    <a:cubicBezTo>
                      <a:pt x="217" y="274"/>
                      <a:pt x="217" y="274"/>
                      <a:pt x="218" y="274"/>
                    </a:cubicBezTo>
                    <a:close/>
                    <a:moveTo>
                      <a:pt x="219" y="277"/>
                    </a:moveTo>
                    <a:cubicBezTo>
                      <a:pt x="219" y="277"/>
                      <a:pt x="219" y="277"/>
                      <a:pt x="219" y="277"/>
                    </a:cubicBezTo>
                    <a:cubicBezTo>
                      <a:pt x="219" y="278"/>
                      <a:pt x="219" y="278"/>
                      <a:pt x="219" y="278"/>
                    </a:cubicBezTo>
                    <a:cubicBezTo>
                      <a:pt x="219" y="279"/>
                      <a:pt x="218" y="279"/>
                      <a:pt x="218" y="279"/>
                    </a:cubicBezTo>
                    <a:cubicBezTo>
                      <a:pt x="218" y="279"/>
                      <a:pt x="218" y="278"/>
                      <a:pt x="218" y="278"/>
                    </a:cubicBezTo>
                    <a:cubicBezTo>
                      <a:pt x="218" y="278"/>
                      <a:pt x="218" y="278"/>
                      <a:pt x="218" y="278"/>
                    </a:cubicBezTo>
                    <a:cubicBezTo>
                      <a:pt x="218" y="277"/>
                      <a:pt x="218" y="277"/>
                      <a:pt x="218" y="277"/>
                    </a:cubicBezTo>
                    <a:cubicBezTo>
                      <a:pt x="219" y="277"/>
                      <a:pt x="219" y="277"/>
                      <a:pt x="219" y="277"/>
                    </a:cubicBezTo>
                    <a:close/>
                    <a:moveTo>
                      <a:pt x="149" y="354"/>
                    </a:moveTo>
                    <a:cubicBezTo>
                      <a:pt x="150" y="354"/>
                      <a:pt x="150" y="355"/>
                      <a:pt x="150" y="356"/>
                    </a:cubicBezTo>
                    <a:cubicBezTo>
                      <a:pt x="150" y="356"/>
                      <a:pt x="150" y="357"/>
                      <a:pt x="149" y="357"/>
                    </a:cubicBezTo>
                    <a:cubicBezTo>
                      <a:pt x="149" y="358"/>
                      <a:pt x="148" y="358"/>
                      <a:pt x="147" y="358"/>
                    </a:cubicBezTo>
                    <a:cubicBezTo>
                      <a:pt x="147" y="358"/>
                      <a:pt x="147" y="358"/>
                      <a:pt x="147" y="358"/>
                    </a:cubicBezTo>
                    <a:cubicBezTo>
                      <a:pt x="146" y="357"/>
                      <a:pt x="146" y="357"/>
                      <a:pt x="146" y="357"/>
                    </a:cubicBezTo>
                    <a:cubicBezTo>
                      <a:pt x="146" y="355"/>
                      <a:pt x="147" y="354"/>
                      <a:pt x="147" y="353"/>
                    </a:cubicBezTo>
                    <a:cubicBezTo>
                      <a:pt x="147" y="353"/>
                      <a:pt x="147" y="353"/>
                      <a:pt x="148" y="353"/>
                    </a:cubicBezTo>
                    <a:cubicBezTo>
                      <a:pt x="148" y="353"/>
                      <a:pt x="148" y="353"/>
                      <a:pt x="148" y="353"/>
                    </a:cubicBezTo>
                    <a:cubicBezTo>
                      <a:pt x="148" y="353"/>
                      <a:pt x="149" y="353"/>
                      <a:pt x="149" y="354"/>
                    </a:cubicBezTo>
                    <a:close/>
                    <a:moveTo>
                      <a:pt x="242" y="165"/>
                    </a:moveTo>
                    <a:cubicBezTo>
                      <a:pt x="242" y="165"/>
                      <a:pt x="243" y="166"/>
                      <a:pt x="243" y="168"/>
                    </a:cubicBezTo>
                    <a:cubicBezTo>
                      <a:pt x="242" y="168"/>
                      <a:pt x="241" y="167"/>
                      <a:pt x="240" y="167"/>
                    </a:cubicBezTo>
                    <a:cubicBezTo>
                      <a:pt x="239" y="167"/>
                      <a:pt x="238" y="166"/>
                      <a:pt x="238" y="165"/>
                    </a:cubicBezTo>
                    <a:cubicBezTo>
                      <a:pt x="239" y="165"/>
                      <a:pt x="239" y="165"/>
                      <a:pt x="240" y="164"/>
                    </a:cubicBezTo>
                    <a:cubicBezTo>
                      <a:pt x="241" y="164"/>
                      <a:pt x="241" y="164"/>
                      <a:pt x="241" y="164"/>
                    </a:cubicBezTo>
                    <a:cubicBezTo>
                      <a:pt x="241" y="164"/>
                      <a:pt x="242" y="165"/>
                      <a:pt x="242" y="165"/>
                    </a:cubicBezTo>
                    <a:close/>
                    <a:moveTo>
                      <a:pt x="250" y="161"/>
                    </a:moveTo>
                    <a:cubicBezTo>
                      <a:pt x="250" y="161"/>
                      <a:pt x="250" y="161"/>
                      <a:pt x="250" y="161"/>
                    </a:cubicBezTo>
                    <a:cubicBezTo>
                      <a:pt x="250" y="161"/>
                      <a:pt x="250" y="161"/>
                      <a:pt x="250" y="161"/>
                    </a:cubicBezTo>
                    <a:close/>
                    <a:moveTo>
                      <a:pt x="193" y="21"/>
                    </a:moveTo>
                    <a:cubicBezTo>
                      <a:pt x="194" y="21"/>
                      <a:pt x="195" y="21"/>
                      <a:pt x="197" y="20"/>
                    </a:cubicBezTo>
                    <a:cubicBezTo>
                      <a:pt x="198" y="20"/>
                      <a:pt x="199" y="21"/>
                      <a:pt x="200" y="22"/>
                    </a:cubicBezTo>
                    <a:cubicBezTo>
                      <a:pt x="200" y="22"/>
                      <a:pt x="201" y="23"/>
                      <a:pt x="202" y="24"/>
                    </a:cubicBezTo>
                    <a:cubicBezTo>
                      <a:pt x="204" y="27"/>
                      <a:pt x="209" y="28"/>
                      <a:pt x="214" y="28"/>
                    </a:cubicBezTo>
                    <a:cubicBezTo>
                      <a:pt x="218" y="28"/>
                      <a:pt x="220" y="29"/>
                      <a:pt x="223" y="31"/>
                    </a:cubicBezTo>
                    <a:cubicBezTo>
                      <a:pt x="226" y="34"/>
                      <a:pt x="227" y="36"/>
                      <a:pt x="227" y="39"/>
                    </a:cubicBezTo>
                    <a:cubicBezTo>
                      <a:pt x="229" y="39"/>
                      <a:pt x="230" y="39"/>
                      <a:pt x="231" y="40"/>
                    </a:cubicBezTo>
                    <a:cubicBezTo>
                      <a:pt x="232" y="41"/>
                      <a:pt x="233" y="42"/>
                      <a:pt x="233" y="44"/>
                    </a:cubicBezTo>
                    <a:cubicBezTo>
                      <a:pt x="234" y="46"/>
                      <a:pt x="235" y="47"/>
                      <a:pt x="235" y="47"/>
                    </a:cubicBezTo>
                    <a:cubicBezTo>
                      <a:pt x="236" y="48"/>
                      <a:pt x="237" y="49"/>
                      <a:pt x="239" y="50"/>
                    </a:cubicBezTo>
                    <a:cubicBezTo>
                      <a:pt x="239" y="51"/>
                      <a:pt x="238" y="52"/>
                      <a:pt x="238" y="52"/>
                    </a:cubicBezTo>
                    <a:cubicBezTo>
                      <a:pt x="237" y="53"/>
                      <a:pt x="236" y="54"/>
                      <a:pt x="236" y="55"/>
                    </a:cubicBezTo>
                    <a:cubicBezTo>
                      <a:pt x="236" y="58"/>
                      <a:pt x="237" y="61"/>
                      <a:pt x="238" y="63"/>
                    </a:cubicBezTo>
                    <a:cubicBezTo>
                      <a:pt x="238" y="64"/>
                      <a:pt x="239" y="64"/>
                      <a:pt x="239" y="65"/>
                    </a:cubicBezTo>
                    <a:cubicBezTo>
                      <a:pt x="240" y="65"/>
                      <a:pt x="240" y="66"/>
                      <a:pt x="240" y="66"/>
                    </a:cubicBezTo>
                    <a:cubicBezTo>
                      <a:pt x="240" y="67"/>
                      <a:pt x="239" y="68"/>
                      <a:pt x="238" y="69"/>
                    </a:cubicBezTo>
                    <a:cubicBezTo>
                      <a:pt x="238" y="76"/>
                      <a:pt x="238" y="76"/>
                      <a:pt x="238" y="76"/>
                    </a:cubicBezTo>
                    <a:cubicBezTo>
                      <a:pt x="238" y="76"/>
                      <a:pt x="239" y="75"/>
                      <a:pt x="239" y="75"/>
                    </a:cubicBezTo>
                    <a:cubicBezTo>
                      <a:pt x="239" y="75"/>
                      <a:pt x="240" y="75"/>
                      <a:pt x="240" y="75"/>
                    </a:cubicBezTo>
                    <a:cubicBezTo>
                      <a:pt x="245" y="75"/>
                      <a:pt x="248" y="77"/>
                      <a:pt x="248" y="81"/>
                    </a:cubicBezTo>
                    <a:cubicBezTo>
                      <a:pt x="248" y="82"/>
                      <a:pt x="247" y="83"/>
                      <a:pt x="246" y="84"/>
                    </a:cubicBezTo>
                    <a:cubicBezTo>
                      <a:pt x="245" y="85"/>
                      <a:pt x="244" y="86"/>
                      <a:pt x="244" y="87"/>
                    </a:cubicBezTo>
                    <a:cubicBezTo>
                      <a:pt x="244" y="89"/>
                      <a:pt x="246" y="92"/>
                      <a:pt x="250" y="97"/>
                    </a:cubicBezTo>
                    <a:cubicBezTo>
                      <a:pt x="255" y="101"/>
                      <a:pt x="257" y="105"/>
                      <a:pt x="257" y="106"/>
                    </a:cubicBezTo>
                    <a:cubicBezTo>
                      <a:pt x="256" y="108"/>
                      <a:pt x="256" y="109"/>
                      <a:pt x="256" y="109"/>
                    </a:cubicBezTo>
                    <a:cubicBezTo>
                      <a:pt x="256" y="110"/>
                      <a:pt x="256" y="112"/>
                      <a:pt x="257" y="115"/>
                    </a:cubicBezTo>
                    <a:cubicBezTo>
                      <a:pt x="257" y="118"/>
                      <a:pt x="258" y="119"/>
                      <a:pt x="258" y="119"/>
                    </a:cubicBezTo>
                    <a:cubicBezTo>
                      <a:pt x="258" y="121"/>
                      <a:pt x="257" y="123"/>
                      <a:pt x="255" y="125"/>
                    </a:cubicBezTo>
                    <a:cubicBezTo>
                      <a:pt x="253" y="127"/>
                      <a:pt x="252" y="128"/>
                      <a:pt x="252" y="128"/>
                    </a:cubicBezTo>
                    <a:cubicBezTo>
                      <a:pt x="252" y="132"/>
                      <a:pt x="254" y="135"/>
                      <a:pt x="257" y="138"/>
                    </a:cubicBezTo>
                    <a:cubicBezTo>
                      <a:pt x="257" y="139"/>
                      <a:pt x="259" y="140"/>
                      <a:pt x="260" y="141"/>
                    </a:cubicBezTo>
                    <a:cubicBezTo>
                      <a:pt x="262" y="143"/>
                      <a:pt x="263" y="144"/>
                      <a:pt x="264" y="146"/>
                    </a:cubicBezTo>
                    <a:cubicBezTo>
                      <a:pt x="264" y="147"/>
                      <a:pt x="265" y="148"/>
                      <a:pt x="267" y="151"/>
                    </a:cubicBezTo>
                    <a:cubicBezTo>
                      <a:pt x="268" y="153"/>
                      <a:pt x="269" y="155"/>
                      <a:pt x="269" y="156"/>
                    </a:cubicBezTo>
                    <a:cubicBezTo>
                      <a:pt x="269" y="157"/>
                      <a:pt x="270" y="157"/>
                      <a:pt x="270" y="158"/>
                    </a:cubicBezTo>
                    <a:cubicBezTo>
                      <a:pt x="269" y="158"/>
                      <a:pt x="268" y="158"/>
                      <a:pt x="268" y="159"/>
                    </a:cubicBezTo>
                    <a:cubicBezTo>
                      <a:pt x="267" y="160"/>
                      <a:pt x="266" y="160"/>
                      <a:pt x="266" y="160"/>
                    </a:cubicBezTo>
                    <a:cubicBezTo>
                      <a:pt x="266" y="160"/>
                      <a:pt x="265" y="160"/>
                      <a:pt x="264" y="160"/>
                    </a:cubicBezTo>
                    <a:cubicBezTo>
                      <a:pt x="264" y="159"/>
                      <a:pt x="263" y="159"/>
                      <a:pt x="262" y="159"/>
                    </a:cubicBezTo>
                    <a:cubicBezTo>
                      <a:pt x="262" y="159"/>
                      <a:pt x="261" y="159"/>
                      <a:pt x="261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0" y="161"/>
                      <a:pt x="260" y="161"/>
                      <a:pt x="260" y="161"/>
                    </a:cubicBezTo>
                    <a:cubicBezTo>
                      <a:pt x="258" y="161"/>
                      <a:pt x="257" y="160"/>
                      <a:pt x="257" y="160"/>
                    </a:cubicBezTo>
                    <a:cubicBezTo>
                      <a:pt x="254" y="161"/>
                      <a:pt x="252" y="162"/>
                      <a:pt x="252" y="162"/>
                    </a:cubicBezTo>
                    <a:cubicBezTo>
                      <a:pt x="252" y="161"/>
                      <a:pt x="251" y="161"/>
                      <a:pt x="250" y="161"/>
                    </a:cubicBezTo>
                    <a:cubicBezTo>
                      <a:pt x="250" y="161"/>
                      <a:pt x="250" y="161"/>
                      <a:pt x="250" y="161"/>
                    </a:cubicBezTo>
                    <a:cubicBezTo>
                      <a:pt x="250" y="161"/>
                      <a:pt x="250" y="161"/>
                      <a:pt x="250" y="161"/>
                    </a:cubicBezTo>
                    <a:cubicBezTo>
                      <a:pt x="250" y="161"/>
                      <a:pt x="250" y="161"/>
                      <a:pt x="250" y="161"/>
                    </a:cubicBezTo>
                    <a:cubicBezTo>
                      <a:pt x="251" y="162"/>
                      <a:pt x="252" y="163"/>
                      <a:pt x="252" y="164"/>
                    </a:cubicBezTo>
                    <a:cubicBezTo>
                      <a:pt x="250" y="164"/>
                      <a:pt x="250" y="165"/>
                      <a:pt x="250" y="165"/>
                    </a:cubicBezTo>
                    <a:cubicBezTo>
                      <a:pt x="250" y="165"/>
                      <a:pt x="250" y="166"/>
                      <a:pt x="250" y="166"/>
                    </a:cubicBezTo>
                    <a:cubicBezTo>
                      <a:pt x="250" y="167"/>
                      <a:pt x="250" y="167"/>
                      <a:pt x="250" y="167"/>
                    </a:cubicBezTo>
                    <a:cubicBezTo>
                      <a:pt x="249" y="167"/>
                      <a:pt x="248" y="166"/>
                      <a:pt x="247" y="165"/>
                    </a:cubicBezTo>
                    <a:cubicBezTo>
                      <a:pt x="246" y="164"/>
                      <a:pt x="245" y="163"/>
                      <a:pt x="244" y="163"/>
                    </a:cubicBezTo>
                    <a:cubicBezTo>
                      <a:pt x="244" y="164"/>
                      <a:pt x="244" y="164"/>
                      <a:pt x="243" y="164"/>
                    </a:cubicBezTo>
                    <a:cubicBezTo>
                      <a:pt x="243" y="163"/>
                      <a:pt x="243" y="163"/>
                      <a:pt x="243" y="163"/>
                    </a:cubicBezTo>
                    <a:cubicBezTo>
                      <a:pt x="241" y="161"/>
                      <a:pt x="240" y="160"/>
                      <a:pt x="239" y="16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39" y="161"/>
                      <a:pt x="239" y="161"/>
                      <a:pt x="239" y="162"/>
                    </a:cubicBezTo>
                    <a:cubicBezTo>
                      <a:pt x="240" y="163"/>
                      <a:pt x="240" y="163"/>
                      <a:pt x="240" y="163"/>
                    </a:cubicBezTo>
                    <a:cubicBezTo>
                      <a:pt x="240" y="164"/>
                      <a:pt x="240" y="164"/>
                      <a:pt x="240" y="164"/>
                    </a:cubicBezTo>
                    <a:cubicBezTo>
                      <a:pt x="240" y="164"/>
                      <a:pt x="240" y="164"/>
                      <a:pt x="239" y="164"/>
                    </a:cubicBezTo>
                    <a:cubicBezTo>
                      <a:pt x="239" y="164"/>
                      <a:pt x="239" y="164"/>
                      <a:pt x="238" y="165"/>
                    </a:cubicBezTo>
                    <a:cubicBezTo>
                      <a:pt x="237" y="165"/>
                      <a:pt x="237" y="165"/>
                      <a:pt x="237" y="165"/>
                    </a:cubicBezTo>
                    <a:cubicBezTo>
                      <a:pt x="236" y="166"/>
                      <a:pt x="236" y="166"/>
                      <a:pt x="236" y="166"/>
                    </a:cubicBezTo>
                    <a:cubicBezTo>
                      <a:pt x="236" y="165"/>
                      <a:pt x="236" y="164"/>
                      <a:pt x="235" y="163"/>
                    </a:cubicBezTo>
                    <a:cubicBezTo>
                      <a:pt x="235" y="163"/>
                      <a:pt x="234" y="162"/>
                      <a:pt x="233" y="162"/>
                    </a:cubicBezTo>
                    <a:cubicBezTo>
                      <a:pt x="233" y="163"/>
                      <a:pt x="232" y="165"/>
                      <a:pt x="232" y="166"/>
                    </a:cubicBezTo>
                    <a:cubicBezTo>
                      <a:pt x="232" y="167"/>
                      <a:pt x="233" y="168"/>
                      <a:pt x="233" y="169"/>
                    </a:cubicBezTo>
                    <a:cubicBezTo>
                      <a:pt x="234" y="170"/>
                      <a:pt x="234" y="171"/>
                      <a:pt x="234" y="171"/>
                    </a:cubicBezTo>
                    <a:cubicBezTo>
                      <a:pt x="234" y="171"/>
                      <a:pt x="234" y="171"/>
                      <a:pt x="234" y="171"/>
                    </a:cubicBezTo>
                    <a:cubicBezTo>
                      <a:pt x="232" y="171"/>
                      <a:pt x="231" y="171"/>
                      <a:pt x="231" y="172"/>
                    </a:cubicBezTo>
                    <a:cubicBezTo>
                      <a:pt x="231" y="172"/>
                      <a:pt x="232" y="173"/>
                      <a:pt x="233" y="173"/>
                    </a:cubicBezTo>
                    <a:cubicBezTo>
                      <a:pt x="235" y="173"/>
                      <a:pt x="235" y="174"/>
                      <a:pt x="235" y="174"/>
                    </a:cubicBezTo>
                    <a:cubicBezTo>
                      <a:pt x="235" y="174"/>
                      <a:pt x="235" y="175"/>
                      <a:pt x="235" y="175"/>
                    </a:cubicBezTo>
                    <a:cubicBezTo>
                      <a:pt x="235" y="175"/>
                      <a:pt x="234" y="176"/>
                      <a:pt x="234" y="176"/>
                    </a:cubicBezTo>
                    <a:cubicBezTo>
                      <a:pt x="235" y="177"/>
                      <a:pt x="235" y="178"/>
                      <a:pt x="235" y="178"/>
                    </a:cubicBezTo>
                    <a:cubicBezTo>
                      <a:pt x="235" y="178"/>
                      <a:pt x="234" y="178"/>
                      <a:pt x="234" y="178"/>
                    </a:cubicBezTo>
                    <a:cubicBezTo>
                      <a:pt x="234" y="178"/>
                      <a:pt x="234" y="178"/>
                      <a:pt x="234" y="178"/>
                    </a:cubicBezTo>
                    <a:cubicBezTo>
                      <a:pt x="234" y="178"/>
                      <a:pt x="233" y="178"/>
                      <a:pt x="232" y="178"/>
                    </a:cubicBezTo>
                    <a:cubicBezTo>
                      <a:pt x="231" y="178"/>
                      <a:pt x="231" y="178"/>
                      <a:pt x="231" y="177"/>
                    </a:cubicBezTo>
                    <a:cubicBezTo>
                      <a:pt x="230" y="177"/>
                      <a:pt x="230" y="177"/>
                      <a:pt x="230" y="177"/>
                    </a:cubicBezTo>
                    <a:cubicBezTo>
                      <a:pt x="230" y="178"/>
                      <a:pt x="230" y="179"/>
                      <a:pt x="230" y="179"/>
                    </a:cubicBezTo>
                    <a:cubicBezTo>
                      <a:pt x="230" y="179"/>
                      <a:pt x="230" y="179"/>
                      <a:pt x="230" y="179"/>
                    </a:cubicBezTo>
                    <a:cubicBezTo>
                      <a:pt x="230" y="180"/>
                      <a:pt x="230" y="180"/>
                      <a:pt x="230" y="181"/>
                    </a:cubicBezTo>
                    <a:cubicBezTo>
                      <a:pt x="230" y="181"/>
                      <a:pt x="230" y="181"/>
                      <a:pt x="230" y="182"/>
                    </a:cubicBezTo>
                    <a:cubicBezTo>
                      <a:pt x="230" y="182"/>
                      <a:pt x="230" y="182"/>
                      <a:pt x="229" y="182"/>
                    </a:cubicBezTo>
                    <a:cubicBezTo>
                      <a:pt x="228" y="181"/>
                      <a:pt x="227" y="181"/>
                      <a:pt x="226" y="181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24" y="181"/>
                      <a:pt x="224" y="181"/>
                      <a:pt x="224" y="182"/>
                    </a:cubicBezTo>
                    <a:cubicBezTo>
                      <a:pt x="225" y="182"/>
                      <a:pt x="226" y="182"/>
                      <a:pt x="227" y="183"/>
                    </a:cubicBezTo>
                    <a:cubicBezTo>
                      <a:pt x="228" y="183"/>
                      <a:pt x="228" y="184"/>
                      <a:pt x="229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8" y="186"/>
                      <a:pt x="228" y="186"/>
                      <a:pt x="227" y="186"/>
                    </a:cubicBezTo>
                    <a:cubicBezTo>
                      <a:pt x="226" y="186"/>
                      <a:pt x="226" y="186"/>
                      <a:pt x="226" y="187"/>
                    </a:cubicBezTo>
                    <a:cubicBezTo>
                      <a:pt x="226" y="187"/>
                      <a:pt x="226" y="187"/>
                      <a:pt x="226" y="188"/>
                    </a:cubicBezTo>
                    <a:cubicBezTo>
                      <a:pt x="226" y="188"/>
                      <a:pt x="226" y="188"/>
                      <a:pt x="226" y="188"/>
                    </a:cubicBezTo>
                    <a:cubicBezTo>
                      <a:pt x="226" y="188"/>
                      <a:pt x="225" y="188"/>
                      <a:pt x="225" y="188"/>
                    </a:cubicBezTo>
                    <a:cubicBezTo>
                      <a:pt x="224" y="188"/>
                      <a:pt x="224" y="188"/>
                      <a:pt x="224" y="188"/>
                    </a:cubicBezTo>
                    <a:cubicBezTo>
                      <a:pt x="224" y="188"/>
                      <a:pt x="224" y="188"/>
                      <a:pt x="224" y="189"/>
                    </a:cubicBezTo>
                    <a:cubicBezTo>
                      <a:pt x="224" y="189"/>
                      <a:pt x="223" y="189"/>
                      <a:pt x="223" y="189"/>
                    </a:cubicBezTo>
                    <a:cubicBezTo>
                      <a:pt x="223" y="189"/>
                      <a:pt x="223" y="189"/>
                      <a:pt x="222" y="188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1" y="188"/>
                      <a:pt x="221" y="188"/>
                      <a:pt x="221" y="188"/>
                    </a:cubicBezTo>
                    <a:cubicBezTo>
                      <a:pt x="221" y="189"/>
                      <a:pt x="221" y="189"/>
                      <a:pt x="221" y="189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20" y="189"/>
                      <a:pt x="220" y="190"/>
                      <a:pt x="219" y="190"/>
                    </a:cubicBezTo>
                    <a:cubicBezTo>
                      <a:pt x="218" y="190"/>
                      <a:pt x="217" y="190"/>
                      <a:pt x="217" y="191"/>
                    </a:cubicBezTo>
                    <a:cubicBezTo>
                      <a:pt x="217" y="193"/>
                      <a:pt x="218" y="194"/>
                      <a:pt x="219" y="194"/>
                    </a:cubicBezTo>
                    <a:cubicBezTo>
                      <a:pt x="219" y="194"/>
                      <a:pt x="220" y="193"/>
                      <a:pt x="220" y="193"/>
                    </a:cubicBezTo>
                    <a:cubicBezTo>
                      <a:pt x="221" y="192"/>
                      <a:pt x="221" y="192"/>
                      <a:pt x="221" y="192"/>
                    </a:cubicBezTo>
                    <a:cubicBezTo>
                      <a:pt x="222" y="192"/>
                      <a:pt x="223" y="192"/>
                      <a:pt x="223" y="193"/>
                    </a:cubicBezTo>
                    <a:cubicBezTo>
                      <a:pt x="223" y="193"/>
                      <a:pt x="223" y="193"/>
                      <a:pt x="222" y="193"/>
                    </a:cubicBezTo>
                    <a:cubicBezTo>
                      <a:pt x="223" y="193"/>
                      <a:pt x="223" y="194"/>
                      <a:pt x="223" y="194"/>
                    </a:cubicBezTo>
                    <a:cubicBezTo>
                      <a:pt x="223" y="194"/>
                      <a:pt x="223" y="194"/>
                      <a:pt x="223" y="195"/>
                    </a:cubicBezTo>
                    <a:cubicBezTo>
                      <a:pt x="223" y="195"/>
                      <a:pt x="222" y="196"/>
                      <a:pt x="222" y="196"/>
                    </a:cubicBezTo>
                    <a:cubicBezTo>
                      <a:pt x="221" y="197"/>
                      <a:pt x="220" y="198"/>
                      <a:pt x="220" y="198"/>
                    </a:cubicBezTo>
                    <a:cubicBezTo>
                      <a:pt x="221" y="199"/>
                      <a:pt x="221" y="199"/>
                      <a:pt x="221" y="199"/>
                    </a:cubicBezTo>
                    <a:cubicBezTo>
                      <a:pt x="221" y="201"/>
                      <a:pt x="221" y="201"/>
                      <a:pt x="221" y="201"/>
                    </a:cubicBezTo>
                    <a:cubicBezTo>
                      <a:pt x="221" y="203"/>
                      <a:pt x="221" y="205"/>
                      <a:pt x="221" y="206"/>
                    </a:cubicBezTo>
                    <a:cubicBezTo>
                      <a:pt x="221" y="206"/>
                      <a:pt x="221" y="207"/>
                      <a:pt x="221" y="207"/>
                    </a:cubicBezTo>
                    <a:cubicBezTo>
                      <a:pt x="221" y="207"/>
                      <a:pt x="221" y="207"/>
                      <a:pt x="221" y="207"/>
                    </a:cubicBezTo>
                    <a:cubicBezTo>
                      <a:pt x="221" y="207"/>
                      <a:pt x="220" y="208"/>
                      <a:pt x="220" y="208"/>
                    </a:cubicBezTo>
                    <a:cubicBezTo>
                      <a:pt x="219" y="209"/>
                      <a:pt x="219" y="209"/>
                      <a:pt x="219" y="209"/>
                    </a:cubicBezTo>
                    <a:cubicBezTo>
                      <a:pt x="219" y="210"/>
                      <a:pt x="219" y="210"/>
                      <a:pt x="219" y="210"/>
                    </a:cubicBezTo>
                    <a:cubicBezTo>
                      <a:pt x="219" y="211"/>
                      <a:pt x="219" y="211"/>
                      <a:pt x="218" y="213"/>
                    </a:cubicBezTo>
                    <a:cubicBezTo>
                      <a:pt x="216" y="214"/>
                      <a:pt x="215" y="215"/>
                      <a:pt x="215" y="216"/>
                    </a:cubicBezTo>
                    <a:cubicBezTo>
                      <a:pt x="216" y="217"/>
                      <a:pt x="216" y="218"/>
                      <a:pt x="216" y="219"/>
                    </a:cubicBezTo>
                    <a:cubicBezTo>
                      <a:pt x="216" y="219"/>
                      <a:pt x="216" y="220"/>
                      <a:pt x="215" y="220"/>
                    </a:cubicBezTo>
                    <a:cubicBezTo>
                      <a:pt x="215" y="220"/>
                      <a:pt x="214" y="219"/>
                      <a:pt x="214" y="219"/>
                    </a:cubicBezTo>
                    <a:cubicBezTo>
                      <a:pt x="213" y="219"/>
                      <a:pt x="213" y="219"/>
                      <a:pt x="213" y="219"/>
                    </a:cubicBezTo>
                    <a:cubicBezTo>
                      <a:pt x="213" y="220"/>
                      <a:pt x="213" y="220"/>
                      <a:pt x="213" y="220"/>
                    </a:cubicBezTo>
                    <a:cubicBezTo>
                      <a:pt x="214" y="220"/>
                      <a:pt x="214" y="220"/>
                      <a:pt x="215" y="221"/>
                    </a:cubicBezTo>
                    <a:cubicBezTo>
                      <a:pt x="215" y="221"/>
                      <a:pt x="215" y="221"/>
                      <a:pt x="216" y="222"/>
                    </a:cubicBezTo>
                    <a:cubicBezTo>
                      <a:pt x="216" y="222"/>
                      <a:pt x="217" y="222"/>
                      <a:pt x="217" y="222"/>
                    </a:cubicBezTo>
                    <a:cubicBezTo>
                      <a:pt x="217" y="224"/>
                      <a:pt x="217" y="226"/>
                      <a:pt x="218" y="227"/>
                    </a:cubicBezTo>
                    <a:cubicBezTo>
                      <a:pt x="217" y="227"/>
                      <a:pt x="217" y="227"/>
                      <a:pt x="216" y="227"/>
                    </a:cubicBezTo>
                    <a:cubicBezTo>
                      <a:pt x="216" y="227"/>
                      <a:pt x="216" y="227"/>
                      <a:pt x="216" y="227"/>
                    </a:cubicBezTo>
                    <a:cubicBezTo>
                      <a:pt x="217" y="228"/>
                      <a:pt x="218" y="228"/>
                      <a:pt x="219" y="229"/>
                    </a:cubicBezTo>
                    <a:cubicBezTo>
                      <a:pt x="219" y="229"/>
                      <a:pt x="219" y="230"/>
                      <a:pt x="220" y="230"/>
                    </a:cubicBezTo>
                    <a:cubicBezTo>
                      <a:pt x="220" y="231"/>
                      <a:pt x="220" y="231"/>
                      <a:pt x="220" y="232"/>
                    </a:cubicBezTo>
                    <a:cubicBezTo>
                      <a:pt x="221" y="232"/>
                      <a:pt x="222" y="232"/>
                      <a:pt x="223" y="232"/>
                    </a:cubicBezTo>
                    <a:cubicBezTo>
                      <a:pt x="224" y="232"/>
                      <a:pt x="225" y="233"/>
                      <a:pt x="226" y="234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25" y="233"/>
                      <a:pt x="225" y="233"/>
                      <a:pt x="225" y="233"/>
                    </a:cubicBezTo>
                    <a:cubicBezTo>
                      <a:pt x="224" y="233"/>
                      <a:pt x="224" y="233"/>
                      <a:pt x="224" y="233"/>
                    </a:cubicBezTo>
                    <a:cubicBezTo>
                      <a:pt x="224" y="235"/>
                      <a:pt x="224" y="235"/>
                      <a:pt x="224" y="235"/>
                    </a:cubicBezTo>
                    <a:cubicBezTo>
                      <a:pt x="224" y="235"/>
                      <a:pt x="225" y="235"/>
                      <a:pt x="225" y="236"/>
                    </a:cubicBezTo>
                    <a:cubicBezTo>
                      <a:pt x="226" y="236"/>
                      <a:pt x="226" y="237"/>
                      <a:pt x="226" y="237"/>
                    </a:cubicBezTo>
                    <a:cubicBezTo>
                      <a:pt x="226" y="237"/>
                      <a:pt x="226" y="238"/>
                      <a:pt x="226" y="238"/>
                    </a:cubicBezTo>
                    <a:cubicBezTo>
                      <a:pt x="226" y="238"/>
                      <a:pt x="227" y="238"/>
                      <a:pt x="227" y="237"/>
                    </a:cubicBezTo>
                    <a:cubicBezTo>
                      <a:pt x="227" y="238"/>
                      <a:pt x="227" y="238"/>
                      <a:pt x="227" y="238"/>
                    </a:cubicBezTo>
                    <a:cubicBezTo>
                      <a:pt x="227" y="239"/>
                      <a:pt x="226" y="241"/>
                      <a:pt x="225" y="243"/>
                    </a:cubicBezTo>
                    <a:cubicBezTo>
                      <a:pt x="224" y="244"/>
                      <a:pt x="224" y="245"/>
                      <a:pt x="224" y="246"/>
                    </a:cubicBezTo>
                    <a:cubicBezTo>
                      <a:pt x="223" y="247"/>
                      <a:pt x="223" y="247"/>
                      <a:pt x="222" y="248"/>
                    </a:cubicBezTo>
                    <a:cubicBezTo>
                      <a:pt x="221" y="248"/>
                      <a:pt x="221" y="248"/>
                      <a:pt x="221" y="249"/>
                    </a:cubicBezTo>
                    <a:cubicBezTo>
                      <a:pt x="220" y="251"/>
                      <a:pt x="220" y="251"/>
                      <a:pt x="219" y="252"/>
                    </a:cubicBezTo>
                    <a:cubicBezTo>
                      <a:pt x="219" y="252"/>
                      <a:pt x="218" y="253"/>
                      <a:pt x="218" y="254"/>
                    </a:cubicBezTo>
                    <a:cubicBezTo>
                      <a:pt x="218" y="254"/>
                      <a:pt x="217" y="255"/>
                      <a:pt x="217" y="256"/>
                    </a:cubicBezTo>
                    <a:cubicBezTo>
                      <a:pt x="217" y="256"/>
                      <a:pt x="217" y="256"/>
                      <a:pt x="217" y="257"/>
                    </a:cubicBezTo>
                    <a:cubicBezTo>
                      <a:pt x="217" y="257"/>
                      <a:pt x="217" y="257"/>
                      <a:pt x="217" y="257"/>
                    </a:cubicBezTo>
                    <a:cubicBezTo>
                      <a:pt x="217" y="257"/>
                      <a:pt x="217" y="259"/>
                      <a:pt x="217" y="261"/>
                    </a:cubicBezTo>
                    <a:cubicBezTo>
                      <a:pt x="217" y="261"/>
                      <a:pt x="217" y="262"/>
                      <a:pt x="217" y="263"/>
                    </a:cubicBezTo>
                    <a:cubicBezTo>
                      <a:pt x="217" y="263"/>
                      <a:pt x="216" y="264"/>
                      <a:pt x="215" y="265"/>
                    </a:cubicBezTo>
                    <a:cubicBezTo>
                      <a:pt x="215" y="265"/>
                      <a:pt x="215" y="266"/>
                      <a:pt x="215" y="267"/>
                    </a:cubicBezTo>
                    <a:cubicBezTo>
                      <a:pt x="215" y="268"/>
                      <a:pt x="215" y="270"/>
                      <a:pt x="214" y="272"/>
                    </a:cubicBezTo>
                    <a:cubicBezTo>
                      <a:pt x="213" y="274"/>
                      <a:pt x="212" y="275"/>
                      <a:pt x="211" y="275"/>
                    </a:cubicBezTo>
                    <a:cubicBezTo>
                      <a:pt x="210" y="275"/>
                      <a:pt x="209" y="275"/>
                      <a:pt x="208" y="277"/>
                    </a:cubicBezTo>
                    <a:cubicBezTo>
                      <a:pt x="207" y="278"/>
                      <a:pt x="207" y="279"/>
                      <a:pt x="207" y="281"/>
                    </a:cubicBezTo>
                    <a:cubicBezTo>
                      <a:pt x="207" y="280"/>
                      <a:pt x="206" y="280"/>
                      <a:pt x="206" y="279"/>
                    </a:cubicBezTo>
                    <a:cubicBezTo>
                      <a:pt x="205" y="278"/>
                      <a:pt x="205" y="277"/>
                      <a:pt x="204" y="277"/>
                    </a:cubicBezTo>
                    <a:cubicBezTo>
                      <a:pt x="204" y="278"/>
                      <a:pt x="204" y="280"/>
                      <a:pt x="204" y="282"/>
                    </a:cubicBezTo>
                    <a:cubicBezTo>
                      <a:pt x="204" y="283"/>
                      <a:pt x="203" y="284"/>
                      <a:pt x="202" y="284"/>
                    </a:cubicBezTo>
                    <a:cubicBezTo>
                      <a:pt x="201" y="284"/>
                      <a:pt x="201" y="284"/>
                      <a:pt x="201" y="284"/>
                    </a:cubicBezTo>
                    <a:cubicBezTo>
                      <a:pt x="200" y="284"/>
                      <a:pt x="199" y="284"/>
                      <a:pt x="199" y="286"/>
                    </a:cubicBezTo>
                    <a:cubicBezTo>
                      <a:pt x="199" y="286"/>
                      <a:pt x="198" y="287"/>
                      <a:pt x="197" y="287"/>
                    </a:cubicBezTo>
                    <a:cubicBezTo>
                      <a:pt x="196" y="287"/>
                      <a:pt x="195" y="288"/>
                      <a:pt x="194" y="289"/>
                    </a:cubicBezTo>
                    <a:cubicBezTo>
                      <a:pt x="194" y="291"/>
                      <a:pt x="193" y="291"/>
                      <a:pt x="193" y="292"/>
                    </a:cubicBezTo>
                    <a:cubicBezTo>
                      <a:pt x="193" y="292"/>
                      <a:pt x="193" y="293"/>
                      <a:pt x="194" y="293"/>
                    </a:cubicBezTo>
                    <a:cubicBezTo>
                      <a:pt x="194" y="293"/>
                      <a:pt x="194" y="294"/>
                      <a:pt x="194" y="294"/>
                    </a:cubicBezTo>
                    <a:cubicBezTo>
                      <a:pt x="194" y="294"/>
                      <a:pt x="193" y="295"/>
                      <a:pt x="192" y="297"/>
                    </a:cubicBezTo>
                    <a:cubicBezTo>
                      <a:pt x="191" y="296"/>
                      <a:pt x="191" y="295"/>
                      <a:pt x="190" y="293"/>
                    </a:cubicBezTo>
                    <a:cubicBezTo>
                      <a:pt x="189" y="292"/>
                      <a:pt x="188" y="291"/>
                      <a:pt x="187" y="291"/>
                    </a:cubicBezTo>
                    <a:cubicBezTo>
                      <a:pt x="187" y="291"/>
                      <a:pt x="187" y="291"/>
                      <a:pt x="187" y="291"/>
                    </a:cubicBezTo>
                    <a:cubicBezTo>
                      <a:pt x="187" y="292"/>
                      <a:pt x="186" y="292"/>
                      <a:pt x="186" y="293"/>
                    </a:cubicBezTo>
                    <a:cubicBezTo>
                      <a:pt x="186" y="294"/>
                      <a:pt x="187" y="295"/>
                      <a:pt x="189" y="295"/>
                    </a:cubicBezTo>
                    <a:cubicBezTo>
                      <a:pt x="188" y="296"/>
                      <a:pt x="188" y="297"/>
                      <a:pt x="187" y="297"/>
                    </a:cubicBezTo>
                    <a:cubicBezTo>
                      <a:pt x="186" y="297"/>
                      <a:pt x="185" y="296"/>
                      <a:pt x="184" y="296"/>
                    </a:cubicBezTo>
                    <a:cubicBezTo>
                      <a:pt x="184" y="296"/>
                      <a:pt x="184" y="296"/>
                      <a:pt x="184" y="296"/>
                    </a:cubicBezTo>
                    <a:cubicBezTo>
                      <a:pt x="184" y="296"/>
                      <a:pt x="184" y="297"/>
                      <a:pt x="184" y="298"/>
                    </a:cubicBezTo>
                    <a:cubicBezTo>
                      <a:pt x="184" y="298"/>
                      <a:pt x="184" y="299"/>
                      <a:pt x="183" y="301"/>
                    </a:cubicBezTo>
                    <a:cubicBezTo>
                      <a:pt x="183" y="301"/>
                      <a:pt x="183" y="301"/>
                      <a:pt x="183" y="301"/>
                    </a:cubicBezTo>
                    <a:cubicBezTo>
                      <a:pt x="183" y="301"/>
                      <a:pt x="183" y="301"/>
                      <a:pt x="183" y="302"/>
                    </a:cubicBezTo>
                    <a:cubicBezTo>
                      <a:pt x="183" y="302"/>
                      <a:pt x="183" y="302"/>
                      <a:pt x="183" y="302"/>
                    </a:cubicBezTo>
                    <a:cubicBezTo>
                      <a:pt x="183" y="302"/>
                      <a:pt x="183" y="302"/>
                      <a:pt x="183" y="302"/>
                    </a:cubicBezTo>
                    <a:cubicBezTo>
                      <a:pt x="183" y="303"/>
                      <a:pt x="183" y="303"/>
                      <a:pt x="183" y="304"/>
                    </a:cubicBezTo>
                    <a:cubicBezTo>
                      <a:pt x="183" y="304"/>
                      <a:pt x="182" y="304"/>
                      <a:pt x="182" y="304"/>
                    </a:cubicBezTo>
                    <a:cubicBezTo>
                      <a:pt x="181" y="304"/>
                      <a:pt x="180" y="305"/>
                      <a:pt x="180" y="305"/>
                    </a:cubicBezTo>
                    <a:cubicBezTo>
                      <a:pt x="180" y="305"/>
                      <a:pt x="180" y="306"/>
                      <a:pt x="181" y="306"/>
                    </a:cubicBezTo>
                    <a:cubicBezTo>
                      <a:pt x="181" y="306"/>
                      <a:pt x="181" y="307"/>
                      <a:pt x="181" y="308"/>
                    </a:cubicBezTo>
                    <a:cubicBezTo>
                      <a:pt x="181" y="308"/>
                      <a:pt x="180" y="309"/>
                      <a:pt x="179" y="309"/>
                    </a:cubicBezTo>
                    <a:cubicBezTo>
                      <a:pt x="179" y="309"/>
                      <a:pt x="179" y="310"/>
                      <a:pt x="179" y="310"/>
                    </a:cubicBezTo>
                    <a:cubicBezTo>
                      <a:pt x="179" y="311"/>
                      <a:pt x="179" y="311"/>
                      <a:pt x="179" y="311"/>
                    </a:cubicBezTo>
                    <a:cubicBezTo>
                      <a:pt x="178" y="311"/>
                      <a:pt x="178" y="310"/>
                      <a:pt x="177" y="309"/>
                    </a:cubicBezTo>
                    <a:cubicBezTo>
                      <a:pt x="177" y="309"/>
                      <a:pt x="176" y="308"/>
                      <a:pt x="176" y="308"/>
                    </a:cubicBezTo>
                    <a:cubicBezTo>
                      <a:pt x="175" y="308"/>
                      <a:pt x="174" y="308"/>
                      <a:pt x="174" y="309"/>
                    </a:cubicBezTo>
                    <a:cubicBezTo>
                      <a:pt x="174" y="309"/>
                      <a:pt x="174" y="309"/>
                      <a:pt x="174" y="309"/>
                    </a:cubicBezTo>
                    <a:cubicBezTo>
                      <a:pt x="175" y="309"/>
                      <a:pt x="175" y="309"/>
                      <a:pt x="175" y="309"/>
                    </a:cubicBezTo>
                    <a:cubicBezTo>
                      <a:pt x="175" y="309"/>
                      <a:pt x="175" y="310"/>
                      <a:pt x="175" y="310"/>
                    </a:cubicBezTo>
                    <a:cubicBezTo>
                      <a:pt x="175" y="311"/>
                      <a:pt x="175" y="311"/>
                      <a:pt x="174" y="311"/>
                    </a:cubicBezTo>
                    <a:cubicBezTo>
                      <a:pt x="174" y="311"/>
                      <a:pt x="173" y="311"/>
                      <a:pt x="173" y="311"/>
                    </a:cubicBezTo>
                    <a:cubicBezTo>
                      <a:pt x="173" y="310"/>
                      <a:pt x="173" y="310"/>
                      <a:pt x="17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1" y="310"/>
                      <a:pt x="171" y="311"/>
                      <a:pt x="171" y="313"/>
                    </a:cubicBezTo>
                    <a:cubicBezTo>
                      <a:pt x="171" y="313"/>
                      <a:pt x="171" y="313"/>
                      <a:pt x="170" y="313"/>
                    </a:cubicBezTo>
                    <a:cubicBezTo>
                      <a:pt x="170" y="313"/>
                      <a:pt x="169" y="314"/>
                      <a:pt x="169" y="314"/>
                    </a:cubicBezTo>
                    <a:cubicBezTo>
                      <a:pt x="170" y="315"/>
                      <a:pt x="170" y="316"/>
                      <a:pt x="170" y="316"/>
                    </a:cubicBezTo>
                    <a:cubicBezTo>
                      <a:pt x="170" y="316"/>
                      <a:pt x="169" y="316"/>
                      <a:pt x="169" y="317"/>
                    </a:cubicBezTo>
                    <a:cubicBezTo>
                      <a:pt x="169" y="317"/>
                      <a:pt x="169" y="317"/>
                      <a:pt x="169" y="317"/>
                    </a:cubicBezTo>
                    <a:cubicBezTo>
                      <a:pt x="168" y="318"/>
                      <a:pt x="168" y="318"/>
                      <a:pt x="168" y="319"/>
                    </a:cubicBezTo>
                    <a:cubicBezTo>
                      <a:pt x="168" y="319"/>
                      <a:pt x="168" y="319"/>
                      <a:pt x="168" y="319"/>
                    </a:cubicBezTo>
                    <a:cubicBezTo>
                      <a:pt x="168" y="320"/>
                      <a:pt x="168" y="320"/>
                      <a:pt x="168" y="320"/>
                    </a:cubicBezTo>
                    <a:cubicBezTo>
                      <a:pt x="167" y="320"/>
                      <a:pt x="167" y="320"/>
                      <a:pt x="167" y="320"/>
                    </a:cubicBezTo>
                    <a:cubicBezTo>
                      <a:pt x="167" y="320"/>
                      <a:pt x="166" y="320"/>
                      <a:pt x="165" y="320"/>
                    </a:cubicBezTo>
                    <a:cubicBezTo>
                      <a:pt x="165" y="321"/>
                      <a:pt x="164" y="321"/>
                      <a:pt x="164" y="321"/>
                    </a:cubicBezTo>
                    <a:cubicBezTo>
                      <a:pt x="164" y="322"/>
                      <a:pt x="165" y="322"/>
                      <a:pt x="166" y="322"/>
                    </a:cubicBezTo>
                    <a:cubicBezTo>
                      <a:pt x="168" y="322"/>
                      <a:pt x="168" y="323"/>
                      <a:pt x="169" y="323"/>
                    </a:cubicBezTo>
                    <a:cubicBezTo>
                      <a:pt x="168" y="323"/>
                      <a:pt x="168" y="324"/>
                      <a:pt x="168" y="324"/>
                    </a:cubicBezTo>
                    <a:cubicBezTo>
                      <a:pt x="167" y="324"/>
                      <a:pt x="167" y="324"/>
                      <a:pt x="167" y="324"/>
                    </a:cubicBezTo>
                    <a:cubicBezTo>
                      <a:pt x="166" y="324"/>
                      <a:pt x="166" y="325"/>
                      <a:pt x="166" y="325"/>
                    </a:cubicBezTo>
                    <a:cubicBezTo>
                      <a:pt x="169" y="325"/>
                      <a:pt x="169" y="325"/>
                      <a:pt x="169" y="325"/>
                    </a:cubicBezTo>
                    <a:cubicBezTo>
                      <a:pt x="169" y="326"/>
                      <a:pt x="169" y="326"/>
                      <a:pt x="168" y="327"/>
                    </a:cubicBezTo>
                    <a:cubicBezTo>
                      <a:pt x="168" y="328"/>
                      <a:pt x="168" y="328"/>
                      <a:pt x="168" y="329"/>
                    </a:cubicBezTo>
                    <a:cubicBezTo>
                      <a:pt x="168" y="330"/>
                      <a:pt x="168" y="330"/>
                      <a:pt x="167" y="330"/>
                    </a:cubicBezTo>
                    <a:cubicBezTo>
                      <a:pt x="166" y="330"/>
                      <a:pt x="166" y="330"/>
                      <a:pt x="165" y="330"/>
                    </a:cubicBezTo>
                    <a:cubicBezTo>
                      <a:pt x="165" y="330"/>
                      <a:pt x="165" y="330"/>
                      <a:pt x="164" y="330"/>
                    </a:cubicBezTo>
                    <a:cubicBezTo>
                      <a:pt x="164" y="330"/>
                      <a:pt x="165" y="330"/>
                      <a:pt x="165" y="331"/>
                    </a:cubicBezTo>
                    <a:cubicBezTo>
                      <a:pt x="165" y="331"/>
                      <a:pt x="165" y="332"/>
                      <a:pt x="164" y="332"/>
                    </a:cubicBezTo>
                    <a:cubicBezTo>
                      <a:pt x="164" y="332"/>
                      <a:pt x="163" y="332"/>
                      <a:pt x="163" y="332"/>
                    </a:cubicBezTo>
                    <a:cubicBezTo>
                      <a:pt x="163" y="332"/>
                      <a:pt x="162" y="332"/>
                      <a:pt x="162" y="333"/>
                    </a:cubicBezTo>
                    <a:cubicBezTo>
                      <a:pt x="162" y="334"/>
                      <a:pt x="162" y="334"/>
                      <a:pt x="162" y="334"/>
                    </a:cubicBezTo>
                    <a:cubicBezTo>
                      <a:pt x="161" y="334"/>
                      <a:pt x="161" y="334"/>
                      <a:pt x="160" y="333"/>
                    </a:cubicBezTo>
                    <a:cubicBezTo>
                      <a:pt x="160" y="332"/>
                      <a:pt x="159" y="332"/>
                      <a:pt x="159" y="332"/>
                    </a:cubicBezTo>
                    <a:cubicBezTo>
                      <a:pt x="159" y="332"/>
                      <a:pt x="158" y="332"/>
                      <a:pt x="158" y="333"/>
                    </a:cubicBezTo>
                    <a:cubicBezTo>
                      <a:pt x="158" y="334"/>
                      <a:pt x="158" y="334"/>
                      <a:pt x="158" y="334"/>
                    </a:cubicBezTo>
                    <a:cubicBezTo>
                      <a:pt x="157" y="334"/>
                      <a:pt x="157" y="333"/>
                      <a:pt x="157" y="332"/>
                    </a:cubicBezTo>
                    <a:cubicBezTo>
                      <a:pt x="157" y="332"/>
                      <a:pt x="156" y="331"/>
                      <a:pt x="156" y="330"/>
                    </a:cubicBezTo>
                    <a:cubicBezTo>
                      <a:pt x="156" y="329"/>
                      <a:pt x="156" y="328"/>
                      <a:pt x="155" y="327"/>
                    </a:cubicBezTo>
                    <a:cubicBezTo>
                      <a:pt x="154" y="327"/>
                      <a:pt x="153" y="326"/>
                      <a:pt x="153" y="324"/>
                    </a:cubicBezTo>
                    <a:cubicBezTo>
                      <a:pt x="152" y="323"/>
                      <a:pt x="152" y="321"/>
                      <a:pt x="151" y="321"/>
                    </a:cubicBezTo>
                    <a:cubicBezTo>
                      <a:pt x="151" y="321"/>
                      <a:pt x="151" y="321"/>
                      <a:pt x="151" y="321"/>
                    </a:cubicBezTo>
                    <a:cubicBezTo>
                      <a:pt x="151" y="321"/>
                      <a:pt x="151" y="321"/>
                      <a:pt x="151" y="321"/>
                    </a:cubicBezTo>
                    <a:cubicBezTo>
                      <a:pt x="151" y="322"/>
                      <a:pt x="151" y="322"/>
                      <a:pt x="152" y="324"/>
                    </a:cubicBezTo>
                    <a:cubicBezTo>
                      <a:pt x="152" y="325"/>
                      <a:pt x="151" y="326"/>
                      <a:pt x="151" y="326"/>
                    </a:cubicBezTo>
                    <a:cubicBezTo>
                      <a:pt x="151" y="327"/>
                      <a:pt x="152" y="327"/>
                      <a:pt x="153" y="328"/>
                    </a:cubicBezTo>
                    <a:cubicBezTo>
                      <a:pt x="153" y="329"/>
                      <a:pt x="154" y="330"/>
                      <a:pt x="155" y="332"/>
                    </a:cubicBezTo>
                    <a:cubicBezTo>
                      <a:pt x="155" y="332"/>
                      <a:pt x="155" y="332"/>
                      <a:pt x="155" y="333"/>
                    </a:cubicBezTo>
                    <a:cubicBezTo>
                      <a:pt x="155" y="333"/>
                      <a:pt x="155" y="333"/>
                      <a:pt x="155" y="334"/>
                    </a:cubicBezTo>
                    <a:cubicBezTo>
                      <a:pt x="156" y="334"/>
                      <a:pt x="156" y="334"/>
                      <a:pt x="156" y="335"/>
                    </a:cubicBezTo>
                    <a:cubicBezTo>
                      <a:pt x="157" y="335"/>
                      <a:pt x="157" y="336"/>
                      <a:pt x="157" y="336"/>
                    </a:cubicBezTo>
                    <a:cubicBezTo>
                      <a:pt x="157" y="337"/>
                      <a:pt x="157" y="338"/>
                      <a:pt x="157" y="339"/>
                    </a:cubicBezTo>
                    <a:cubicBezTo>
                      <a:pt x="157" y="339"/>
                      <a:pt x="157" y="340"/>
                      <a:pt x="157" y="340"/>
                    </a:cubicBezTo>
                    <a:cubicBezTo>
                      <a:pt x="157" y="340"/>
                      <a:pt x="157" y="341"/>
                      <a:pt x="157" y="341"/>
                    </a:cubicBezTo>
                    <a:cubicBezTo>
                      <a:pt x="157" y="342"/>
                      <a:pt x="157" y="343"/>
                      <a:pt x="158" y="343"/>
                    </a:cubicBezTo>
                    <a:cubicBezTo>
                      <a:pt x="159" y="343"/>
                      <a:pt x="159" y="343"/>
                      <a:pt x="159" y="344"/>
                    </a:cubicBezTo>
                    <a:cubicBezTo>
                      <a:pt x="159" y="345"/>
                      <a:pt x="158" y="345"/>
                      <a:pt x="158" y="346"/>
                    </a:cubicBezTo>
                    <a:cubicBezTo>
                      <a:pt x="157" y="347"/>
                      <a:pt x="157" y="348"/>
                      <a:pt x="157" y="349"/>
                    </a:cubicBezTo>
                    <a:cubicBezTo>
                      <a:pt x="157" y="349"/>
                      <a:pt x="156" y="350"/>
                      <a:pt x="154" y="351"/>
                    </a:cubicBezTo>
                    <a:cubicBezTo>
                      <a:pt x="153" y="351"/>
                      <a:pt x="152" y="352"/>
                      <a:pt x="151" y="352"/>
                    </a:cubicBezTo>
                    <a:cubicBezTo>
                      <a:pt x="152" y="353"/>
                      <a:pt x="152" y="353"/>
                      <a:pt x="152" y="354"/>
                    </a:cubicBezTo>
                    <a:cubicBezTo>
                      <a:pt x="152" y="354"/>
                      <a:pt x="152" y="354"/>
                      <a:pt x="152" y="355"/>
                    </a:cubicBezTo>
                    <a:cubicBezTo>
                      <a:pt x="151" y="354"/>
                      <a:pt x="150" y="353"/>
                      <a:pt x="150" y="352"/>
                    </a:cubicBezTo>
                    <a:cubicBezTo>
                      <a:pt x="149" y="351"/>
                      <a:pt x="149" y="351"/>
                      <a:pt x="148" y="351"/>
                    </a:cubicBezTo>
                    <a:cubicBezTo>
                      <a:pt x="147" y="351"/>
                      <a:pt x="146" y="351"/>
                      <a:pt x="146" y="350"/>
                    </a:cubicBezTo>
                    <a:cubicBezTo>
                      <a:pt x="145" y="350"/>
                      <a:pt x="145" y="350"/>
                      <a:pt x="145" y="350"/>
                    </a:cubicBezTo>
                    <a:cubicBezTo>
                      <a:pt x="145" y="351"/>
                      <a:pt x="145" y="351"/>
                      <a:pt x="145" y="351"/>
                    </a:cubicBezTo>
                    <a:cubicBezTo>
                      <a:pt x="145" y="352"/>
                      <a:pt x="145" y="352"/>
                      <a:pt x="145" y="353"/>
                    </a:cubicBezTo>
                    <a:cubicBezTo>
                      <a:pt x="145" y="354"/>
                      <a:pt x="145" y="355"/>
                      <a:pt x="145" y="356"/>
                    </a:cubicBezTo>
                    <a:cubicBezTo>
                      <a:pt x="145" y="356"/>
                      <a:pt x="145" y="357"/>
                      <a:pt x="145" y="357"/>
                    </a:cubicBezTo>
                    <a:cubicBezTo>
                      <a:pt x="146" y="361"/>
                      <a:pt x="148" y="363"/>
                      <a:pt x="153" y="363"/>
                    </a:cubicBezTo>
                    <a:cubicBezTo>
                      <a:pt x="151" y="366"/>
                      <a:pt x="149" y="369"/>
                      <a:pt x="149" y="373"/>
                    </a:cubicBezTo>
                    <a:cubicBezTo>
                      <a:pt x="149" y="375"/>
                      <a:pt x="150" y="377"/>
                      <a:pt x="150" y="377"/>
                    </a:cubicBezTo>
                    <a:cubicBezTo>
                      <a:pt x="150" y="378"/>
                      <a:pt x="150" y="378"/>
                      <a:pt x="150" y="378"/>
                    </a:cubicBezTo>
                    <a:cubicBezTo>
                      <a:pt x="149" y="378"/>
                      <a:pt x="148" y="379"/>
                      <a:pt x="147" y="380"/>
                    </a:cubicBezTo>
                    <a:cubicBezTo>
                      <a:pt x="147" y="381"/>
                      <a:pt x="147" y="383"/>
                      <a:pt x="147" y="384"/>
                    </a:cubicBezTo>
                    <a:cubicBezTo>
                      <a:pt x="147" y="385"/>
                      <a:pt x="147" y="385"/>
                      <a:pt x="147" y="386"/>
                    </a:cubicBezTo>
                    <a:cubicBezTo>
                      <a:pt x="148" y="387"/>
                      <a:pt x="148" y="387"/>
                      <a:pt x="148" y="387"/>
                    </a:cubicBezTo>
                    <a:cubicBezTo>
                      <a:pt x="148" y="387"/>
                      <a:pt x="149" y="388"/>
                      <a:pt x="149" y="389"/>
                    </a:cubicBezTo>
                    <a:cubicBezTo>
                      <a:pt x="149" y="390"/>
                      <a:pt x="149" y="391"/>
                      <a:pt x="149" y="391"/>
                    </a:cubicBezTo>
                    <a:cubicBezTo>
                      <a:pt x="150" y="391"/>
                      <a:pt x="150" y="391"/>
                      <a:pt x="150" y="390"/>
                    </a:cubicBezTo>
                    <a:cubicBezTo>
                      <a:pt x="151" y="390"/>
                      <a:pt x="151" y="390"/>
                      <a:pt x="151" y="390"/>
                    </a:cubicBezTo>
                    <a:cubicBezTo>
                      <a:pt x="151" y="391"/>
                      <a:pt x="151" y="391"/>
                      <a:pt x="152" y="392"/>
                    </a:cubicBezTo>
                    <a:cubicBezTo>
                      <a:pt x="152" y="393"/>
                      <a:pt x="153" y="394"/>
                      <a:pt x="153" y="394"/>
                    </a:cubicBezTo>
                    <a:cubicBezTo>
                      <a:pt x="153" y="395"/>
                      <a:pt x="152" y="396"/>
                      <a:pt x="152" y="396"/>
                    </a:cubicBezTo>
                    <a:cubicBezTo>
                      <a:pt x="151" y="396"/>
                      <a:pt x="151" y="395"/>
                      <a:pt x="149" y="394"/>
                    </a:cubicBezTo>
                    <a:cubicBezTo>
                      <a:pt x="148" y="392"/>
                      <a:pt x="147" y="392"/>
                      <a:pt x="147" y="392"/>
                    </a:cubicBezTo>
                    <a:cubicBezTo>
                      <a:pt x="147" y="392"/>
                      <a:pt x="146" y="392"/>
                      <a:pt x="146" y="392"/>
                    </a:cubicBezTo>
                    <a:cubicBezTo>
                      <a:pt x="146" y="392"/>
                      <a:pt x="146" y="392"/>
                      <a:pt x="145" y="392"/>
                    </a:cubicBezTo>
                    <a:cubicBezTo>
                      <a:pt x="144" y="392"/>
                      <a:pt x="144" y="392"/>
                      <a:pt x="144" y="392"/>
                    </a:cubicBezTo>
                    <a:cubicBezTo>
                      <a:pt x="144" y="393"/>
                      <a:pt x="144" y="393"/>
                      <a:pt x="145" y="393"/>
                    </a:cubicBezTo>
                    <a:cubicBezTo>
                      <a:pt x="146" y="393"/>
                      <a:pt x="147" y="394"/>
                      <a:pt x="147" y="395"/>
                    </a:cubicBezTo>
                    <a:cubicBezTo>
                      <a:pt x="147" y="395"/>
                      <a:pt x="147" y="395"/>
                      <a:pt x="146" y="395"/>
                    </a:cubicBezTo>
                    <a:cubicBezTo>
                      <a:pt x="146" y="395"/>
                      <a:pt x="145" y="395"/>
                      <a:pt x="145" y="396"/>
                    </a:cubicBezTo>
                    <a:cubicBezTo>
                      <a:pt x="145" y="396"/>
                      <a:pt x="145" y="396"/>
                      <a:pt x="146" y="396"/>
                    </a:cubicBezTo>
                    <a:cubicBezTo>
                      <a:pt x="146" y="397"/>
                      <a:pt x="146" y="397"/>
                      <a:pt x="146" y="397"/>
                    </a:cubicBezTo>
                    <a:cubicBezTo>
                      <a:pt x="146" y="397"/>
                      <a:pt x="146" y="397"/>
                      <a:pt x="146" y="397"/>
                    </a:cubicBezTo>
                    <a:cubicBezTo>
                      <a:pt x="146" y="397"/>
                      <a:pt x="146" y="397"/>
                      <a:pt x="146" y="397"/>
                    </a:cubicBezTo>
                    <a:cubicBezTo>
                      <a:pt x="145" y="397"/>
                      <a:pt x="145" y="397"/>
                      <a:pt x="145" y="397"/>
                    </a:cubicBezTo>
                    <a:cubicBezTo>
                      <a:pt x="143" y="397"/>
                      <a:pt x="142" y="398"/>
                      <a:pt x="142" y="399"/>
                    </a:cubicBezTo>
                    <a:cubicBezTo>
                      <a:pt x="142" y="400"/>
                      <a:pt x="142" y="400"/>
                      <a:pt x="142" y="400"/>
                    </a:cubicBezTo>
                    <a:cubicBezTo>
                      <a:pt x="144" y="400"/>
                      <a:pt x="145" y="400"/>
                      <a:pt x="145" y="402"/>
                    </a:cubicBezTo>
                    <a:cubicBezTo>
                      <a:pt x="145" y="402"/>
                      <a:pt x="145" y="402"/>
                      <a:pt x="145" y="402"/>
                    </a:cubicBezTo>
                    <a:cubicBezTo>
                      <a:pt x="145" y="402"/>
                      <a:pt x="145" y="403"/>
                      <a:pt x="145" y="404"/>
                    </a:cubicBezTo>
                    <a:cubicBezTo>
                      <a:pt x="145" y="404"/>
                      <a:pt x="145" y="404"/>
                      <a:pt x="145" y="404"/>
                    </a:cubicBezTo>
                    <a:cubicBezTo>
                      <a:pt x="145" y="404"/>
                      <a:pt x="145" y="404"/>
                      <a:pt x="145" y="404"/>
                    </a:cubicBezTo>
                    <a:cubicBezTo>
                      <a:pt x="146" y="406"/>
                      <a:pt x="146" y="406"/>
                      <a:pt x="147" y="406"/>
                    </a:cubicBezTo>
                    <a:cubicBezTo>
                      <a:pt x="147" y="407"/>
                      <a:pt x="147" y="407"/>
                      <a:pt x="147" y="407"/>
                    </a:cubicBezTo>
                    <a:cubicBezTo>
                      <a:pt x="145" y="407"/>
                      <a:pt x="145" y="407"/>
                      <a:pt x="145" y="407"/>
                    </a:cubicBezTo>
                    <a:cubicBezTo>
                      <a:pt x="145" y="407"/>
                      <a:pt x="145" y="408"/>
                      <a:pt x="145" y="408"/>
                    </a:cubicBezTo>
                    <a:cubicBezTo>
                      <a:pt x="145" y="409"/>
                      <a:pt x="145" y="409"/>
                      <a:pt x="145" y="409"/>
                    </a:cubicBezTo>
                    <a:cubicBezTo>
                      <a:pt x="146" y="410"/>
                      <a:pt x="146" y="410"/>
                      <a:pt x="147" y="410"/>
                    </a:cubicBezTo>
                    <a:cubicBezTo>
                      <a:pt x="147" y="410"/>
                      <a:pt x="147" y="410"/>
                      <a:pt x="147" y="411"/>
                    </a:cubicBezTo>
                    <a:cubicBezTo>
                      <a:pt x="147" y="412"/>
                      <a:pt x="147" y="412"/>
                      <a:pt x="147" y="413"/>
                    </a:cubicBezTo>
                    <a:cubicBezTo>
                      <a:pt x="147" y="413"/>
                      <a:pt x="147" y="413"/>
                      <a:pt x="146" y="413"/>
                    </a:cubicBezTo>
                    <a:cubicBezTo>
                      <a:pt x="146" y="413"/>
                      <a:pt x="145" y="413"/>
                      <a:pt x="145" y="413"/>
                    </a:cubicBezTo>
                    <a:cubicBezTo>
                      <a:pt x="145" y="414"/>
                      <a:pt x="145" y="414"/>
                      <a:pt x="145" y="414"/>
                    </a:cubicBezTo>
                    <a:cubicBezTo>
                      <a:pt x="146" y="415"/>
                      <a:pt x="146" y="415"/>
                      <a:pt x="146" y="415"/>
                    </a:cubicBezTo>
                    <a:cubicBezTo>
                      <a:pt x="146" y="418"/>
                      <a:pt x="146" y="418"/>
                      <a:pt x="146" y="418"/>
                    </a:cubicBezTo>
                    <a:cubicBezTo>
                      <a:pt x="146" y="419"/>
                      <a:pt x="146" y="419"/>
                      <a:pt x="147" y="419"/>
                    </a:cubicBezTo>
                    <a:cubicBezTo>
                      <a:pt x="147" y="419"/>
                      <a:pt x="147" y="419"/>
                      <a:pt x="147" y="419"/>
                    </a:cubicBezTo>
                    <a:cubicBezTo>
                      <a:pt x="147" y="420"/>
                      <a:pt x="147" y="421"/>
                      <a:pt x="147" y="425"/>
                    </a:cubicBezTo>
                    <a:cubicBezTo>
                      <a:pt x="147" y="426"/>
                      <a:pt x="147" y="427"/>
                      <a:pt x="147" y="429"/>
                    </a:cubicBezTo>
                    <a:cubicBezTo>
                      <a:pt x="147" y="430"/>
                      <a:pt x="148" y="431"/>
                      <a:pt x="149" y="433"/>
                    </a:cubicBezTo>
                    <a:cubicBezTo>
                      <a:pt x="150" y="434"/>
                      <a:pt x="151" y="435"/>
                      <a:pt x="151" y="436"/>
                    </a:cubicBezTo>
                    <a:cubicBezTo>
                      <a:pt x="151" y="436"/>
                      <a:pt x="151" y="437"/>
                      <a:pt x="151" y="437"/>
                    </a:cubicBezTo>
                    <a:cubicBezTo>
                      <a:pt x="151" y="439"/>
                      <a:pt x="151" y="439"/>
                      <a:pt x="153" y="439"/>
                    </a:cubicBezTo>
                    <a:cubicBezTo>
                      <a:pt x="153" y="440"/>
                      <a:pt x="153" y="440"/>
                      <a:pt x="153" y="441"/>
                    </a:cubicBezTo>
                    <a:cubicBezTo>
                      <a:pt x="153" y="441"/>
                      <a:pt x="153" y="442"/>
                      <a:pt x="152" y="442"/>
                    </a:cubicBezTo>
                    <a:cubicBezTo>
                      <a:pt x="151" y="442"/>
                      <a:pt x="151" y="443"/>
                      <a:pt x="151" y="443"/>
                    </a:cubicBezTo>
                    <a:cubicBezTo>
                      <a:pt x="151" y="443"/>
                      <a:pt x="152" y="444"/>
                      <a:pt x="153" y="445"/>
                    </a:cubicBezTo>
                    <a:cubicBezTo>
                      <a:pt x="154" y="445"/>
                      <a:pt x="155" y="446"/>
                      <a:pt x="155" y="446"/>
                    </a:cubicBezTo>
                    <a:cubicBezTo>
                      <a:pt x="156" y="446"/>
                      <a:pt x="158" y="446"/>
                      <a:pt x="161" y="446"/>
                    </a:cubicBezTo>
                    <a:cubicBezTo>
                      <a:pt x="161" y="446"/>
                      <a:pt x="161" y="447"/>
                      <a:pt x="161" y="447"/>
                    </a:cubicBezTo>
                    <a:cubicBezTo>
                      <a:pt x="161" y="447"/>
                      <a:pt x="162" y="447"/>
                      <a:pt x="162" y="447"/>
                    </a:cubicBezTo>
                    <a:cubicBezTo>
                      <a:pt x="162" y="447"/>
                      <a:pt x="163" y="448"/>
                      <a:pt x="163" y="449"/>
                    </a:cubicBezTo>
                    <a:cubicBezTo>
                      <a:pt x="163" y="449"/>
                      <a:pt x="162" y="450"/>
                      <a:pt x="162" y="451"/>
                    </a:cubicBezTo>
                    <a:cubicBezTo>
                      <a:pt x="162" y="451"/>
                      <a:pt x="162" y="452"/>
                      <a:pt x="163" y="453"/>
                    </a:cubicBezTo>
                    <a:cubicBezTo>
                      <a:pt x="163" y="452"/>
                      <a:pt x="165" y="451"/>
                      <a:pt x="166" y="450"/>
                    </a:cubicBezTo>
                    <a:cubicBezTo>
                      <a:pt x="168" y="448"/>
                      <a:pt x="169" y="447"/>
                      <a:pt x="169" y="447"/>
                    </a:cubicBezTo>
                    <a:cubicBezTo>
                      <a:pt x="169" y="447"/>
                      <a:pt x="170" y="447"/>
                      <a:pt x="170" y="448"/>
                    </a:cubicBezTo>
                    <a:cubicBezTo>
                      <a:pt x="171" y="448"/>
                      <a:pt x="172" y="448"/>
                      <a:pt x="172" y="448"/>
                    </a:cubicBezTo>
                    <a:cubicBezTo>
                      <a:pt x="172" y="450"/>
                      <a:pt x="171" y="451"/>
                      <a:pt x="171" y="451"/>
                    </a:cubicBezTo>
                    <a:cubicBezTo>
                      <a:pt x="171" y="452"/>
                      <a:pt x="171" y="452"/>
                      <a:pt x="171" y="452"/>
                    </a:cubicBezTo>
                    <a:cubicBezTo>
                      <a:pt x="171" y="452"/>
                      <a:pt x="171" y="452"/>
                      <a:pt x="172" y="452"/>
                    </a:cubicBezTo>
                    <a:cubicBezTo>
                      <a:pt x="172" y="453"/>
                      <a:pt x="173" y="454"/>
                      <a:pt x="173" y="454"/>
                    </a:cubicBezTo>
                    <a:cubicBezTo>
                      <a:pt x="173" y="454"/>
                      <a:pt x="174" y="455"/>
                      <a:pt x="175" y="455"/>
                    </a:cubicBezTo>
                    <a:cubicBezTo>
                      <a:pt x="175" y="456"/>
                      <a:pt x="175" y="456"/>
                      <a:pt x="177" y="456"/>
                    </a:cubicBezTo>
                    <a:cubicBezTo>
                      <a:pt x="177" y="457"/>
                      <a:pt x="178" y="457"/>
                      <a:pt x="178" y="458"/>
                    </a:cubicBezTo>
                    <a:cubicBezTo>
                      <a:pt x="178" y="458"/>
                      <a:pt x="177" y="459"/>
                      <a:pt x="177" y="459"/>
                    </a:cubicBezTo>
                    <a:cubicBezTo>
                      <a:pt x="177" y="460"/>
                      <a:pt x="177" y="460"/>
                      <a:pt x="178" y="460"/>
                    </a:cubicBezTo>
                    <a:cubicBezTo>
                      <a:pt x="178" y="460"/>
                      <a:pt x="178" y="459"/>
                      <a:pt x="179" y="458"/>
                    </a:cubicBezTo>
                    <a:cubicBezTo>
                      <a:pt x="179" y="458"/>
                      <a:pt x="180" y="458"/>
                      <a:pt x="180" y="458"/>
                    </a:cubicBezTo>
                    <a:cubicBezTo>
                      <a:pt x="180" y="458"/>
                      <a:pt x="181" y="458"/>
                      <a:pt x="182" y="459"/>
                    </a:cubicBezTo>
                    <a:cubicBezTo>
                      <a:pt x="182" y="459"/>
                      <a:pt x="183" y="459"/>
                      <a:pt x="183" y="460"/>
                    </a:cubicBezTo>
                    <a:cubicBezTo>
                      <a:pt x="184" y="460"/>
                      <a:pt x="184" y="461"/>
                      <a:pt x="185" y="462"/>
                    </a:cubicBezTo>
                    <a:cubicBezTo>
                      <a:pt x="185" y="462"/>
                      <a:pt x="185" y="462"/>
                      <a:pt x="186" y="462"/>
                    </a:cubicBezTo>
                    <a:cubicBezTo>
                      <a:pt x="186" y="462"/>
                      <a:pt x="187" y="462"/>
                      <a:pt x="187" y="463"/>
                    </a:cubicBezTo>
                    <a:cubicBezTo>
                      <a:pt x="187" y="463"/>
                      <a:pt x="186" y="463"/>
                      <a:pt x="186" y="464"/>
                    </a:cubicBezTo>
                    <a:cubicBezTo>
                      <a:pt x="186" y="464"/>
                      <a:pt x="186" y="464"/>
                      <a:pt x="185" y="464"/>
                    </a:cubicBezTo>
                    <a:cubicBezTo>
                      <a:pt x="185" y="464"/>
                      <a:pt x="184" y="464"/>
                      <a:pt x="184" y="463"/>
                    </a:cubicBezTo>
                    <a:cubicBezTo>
                      <a:pt x="183" y="463"/>
                      <a:pt x="183" y="463"/>
                      <a:pt x="183" y="463"/>
                    </a:cubicBezTo>
                    <a:cubicBezTo>
                      <a:pt x="182" y="463"/>
                      <a:pt x="182" y="463"/>
                      <a:pt x="182" y="463"/>
                    </a:cubicBezTo>
                    <a:cubicBezTo>
                      <a:pt x="183" y="464"/>
                      <a:pt x="184" y="465"/>
                      <a:pt x="184" y="466"/>
                    </a:cubicBezTo>
                    <a:cubicBezTo>
                      <a:pt x="184" y="467"/>
                      <a:pt x="184" y="468"/>
                      <a:pt x="184" y="468"/>
                    </a:cubicBezTo>
                    <a:cubicBezTo>
                      <a:pt x="185" y="468"/>
                      <a:pt x="186" y="468"/>
                      <a:pt x="187" y="468"/>
                    </a:cubicBezTo>
                    <a:cubicBezTo>
                      <a:pt x="187" y="469"/>
                      <a:pt x="187" y="469"/>
                      <a:pt x="187" y="470"/>
                    </a:cubicBezTo>
                    <a:cubicBezTo>
                      <a:pt x="188" y="470"/>
                      <a:pt x="188" y="471"/>
                      <a:pt x="188" y="472"/>
                    </a:cubicBezTo>
                    <a:cubicBezTo>
                      <a:pt x="189" y="471"/>
                      <a:pt x="189" y="471"/>
                      <a:pt x="189" y="470"/>
                    </a:cubicBezTo>
                    <a:cubicBezTo>
                      <a:pt x="189" y="470"/>
                      <a:pt x="189" y="469"/>
                      <a:pt x="189" y="469"/>
                    </a:cubicBezTo>
                    <a:cubicBezTo>
                      <a:pt x="189" y="469"/>
                      <a:pt x="189" y="469"/>
                      <a:pt x="190" y="469"/>
                    </a:cubicBezTo>
                    <a:cubicBezTo>
                      <a:pt x="190" y="469"/>
                      <a:pt x="190" y="469"/>
                      <a:pt x="191" y="469"/>
                    </a:cubicBezTo>
                    <a:cubicBezTo>
                      <a:pt x="191" y="469"/>
                      <a:pt x="192" y="469"/>
                      <a:pt x="193" y="470"/>
                    </a:cubicBezTo>
                    <a:cubicBezTo>
                      <a:pt x="195" y="471"/>
                      <a:pt x="195" y="472"/>
                      <a:pt x="195" y="473"/>
                    </a:cubicBezTo>
                    <a:cubicBezTo>
                      <a:pt x="195" y="474"/>
                      <a:pt x="196" y="474"/>
                      <a:pt x="196" y="475"/>
                    </a:cubicBezTo>
                    <a:cubicBezTo>
                      <a:pt x="197" y="475"/>
                      <a:pt x="197" y="476"/>
                      <a:pt x="197" y="476"/>
                    </a:cubicBezTo>
                    <a:cubicBezTo>
                      <a:pt x="197" y="476"/>
                      <a:pt x="197" y="477"/>
                      <a:pt x="197" y="478"/>
                    </a:cubicBezTo>
                    <a:cubicBezTo>
                      <a:pt x="198" y="479"/>
                      <a:pt x="198" y="479"/>
                      <a:pt x="198" y="480"/>
                    </a:cubicBezTo>
                    <a:cubicBezTo>
                      <a:pt x="198" y="480"/>
                      <a:pt x="199" y="481"/>
                      <a:pt x="200" y="482"/>
                    </a:cubicBezTo>
                    <a:cubicBezTo>
                      <a:pt x="200" y="482"/>
                      <a:pt x="201" y="482"/>
                      <a:pt x="202" y="483"/>
                    </a:cubicBezTo>
                    <a:cubicBezTo>
                      <a:pt x="201" y="483"/>
                      <a:pt x="201" y="484"/>
                      <a:pt x="201" y="485"/>
                    </a:cubicBezTo>
                    <a:cubicBezTo>
                      <a:pt x="201" y="486"/>
                      <a:pt x="201" y="487"/>
                      <a:pt x="201" y="487"/>
                    </a:cubicBezTo>
                    <a:cubicBezTo>
                      <a:pt x="201" y="487"/>
                      <a:pt x="202" y="487"/>
                      <a:pt x="203" y="487"/>
                    </a:cubicBezTo>
                    <a:cubicBezTo>
                      <a:pt x="203" y="488"/>
                      <a:pt x="203" y="489"/>
                      <a:pt x="202" y="489"/>
                    </a:cubicBezTo>
                    <a:cubicBezTo>
                      <a:pt x="202" y="490"/>
                      <a:pt x="201" y="490"/>
                      <a:pt x="200" y="490"/>
                    </a:cubicBezTo>
                    <a:cubicBezTo>
                      <a:pt x="199" y="490"/>
                      <a:pt x="198" y="490"/>
                      <a:pt x="197" y="491"/>
                    </a:cubicBezTo>
                    <a:cubicBezTo>
                      <a:pt x="196" y="491"/>
                      <a:pt x="196" y="492"/>
                      <a:pt x="195" y="493"/>
                    </a:cubicBezTo>
                    <a:cubicBezTo>
                      <a:pt x="195" y="493"/>
                      <a:pt x="195" y="493"/>
                      <a:pt x="195" y="493"/>
                    </a:cubicBezTo>
                    <a:cubicBezTo>
                      <a:pt x="195" y="494"/>
                      <a:pt x="194" y="496"/>
                      <a:pt x="194" y="498"/>
                    </a:cubicBezTo>
                    <a:cubicBezTo>
                      <a:pt x="194" y="499"/>
                      <a:pt x="193" y="499"/>
                      <a:pt x="192" y="500"/>
                    </a:cubicBezTo>
                    <a:cubicBezTo>
                      <a:pt x="192" y="500"/>
                      <a:pt x="192" y="500"/>
                      <a:pt x="192" y="500"/>
                    </a:cubicBezTo>
                    <a:cubicBezTo>
                      <a:pt x="191" y="501"/>
                      <a:pt x="190" y="502"/>
                      <a:pt x="189" y="502"/>
                    </a:cubicBezTo>
                    <a:cubicBezTo>
                      <a:pt x="189" y="503"/>
                      <a:pt x="189" y="503"/>
                      <a:pt x="189" y="503"/>
                    </a:cubicBezTo>
                    <a:cubicBezTo>
                      <a:pt x="189" y="503"/>
                      <a:pt x="189" y="503"/>
                      <a:pt x="189" y="503"/>
                    </a:cubicBezTo>
                    <a:cubicBezTo>
                      <a:pt x="188" y="503"/>
                      <a:pt x="188" y="504"/>
                      <a:pt x="187" y="504"/>
                    </a:cubicBezTo>
                    <a:cubicBezTo>
                      <a:pt x="187" y="505"/>
                      <a:pt x="186" y="506"/>
                      <a:pt x="186" y="507"/>
                    </a:cubicBezTo>
                    <a:cubicBezTo>
                      <a:pt x="184" y="507"/>
                      <a:pt x="183" y="507"/>
                      <a:pt x="181" y="507"/>
                    </a:cubicBezTo>
                    <a:cubicBezTo>
                      <a:pt x="181" y="507"/>
                      <a:pt x="181" y="507"/>
                      <a:pt x="181" y="507"/>
                    </a:cubicBezTo>
                    <a:cubicBezTo>
                      <a:pt x="181" y="507"/>
                      <a:pt x="181" y="507"/>
                      <a:pt x="181" y="507"/>
                    </a:cubicBezTo>
                    <a:cubicBezTo>
                      <a:pt x="182" y="507"/>
                      <a:pt x="183" y="507"/>
                      <a:pt x="184" y="508"/>
                    </a:cubicBezTo>
                    <a:cubicBezTo>
                      <a:pt x="185" y="509"/>
                      <a:pt x="186" y="510"/>
                      <a:pt x="187" y="510"/>
                    </a:cubicBezTo>
                    <a:cubicBezTo>
                      <a:pt x="187" y="509"/>
                      <a:pt x="188" y="509"/>
                      <a:pt x="188" y="509"/>
                    </a:cubicBezTo>
                    <a:cubicBezTo>
                      <a:pt x="190" y="509"/>
                      <a:pt x="191" y="509"/>
                      <a:pt x="191" y="508"/>
                    </a:cubicBezTo>
                    <a:cubicBezTo>
                      <a:pt x="191" y="508"/>
                      <a:pt x="190" y="507"/>
                      <a:pt x="189" y="506"/>
                    </a:cubicBezTo>
                    <a:cubicBezTo>
                      <a:pt x="190" y="506"/>
                      <a:pt x="190" y="506"/>
                      <a:pt x="190" y="506"/>
                    </a:cubicBezTo>
                    <a:cubicBezTo>
                      <a:pt x="190" y="506"/>
                      <a:pt x="190" y="506"/>
                      <a:pt x="190" y="506"/>
                    </a:cubicBezTo>
                    <a:cubicBezTo>
                      <a:pt x="193" y="508"/>
                      <a:pt x="194" y="509"/>
                      <a:pt x="196" y="510"/>
                    </a:cubicBezTo>
                    <a:cubicBezTo>
                      <a:pt x="196" y="510"/>
                      <a:pt x="196" y="511"/>
                      <a:pt x="196" y="511"/>
                    </a:cubicBezTo>
                    <a:cubicBezTo>
                      <a:pt x="196" y="511"/>
                      <a:pt x="196" y="511"/>
                      <a:pt x="196" y="511"/>
                    </a:cubicBezTo>
                    <a:cubicBezTo>
                      <a:pt x="197" y="511"/>
                      <a:pt x="197" y="511"/>
                      <a:pt x="197" y="511"/>
                    </a:cubicBezTo>
                    <a:cubicBezTo>
                      <a:pt x="197" y="511"/>
                      <a:pt x="197" y="512"/>
                      <a:pt x="197" y="512"/>
                    </a:cubicBezTo>
                    <a:cubicBezTo>
                      <a:pt x="197" y="513"/>
                      <a:pt x="197" y="514"/>
                      <a:pt x="196" y="514"/>
                    </a:cubicBezTo>
                    <a:cubicBezTo>
                      <a:pt x="195" y="514"/>
                      <a:pt x="195" y="513"/>
                      <a:pt x="194" y="513"/>
                    </a:cubicBezTo>
                    <a:cubicBezTo>
                      <a:pt x="193" y="512"/>
                      <a:pt x="192" y="512"/>
                      <a:pt x="192" y="512"/>
                    </a:cubicBezTo>
                    <a:cubicBezTo>
                      <a:pt x="191" y="512"/>
                      <a:pt x="191" y="512"/>
                      <a:pt x="190" y="512"/>
                    </a:cubicBezTo>
                    <a:cubicBezTo>
                      <a:pt x="190" y="512"/>
                      <a:pt x="189" y="513"/>
                      <a:pt x="189" y="513"/>
                    </a:cubicBezTo>
                    <a:cubicBezTo>
                      <a:pt x="187" y="513"/>
                      <a:pt x="186" y="514"/>
                      <a:pt x="186" y="514"/>
                    </a:cubicBezTo>
                    <a:cubicBezTo>
                      <a:pt x="186" y="515"/>
                      <a:pt x="187" y="516"/>
                      <a:pt x="188" y="517"/>
                    </a:cubicBezTo>
                    <a:cubicBezTo>
                      <a:pt x="190" y="519"/>
                      <a:pt x="190" y="519"/>
                      <a:pt x="190" y="520"/>
                    </a:cubicBezTo>
                    <a:cubicBezTo>
                      <a:pt x="190" y="521"/>
                      <a:pt x="190" y="521"/>
                      <a:pt x="189" y="521"/>
                    </a:cubicBezTo>
                    <a:cubicBezTo>
                      <a:pt x="189" y="521"/>
                      <a:pt x="188" y="522"/>
                      <a:pt x="188" y="522"/>
                    </a:cubicBezTo>
                    <a:cubicBezTo>
                      <a:pt x="187" y="524"/>
                      <a:pt x="187" y="525"/>
                      <a:pt x="186" y="525"/>
                    </a:cubicBezTo>
                    <a:cubicBezTo>
                      <a:pt x="186" y="524"/>
                      <a:pt x="185" y="524"/>
                      <a:pt x="185" y="524"/>
                    </a:cubicBezTo>
                    <a:cubicBezTo>
                      <a:pt x="183" y="525"/>
                      <a:pt x="182" y="526"/>
                      <a:pt x="182" y="526"/>
                    </a:cubicBezTo>
                    <a:cubicBezTo>
                      <a:pt x="182" y="527"/>
                      <a:pt x="182" y="527"/>
                      <a:pt x="182" y="528"/>
                    </a:cubicBezTo>
                    <a:cubicBezTo>
                      <a:pt x="182" y="529"/>
                      <a:pt x="182" y="529"/>
                      <a:pt x="181" y="530"/>
                    </a:cubicBezTo>
                    <a:cubicBezTo>
                      <a:pt x="181" y="530"/>
                      <a:pt x="181" y="530"/>
                      <a:pt x="181" y="530"/>
                    </a:cubicBezTo>
                    <a:cubicBezTo>
                      <a:pt x="181" y="533"/>
                      <a:pt x="180" y="534"/>
                      <a:pt x="180" y="534"/>
                    </a:cubicBezTo>
                    <a:cubicBezTo>
                      <a:pt x="180" y="534"/>
                      <a:pt x="179" y="535"/>
                      <a:pt x="178" y="536"/>
                    </a:cubicBezTo>
                    <a:cubicBezTo>
                      <a:pt x="177" y="536"/>
                      <a:pt x="177" y="537"/>
                      <a:pt x="177" y="537"/>
                    </a:cubicBezTo>
                    <a:cubicBezTo>
                      <a:pt x="177" y="537"/>
                      <a:pt x="177" y="537"/>
                      <a:pt x="177" y="537"/>
                    </a:cubicBezTo>
                    <a:cubicBezTo>
                      <a:pt x="177" y="536"/>
                      <a:pt x="177" y="535"/>
                      <a:pt x="176" y="534"/>
                    </a:cubicBezTo>
                    <a:cubicBezTo>
                      <a:pt x="175" y="533"/>
                      <a:pt x="175" y="533"/>
                      <a:pt x="175" y="533"/>
                    </a:cubicBezTo>
                    <a:cubicBezTo>
                      <a:pt x="175" y="532"/>
                      <a:pt x="176" y="532"/>
                      <a:pt x="176" y="532"/>
                    </a:cubicBezTo>
                    <a:cubicBezTo>
                      <a:pt x="175" y="529"/>
                      <a:pt x="174" y="528"/>
                      <a:pt x="174" y="527"/>
                    </a:cubicBezTo>
                    <a:cubicBezTo>
                      <a:pt x="174" y="526"/>
                      <a:pt x="174" y="526"/>
                      <a:pt x="174" y="525"/>
                    </a:cubicBezTo>
                    <a:cubicBezTo>
                      <a:pt x="173" y="526"/>
                      <a:pt x="173" y="525"/>
                      <a:pt x="172" y="524"/>
                    </a:cubicBezTo>
                    <a:cubicBezTo>
                      <a:pt x="172" y="524"/>
                      <a:pt x="172" y="523"/>
                      <a:pt x="171" y="523"/>
                    </a:cubicBezTo>
                    <a:cubicBezTo>
                      <a:pt x="171" y="524"/>
                      <a:pt x="171" y="525"/>
                      <a:pt x="171" y="526"/>
                    </a:cubicBezTo>
                    <a:cubicBezTo>
                      <a:pt x="173" y="529"/>
                      <a:pt x="174" y="531"/>
                      <a:pt x="174" y="531"/>
                    </a:cubicBezTo>
                    <a:cubicBezTo>
                      <a:pt x="174" y="532"/>
                      <a:pt x="174" y="532"/>
                      <a:pt x="173" y="532"/>
                    </a:cubicBezTo>
                    <a:cubicBezTo>
                      <a:pt x="172" y="533"/>
                      <a:pt x="171" y="533"/>
                      <a:pt x="171" y="533"/>
                    </a:cubicBezTo>
                    <a:cubicBezTo>
                      <a:pt x="171" y="533"/>
                      <a:pt x="171" y="533"/>
                      <a:pt x="171" y="533"/>
                    </a:cubicBezTo>
                    <a:cubicBezTo>
                      <a:pt x="171" y="534"/>
                      <a:pt x="171" y="534"/>
                      <a:pt x="171" y="536"/>
                    </a:cubicBezTo>
                    <a:cubicBezTo>
                      <a:pt x="171" y="537"/>
                      <a:pt x="171" y="537"/>
                      <a:pt x="169" y="537"/>
                    </a:cubicBezTo>
                    <a:cubicBezTo>
                      <a:pt x="168" y="538"/>
                      <a:pt x="168" y="540"/>
                      <a:pt x="168" y="542"/>
                    </a:cubicBezTo>
                    <a:cubicBezTo>
                      <a:pt x="168" y="542"/>
                      <a:pt x="168" y="542"/>
                      <a:pt x="168" y="542"/>
                    </a:cubicBezTo>
                    <a:cubicBezTo>
                      <a:pt x="167" y="542"/>
                      <a:pt x="167" y="542"/>
                      <a:pt x="167" y="542"/>
                    </a:cubicBezTo>
                    <a:cubicBezTo>
                      <a:pt x="167" y="541"/>
                      <a:pt x="167" y="541"/>
                      <a:pt x="166" y="540"/>
                    </a:cubicBezTo>
                    <a:cubicBezTo>
                      <a:pt x="165" y="540"/>
                      <a:pt x="165" y="540"/>
                      <a:pt x="165" y="540"/>
                    </a:cubicBezTo>
                    <a:cubicBezTo>
                      <a:pt x="165" y="540"/>
                      <a:pt x="165" y="541"/>
                      <a:pt x="165" y="541"/>
                    </a:cubicBezTo>
                    <a:cubicBezTo>
                      <a:pt x="165" y="541"/>
                      <a:pt x="166" y="542"/>
                      <a:pt x="166" y="544"/>
                    </a:cubicBezTo>
                    <a:cubicBezTo>
                      <a:pt x="165" y="544"/>
                      <a:pt x="165" y="544"/>
                      <a:pt x="164" y="544"/>
                    </a:cubicBezTo>
                    <a:cubicBezTo>
                      <a:pt x="163" y="545"/>
                      <a:pt x="162" y="545"/>
                      <a:pt x="162" y="545"/>
                    </a:cubicBezTo>
                    <a:cubicBezTo>
                      <a:pt x="162" y="545"/>
                      <a:pt x="161" y="545"/>
                      <a:pt x="161" y="545"/>
                    </a:cubicBezTo>
                    <a:cubicBezTo>
                      <a:pt x="160" y="544"/>
                      <a:pt x="160" y="544"/>
                      <a:pt x="159" y="544"/>
                    </a:cubicBezTo>
                    <a:cubicBezTo>
                      <a:pt x="159" y="544"/>
                      <a:pt x="159" y="544"/>
                      <a:pt x="158" y="545"/>
                    </a:cubicBezTo>
                    <a:cubicBezTo>
                      <a:pt x="158" y="545"/>
                      <a:pt x="157" y="545"/>
                      <a:pt x="157" y="545"/>
                    </a:cubicBezTo>
                    <a:cubicBezTo>
                      <a:pt x="157" y="546"/>
                      <a:pt x="157" y="546"/>
                      <a:pt x="157" y="546"/>
                    </a:cubicBezTo>
                    <a:cubicBezTo>
                      <a:pt x="157" y="546"/>
                      <a:pt x="157" y="547"/>
                      <a:pt x="158" y="547"/>
                    </a:cubicBezTo>
                    <a:cubicBezTo>
                      <a:pt x="158" y="548"/>
                      <a:pt x="159" y="548"/>
                      <a:pt x="159" y="549"/>
                    </a:cubicBezTo>
                    <a:cubicBezTo>
                      <a:pt x="158" y="549"/>
                      <a:pt x="158" y="549"/>
                      <a:pt x="158" y="549"/>
                    </a:cubicBezTo>
                    <a:cubicBezTo>
                      <a:pt x="157" y="549"/>
                      <a:pt x="155" y="549"/>
                      <a:pt x="154" y="549"/>
                    </a:cubicBezTo>
                    <a:cubicBezTo>
                      <a:pt x="154" y="550"/>
                      <a:pt x="154" y="550"/>
                      <a:pt x="154" y="550"/>
                    </a:cubicBezTo>
                    <a:cubicBezTo>
                      <a:pt x="155" y="550"/>
                      <a:pt x="155" y="550"/>
                      <a:pt x="156" y="551"/>
                    </a:cubicBezTo>
                    <a:cubicBezTo>
                      <a:pt x="156" y="551"/>
                      <a:pt x="157" y="551"/>
                      <a:pt x="156" y="552"/>
                    </a:cubicBezTo>
                    <a:cubicBezTo>
                      <a:pt x="156" y="552"/>
                      <a:pt x="155" y="552"/>
                      <a:pt x="154" y="552"/>
                    </a:cubicBezTo>
                    <a:cubicBezTo>
                      <a:pt x="149" y="552"/>
                      <a:pt x="145" y="551"/>
                      <a:pt x="143" y="551"/>
                    </a:cubicBezTo>
                    <a:cubicBezTo>
                      <a:pt x="143" y="551"/>
                      <a:pt x="143" y="551"/>
                      <a:pt x="143" y="551"/>
                    </a:cubicBezTo>
                    <a:cubicBezTo>
                      <a:pt x="139" y="551"/>
                      <a:pt x="137" y="551"/>
                      <a:pt x="136" y="552"/>
                    </a:cubicBezTo>
                    <a:cubicBezTo>
                      <a:pt x="136" y="552"/>
                      <a:pt x="136" y="553"/>
                      <a:pt x="137" y="554"/>
                    </a:cubicBezTo>
                    <a:cubicBezTo>
                      <a:pt x="137" y="554"/>
                      <a:pt x="137" y="553"/>
                      <a:pt x="138" y="553"/>
                    </a:cubicBezTo>
                    <a:cubicBezTo>
                      <a:pt x="139" y="553"/>
                      <a:pt x="140" y="552"/>
                      <a:pt x="140" y="552"/>
                    </a:cubicBezTo>
                    <a:cubicBezTo>
                      <a:pt x="141" y="552"/>
                      <a:pt x="142" y="552"/>
                      <a:pt x="143" y="553"/>
                    </a:cubicBezTo>
                    <a:cubicBezTo>
                      <a:pt x="145" y="553"/>
                      <a:pt x="147" y="553"/>
                      <a:pt x="148" y="554"/>
                    </a:cubicBezTo>
                    <a:cubicBezTo>
                      <a:pt x="150" y="554"/>
                      <a:pt x="152" y="556"/>
                      <a:pt x="156" y="559"/>
                    </a:cubicBezTo>
                    <a:cubicBezTo>
                      <a:pt x="155" y="560"/>
                      <a:pt x="154" y="561"/>
                      <a:pt x="152" y="561"/>
                    </a:cubicBezTo>
                    <a:cubicBezTo>
                      <a:pt x="151" y="561"/>
                      <a:pt x="151" y="561"/>
                      <a:pt x="150" y="561"/>
                    </a:cubicBezTo>
                    <a:cubicBezTo>
                      <a:pt x="148" y="561"/>
                      <a:pt x="146" y="561"/>
                      <a:pt x="145" y="560"/>
                    </a:cubicBezTo>
                    <a:cubicBezTo>
                      <a:pt x="142" y="560"/>
                      <a:pt x="142" y="560"/>
                      <a:pt x="142" y="560"/>
                    </a:cubicBezTo>
                    <a:cubicBezTo>
                      <a:pt x="142" y="560"/>
                      <a:pt x="142" y="560"/>
                      <a:pt x="142" y="560"/>
                    </a:cubicBezTo>
                    <a:cubicBezTo>
                      <a:pt x="143" y="561"/>
                      <a:pt x="144" y="562"/>
                      <a:pt x="147" y="562"/>
                    </a:cubicBezTo>
                    <a:cubicBezTo>
                      <a:pt x="147" y="563"/>
                      <a:pt x="148" y="563"/>
                      <a:pt x="148" y="563"/>
                    </a:cubicBezTo>
                    <a:cubicBezTo>
                      <a:pt x="149" y="564"/>
                      <a:pt x="150" y="564"/>
                      <a:pt x="150" y="565"/>
                    </a:cubicBezTo>
                    <a:cubicBezTo>
                      <a:pt x="150" y="565"/>
                      <a:pt x="150" y="565"/>
                      <a:pt x="150" y="565"/>
                    </a:cubicBezTo>
                    <a:cubicBezTo>
                      <a:pt x="150" y="565"/>
                      <a:pt x="149" y="566"/>
                      <a:pt x="149" y="566"/>
                    </a:cubicBezTo>
                    <a:cubicBezTo>
                      <a:pt x="149" y="567"/>
                      <a:pt x="150" y="567"/>
                      <a:pt x="150" y="567"/>
                    </a:cubicBezTo>
                    <a:cubicBezTo>
                      <a:pt x="151" y="568"/>
                      <a:pt x="152" y="568"/>
                      <a:pt x="152" y="568"/>
                    </a:cubicBezTo>
                    <a:cubicBezTo>
                      <a:pt x="152" y="569"/>
                      <a:pt x="152" y="569"/>
                      <a:pt x="151" y="570"/>
                    </a:cubicBezTo>
                    <a:cubicBezTo>
                      <a:pt x="151" y="571"/>
                      <a:pt x="151" y="571"/>
                      <a:pt x="151" y="571"/>
                    </a:cubicBezTo>
                    <a:cubicBezTo>
                      <a:pt x="152" y="571"/>
                      <a:pt x="153" y="571"/>
                      <a:pt x="154" y="572"/>
                    </a:cubicBezTo>
                    <a:cubicBezTo>
                      <a:pt x="154" y="573"/>
                      <a:pt x="155" y="574"/>
                      <a:pt x="155" y="575"/>
                    </a:cubicBezTo>
                    <a:cubicBezTo>
                      <a:pt x="155" y="576"/>
                      <a:pt x="154" y="576"/>
                      <a:pt x="154" y="577"/>
                    </a:cubicBezTo>
                    <a:cubicBezTo>
                      <a:pt x="153" y="577"/>
                      <a:pt x="153" y="578"/>
                      <a:pt x="153" y="578"/>
                    </a:cubicBezTo>
                    <a:cubicBezTo>
                      <a:pt x="153" y="578"/>
                      <a:pt x="153" y="579"/>
                      <a:pt x="153" y="579"/>
                    </a:cubicBezTo>
                    <a:cubicBezTo>
                      <a:pt x="153" y="579"/>
                      <a:pt x="154" y="580"/>
                      <a:pt x="154" y="580"/>
                    </a:cubicBezTo>
                    <a:cubicBezTo>
                      <a:pt x="154" y="581"/>
                      <a:pt x="154" y="582"/>
                      <a:pt x="153" y="582"/>
                    </a:cubicBezTo>
                    <a:cubicBezTo>
                      <a:pt x="153" y="582"/>
                      <a:pt x="153" y="582"/>
                      <a:pt x="152" y="582"/>
                    </a:cubicBezTo>
                    <a:cubicBezTo>
                      <a:pt x="151" y="582"/>
                      <a:pt x="151" y="582"/>
                      <a:pt x="151" y="582"/>
                    </a:cubicBezTo>
                    <a:cubicBezTo>
                      <a:pt x="151" y="583"/>
                      <a:pt x="151" y="584"/>
                      <a:pt x="150" y="584"/>
                    </a:cubicBezTo>
                    <a:cubicBezTo>
                      <a:pt x="150" y="584"/>
                      <a:pt x="150" y="584"/>
                      <a:pt x="150" y="585"/>
                    </a:cubicBezTo>
                    <a:cubicBezTo>
                      <a:pt x="151" y="585"/>
                      <a:pt x="151" y="585"/>
                      <a:pt x="152" y="585"/>
                    </a:cubicBezTo>
                    <a:cubicBezTo>
                      <a:pt x="153" y="585"/>
                      <a:pt x="153" y="586"/>
                      <a:pt x="153" y="586"/>
                    </a:cubicBezTo>
                    <a:cubicBezTo>
                      <a:pt x="153" y="588"/>
                      <a:pt x="153" y="588"/>
                      <a:pt x="153" y="589"/>
                    </a:cubicBezTo>
                    <a:cubicBezTo>
                      <a:pt x="152" y="589"/>
                      <a:pt x="151" y="589"/>
                      <a:pt x="150" y="589"/>
                    </a:cubicBezTo>
                    <a:cubicBezTo>
                      <a:pt x="149" y="589"/>
                      <a:pt x="149" y="589"/>
                      <a:pt x="148" y="589"/>
                    </a:cubicBezTo>
                    <a:cubicBezTo>
                      <a:pt x="147" y="589"/>
                      <a:pt x="147" y="589"/>
                      <a:pt x="147" y="589"/>
                    </a:cubicBezTo>
                    <a:cubicBezTo>
                      <a:pt x="147" y="590"/>
                      <a:pt x="147" y="591"/>
                      <a:pt x="148" y="592"/>
                    </a:cubicBezTo>
                    <a:cubicBezTo>
                      <a:pt x="148" y="592"/>
                      <a:pt x="149" y="593"/>
                      <a:pt x="151" y="594"/>
                    </a:cubicBezTo>
                    <a:cubicBezTo>
                      <a:pt x="151" y="594"/>
                      <a:pt x="152" y="595"/>
                      <a:pt x="152" y="596"/>
                    </a:cubicBezTo>
                    <a:cubicBezTo>
                      <a:pt x="153" y="598"/>
                      <a:pt x="153" y="599"/>
                      <a:pt x="153" y="600"/>
                    </a:cubicBezTo>
                    <a:cubicBezTo>
                      <a:pt x="153" y="600"/>
                      <a:pt x="152" y="600"/>
                      <a:pt x="151" y="600"/>
                    </a:cubicBezTo>
                    <a:cubicBezTo>
                      <a:pt x="150" y="600"/>
                      <a:pt x="150" y="600"/>
                      <a:pt x="150" y="601"/>
                    </a:cubicBezTo>
                    <a:cubicBezTo>
                      <a:pt x="150" y="602"/>
                      <a:pt x="150" y="602"/>
                      <a:pt x="150" y="603"/>
                    </a:cubicBezTo>
                    <a:cubicBezTo>
                      <a:pt x="151" y="604"/>
                      <a:pt x="152" y="604"/>
                      <a:pt x="152" y="604"/>
                    </a:cubicBezTo>
                    <a:cubicBezTo>
                      <a:pt x="149" y="604"/>
                      <a:pt x="149" y="604"/>
                      <a:pt x="149" y="604"/>
                    </a:cubicBezTo>
                    <a:cubicBezTo>
                      <a:pt x="149" y="605"/>
                      <a:pt x="149" y="605"/>
                      <a:pt x="149" y="605"/>
                    </a:cubicBezTo>
                    <a:cubicBezTo>
                      <a:pt x="149" y="605"/>
                      <a:pt x="149" y="605"/>
                      <a:pt x="151" y="607"/>
                    </a:cubicBezTo>
                    <a:cubicBezTo>
                      <a:pt x="151" y="607"/>
                      <a:pt x="152" y="608"/>
                      <a:pt x="153" y="607"/>
                    </a:cubicBezTo>
                    <a:cubicBezTo>
                      <a:pt x="153" y="607"/>
                      <a:pt x="153" y="608"/>
                      <a:pt x="153" y="608"/>
                    </a:cubicBezTo>
                    <a:cubicBezTo>
                      <a:pt x="153" y="608"/>
                      <a:pt x="153" y="609"/>
                      <a:pt x="153" y="609"/>
                    </a:cubicBezTo>
                    <a:cubicBezTo>
                      <a:pt x="153" y="610"/>
                      <a:pt x="153" y="610"/>
                      <a:pt x="154" y="610"/>
                    </a:cubicBezTo>
                    <a:cubicBezTo>
                      <a:pt x="154" y="611"/>
                      <a:pt x="153" y="611"/>
                      <a:pt x="153" y="611"/>
                    </a:cubicBezTo>
                    <a:cubicBezTo>
                      <a:pt x="153" y="611"/>
                      <a:pt x="152" y="612"/>
                      <a:pt x="152" y="612"/>
                    </a:cubicBezTo>
                    <a:cubicBezTo>
                      <a:pt x="152" y="612"/>
                      <a:pt x="153" y="613"/>
                      <a:pt x="153" y="614"/>
                    </a:cubicBezTo>
                    <a:cubicBezTo>
                      <a:pt x="153" y="614"/>
                      <a:pt x="152" y="615"/>
                      <a:pt x="151" y="617"/>
                    </a:cubicBezTo>
                    <a:cubicBezTo>
                      <a:pt x="149" y="619"/>
                      <a:pt x="149" y="620"/>
                      <a:pt x="149" y="621"/>
                    </a:cubicBezTo>
                    <a:cubicBezTo>
                      <a:pt x="149" y="622"/>
                      <a:pt x="149" y="622"/>
                      <a:pt x="149" y="622"/>
                    </a:cubicBezTo>
                    <a:cubicBezTo>
                      <a:pt x="150" y="622"/>
                      <a:pt x="150" y="622"/>
                      <a:pt x="150" y="623"/>
                    </a:cubicBezTo>
                    <a:cubicBezTo>
                      <a:pt x="150" y="623"/>
                      <a:pt x="150" y="623"/>
                      <a:pt x="149" y="624"/>
                    </a:cubicBezTo>
                    <a:cubicBezTo>
                      <a:pt x="149" y="624"/>
                      <a:pt x="149" y="624"/>
                      <a:pt x="149" y="625"/>
                    </a:cubicBezTo>
                    <a:cubicBezTo>
                      <a:pt x="149" y="626"/>
                      <a:pt x="150" y="628"/>
                      <a:pt x="153" y="631"/>
                    </a:cubicBezTo>
                    <a:cubicBezTo>
                      <a:pt x="153" y="632"/>
                      <a:pt x="152" y="632"/>
                      <a:pt x="149" y="633"/>
                    </a:cubicBezTo>
                    <a:cubicBezTo>
                      <a:pt x="149" y="636"/>
                      <a:pt x="149" y="636"/>
                      <a:pt x="149" y="636"/>
                    </a:cubicBezTo>
                    <a:cubicBezTo>
                      <a:pt x="150" y="636"/>
                      <a:pt x="150" y="637"/>
                      <a:pt x="150" y="638"/>
                    </a:cubicBezTo>
                    <a:cubicBezTo>
                      <a:pt x="150" y="640"/>
                      <a:pt x="150" y="642"/>
                      <a:pt x="149" y="644"/>
                    </a:cubicBezTo>
                    <a:cubicBezTo>
                      <a:pt x="149" y="645"/>
                      <a:pt x="150" y="646"/>
                      <a:pt x="151" y="647"/>
                    </a:cubicBezTo>
                    <a:cubicBezTo>
                      <a:pt x="151" y="647"/>
                      <a:pt x="150" y="648"/>
                      <a:pt x="148" y="648"/>
                    </a:cubicBezTo>
                    <a:cubicBezTo>
                      <a:pt x="148" y="649"/>
                      <a:pt x="148" y="650"/>
                      <a:pt x="149" y="651"/>
                    </a:cubicBezTo>
                    <a:cubicBezTo>
                      <a:pt x="149" y="653"/>
                      <a:pt x="148" y="654"/>
                      <a:pt x="147" y="654"/>
                    </a:cubicBezTo>
                    <a:cubicBezTo>
                      <a:pt x="146" y="654"/>
                      <a:pt x="146" y="655"/>
                      <a:pt x="145" y="657"/>
                    </a:cubicBezTo>
                    <a:cubicBezTo>
                      <a:pt x="145" y="659"/>
                      <a:pt x="145" y="660"/>
                      <a:pt x="144" y="661"/>
                    </a:cubicBezTo>
                    <a:cubicBezTo>
                      <a:pt x="144" y="661"/>
                      <a:pt x="144" y="661"/>
                      <a:pt x="143" y="662"/>
                    </a:cubicBezTo>
                    <a:cubicBezTo>
                      <a:pt x="143" y="663"/>
                      <a:pt x="143" y="663"/>
                      <a:pt x="143" y="664"/>
                    </a:cubicBezTo>
                    <a:cubicBezTo>
                      <a:pt x="143" y="665"/>
                      <a:pt x="143" y="665"/>
                      <a:pt x="143" y="665"/>
                    </a:cubicBezTo>
                    <a:cubicBezTo>
                      <a:pt x="143" y="665"/>
                      <a:pt x="143" y="665"/>
                      <a:pt x="143" y="665"/>
                    </a:cubicBezTo>
                    <a:cubicBezTo>
                      <a:pt x="143" y="666"/>
                      <a:pt x="143" y="666"/>
                      <a:pt x="143" y="667"/>
                    </a:cubicBezTo>
                    <a:cubicBezTo>
                      <a:pt x="143" y="668"/>
                      <a:pt x="143" y="669"/>
                      <a:pt x="143" y="671"/>
                    </a:cubicBezTo>
                    <a:cubicBezTo>
                      <a:pt x="143" y="673"/>
                      <a:pt x="143" y="674"/>
                      <a:pt x="143" y="675"/>
                    </a:cubicBezTo>
                    <a:cubicBezTo>
                      <a:pt x="142" y="675"/>
                      <a:pt x="142" y="676"/>
                      <a:pt x="140" y="677"/>
                    </a:cubicBezTo>
                    <a:cubicBezTo>
                      <a:pt x="139" y="678"/>
                      <a:pt x="138" y="679"/>
                      <a:pt x="138" y="680"/>
                    </a:cubicBezTo>
                    <a:cubicBezTo>
                      <a:pt x="138" y="680"/>
                      <a:pt x="138" y="680"/>
                      <a:pt x="138" y="681"/>
                    </a:cubicBezTo>
                    <a:cubicBezTo>
                      <a:pt x="138" y="681"/>
                      <a:pt x="138" y="682"/>
                      <a:pt x="138" y="682"/>
                    </a:cubicBezTo>
                    <a:cubicBezTo>
                      <a:pt x="138" y="683"/>
                      <a:pt x="137" y="684"/>
                      <a:pt x="137" y="684"/>
                    </a:cubicBezTo>
                    <a:cubicBezTo>
                      <a:pt x="137" y="684"/>
                      <a:pt x="136" y="683"/>
                      <a:pt x="136" y="682"/>
                    </a:cubicBezTo>
                    <a:cubicBezTo>
                      <a:pt x="135" y="682"/>
                      <a:pt x="135" y="681"/>
                      <a:pt x="135" y="680"/>
                    </a:cubicBezTo>
                    <a:cubicBezTo>
                      <a:pt x="135" y="679"/>
                      <a:pt x="135" y="679"/>
                      <a:pt x="135" y="679"/>
                    </a:cubicBezTo>
                    <a:cubicBezTo>
                      <a:pt x="134" y="679"/>
                      <a:pt x="133" y="679"/>
                      <a:pt x="133" y="679"/>
                    </a:cubicBezTo>
                    <a:cubicBezTo>
                      <a:pt x="131" y="678"/>
                      <a:pt x="131" y="678"/>
                      <a:pt x="130" y="678"/>
                    </a:cubicBezTo>
                    <a:cubicBezTo>
                      <a:pt x="130" y="678"/>
                      <a:pt x="129" y="678"/>
                      <a:pt x="129" y="679"/>
                    </a:cubicBezTo>
                    <a:cubicBezTo>
                      <a:pt x="128" y="679"/>
                      <a:pt x="128" y="680"/>
                      <a:pt x="127" y="680"/>
                    </a:cubicBezTo>
                    <a:cubicBezTo>
                      <a:pt x="127" y="680"/>
                      <a:pt x="126" y="680"/>
                      <a:pt x="125" y="680"/>
                    </a:cubicBezTo>
                    <a:cubicBezTo>
                      <a:pt x="124" y="680"/>
                      <a:pt x="123" y="681"/>
                      <a:pt x="123" y="681"/>
                    </a:cubicBezTo>
                    <a:cubicBezTo>
                      <a:pt x="122" y="681"/>
                      <a:pt x="122" y="681"/>
                      <a:pt x="122" y="681"/>
                    </a:cubicBezTo>
                    <a:cubicBezTo>
                      <a:pt x="122" y="680"/>
                      <a:pt x="122" y="680"/>
                      <a:pt x="122" y="679"/>
                    </a:cubicBezTo>
                    <a:cubicBezTo>
                      <a:pt x="121" y="679"/>
                      <a:pt x="121" y="679"/>
                      <a:pt x="121" y="679"/>
                    </a:cubicBezTo>
                    <a:cubicBezTo>
                      <a:pt x="120" y="680"/>
                      <a:pt x="119" y="680"/>
                      <a:pt x="118" y="680"/>
                    </a:cubicBezTo>
                    <a:cubicBezTo>
                      <a:pt x="117" y="680"/>
                      <a:pt x="116" y="680"/>
                      <a:pt x="116" y="680"/>
                    </a:cubicBezTo>
                    <a:cubicBezTo>
                      <a:pt x="116" y="680"/>
                      <a:pt x="115" y="680"/>
                      <a:pt x="115" y="680"/>
                    </a:cubicBezTo>
                    <a:cubicBezTo>
                      <a:pt x="114" y="681"/>
                      <a:pt x="114" y="681"/>
                      <a:pt x="113" y="681"/>
                    </a:cubicBezTo>
                    <a:cubicBezTo>
                      <a:pt x="112" y="681"/>
                      <a:pt x="111" y="681"/>
                      <a:pt x="110" y="681"/>
                    </a:cubicBezTo>
                    <a:cubicBezTo>
                      <a:pt x="106" y="682"/>
                      <a:pt x="104" y="682"/>
                      <a:pt x="104" y="682"/>
                    </a:cubicBezTo>
                    <a:cubicBezTo>
                      <a:pt x="104" y="683"/>
                      <a:pt x="105" y="683"/>
                      <a:pt x="105" y="684"/>
                    </a:cubicBezTo>
                    <a:cubicBezTo>
                      <a:pt x="106" y="685"/>
                      <a:pt x="106" y="686"/>
                      <a:pt x="106" y="686"/>
                    </a:cubicBezTo>
                    <a:cubicBezTo>
                      <a:pt x="106" y="687"/>
                      <a:pt x="106" y="688"/>
                      <a:pt x="105" y="689"/>
                    </a:cubicBezTo>
                    <a:cubicBezTo>
                      <a:pt x="105" y="689"/>
                      <a:pt x="104" y="690"/>
                      <a:pt x="103" y="690"/>
                    </a:cubicBezTo>
                    <a:cubicBezTo>
                      <a:pt x="103" y="690"/>
                      <a:pt x="103" y="689"/>
                      <a:pt x="102" y="688"/>
                    </a:cubicBezTo>
                    <a:cubicBezTo>
                      <a:pt x="102" y="688"/>
                      <a:pt x="102" y="688"/>
                      <a:pt x="102" y="688"/>
                    </a:cubicBezTo>
                    <a:cubicBezTo>
                      <a:pt x="101" y="688"/>
                      <a:pt x="101" y="688"/>
                      <a:pt x="100" y="688"/>
                    </a:cubicBezTo>
                    <a:cubicBezTo>
                      <a:pt x="100" y="688"/>
                      <a:pt x="99" y="688"/>
                      <a:pt x="99" y="689"/>
                    </a:cubicBezTo>
                    <a:cubicBezTo>
                      <a:pt x="98" y="690"/>
                      <a:pt x="97" y="692"/>
                      <a:pt x="96" y="693"/>
                    </a:cubicBezTo>
                    <a:cubicBezTo>
                      <a:pt x="94" y="695"/>
                      <a:pt x="93" y="697"/>
                      <a:pt x="92" y="698"/>
                    </a:cubicBezTo>
                    <a:cubicBezTo>
                      <a:pt x="91" y="700"/>
                      <a:pt x="91" y="701"/>
                      <a:pt x="91" y="703"/>
                    </a:cubicBezTo>
                    <a:cubicBezTo>
                      <a:pt x="91" y="705"/>
                      <a:pt x="92" y="707"/>
                      <a:pt x="94" y="709"/>
                    </a:cubicBezTo>
                    <a:cubicBezTo>
                      <a:pt x="96" y="711"/>
                      <a:pt x="97" y="713"/>
                      <a:pt x="97" y="714"/>
                    </a:cubicBezTo>
                    <a:cubicBezTo>
                      <a:pt x="97" y="715"/>
                      <a:pt x="96" y="716"/>
                      <a:pt x="95" y="717"/>
                    </a:cubicBezTo>
                    <a:cubicBezTo>
                      <a:pt x="94" y="718"/>
                      <a:pt x="93" y="719"/>
                      <a:pt x="93" y="719"/>
                    </a:cubicBezTo>
                    <a:cubicBezTo>
                      <a:pt x="93" y="720"/>
                      <a:pt x="93" y="721"/>
                      <a:pt x="92" y="722"/>
                    </a:cubicBezTo>
                    <a:cubicBezTo>
                      <a:pt x="92" y="723"/>
                      <a:pt x="91" y="723"/>
                      <a:pt x="90" y="723"/>
                    </a:cubicBezTo>
                    <a:cubicBezTo>
                      <a:pt x="90" y="723"/>
                      <a:pt x="89" y="723"/>
                      <a:pt x="88" y="722"/>
                    </a:cubicBezTo>
                    <a:cubicBezTo>
                      <a:pt x="86" y="721"/>
                      <a:pt x="85" y="720"/>
                      <a:pt x="84" y="720"/>
                    </a:cubicBezTo>
                    <a:cubicBezTo>
                      <a:pt x="84" y="720"/>
                      <a:pt x="83" y="720"/>
                      <a:pt x="82" y="721"/>
                    </a:cubicBezTo>
                    <a:cubicBezTo>
                      <a:pt x="82" y="721"/>
                      <a:pt x="81" y="721"/>
                      <a:pt x="81" y="721"/>
                    </a:cubicBezTo>
                    <a:cubicBezTo>
                      <a:pt x="80" y="721"/>
                      <a:pt x="80" y="721"/>
                      <a:pt x="79" y="721"/>
                    </a:cubicBezTo>
                    <a:cubicBezTo>
                      <a:pt x="78" y="721"/>
                      <a:pt x="77" y="722"/>
                      <a:pt x="74" y="724"/>
                    </a:cubicBezTo>
                    <a:cubicBezTo>
                      <a:pt x="71" y="726"/>
                      <a:pt x="69" y="727"/>
                      <a:pt x="68" y="727"/>
                    </a:cubicBezTo>
                    <a:cubicBezTo>
                      <a:pt x="66" y="727"/>
                      <a:pt x="64" y="726"/>
                      <a:pt x="62" y="725"/>
                    </a:cubicBezTo>
                    <a:cubicBezTo>
                      <a:pt x="59" y="724"/>
                      <a:pt x="57" y="723"/>
                      <a:pt x="57" y="723"/>
                    </a:cubicBezTo>
                    <a:cubicBezTo>
                      <a:pt x="56" y="723"/>
                      <a:pt x="56" y="723"/>
                      <a:pt x="55" y="724"/>
                    </a:cubicBezTo>
                    <a:cubicBezTo>
                      <a:pt x="55" y="724"/>
                      <a:pt x="55" y="724"/>
                      <a:pt x="54" y="724"/>
                    </a:cubicBezTo>
                    <a:cubicBezTo>
                      <a:pt x="54" y="723"/>
                      <a:pt x="54" y="723"/>
                      <a:pt x="54" y="723"/>
                    </a:cubicBezTo>
                    <a:cubicBezTo>
                      <a:pt x="55" y="723"/>
                      <a:pt x="55" y="722"/>
                      <a:pt x="56" y="722"/>
                    </a:cubicBezTo>
                    <a:cubicBezTo>
                      <a:pt x="57" y="722"/>
                      <a:pt x="57" y="721"/>
                      <a:pt x="57" y="720"/>
                    </a:cubicBezTo>
                    <a:cubicBezTo>
                      <a:pt x="57" y="720"/>
                      <a:pt x="57" y="719"/>
                      <a:pt x="56" y="718"/>
                    </a:cubicBezTo>
                    <a:cubicBezTo>
                      <a:pt x="55" y="717"/>
                      <a:pt x="55" y="716"/>
                      <a:pt x="55" y="715"/>
                    </a:cubicBezTo>
                    <a:cubicBezTo>
                      <a:pt x="55" y="715"/>
                      <a:pt x="55" y="714"/>
                      <a:pt x="57" y="712"/>
                    </a:cubicBezTo>
                    <a:cubicBezTo>
                      <a:pt x="58" y="711"/>
                      <a:pt x="59" y="710"/>
                      <a:pt x="59" y="710"/>
                    </a:cubicBezTo>
                    <a:cubicBezTo>
                      <a:pt x="59" y="709"/>
                      <a:pt x="58" y="708"/>
                      <a:pt x="57" y="707"/>
                    </a:cubicBezTo>
                    <a:cubicBezTo>
                      <a:pt x="55" y="706"/>
                      <a:pt x="54" y="705"/>
                      <a:pt x="54" y="705"/>
                    </a:cubicBezTo>
                    <a:cubicBezTo>
                      <a:pt x="54" y="705"/>
                      <a:pt x="55" y="704"/>
                      <a:pt x="55" y="704"/>
                    </a:cubicBezTo>
                    <a:cubicBezTo>
                      <a:pt x="55" y="704"/>
                      <a:pt x="55" y="704"/>
                      <a:pt x="55" y="703"/>
                    </a:cubicBezTo>
                    <a:cubicBezTo>
                      <a:pt x="55" y="703"/>
                      <a:pt x="54" y="701"/>
                      <a:pt x="52" y="699"/>
                    </a:cubicBezTo>
                    <a:cubicBezTo>
                      <a:pt x="51" y="699"/>
                      <a:pt x="51" y="698"/>
                      <a:pt x="50" y="697"/>
                    </a:cubicBezTo>
                    <a:cubicBezTo>
                      <a:pt x="50" y="696"/>
                      <a:pt x="49" y="695"/>
                      <a:pt x="49" y="694"/>
                    </a:cubicBezTo>
                    <a:cubicBezTo>
                      <a:pt x="48" y="693"/>
                      <a:pt x="47" y="691"/>
                      <a:pt x="46" y="690"/>
                    </a:cubicBezTo>
                    <a:cubicBezTo>
                      <a:pt x="44" y="687"/>
                      <a:pt x="43" y="685"/>
                      <a:pt x="43" y="685"/>
                    </a:cubicBezTo>
                    <a:cubicBezTo>
                      <a:pt x="43" y="684"/>
                      <a:pt x="43" y="683"/>
                      <a:pt x="43" y="683"/>
                    </a:cubicBezTo>
                    <a:cubicBezTo>
                      <a:pt x="43" y="681"/>
                      <a:pt x="43" y="681"/>
                      <a:pt x="42" y="680"/>
                    </a:cubicBezTo>
                    <a:cubicBezTo>
                      <a:pt x="42" y="680"/>
                      <a:pt x="41" y="679"/>
                      <a:pt x="41" y="678"/>
                    </a:cubicBezTo>
                    <a:cubicBezTo>
                      <a:pt x="41" y="678"/>
                      <a:pt x="41" y="678"/>
                      <a:pt x="41" y="678"/>
                    </a:cubicBezTo>
                    <a:cubicBezTo>
                      <a:pt x="43" y="678"/>
                      <a:pt x="43" y="678"/>
                      <a:pt x="43" y="678"/>
                    </a:cubicBezTo>
                    <a:cubicBezTo>
                      <a:pt x="44" y="678"/>
                      <a:pt x="44" y="679"/>
                      <a:pt x="45" y="679"/>
                    </a:cubicBezTo>
                    <a:cubicBezTo>
                      <a:pt x="45" y="679"/>
                      <a:pt x="46" y="680"/>
                      <a:pt x="47" y="681"/>
                    </a:cubicBezTo>
                    <a:cubicBezTo>
                      <a:pt x="48" y="681"/>
                      <a:pt x="48" y="682"/>
                      <a:pt x="49" y="682"/>
                    </a:cubicBezTo>
                    <a:cubicBezTo>
                      <a:pt x="49" y="682"/>
                      <a:pt x="50" y="681"/>
                      <a:pt x="50" y="681"/>
                    </a:cubicBezTo>
                    <a:cubicBezTo>
                      <a:pt x="51" y="680"/>
                      <a:pt x="51" y="680"/>
                      <a:pt x="51" y="680"/>
                    </a:cubicBezTo>
                    <a:cubicBezTo>
                      <a:pt x="51" y="678"/>
                      <a:pt x="50" y="677"/>
                      <a:pt x="48" y="676"/>
                    </a:cubicBezTo>
                    <a:cubicBezTo>
                      <a:pt x="46" y="674"/>
                      <a:pt x="45" y="673"/>
                      <a:pt x="45" y="671"/>
                    </a:cubicBezTo>
                    <a:cubicBezTo>
                      <a:pt x="45" y="670"/>
                      <a:pt x="45" y="670"/>
                      <a:pt x="46" y="670"/>
                    </a:cubicBezTo>
                    <a:cubicBezTo>
                      <a:pt x="46" y="669"/>
                      <a:pt x="47" y="669"/>
                      <a:pt x="48" y="669"/>
                    </a:cubicBezTo>
                    <a:cubicBezTo>
                      <a:pt x="48" y="669"/>
                      <a:pt x="50" y="670"/>
                      <a:pt x="51" y="670"/>
                    </a:cubicBezTo>
                    <a:cubicBezTo>
                      <a:pt x="51" y="670"/>
                      <a:pt x="52" y="670"/>
                      <a:pt x="52" y="669"/>
                    </a:cubicBezTo>
                    <a:cubicBezTo>
                      <a:pt x="53" y="668"/>
                      <a:pt x="53" y="668"/>
                      <a:pt x="53" y="667"/>
                    </a:cubicBezTo>
                    <a:cubicBezTo>
                      <a:pt x="53" y="665"/>
                      <a:pt x="53" y="663"/>
                      <a:pt x="52" y="662"/>
                    </a:cubicBezTo>
                    <a:cubicBezTo>
                      <a:pt x="52" y="660"/>
                      <a:pt x="51" y="660"/>
                      <a:pt x="51" y="660"/>
                    </a:cubicBezTo>
                    <a:cubicBezTo>
                      <a:pt x="50" y="660"/>
                      <a:pt x="49" y="660"/>
                      <a:pt x="48" y="660"/>
                    </a:cubicBezTo>
                    <a:cubicBezTo>
                      <a:pt x="47" y="660"/>
                      <a:pt x="45" y="658"/>
                      <a:pt x="43" y="655"/>
                    </a:cubicBezTo>
                    <a:cubicBezTo>
                      <a:pt x="42" y="651"/>
                      <a:pt x="41" y="649"/>
                      <a:pt x="41" y="649"/>
                    </a:cubicBezTo>
                    <a:cubicBezTo>
                      <a:pt x="39" y="648"/>
                      <a:pt x="39" y="648"/>
                      <a:pt x="38" y="647"/>
                    </a:cubicBezTo>
                    <a:cubicBezTo>
                      <a:pt x="37" y="646"/>
                      <a:pt x="36" y="645"/>
                      <a:pt x="36" y="645"/>
                    </a:cubicBezTo>
                    <a:cubicBezTo>
                      <a:pt x="37" y="644"/>
                      <a:pt x="36" y="643"/>
                      <a:pt x="35" y="642"/>
                    </a:cubicBezTo>
                    <a:cubicBezTo>
                      <a:pt x="34" y="640"/>
                      <a:pt x="33" y="640"/>
                      <a:pt x="33" y="639"/>
                    </a:cubicBezTo>
                    <a:cubicBezTo>
                      <a:pt x="33" y="638"/>
                      <a:pt x="34" y="638"/>
                      <a:pt x="34" y="638"/>
                    </a:cubicBezTo>
                    <a:cubicBezTo>
                      <a:pt x="34" y="637"/>
                      <a:pt x="33" y="635"/>
                      <a:pt x="32" y="634"/>
                    </a:cubicBezTo>
                    <a:cubicBezTo>
                      <a:pt x="31" y="633"/>
                      <a:pt x="30" y="632"/>
                      <a:pt x="30" y="631"/>
                    </a:cubicBezTo>
                    <a:cubicBezTo>
                      <a:pt x="31" y="629"/>
                      <a:pt x="31" y="628"/>
                      <a:pt x="31" y="627"/>
                    </a:cubicBezTo>
                    <a:cubicBezTo>
                      <a:pt x="31" y="626"/>
                      <a:pt x="30" y="625"/>
                      <a:pt x="28" y="625"/>
                    </a:cubicBezTo>
                    <a:cubicBezTo>
                      <a:pt x="28" y="624"/>
                      <a:pt x="28" y="623"/>
                      <a:pt x="28" y="622"/>
                    </a:cubicBezTo>
                    <a:cubicBezTo>
                      <a:pt x="28" y="621"/>
                      <a:pt x="28" y="620"/>
                      <a:pt x="27" y="620"/>
                    </a:cubicBezTo>
                    <a:cubicBezTo>
                      <a:pt x="27" y="622"/>
                      <a:pt x="26" y="623"/>
                      <a:pt x="25" y="625"/>
                    </a:cubicBezTo>
                    <a:cubicBezTo>
                      <a:pt x="24" y="622"/>
                      <a:pt x="23" y="621"/>
                      <a:pt x="23" y="621"/>
                    </a:cubicBezTo>
                    <a:cubicBezTo>
                      <a:pt x="23" y="621"/>
                      <a:pt x="23" y="621"/>
                      <a:pt x="23" y="621"/>
                    </a:cubicBezTo>
                    <a:cubicBezTo>
                      <a:pt x="23" y="621"/>
                      <a:pt x="23" y="621"/>
                      <a:pt x="23" y="621"/>
                    </a:cubicBezTo>
                    <a:cubicBezTo>
                      <a:pt x="23" y="616"/>
                      <a:pt x="24" y="613"/>
                      <a:pt x="24" y="613"/>
                    </a:cubicBezTo>
                    <a:cubicBezTo>
                      <a:pt x="23" y="612"/>
                      <a:pt x="23" y="612"/>
                      <a:pt x="22" y="611"/>
                    </a:cubicBezTo>
                    <a:cubicBezTo>
                      <a:pt x="21" y="610"/>
                      <a:pt x="21" y="609"/>
                      <a:pt x="21" y="608"/>
                    </a:cubicBezTo>
                    <a:cubicBezTo>
                      <a:pt x="21" y="607"/>
                      <a:pt x="21" y="607"/>
                      <a:pt x="21" y="607"/>
                    </a:cubicBezTo>
                    <a:cubicBezTo>
                      <a:pt x="20" y="606"/>
                      <a:pt x="19" y="606"/>
                      <a:pt x="19" y="606"/>
                    </a:cubicBezTo>
                    <a:cubicBezTo>
                      <a:pt x="19" y="606"/>
                      <a:pt x="19" y="606"/>
                      <a:pt x="19" y="606"/>
                    </a:cubicBezTo>
                    <a:cubicBezTo>
                      <a:pt x="19" y="606"/>
                      <a:pt x="19" y="606"/>
                      <a:pt x="19" y="605"/>
                    </a:cubicBezTo>
                    <a:cubicBezTo>
                      <a:pt x="19" y="605"/>
                      <a:pt x="19" y="605"/>
                      <a:pt x="20" y="604"/>
                    </a:cubicBezTo>
                    <a:cubicBezTo>
                      <a:pt x="20" y="603"/>
                      <a:pt x="20" y="603"/>
                      <a:pt x="20" y="602"/>
                    </a:cubicBezTo>
                    <a:cubicBezTo>
                      <a:pt x="20" y="602"/>
                      <a:pt x="20" y="602"/>
                      <a:pt x="20" y="602"/>
                    </a:cubicBezTo>
                    <a:cubicBezTo>
                      <a:pt x="19" y="602"/>
                      <a:pt x="19" y="602"/>
                      <a:pt x="19" y="602"/>
                    </a:cubicBezTo>
                    <a:cubicBezTo>
                      <a:pt x="17" y="602"/>
                      <a:pt x="17" y="602"/>
                      <a:pt x="17" y="600"/>
                    </a:cubicBezTo>
                    <a:cubicBezTo>
                      <a:pt x="17" y="599"/>
                      <a:pt x="17" y="599"/>
                      <a:pt x="17" y="599"/>
                    </a:cubicBezTo>
                    <a:cubicBezTo>
                      <a:pt x="17" y="598"/>
                      <a:pt x="17" y="598"/>
                      <a:pt x="17" y="597"/>
                    </a:cubicBezTo>
                    <a:cubicBezTo>
                      <a:pt x="17" y="597"/>
                      <a:pt x="17" y="597"/>
                      <a:pt x="17" y="597"/>
                    </a:cubicBezTo>
                    <a:cubicBezTo>
                      <a:pt x="18" y="597"/>
                      <a:pt x="19" y="597"/>
                      <a:pt x="19" y="596"/>
                    </a:cubicBezTo>
                    <a:cubicBezTo>
                      <a:pt x="18" y="595"/>
                      <a:pt x="18" y="594"/>
                      <a:pt x="18" y="594"/>
                    </a:cubicBezTo>
                    <a:cubicBezTo>
                      <a:pt x="18" y="593"/>
                      <a:pt x="19" y="592"/>
                      <a:pt x="19" y="592"/>
                    </a:cubicBezTo>
                    <a:cubicBezTo>
                      <a:pt x="19" y="591"/>
                      <a:pt x="20" y="591"/>
                      <a:pt x="20" y="590"/>
                    </a:cubicBezTo>
                    <a:cubicBezTo>
                      <a:pt x="20" y="590"/>
                      <a:pt x="19" y="589"/>
                      <a:pt x="19" y="589"/>
                    </a:cubicBezTo>
                    <a:cubicBezTo>
                      <a:pt x="20" y="589"/>
                      <a:pt x="20" y="588"/>
                      <a:pt x="20" y="588"/>
                    </a:cubicBezTo>
                    <a:cubicBezTo>
                      <a:pt x="20" y="586"/>
                      <a:pt x="20" y="585"/>
                      <a:pt x="20" y="585"/>
                    </a:cubicBezTo>
                    <a:cubicBezTo>
                      <a:pt x="20" y="584"/>
                      <a:pt x="20" y="583"/>
                      <a:pt x="20" y="582"/>
                    </a:cubicBezTo>
                    <a:cubicBezTo>
                      <a:pt x="20" y="581"/>
                      <a:pt x="20" y="581"/>
                      <a:pt x="20" y="580"/>
                    </a:cubicBezTo>
                    <a:cubicBezTo>
                      <a:pt x="21" y="580"/>
                      <a:pt x="21" y="579"/>
                      <a:pt x="21" y="579"/>
                    </a:cubicBezTo>
                    <a:cubicBezTo>
                      <a:pt x="21" y="579"/>
                      <a:pt x="21" y="578"/>
                      <a:pt x="20" y="578"/>
                    </a:cubicBezTo>
                    <a:cubicBezTo>
                      <a:pt x="20" y="578"/>
                      <a:pt x="19" y="577"/>
                      <a:pt x="19" y="577"/>
                    </a:cubicBezTo>
                    <a:cubicBezTo>
                      <a:pt x="19" y="576"/>
                      <a:pt x="19" y="576"/>
                      <a:pt x="20" y="576"/>
                    </a:cubicBezTo>
                    <a:cubicBezTo>
                      <a:pt x="20" y="575"/>
                      <a:pt x="20" y="575"/>
                      <a:pt x="20" y="574"/>
                    </a:cubicBezTo>
                    <a:cubicBezTo>
                      <a:pt x="20" y="574"/>
                      <a:pt x="20" y="574"/>
                      <a:pt x="19" y="574"/>
                    </a:cubicBezTo>
                    <a:cubicBezTo>
                      <a:pt x="18" y="574"/>
                      <a:pt x="17" y="575"/>
                      <a:pt x="16" y="577"/>
                    </a:cubicBezTo>
                    <a:cubicBezTo>
                      <a:pt x="14" y="578"/>
                      <a:pt x="14" y="579"/>
                      <a:pt x="14" y="579"/>
                    </a:cubicBezTo>
                    <a:cubicBezTo>
                      <a:pt x="13" y="579"/>
                      <a:pt x="13" y="579"/>
                      <a:pt x="13" y="579"/>
                    </a:cubicBezTo>
                    <a:cubicBezTo>
                      <a:pt x="13" y="578"/>
                      <a:pt x="13" y="578"/>
                      <a:pt x="13" y="578"/>
                    </a:cubicBezTo>
                    <a:cubicBezTo>
                      <a:pt x="13" y="578"/>
                      <a:pt x="13" y="578"/>
                      <a:pt x="13" y="578"/>
                    </a:cubicBezTo>
                    <a:cubicBezTo>
                      <a:pt x="13" y="578"/>
                      <a:pt x="13" y="578"/>
                      <a:pt x="13" y="578"/>
                    </a:cubicBezTo>
                    <a:cubicBezTo>
                      <a:pt x="13" y="578"/>
                      <a:pt x="13" y="578"/>
                      <a:pt x="13" y="578"/>
                    </a:cubicBezTo>
                    <a:cubicBezTo>
                      <a:pt x="13" y="577"/>
                      <a:pt x="13" y="576"/>
                      <a:pt x="14" y="575"/>
                    </a:cubicBezTo>
                    <a:cubicBezTo>
                      <a:pt x="14" y="574"/>
                      <a:pt x="15" y="573"/>
                      <a:pt x="15" y="572"/>
                    </a:cubicBezTo>
                    <a:cubicBezTo>
                      <a:pt x="15" y="571"/>
                      <a:pt x="14" y="570"/>
                      <a:pt x="13" y="570"/>
                    </a:cubicBezTo>
                    <a:cubicBezTo>
                      <a:pt x="13" y="572"/>
                      <a:pt x="13" y="574"/>
                      <a:pt x="13" y="574"/>
                    </a:cubicBezTo>
                    <a:cubicBezTo>
                      <a:pt x="12" y="576"/>
                      <a:pt x="11" y="577"/>
                      <a:pt x="10" y="577"/>
                    </a:cubicBezTo>
                    <a:cubicBezTo>
                      <a:pt x="9" y="577"/>
                      <a:pt x="9" y="577"/>
                      <a:pt x="9" y="577"/>
                    </a:cubicBezTo>
                    <a:cubicBezTo>
                      <a:pt x="9" y="576"/>
                      <a:pt x="9" y="576"/>
                      <a:pt x="9" y="576"/>
                    </a:cubicBezTo>
                    <a:cubicBezTo>
                      <a:pt x="9" y="576"/>
                      <a:pt x="10" y="575"/>
                      <a:pt x="10" y="574"/>
                    </a:cubicBezTo>
                    <a:cubicBezTo>
                      <a:pt x="10" y="574"/>
                      <a:pt x="10" y="574"/>
                      <a:pt x="9" y="574"/>
                    </a:cubicBezTo>
                    <a:cubicBezTo>
                      <a:pt x="9" y="574"/>
                      <a:pt x="9" y="573"/>
                      <a:pt x="9" y="573"/>
                    </a:cubicBezTo>
                    <a:cubicBezTo>
                      <a:pt x="9" y="571"/>
                      <a:pt x="9" y="570"/>
                      <a:pt x="9" y="570"/>
                    </a:cubicBezTo>
                    <a:cubicBezTo>
                      <a:pt x="9" y="569"/>
                      <a:pt x="9" y="569"/>
                      <a:pt x="9" y="569"/>
                    </a:cubicBezTo>
                    <a:cubicBezTo>
                      <a:pt x="9" y="569"/>
                      <a:pt x="8" y="571"/>
                      <a:pt x="8" y="572"/>
                    </a:cubicBezTo>
                    <a:cubicBezTo>
                      <a:pt x="7" y="574"/>
                      <a:pt x="6" y="574"/>
                      <a:pt x="5" y="575"/>
                    </a:cubicBezTo>
                    <a:cubicBezTo>
                      <a:pt x="4" y="575"/>
                      <a:pt x="4" y="575"/>
                      <a:pt x="4" y="575"/>
                    </a:cubicBezTo>
                    <a:cubicBezTo>
                      <a:pt x="4" y="575"/>
                      <a:pt x="4" y="574"/>
                      <a:pt x="4" y="574"/>
                    </a:cubicBezTo>
                    <a:cubicBezTo>
                      <a:pt x="5" y="571"/>
                      <a:pt x="5" y="568"/>
                      <a:pt x="5" y="568"/>
                    </a:cubicBezTo>
                    <a:cubicBezTo>
                      <a:pt x="5" y="565"/>
                      <a:pt x="5" y="563"/>
                      <a:pt x="5" y="562"/>
                    </a:cubicBezTo>
                    <a:cubicBezTo>
                      <a:pt x="5" y="561"/>
                      <a:pt x="5" y="561"/>
                      <a:pt x="5" y="561"/>
                    </a:cubicBezTo>
                    <a:cubicBezTo>
                      <a:pt x="5" y="560"/>
                      <a:pt x="5" y="560"/>
                      <a:pt x="5" y="560"/>
                    </a:cubicBezTo>
                    <a:cubicBezTo>
                      <a:pt x="5" y="560"/>
                      <a:pt x="4" y="559"/>
                      <a:pt x="4" y="559"/>
                    </a:cubicBezTo>
                    <a:cubicBezTo>
                      <a:pt x="3" y="558"/>
                      <a:pt x="3" y="557"/>
                      <a:pt x="3" y="556"/>
                    </a:cubicBezTo>
                    <a:cubicBezTo>
                      <a:pt x="3" y="556"/>
                      <a:pt x="3" y="555"/>
                      <a:pt x="3" y="554"/>
                    </a:cubicBezTo>
                    <a:cubicBezTo>
                      <a:pt x="3" y="550"/>
                      <a:pt x="2" y="547"/>
                      <a:pt x="2" y="547"/>
                    </a:cubicBezTo>
                    <a:cubicBezTo>
                      <a:pt x="2" y="546"/>
                      <a:pt x="2" y="545"/>
                      <a:pt x="1" y="544"/>
                    </a:cubicBezTo>
                    <a:cubicBezTo>
                      <a:pt x="0" y="544"/>
                      <a:pt x="0" y="543"/>
                      <a:pt x="0" y="542"/>
                    </a:cubicBezTo>
                    <a:cubicBezTo>
                      <a:pt x="0" y="541"/>
                      <a:pt x="0" y="540"/>
                      <a:pt x="1" y="539"/>
                    </a:cubicBezTo>
                    <a:cubicBezTo>
                      <a:pt x="2" y="538"/>
                      <a:pt x="2" y="537"/>
                      <a:pt x="2" y="536"/>
                    </a:cubicBezTo>
                    <a:cubicBezTo>
                      <a:pt x="4" y="536"/>
                      <a:pt x="6" y="537"/>
                      <a:pt x="7" y="539"/>
                    </a:cubicBezTo>
                    <a:cubicBezTo>
                      <a:pt x="7" y="540"/>
                      <a:pt x="8" y="542"/>
                      <a:pt x="8" y="544"/>
                    </a:cubicBezTo>
                    <a:cubicBezTo>
                      <a:pt x="9" y="545"/>
                      <a:pt x="9" y="546"/>
                      <a:pt x="10" y="547"/>
                    </a:cubicBezTo>
                    <a:cubicBezTo>
                      <a:pt x="10" y="547"/>
                      <a:pt x="11" y="546"/>
                      <a:pt x="13" y="546"/>
                    </a:cubicBezTo>
                    <a:cubicBezTo>
                      <a:pt x="14" y="545"/>
                      <a:pt x="15" y="544"/>
                      <a:pt x="15" y="543"/>
                    </a:cubicBezTo>
                    <a:cubicBezTo>
                      <a:pt x="15" y="541"/>
                      <a:pt x="15" y="540"/>
                      <a:pt x="15" y="539"/>
                    </a:cubicBezTo>
                    <a:cubicBezTo>
                      <a:pt x="15" y="539"/>
                      <a:pt x="16" y="538"/>
                      <a:pt x="16" y="536"/>
                    </a:cubicBezTo>
                    <a:cubicBezTo>
                      <a:pt x="15" y="534"/>
                      <a:pt x="15" y="533"/>
                      <a:pt x="15" y="533"/>
                    </a:cubicBezTo>
                    <a:cubicBezTo>
                      <a:pt x="15" y="532"/>
                      <a:pt x="15" y="531"/>
                      <a:pt x="16" y="530"/>
                    </a:cubicBezTo>
                    <a:cubicBezTo>
                      <a:pt x="17" y="530"/>
                      <a:pt x="17" y="529"/>
                      <a:pt x="17" y="528"/>
                    </a:cubicBezTo>
                    <a:cubicBezTo>
                      <a:pt x="17" y="527"/>
                      <a:pt x="17" y="526"/>
                      <a:pt x="16" y="524"/>
                    </a:cubicBezTo>
                    <a:cubicBezTo>
                      <a:pt x="16" y="522"/>
                      <a:pt x="16" y="521"/>
                      <a:pt x="16" y="520"/>
                    </a:cubicBezTo>
                    <a:cubicBezTo>
                      <a:pt x="16" y="520"/>
                      <a:pt x="16" y="520"/>
                      <a:pt x="15" y="519"/>
                    </a:cubicBezTo>
                    <a:cubicBezTo>
                      <a:pt x="14" y="516"/>
                      <a:pt x="13" y="514"/>
                      <a:pt x="13" y="511"/>
                    </a:cubicBezTo>
                    <a:cubicBezTo>
                      <a:pt x="13" y="510"/>
                      <a:pt x="14" y="509"/>
                      <a:pt x="16" y="508"/>
                    </a:cubicBezTo>
                    <a:cubicBezTo>
                      <a:pt x="18" y="506"/>
                      <a:pt x="19" y="505"/>
                      <a:pt x="19" y="503"/>
                    </a:cubicBezTo>
                    <a:cubicBezTo>
                      <a:pt x="19" y="502"/>
                      <a:pt x="18" y="501"/>
                      <a:pt x="18" y="500"/>
                    </a:cubicBezTo>
                    <a:cubicBezTo>
                      <a:pt x="17" y="499"/>
                      <a:pt x="17" y="498"/>
                      <a:pt x="17" y="497"/>
                    </a:cubicBezTo>
                    <a:cubicBezTo>
                      <a:pt x="17" y="496"/>
                      <a:pt x="19" y="495"/>
                      <a:pt x="22" y="495"/>
                    </a:cubicBezTo>
                    <a:cubicBezTo>
                      <a:pt x="24" y="495"/>
                      <a:pt x="25" y="493"/>
                      <a:pt x="27" y="491"/>
                    </a:cubicBezTo>
                    <a:cubicBezTo>
                      <a:pt x="29" y="489"/>
                      <a:pt x="30" y="488"/>
                      <a:pt x="32" y="486"/>
                    </a:cubicBezTo>
                    <a:cubicBezTo>
                      <a:pt x="33" y="485"/>
                      <a:pt x="33" y="483"/>
                      <a:pt x="33" y="481"/>
                    </a:cubicBezTo>
                    <a:cubicBezTo>
                      <a:pt x="33" y="478"/>
                      <a:pt x="32" y="476"/>
                      <a:pt x="32" y="474"/>
                    </a:cubicBezTo>
                    <a:cubicBezTo>
                      <a:pt x="32" y="473"/>
                      <a:pt x="33" y="472"/>
                      <a:pt x="34" y="470"/>
                    </a:cubicBezTo>
                    <a:cubicBezTo>
                      <a:pt x="35" y="469"/>
                      <a:pt x="35" y="468"/>
                      <a:pt x="35" y="465"/>
                    </a:cubicBezTo>
                    <a:cubicBezTo>
                      <a:pt x="35" y="464"/>
                      <a:pt x="35" y="462"/>
                      <a:pt x="33" y="458"/>
                    </a:cubicBezTo>
                    <a:cubicBezTo>
                      <a:pt x="32" y="455"/>
                      <a:pt x="31" y="452"/>
                      <a:pt x="30" y="452"/>
                    </a:cubicBezTo>
                    <a:cubicBezTo>
                      <a:pt x="29" y="450"/>
                      <a:pt x="27" y="448"/>
                      <a:pt x="27" y="446"/>
                    </a:cubicBezTo>
                    <a:cubicBezTo>
                      <a:pt x="26" y="445"/>
                      <a:pt x="26" y="444"/>
                      <a:pt x="26" y="442"/>
                    </a:cubicBezTo>
                    <a:cubicBezTo>
                      <a:pt x="26" y="440"/>
                      <a:pt x="26" y="439"/>
                      <a:pt x="26" y="438"/>
                    </a:cubicBezTo>
                    <a:cubicBezTo>
                      <a:pt x="26" y="437"/>
                      <a:pt x="27" y="436"/>
                      <a:pt x="31" y="436"/>
                    </a:cubicBezTo>
                    <a:cubicBezTo>
                      <a:pt x="33" y="435"/>
                      <a:pt x="35" y="435"/>
                      <a:pt x="37" y="435"/>
                    </a:cubicBezTo>
                    <a:cubicBezTo>
                      <a:pt x="37" y="432"/>
                      <a:pt x="38" y="429"/>
                      <a:pt x="39" y="426"/>
                    </a:cubicBezTo>
                    <a:cubicBezTo>
                      <a:pt x="39" y="425"/>
                      <a:pt x="40" y="423"/>
                      <a:pt x="40" y="421"/>
                    </a:cubicBezTo>
                    <a:cubicBezTo>
                      <a:pt x="40" y="420"/>
                      <a:pt x="40" y="419"/>
                      <a:pt x="40" y="418"/>
                    </a:cubicBezTo>
                    <a:cubicBezTo>
                      <a:pt x="39" y="416"/>
                      <a:pt x="38" y="414"/>
                      <a:pt x="37" y="413"/>
                    </a:cubicBezTo>
                    <a:cubicBezTo>
                      <a:pt x="36" y="412"/>
                      <a:pt x="36" y="411"/>
                      <a:pt x="35" y="410"/>
                    </a:cubicBezTo>
                    <a:cubicBezTo>
                      <a:pt x="34" y="409"/>
                      <a:pt x="33" y="408"/>
                      <a:pt x="33" y="408"/>
                    </a:cubicBezTo>
                    <a:cubicBezTo>
                      <a:pt x="31" y="408"/>
                      <a:pt x="30" y="408"/>
                      <a:pt x="29" y="408"/>
                    </a:cubicBezTo>
                    <a:cubicBezTo>
                      <a:pt x="28" y="408"/>
                      <a:pt x="27" y="407"/>
                      <a:pt x="26" y="406"/>
                    </a:cubicBezTo>
                    <a:cubicBezTo>
                      <a:pt x="26" y="405"/>
                      <a:pt x="25" y="405"/>
                      <a:pt x="24" y="404"/>
                    </a:cubicBezTo>
                    <a:cubicBezTo>
                      <a:pt x="23" y="402"/>
                      <a:pt x="23" y="401"/>
                      <a:pt x="23" y="401"/>
                    </a:cubicBezTo>
                    <a:cubicBezTo>
                      <a:pt x="23" y="393"/>
                      <a:pt x="24" y="389"/>
                      <a:pt x="24" y="389"/>
                    </a:cubicBezTo>
                    <a:cubicBezTo>
                      <a:pt x="25" y="383"/>
                      <a:pt x="25" y="379"/>
                      <a:pt x="25" y="377"/>
                    </a:cubicBezTo>
                    <a:cubicBezTo>
                      <a:pt x="25" y="375"/>
                      <a:pt x="24" y="374"/>
                      <a:pt x="24" y="373"/>
                    </a:cubicBezTo>
                    <a:cubicBezTo>
                      <a:pt x="24" y="370"/>
                      <a:pt x="24" y="367"/>
                      <a:pt x="22" y="363"/>
                    </a:cubicBezTo>
                    <a:cubicBezTo>
                      <a:pt x="20" y="359"/>
                      <a:pt x="19" y="356"/>
                      <a:pt x="19" y="356"/>
                    </a:cubicBezTo>
                    <a:cubicBezTo>
                      <a:pt x="19" y="352"/>
                      <a:pt x="20" y="350"/>
                      <a:pt x="20" y="349"/>
                    </a:cubicBezTo>
                    <a:cubicBezTo>
                      <a:pt x="20" y="347"/>
                      <a:pt x="19" y="346"/>
                      <a:pt x="19" y="344"/>
                    </a:cubicBezTo>
                    <a:cubicBezTo>
                      <a:pt x="18" y="343"/>
                      <a:pt x="18" y="341"/>
                      <a:pt x="18" y="339"/>
                    </a:cubicBezTo>
                    <a:cubicBezTo>
                      <a:pt x="19" y="336"/>
                      <a:pt x="20" y="333"/>
                      <a:pt x="21" y="332"/>
                    </a:cubicBezTo>
                    <a:cubicBezTo>
                      <a:pt x="20" y="331"/>
                      <a:pt x="19" y="330"/>
                      <a:pt x="18" y="328"/>
                    </a:cubicBezTo>
                    <a:cubicBezTo>
                      <a:pt x="16" y="324"/>
                      <a:pt x="15" y="322"/>
                      <a:pt x="15" y="320"/>
                    </a:cubicBezTo>
                    <a:cubicBezTo>
                      <a:pt x="15" y="319"/>
                      <a:pt x="15" y="317"/>
                      <a:pt x="17" y="314"/>
                    </a:cubicBezTo>
                    <a:cubicBezTo>
                      <a:pt x="19" y="311"/>
                      <a:pt x="20" y="309"/>
                      <a:pt x="20" y="307"/>
                    </a:cubicBezTo>
                    <a:cubicBezTo>
                      <a:pt x="20" y="306"/>
                      <a:pt x="19" y="306"/>
                      <a:pt x="19" y="305"/>
                    </a:cubicBezTo>
                    <a:cubicBezTo>
                      <a:pt x="19" y="304"/>
                      <a:pt x="18" y="303"/>
                      <a:pt x="18" y="302"/>
                    </a:cubicBezTo>
                    <a:cubicBezTo>
                      <a:pt x="24" y="295"/>
                      <a:pt x="27" y="291"/>
                      <a:pt x="28" y="288"/>
                    </a:cubicBezTo>
                    <a:cubicBezTo>
                      <a:pt x="32" y="280"/>
                      <a:pt x="36" y="276"/>
                      <a:pt x="41" y="276"/>
                    </a:cubicBezTo>
                    <a:cubicBezTo>
                      <a:pt x="42" y="276"/>
                      <a:pt x="44" y="277"/>
                      <a:pt x="47" y="278"/>
                    </a:cubicBezTo>
                    <a:cubicBezTo>
                      <a:pt x="50" y="279"/>
                      <a:pt x="53" y="279"/>
                      <a:pt x="56" y="279"/>
                    </a:cubicBezTo>
                    <a:cubicBezTo>
                      <a:pt x="57" y="279"/>
                      <a:pt x="58" y="279"/>
                      <a:pt x="59" y="278"/>
                    </a:cubicBezTo>
                    <a:cubicBezTo>
                      <a:pt x="59" y="277"/>
                      <a:pt x="59" y="277"/>
                      <a:pt x="60" y="275"/>
                    </a:cubicBezTo>
                    <a:cubicBezTo>
                      <a:pt x="62" y="273"/>
                      <a:pt x="63" y="271"/>
                      <a:pt x="63" y="270"/>
                    </a:cubicBezTo>
                    <a:cubicBezTo>
                      <a:pt x="62" y="266"/>
                      <a:pt x="62" y="264"/>
                      <a:pt x="62" y="263"/>
                    </a:cubicBezTo>
                    <a:cubicBezTo>
                      <a:pt x="62" y="260"/>
                      <a:pt x="61" y="258"/>
                      <a:pt x="59" y="256"/>
                    </a:cubicBezTo>
                    <a:cubicBezTo>
                      <a:pt x="58" y="256"/>
                      <a:pt x="58" y="255"/>
                      <a:pt x="56" y="255"/>
                    </a:cubicBezTo>
                    <a:cubicBezTo>
                      <a:pt x="54" y="254"/>
                      <a:pt x="53" y="254"/>
                      <a:pt x="53" y="254"/>
                    </a:cubicBezTo>
                    <a:cubicBezTo>
                      <a:pt x="50" y="252"/>
                      <a:pt x="49" y="251"/>
                      <a:pt x="49" y="248"/>
                    </a:cubicBezTo>
                    <a:cubicBezTo>
                      <a:pt x="49" y="248"/>
                      <a:pt x="49" y="248"/>
                      <a:pt x="49" y="248"/>
                    </a:cubicBezTo>
                    <a:cubicBezTo>
                      <a:pt x="50" y="246"/>
                      <a:pt x="52" y="244"/>
                      <a:pt x="54" y="240"/>
                    </a:cubicBezTo>
                    <a:cubicBezTo>
                      <a:pt x="56" y="236"/>
                      <a:pt x="57" y="233"/>
                      <a:pt x="58" y="231"/>
                    </a:cubicBezTo>
                    <a:cubicBezTo>
                      <a:pt x="60" y="227"/>
                      <a:pt x="62" y="224"/>
                      <a:pt x="63" y="221"/>
                    </a:cubicBezTo>
                    <a:cubicBezTo>
                      <a:pt x="63" y="218"/>
                      <a:pt x="64" y="216"/>
                      <a:pt x="65" y="215"/>
                    </a:cubicBezTo>
                    <a:cubicBezTo>
                      <a:pt x="66" y="214"/>
                      <a:pt x="66" y="213"/>
                      <a:pt x="66" y="211"/>
                    </a:cubicBezTo>
                    <a:cubicBezTo>
                      <a:pt x="66" y="209"/>
                      <a:pt x="66" y="207"/>
                      <a:pt x="66" y="204"/>
                    </a:cubicBezTo>
                    <a:cubicBezTo>
                      <a:pt x="65" y="200"/>
                      <a:pt x="65" y="198"/>
                      <a:pt x="65" y="196"/>
                    </a:cubicBezTo>
                    <a:cubicBezTo>
                      <a:pt x="65" y="195"/>
                      <a:pt x="66" y="191"/>
                      <a:pt x="67" y="185"/>
                    </a:cubicBezTo>
                    <a:cubicBezTo>
                      <a:pt x="67" y="184"/>
                      <a:pt x="66" y="182"/>
                      <a:pt x="65" y="179"/>
                    </a:cubicBezTo>
                    <a:cubicBezTo>
                      <a:pt x="64" y="175"/>
                      <a:pt x="64" y="173"/>
                      <a:pt x="64" y="171"/>
                    </a:cubicBezTo>
                    <a:cubicBezTo>
                      <a:pt x="64" y="169"/>
                      <a:pt x="65" y="168"/>
                      <a:pt x="68" y="168"/>
                    </a:cubicBezTo>
                    <a:cubicBezTo>
                      <a:pt x="68" y="168"/>
                      <a:pt x="69" y="167"/>
                      <a:pt x="71" y="167"/>
                    </a:cubicBezTo>
                    <a:cubicBezTo>
                      <a:pt x="72" y="167"/>
                      <a:pt x="73" y="167"/>
                      <a:pt x="74" y="167"/>
                    </a:cubicBezTo>
                    <a:cubicBezTo>
                      <a:pt x="75" y="166"/>
                      <a:pt x="77" y="165"/>
                      <a:pt x="79" y="163"/>
                    </a:cubicBezTo>
                    <a:cubicBezTo>
                      <a:pt x="81" y="161"/>
                      <a:pt x="83" y="160"/>
                      <a:pt x="83" y="159"/>
                    </a:cubicBezTo>
                    <a:cubicBezTo>
                      <a:pt x="83" y="159"/>
                      <a:pt x="82" y="157"/>
                      <a:pt x="82" y="155"/>
                    </a:cubicBezTo>
                    <a:cubicBezTo>
                      <a:pt x="81" y="153"/>
                      <a:pt x="81" y="152"/>
                      <a:pt x="81" y="151"/>
                    </a:cubicBezTo>
                    <a:cubicBezTo>
                      <a:pt x="81" y="149"/>
                      <a:pt x="82" y="146"/>
                      <a:pt x="85" y="141"/>
                    </a:cubicBezTo>
                    <a:cubicBezTo>
                      <a:pt x="88" y="135"/>
                      <a:pt x="90" y="131"/>
                      <a:pt x="90" y="130"/>
                    </a:cubicBezTo>
                    <a:cubicBezTo>
                      <a:pt x="91" y="127"/>
                      <a:pt x="92" y="125"/>
                      <a:pt x="93" y="123"/>
                    </a:cubicBezTo>
                    <a:cubicBezTo>
                      <a:pt x="94" y="123"/>
                      <a:pt x="95" y="122"/>
                      <a:pt x="96" y="120"/>
                    </a:cubicBezTo>
                    <a:cubicBezTo>
                      <a:pt x="97" y="119"/>
                      <a:pt x="98" y="118"/>
                      <a:pt x="98" y="117"/>
                    </a:cubicBezTo>
                    <a:cubicBezTo>
                      <a:pt x="99" y="116"/>
                      <a:pt x="99" y="114"/>
                      <a:pt x="99" y="111"/>
                    </a:cubicBezTo>
                    <a:cubicBezTo>
                      <a:pt x="99" y="108"/>
                      <a:pt x="98" y="105"/>
                      <a:pt x="95" y="102"/>
                    </a:cubicBezTo>
                    <a:cubicBezTo>
                      <a:pt x="94" y="100"/>
                      <a:pt x="93" y="99"/>
                      <a:pt x="93" y="99"/>
                    </a:cubicBezTo>
                    <a:cubicBezTo>
                      <a:pt x="92" y="98"/>
                      <a:pt x="91" y="97"/>
                      <a:pt x="91" y="96"/>
                    </a:cubicBezTo>
                    <a:cubicBezTo>
                      <a:pt x="91" y="94"/>
                      <a:pt x="92" y="93"/>
                      <a:pt x="94" y="92"/>
                    </a:cubicBezTo>
                    <a:cubicBezTo>
                      <a:pt x="96" y="91"/>
                      <a:pt x="98" y="90"/>
                      <a:pt x="98" y="89"/>
                    </a:cubicBezTo>
                    <a:cubicBezTo>
                      <a:pt x="99" y="86"/>
                      <a:pt x="100" y="82"/>
                      <a:pt x="101" y="77"/>
                    </a:cubicBezTo>
                    <a:cubicBezTo>
                      <a:pt x="101" y="72"/>
                      <a:pt x="103" y="68"/>
                      <a:pt x="105" y="66"/>
                    </a:cubicBezTo>
                    <a:cubicBezTo>
                      <a:pt x="105" y="65"/>
                      <a:pt x="107" y="64"/>
                      <a:pt x="108" y="63"/>
                    </a:cubicBezTo>
                    <a:cubicBezTo>
                      <a:pt x="109" y="62"/>
                      <a:pt x="110" y="61"/>
                      <a:pt x="111" y="61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11" y="61"/>
                      <a:pt x="113" y="61"/>
                      <a:pt x="115" y="60"/>
                    </a:cubicBezTo>
                    <a:cubicBezTo>
                      <a:pt x="117" y="60"/>
                      <a:pt x="119" y="61"/>
                      <a:pt x="121" y="62"/>
                    </a:cubicBezTo>
                    <a:cubicBezTo>
                      <a:pt x="122" y="63"/>
                      <a:pt x="123" y="64"/>
                      <a:pt x="124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1"/>
                      <a:pt x="126" y="57"/>
                      <a:pt x="129" y="52"/>
                    </a:cubicBezTo>
                    <a:cubicBezTo>
                      <a:pt x="129" y="51"/>
                      <a:pt x="128" y="49"/>
                      <a:pt x="127" y="47"/>
                    </a:cubicBezTo>
                    <a:cubicBezTo>
                      <a:pt x="126" y="44"/>
                      <a:pt x="125" y="41"/>
                      <a:pt x="125" y="38"/>
                    </a:cubicBezTo>
                    <a:cubicBezTo>
                      <a:pt x="125" y="35"/>
                      <a:pt x="126" y="34"/>
                      <a:pt x="127" y="33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1" y="31"/>
                      <a:pt x="132" y="32"/>
                      <a:pt x="133" y="33"/>
                    </a:cubicBezTo>
                    <a:cubicBezTo>
                      <a:pt x="134" y="34"/>
                      <a:pt x="136" y="35"/>
                      <a:pt x="137" y="35"/>
                    </a:cubicBezTo>
                    <a:cubicBezTo>
                      <a:pt x="138" y="35"/>
                      <a:pt x="138" y="35"/>
                      <a:pt x="139" y="34"/>
                    </a:cubicBezTo>
                    <a:cubicBezTo>
                      <a:pt x="140" y="34"/>
                      <a:pt x="141" y="34"/>
                      <a:pt x="141" y="34"/>
                    </a:cubicBezTo>
                    <a:cubicBezTo>
                      <a:pt x="141" y="34"/>
                      <a:pt x="145" y="34"/>
                      <a:pt x="150" y="36"/>
                    </a:cubicBezTo>
                    <a:cubicBezTo>
                      <a:pt x="157" y="38"/>
                      <a:pt x="161" y="39"/>
                      <a:pt x="162" y="39"/>
                    </a:cubicBezTo>
                    <a:cubicBezTo>
                      <a:pt x="162" y="38"/>
                      <a:pt x="163" y="37"/>
                      <a:pt x="164" y="35"/>
                    </a:cubicBezTo>
                    <a:cubicBezTo>
                      <a:pt x="165" y="34"/>
                      <a:pt x="166" y="33"/>
                      <a:pt x="166" y="32"/>
                    </a:cubicBezTo>
                    <a:cubicBezTo>
                      <a:pt x="166" y="32"/>
                      <a:pt x="165" y="31"/>
                      <a:pt x="164" y="30"/>
                    </a:cubicBezTo>
                    <a:cubicBezTo>
                      <a:pt x="163" y="30"/>
                      <a:pt x="162" y="29"/>
                      <a:pt x="162" y="29"/>
                    </a:cubicBezTo>
                    <a:cubicBezTo>
                      <a:pt x="162" y="28"/>
                      <a:pt x="163" y="26"/>
                      <a:pt x="165" y="24"/>
                    </a:cubicBezTo>
                    <a:cubicBezTo>
                      <a:pt x="165" y="23"/>
                      <a:pt x="166" y="20"/>
                      <a:pt x="166" y="16"/>
                    </a:cubicBezTo>
                    <a:cubicBezTo>
                      <a:pt x="166" y="14"/>
                      <a:pt x="166" y="13"/>
                      <a:pt x="166" y="13"/>
                    </a:cubicBezTo>
                    <a:cubicBezTo>
                      <a:pt x="165" y="13"/>
                      <a:pt x="165" y="11"/>
                      <a:pt x="165" y="9"/>
                    </a:cubicBezTo>
                    <a:cubicBezTo>
                      <a:pt x="165" y="8"/>
                      <a:pt x="164" y="6"/>
                      <a:pt x="162" y="5"/>
                    </a:cubicBezTo>
                    <a:cubicBezTo>
                      <a:pt x="161" y="4"/>
                      <a:pt x="161" y="3"/>
                      <a:pt x="161" y="3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62" y="2"/>
                      <a:pt x="164" y="2"/>
                      <a:pt x="168" y="1"/>
                    </a:cubicBezTo>
                    <a:cubicBezTo>
                      <a:pt x="168" y="1"/>
                      <a:pt x="169" y="1"/>
                      <a:pt x="169" y="0"/>
                    </a:cubicBezTo>
                    <a:cubicBezTo>
                      <a:pt x="170" y="0"/>
                      <a:pt x="171" y="1"/>
                      <a:pt x="173" y="1"/>
                    </a:cubicBezTo>
                    <a:cubicBezTo>
                      <a:pt x="175" y="2"/>
                      <a:pt x="176" y="2"/>
                      <a:pt x="176" y="4"/>
                    </a:cubicBezTo>
                    <a:cubicBezTo>
                      <a:pt x="177" y="5"/>
                      <a:pt x="177" y="7"/>
                      <a:pt x="179" y="8"/>
                    </a:cubicBezTo>
                    <a:cubicBezTo>
                      <a:pt x="179" y="8"/>
                      <a:pt x="180" y="9"/>
                      <a:pt x="182" y="9"/>
                    </a:cubicBezTo>
                    <a:cubicBezTo>
                      <a:pt x="184" y="10"/>
                      <a:pt x="186" y="13"/>
                      <a:pt x="187" y="16"/>
                    </a:cubicBezTo>
                    <a:cubicBezTo>
                      <a:pt x="187" y="16"/>
                      <a:pt x="188" y="17"/>
                      <a:pt x="189" y="17"/>
                    </a:cubicBezTo>
                    <a:cubicBezTo>
                      <a:pt x="189" y="17"/>
                      <a:pt x="190" y="17"/>
                      <a:pt x="191" y="17"/>
                    </a:cubicBezTo>
                    <a:cubicBezTo>
                      <a:pt x="193" y="18"/>
                      <a:pt x="194" y="19"/>
                      <a:pt x="193" y="21"/>
                    </a:cubicBezTo>
                    <a:close/>
                    <a:moveTo>
                      <a:pt x="217" y="256"/>
                    </a:moveTo>
                    <a:cubicBezTo>
                      <a:pt x="217" y="256"/>
                      <a:pt x="217" y="257"/>
                      <a:pt x="217" y="257"/>
                    </a:cubicBezTo>
                    <a:cubicBezTo>
                      <a:pt x="217" y="257"/>
                      <a:pt x="217" y="257"/>
                      <a:pt x="217" y="257"/>
                    </a:cubicBezTo>
                    <a:cubicBezTo>
                      <a:pt x="217" y="256"/>
                      <a:pt x="217" y="256"/>
                      <a:pt x="217" y="256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" name="Freeform 28"/>
              <p:cNvSpPr>
                <a:spLocks noEditPoints="1"/>
              </p:cNvSpPr>
              <p:nvPr/>
            </p:nvSpPr>
            <p:spPr bwMode="auto">
              <a:xfrm>
                <a:off x="3630592" y="1233108"/>
                <a:ext cx="1446095" cy="1774695"/>
              </a:xfrm>
              <a:custGeom>
                <a:avLst/>
                <a:gdLst>
                  <a:gd name="T0" fmla="*/ 406 w 517"/>
                  <a:gd name="T1" fmla="*/ 16 h 726"/>
                  <a:gd name="T2" fmla="*/ 357 w 517"/>
                  <a:gd name="T3" fmla="*/ 52 h 726"/>
                  <a:gd name="T4" fmla="*/ 378 w 517"/>
                  <a:gd name="T5" fmla="*/ 16 h 726"/>
                  <a:gd name="T6" fmla="*/ 301 w 517"/>
                  <a:gd name="T7" fmla="*/ 82 h 726"/>
                  <a:gd name="T8" fmla="*/ 308 w 517"/>
                  <a:gd name="T9" fmla="*/ 91 h 726"/>
                  <a:gd name="T10" fmla="*/ 291 w 517"/>
                  <a:gd name="T11" fmla="*/ 96 h 726"/>
                  <a:gd name="T12" fmla="*/ 376 w 517"/>
                  <a:gd name="T13" fmla="*/ 50 h 726"/>
                  <a:gd name="T14" fmla="*/ 274 w 517"/>
                  <a:gd name="T15" fmla="*/ 138 h 726"/>
                  <a:gd name="T16" fmla="*/ 247 w 517"/>
                  <a:gd name="T17" fmla="*/ 137 h 726"/>
                  <a:gd name="T18" fmla="*/ 252 w 517"/>
                  <a:gd name="T19" fmla="*/ 173 h 726"/>
                  <a:gd name="T20" fmla="*/ 225 w 517"/>
                  <a:gd name="T21" fmla="*/ 158 h 726"/>
                  <a:gd name="T22" fmla="*/ 223 w 517"/>
                  <a:gd name="T23" fmla="*/ 162 h 726"/>
                  <a:gd name="T24" fmla="*/ 222 w 517"/>
                  <a:gd name="T25" fmla="*/ 182 h 726"/>
                  <a:gd name="T26" fmla="*/ 191 w 517"/>
                  <a:gd name="T27" fmla="*/ 203 h 726"/>
                  <a:gd name="T28" fmla="*/ 253 w 517"/>
                  <a:gd name="T29" fmla="*/ 174 h 726"/>
                  <a:gd name="T30" fmla="*/ 193 w 517"/>
                  <a:gd name="T31" fmla="*/ 310 h 726"/>
                  <a:gd name="T32" fmla="*/ 160 w 517"/>
                  <a:gd name="T33" fmla="*/ 385 h 726"/>
                  <a:gd name="T34" fmla="*/ 109 w 517"/>
                  <a:gd name="T35" fmla="*/ 439 h 726"/>
                  <a:gd name="T36" fmla="*/ 93 w 517"/>
                  <a:gd name="T37" fmla="*/ 457 h 726"/>
                  <a:gd name="T38" fmla="*/ 41 w 517"/>
                  <a:gd name="T39" fmla="*/ 500 h 726"/>
                  <a:gd name="T40" fmla="*/ 17 w 517"/>
                  <a:gd name="T41" fmla="*/ 527 h 726"/>
                  <a:gd name="T42" fmla="*/ 10 w 517"/>
                  <a:gd name="T43" fmla="*/ 576 h 726"/>
                  <a:gd name="T44" fmla="*/ 21 w 517"/>
                  <a:gd name="T45" fmla="*/ 599 h 726"/>
                  <a:gd name="T46" fmla="*/ 15 w 517"/>
                  <a:gd name="T47" fmla="*/ 624 h 726"/>
                  <a:gd name="T48" fmla="*/ 30 w 517"/>
                  <a:gd name="T49" fmla="*/ 662 h 726"/>
                  <a:gd name="T50" fmla="*/ 9 w 517"/>
                  <a:gd name="T51" fmla="*/ 640 h 726"/>
                  <a:gd name="T52" fmla="*/ 186 w 517"/>
                  <a:gd name="T53" fmla="*/ 357 h 726"/>
                  <a:gd name="T54" fmla="*/ 191 w 517"/>
                  <a:gd name="T55" fmla="*/ 308 h 726"/>
                  <a:gd name="T56" fmla="*/ 202 w 517"/>
                  <a:gd name="T57" fmla="*/ 287 h 726"/>
                  <a:gd name="T58" fmla="*/ 216 w 517"/>
                  <a:gd name="T59" fmla="*/ 254 h 726"/>
                  <a:gd name="T60" fmla="*/ 246 w 517"/>
                  <a:gd name="T61" fmla="*/ 235 h 726"/>
                  <a:gd name="T62" fmla="*/ 245 w 517"/>
                  <a:gd name="T63" fmla="*/ 202 h 726"/>
                  <a:gd name="T64" fmla="*/ 266 w 517"/>
                  <a:gd name="T65" fmla="*/ 182 h 726"/>
                  <a:gd name="T66" fmla="*/ 276 w 517"/>
                  <a:gd name="T67" fmla="*/ 151 h 726"/>
                  <a:gd name="T68" fmla="*/ 300 w 517"/>
                  <a:gd name="T69" fmla="*/ 104 h 726"/>
                  <a:gd name="T70" fmla="*/ 335 w 517"/>
                  <a:gd name="T71" fmla="*/ 91 h 726"/>
                  <a:gd name="T72" fmla="*/ 355 w 517"/>
                  <a:gd name="T73" fmla="*/ 68 h 726"/>
                  <a:gd name="T74" fmla="*/ 394 w 517"/>
                  <a:gd name="T75" fmla="*/ 20 h 726"/>
                  <a:gd name="T76" fmla="*/ 425 w 517"/>
                  <a:gd name="T77" fmla="*/ 29 h 726"/>
                  <a:gd name="T78" fmla="*/ 451 w 517"/>
                  <a:gd name="T79" fmla="*/ 19 h 726"/>
                  <a:gd name="T80" fmla="*/ 499 w 517"/>
                  <a:gd name="T81" fmla="*/ 40 h 726"/>
                  <a:gd name="T82" fmla="*/ 495 w 517"/>
                  <a:gd name="T83" fmla="*/ 95 h 726"/>
                  <a:gd name="T84" fmla="*/ 422 w 517"/>
                  <a:gd name="T85" fmla="*/ 133 h 726"/>
                  <a:gd name="T86" fmla="*/ 326 w 517"/>
                  <a:gd name="T87" fmla="*/ 174 h 726"/>
                  <a:gd name="T88" fmla="*/ 223 w 517"/>
                  <a:gd name="T89" fmla="*/ 413 h 726"/>
                  <a:gd name="T90" fmla="*/ 179 w 517"/>
                  <a:gd name="T91" fmla="*/ 674 h 726"/>
                  <a:gd name="T92" fmla="*/ 147 w 517"/>
                  <a:gd name="T93" fmla="*/ 660 h 726"/>
                  <a:gd name="T94" fmla="*/ 62 w 517"/>
                  <a:gd name="T95" fmla="*/ 725 h 726"/>
                  <a:gd name="T96" fmla="*/ 26 w 517"/>
                  <a:gd name="T97" fmla="*/ 670 h 726"/>
                  <a:gd name="T98" fmla="*/ 20 w 517"/>
                  <a:gd name="T99" fmla="*/ 658 h 726"/>
                  <a:gd name="T100" fmla="*/ 26 w 517"/>
                  <a:gd name="T101" fmla="*/ 628 h 726"/>
                  <a:gd name="T102" fmla="*/ 24 w 517"/>
                  <a:gd name="T103" fmla="*/ 622 h 726"/>
                  <a:gd name="T104" fmla="*/ 8 w 517"/>
                  <a:gd name="T105" fmla="*/ 580 h 726"/>
                  <a:gd name="T106" fmla="*/ 61 w 517"/>
                  <a:gd name="T107" fmla="*/ 568 h 726"/>
                  <a:gd name="T108" fmla="*/ 14 w 517"/>
                  <a:gd name="T109" fmla="*/ 565 h 726"/>
                  <a:gd name="T110" fmla="*/ 12 w 517"/>
                  <a:gd name="T111" fmla="*/ 538 h 726"/>
                  <a:gd name="T112" fmla="*/ 26 w 517"/>
                  <a:gd name="T113" fmla="*/ 510 h 726"/>
                  <a:gd name="T114" fmla="*/ 60 w 517"/>
                  <a:gd name="T115" fmla="*/ 504 h 726"/>
                  <a:gd name="T116" fmla="*/ 62 w 517"/>
                  <a:gd name="T117" fmla="*/ 483 h 726"/>
                  <a:gd name="T118" fmla="*/ 101 w 517"/>
                  <a:gd name="T119" fmla="*/ 465 h 726"/>
                  <a:gd name="T120" fmla="*/ 152 w 517"/>
                  <a:gd name="T121" fmla="*/ 442 h 726"/>
                  <a:gd name="T122" fmla="*/ 135 w 517"/>
                  <a:gd name="T123" fmla="*/ 420 h 726"/>
                  <a:gd name="T124" fmla="*/ 168 w 517"/>
                  <a:gd name="T125" fmla="*/ 387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7" h="726">
                    <a:moveTo>
                      <a:pt x="173" y="329"/>
                    </a:moveTo>
                    <a:cubicBezTo>
                      <a:pt x="172" y="331"/>
                      <a:pt x="171" y="331"/>
                      <a:pt x="171" y="332"/>
                    </a:cubicBezTo>
                    <a:cubicBezTo>
                      <a:pt x="171" y="333"/>
                      <a:pt x="172" y="333"/>
                      <a:pt x="173" y="333"/>
                    </a:cubicBezTo>
                    <a:cubicBezTo>
                      <a:pt x="174" y="333"/>
                      <a:pt x="174" y="333"/>
                      <a:pt x="175" y="332"/>
                    </a:cubicBezTo>
                    <a:cubicBezTo>
                      <a:pt x="175" y="332"/>
                      <a:pt x="176" y="332"/>
                      <a:pt x="176" y="331"/>
                    </a:cubicBezTo>
                    <a:cubicBezTo>
                      <a:pt x="176" y="331"/>
                      <a:pt x="175" y="330"/>
                      <a:pt x="174" y="330"/>
                    </a:cubicBezTo>
                    <a:cubicBezTo>
                      <a:pt x="173" y="329"/>
                      <a:pt x="173" y="329"/>
                      <a:pt x="173" y="329"/>
                    </a:cubicBezTo>
                    <a:close/>
                    <a:moveTo>
                      <a:pt x="179" y="358"/>
                    </a:moveTo>
                    <a:cubicBezTo>
                      <a:pt x="179" y="357"/>
                      <a:pt x="179" y="357"/>
                      <a:pt x="180" y="356"/>
                    </a:cubicBezTo>
                    <a:cubicBezTo>
                      <a:pt x="180" y="356"/>
                      <a:pt x="181" y="356"/>
                      <a:pt x="181" y="357"/>
                    </a:cubicBezTo>
                    <a:cubicBezTo>
                      <a:pt x="182" y="357"/>
                      <a:pt x="182" y="357"/>
                      <a:pt x="182" y="357"/>
                    </a:cubicBezTo>
                    <a:cubicBezTo>
                      <a:pt x="182" y="357"/>
                      <a:pt x="182" y="358"/>
                      <a:pt x="182" y="358"/>
                    </a:cubicBezTo>
                    <a:cubicBezTo>
                      <a:pt x="183" y="358"/>
                      <a:pt x="183" y="358"/>
                      <a:pt x="183" y="358"/>
                    </a:cubicBezTo>
                    <a:cubicBezTo>
                      <a:pt x="183" y="359"/>
                      <a:pt x="182" y="360"/>
                      <a:pt x="182" y="360"/>
                    </a:cubicBezTo>
                    <a:cubicBezTo>
                      <a:pt x="181" y="361"/>
                      <a:pt x="181" y="362"/>
                      <a:pt x="180" y="362"/>
                    </a:cubicBezTo>
                    <a:cubicBezTo>
                      <a:pt x="180" y="362"/>
                      <a:pt x="180" y="362"/>
                      <a:pt x="180" y="362"/>
                    </a:cubicBezTo>
                    <a:cubicBezTo>
                      <a:pt x="180" y="362"/>
                      <a:pt x="179" y="361"/>
                      <a:pt x="179" y="361"/>
                    </a:cubicBezTo>
                    <a:cubicBezTo>
                      <a:pt x="178" y="361"/>
                      <a:pt x="177" y="360"/>
                      <a:pt x="177" y="360"/>
                    </a:cubicBezTo>
                    <a:cubicBezTo>
                      <a:pt x="177" y="360"/>
                      <a:pt x="178" y="360"/>
                      <a:pt x="178" y="359"/>
                    </a:cubicBezTo>
                    <a:cubicBezTo>
                      <a:pt x="179" y="358"/>
                      <a:pt x="179" y="358"/>
                      <a:pt x="179" y="358"/>
                    </a:cubicBezTo>
                    <a:close/>
                    <a:moveTo>
                      <a:pt x="170" y="361"/>
                    </a:moveTo>
                    <a:cubicBezTo>
                      <a:pt x="169" y="362"/>
                      <a:pt x="169" y="362"/>
                      <a:pt x="169" y="363"/>
                    </a:cubicBezTo>
                    <a:cubicBezTo>
                      <a:pt x="168" y="363"/>
                      <a:pt x="168" y="363"/>
                      <a:pt x="168" y="363"/>
                    </a:cubicBezTo>
                    <a:cubicBezTo>
                      <a:pt x="168" y="363"/>
                      <a:pt x="168" y="362"/>
                      <a:pt x="167" y="362"/>
                    </a:cubicBezTo>
                    <a:cubicBezTo>
                      <a:pt x="167" y="362"/>
                      <a:pt x="167" y="362"/>
                      <a:pt x="167" y="362"/>
                    </a:cubicBezTo>
                    <a:cubicBezTo>
                      <a:pt x="167" y="361"/>
                      <a:pt x="167" y="361"/>
                      <a:pt x="168" y="360"/>
                    </a:cubicBezTo>
                    <a:cubicBezTo>
                      <a:pt x="168" y="360"/>
                      <a:pt x="169" y="360"/>
                      <a:pt x="169" y="360"/>
                    </a:cubicBezTo>
                    <a:cubicBezTo>
                      <a:pt x="171" y="360"/>
                      <a:pt x="171" y="360"/>
                      <a:pt x="171" y="360"/>
                    </a:cubicBezTo>
                    <a:cubicBezTo>
                      <a:pt x="171" y="360"/>
                      <a:pt x="171" y="360"/>
                      <a:pt x="171" y="360"/>
                    </a:cubicBezTo>
                    <a:cubicBezTo>
                      <a:pt x="170" y="361"/>
                      <a:pt x="170" y="361"/>
                      <a:pt x="170" y="361"/>
                    </a:cubicBezTo>
                    <a:close/>
                    <a:moveTo>
                      <a:pt x="173" y="360"/>
                    </a:moveTo>
                    <a:cubicBezTo>
                      <a:pt x="174" y="360"/>
                      <a:pt x="174" y="359"/>
                      <a:pt x="175" y="359"/>
                    </a:cubicBezTo>
                    <a:cubicBezTo>
                      <a:pt x="175" y="359"/>
                      <a:pt x="176" y="359"/>
                      <a:pt x="176" y="360"/>
                    </a:cubicBezTo>
                    <a:cubicBezTo>
                      <a:pt x="176" y="360"/>
                      <a:pt x="176" y="360"/>
                      <a:pt x="177" y="361"/>
                    </a:cubicBezTo>
                    <a:cubicBezTo>
                      <a:pt x="177" y="361"/>
                      <a:pt x="177" y="361"/>
                      <a:pt x="177" y="361"/>
                    </a:cubicBezTo>
                    <a:cubicBezTo>
                      <a:pt x="176" y="362"/>
                      <a:pt x="175" y="362"/>
                      <a:pt x="174" y="363"/>
                    </a:cubicBezTo>
                    <a:cubicBezTo>
                      <a:pt x="173" y="363"/>
                      <a:pt x="172" y="364"/>
                      <a:pt x="172" y="364"/>
                    </a:cubicBezTo>
                    <a:cubicBezTo>
                      <a:pt x="171" y="363"/>
                      <a:pt x="171" y="363"/>
                      <a:pt x="171" y="363"/>
                    </a:cubicBezTo>
                    <a:cubicBezTo>
                      <a:pt x="171" y="363"/>
                      <a:pt x="172" y="362"/>
                      <a:pt x="172" y="361"/>
                    </a:cubicBezTo>
                    <a:cubicBezTo>
                      <a:pt x="172" y="361"/>
                      <a:pt x="173" y="361"/>
                      <a:pt x="173" y="360"/>
                    </a:cubicBezTo>
                    <a:close/>
                    <a:moveTo>
                      <a:pt x="175" y="359"/>
                    </a:move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5" y="359"/>
                      <a:pt x="175" y="359"/>
                      <a:pt x="175" y="359"/>
                    </a:cubicBezTo>
                    <a:close/>
                    <a:moveTo>
                      <a:pt x="402" y="6"/>
                    </a:moveTo>
                    <a:cubicBezTo>
                      <a:pt x="402" y="6"/>
                      <a:pt x="403" y="6"/>
                      <a:pt x="403" y="5"/>
                    </a:cubicBezTo>
                    <a:cubicBezTo>
                      <a:pt x="404" y="5"/>
                      <a:pt x="404" y="5"/>
                      <a:pt x="405" y="5"/>
                    </a:cubicBezTo>
                    <a:cubicBezTo>
                      <a:pt x="405" y="5"/>
                      <a:pt x="405" y="5"/>
                      <a:pt x="405" y="6"/>
                    </a:cubicBezTo>
                    <a:cubicBezTo>
                      <a:pt x="406" y="7"/>
                      <a:pt x="407" y="7"/>
                      <a:pt x="407" y="7"/>
                    </a:cubicBezTo>
                    <a:cubicBezTo>
                      <a:pt x="408" y="7"/>
                      <a:pt x="408" y="8"/>
                      <a:pt x="409" y="8"/>
                    </a:cubicBezTo>
                    <a:cubicBezTo>
                      <a:pt x="410" y="8"/>
                      <a:pt x="410" y="9"/>
                      <a:pt x="410" y="9"/>
                    </a:cubicBezTo>
                    <a:cubicBezTo>
                      <a:pt x="408" y="11"/>
                      <a:pt x="408" y="11"/>
                      <a:pt x="408" y="11"/>
                    </a:cubicBezTo>
                    <a:cubicBezTo>
                      <a:pt x="409" y="11"/>
                      <a:pt x="409" y="11"/>
                      <a:pt x="410" y="11"/>
                    </a:cubicBezTo>
                    <a:cubicBezTo>
                      <a:pt x="411" y="11"/>
                      <a:pt x="411" y="11"/>
                      <a:pt x="411" y="11"/>
                    </a:cubicBezTo>
                    <a:cubicBezTo>
                      <a:pt x="411" y="12"/>
                      <a:pt x="410" y="13"/>
                      <a:pt x="411" y="14"/>
                    </a:cubicBezTo>
                    <a:cubicBezTo>
                      <a:pt x="411" y="15"/>
                      <a:pt x="410" y="16"/>
                      <a:pt x="409" y="16"/>
                    </a:cubicBezTo>
                    <a:cubicBezTo>
                      <a:pt x="408" y="16"/>
                      <a:pt x="407" y="16"/>
                      <a:pt x="406" y="16"/>
                    </a:cubicBezTo>
                    <a:cubicBezTo>
                      <a:pt x="406" y="17"/>
                      <a:pt x="406" y="18"/>
                      <a:pt x="405" y="18"/>
                    </a:cubicBezTo>
                    <a:cubicBezTo>
                      <a:pt x="405" y="18"/>
                      <a:pt x="405" y="18"/>
                      <a:pt x="405" y="18"/>
                    </a:cubicBezTo>
                    <a:cubicBezTo>
                      <a:pt x="405" y="18"/>
                      <a:pt x="404" y="18"/>
                      <a:pt x="404" y="18"/>
                    </a:cubicBezTo>
                    <a:cubicBezTo>
                      <a:pt x="404" y="18"/>
                      <a:pt x="403" y="18"/>
                      <a:pt x="403" y="17"/>
                    </a:cubicBezTo>
                    <a:cubicBezTo>
                      <a:pt x="402" y="17"/>
                      <a:pt x="402" y="16"/>
                      <a:pt x="402" y="16"/>
                    </a:cubicBezTo>
                    <a:cubicBezTo>
                      <a:pt x="402" y="16"/>
                      <a:pt x="402" y="15"/>
                      <a:pt x="404" y="14"/>
                    </a:cubicBezTo>
                    <a:cubicBezTo>
                      <a:pt x="401" y="14"/>
                      <a:pt x="400" y="14"/>
                      <a:pt x="400" y="14"/>
                    </a:cubicBezTo>
                    <a:cubicBezTo>
                      <a:pt x="399" y="14"/>
                      <a:pt x="398" y="13"/>
                      <a:pt x="398" y="12"/>
                    </a:cubicBezTo>
                    <a:cubicBezTo>
                      <a:pt x="398" y="11"/>
                      <a:pt x="399" y="11"/>
                      <a:pt x="400" y="10"/>
                    </a:cubicBezTo>
                    <a:cubicBezTo>
                      <a:pt x="401" y="9"/>
                      <a:pt x="401" y="9"/>
                      <a:pt x="402" y="9"/>
                    </a:cubicBezTo>
                    <a:cubicBezTo>
                      <a:pt x="402" y="9"/>
                      <a:pt x="403" y="9"/>
                      <a:pt x="405" y="10"/>
                    </a:cubicBezTo>
                    <a:cubicBezTo>
                      <a:pt x="405" y="11"/>
                      <a:pt x="405" y="11"/>
                      <a:pt x="405" y="12"/>
                    </a:cubicBezTo>
                    <a:cubicBezTo>
                      <a:pt x="405" y="11"/>
                      <a:pt x="405" y="11"/>
                      <a:pt x="405" y="10"/>
                    </a:cubicBezTo>
                    <a:cubicBezTo>
                      <a:pt x="405" y="11"/>
                      <a:pt x="405" y="11"/>
                      <a:pt x="406" y="11"/>
                    </a:cubicBezTo>
                    <a:cubicBezTo>
                      <a:pt x="405" y="11"/>
                      <a:pt x="405" y="11"/>
                      <a:pt x="405" y="10"/>
                    </a:cubicBezTo>
                    <a:cubicBezTo>
                      <a:pt x="404" y="10"/>
                      <a:pt x="404" y="9"/>
                      <a:pt x="404" y="8"/>
                    </a:cubicBezTo>
                    <a:cubicBezTo>
                      <a:pt x="403" y="7"/>
                      <a:pt x="402" y="7"/>
                      <a:pt x="402" y="6"/>
                    </a:cubicBezTo>
                    <a:cubicBezTo>
                      <a:pt x="402" y="6"/>
                      <a:pt x="402" y="6"/>
                      <a:pt x="402" y="6"/>
                    </a:cubicBezTo>
                    <a:close/>
                    <a:moveTo>
                      <a:pt x="415" y="13"/>
                    </a:moveTo>
                    <a:cubicBezTo>
                      <a:pt x="414" y="14"/>
                      <a:pt x="414" y="14"/>
                      <a:pt x="413" y="14"/>
                    </a:cubicBezTo>
                    <a:cubicBezTo>
                      <a:pt x="412" y="14"/>
                      <a:pt x="412" y="14"/>
                      <a:pt x="412" y="14"/>
                    </a:cubicBezTo>
                    <a:cubicBezTo>
                      <a:pt x="412" y="13"/>
                      <a:pt x="412" y="13"/>
                      <a:pt x="412" y="12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4" y="12"/>
                      <a:pt x="414" y="12"/>
                      <a:pt x="415" y="13"/>
                    </a:cubicBezTo>
                    <a:close/>
                    <a:moveTo>
                      <a:pt x="404" y="20"/>
                    </a:moveTo>
                    <a:cubicBezTo>
                      <a:pt x="404" y="21"/>
                      <a:pt x="403" y="21"/>
                      <a:pt x="403" y="22"/>
                    </a:cubicBezTo>
                    <a:cubicBezTo>
                      <a:pt x="403" y="22"/>
                      <a:pt x="403" y="22"/>
                      <a:pt x="402" y="22"/>
                    </a:cubicBezTo>
                    <a:cubicBezTo>
                      <a:pt x="402" y="22"/>
                      <a:pt x="402" y="22"/>
                      <a:pt x="401" y="22"/>
                    </a:cubicBezTo>
                    <a:cubicBezTo>
                      <a:pt x="401" y="21"/>
                      <a:pt x="401" y="20"/>
                      <a:pt x="401" y="20"/>
                    </a:cubicBezTo>
                    <a:cubicBezTo>
                      <a:pt x="401" y="19"/>
                      <a:pt x="401" y="18"/>
                      <a:pt x="401" y="18"/>
                    </a:cubicBezTo>
                    <a:cubicBezTo>
                      <a:pt x="401" y="18"/>
                      <a:pt x="402" y="19"/>
                      <a:pt x="403" y="19"/>
                    </a:cubicBezTo>
                    <a:cubicBezTo>
                      <a:pt x="403" y="19"/>
                      <a:pt x="403" y="19"/>
                      <a:pt x="403" y="19"/>
                    </a:cubicBezTo>
                    <a:cubicBezTo>
                      <a:pt x="403" y="19"/>
                      <a:pt x="404" y="20"/>
                      <a:pt x="404" y="20"/>
                    </a:cubicBezTo>
                    <a:close/>
                    <a:moveTo>
                      <a:pt x="498" y="54"/>
                    </a:moveTo>
                    <a:cubicBezTo>
                      <a:pt x="499" y="55"/>
                      <a:pt x="499" y="55"/>
                      <a:pt x="499" y="56"/>
                    </a:cubicBezTo>
                    <a:cubicBezTo>
                      <a:pt x="500" y="57"/>
                      <a:pt x="500" y="57"/>
                      <a:pt x="500" y="58"/>
                    </a:cubicBezTo>
                    <a:cubicBezTo>
                      <a:pt x="500" y="59"/>
                      <a:pt x="499" y="60"/>
                      <a:pt x="498" y="60"/>
                    </a:cubicBezTo>
                    <a:cubicBezTo>
                      <a:pt x="497" y="60"/>
                      <a:pt x="497" y="60"/>
                      <a:pt x="496" y="60"/>
                    </a:cubicBezTo>
                    <a:cubicBezTo>
                      <a:pt x="496" y="60"/>
                      <a:pt x="495" y="60"/>
                      <a:pt x="495" y="60"/>
                    </a:cubicBezTo>
                    <a:cubicBezTo>
                      <a:pt x="494" y="59"/>
                      <a:pt x="494" y="58"/>
                      <a:pt x="494" y="58"/>
                    </a:cubicBezTo>
                    <a:cubicBezTo>
                      <a:pt x="494" y="57"/>
                      <a:pt x="494" y="56"/>
                      <a:pt x="494" y="56"/>
                    </a:cubicBezTo>
                    <a:cubicBezTo>
                      <a:pt x="493" y="55"/>
                      <a:pt x="493" y="54"/>
                      <a:pt x="493" y="54"/>
                    </a:cubicBezTo>
                    <a:cubicBezTo>
                      <a:pt x="493" y="53"/>
                      <a:pt x="494" y="53"/>
                      <a:pt x="495" y="52"/>
                    </a:cubicBezTo>
                    <a:cubicBezTo>
                      <a:pt x="497" y="53"/>
                      <a:pt x="498" y="54"/>
                      <a:pt x="498" y="54"/>
                    </a:cubicBezTo>
                    <a:close/>
                    <a:moveTo>
                      <a:pt x="366" y="36"/>
                    </a:moveTo>
                    <a:cubicBezTo>
                      <a:pt x="366" y="36"/>
                      <a:pt x="366" y="36"/>
                      <a:pt x="366" y="36"/>
                    </a:cubicBezTo>
                    <a:cubicBezTo>
                      <a:pt x="366" y="35"/>
                      <a:pt x="366" y="35"/>
                      <a:pt x="366" y="34"/>
                    </a:cubicBezTo>
                    <a:cubicBezTo>
                      <a:pt x="366" y="33"/>
                      <a:pt x="367" y="33"/>
                      <a:pt x="367" y="33"/>
                    </a:cubicBezTo>
                    <a:cubicBezTo>
                      <a:pt x="367" y="33"/>
                      <a:pt x="368" y="33"/>
                      <a:pt x="369" y="33"/>
                    </a:cubicBezTo>
                    <a:cubicBezTo>
                      <a:pt x="369" y="33"/>
                      <a:pt x="369" y="34"/>
                      <a:pt x="369" y="34"/>
                    </a:cubicBezTo>
                    <a:cubicBezTo>
                      <a:pt x="369" y="35"/>
                      <a:pt x="368" y="38"/>
                      <a:pt x="366" y="42"/>
                    </a:cubicBezTo>
                    <a:cubicBezTo>
                      <a:pt x="365" y="44"/>
                      <a:pt x="364" y="45"/>
                      <a:pt x="364" y="46"/>
                    </a:cubicBezTo>
                    <a:cubicBezTo>
                      <a:pt x="362" y="48"/>
                      <a:pt x="361" y="50"/>
                      <a:pt x="361" y="50"/>
                    </a:cubicBezTo>
                    <a:cubicBezTo>
                      <a:pt x="360" y="49"/>
                      <a:pt x="359" y="49"/>
                      <a:pt x="358" y="49"/>
                    </a:cubicBezTo>
                    <a:cubicBezTo>
                      <a:pt x="357" y="49"/>
                      <a:pt x="357" y="49"/>
                      <a:pt x="357" y="50"/>
                    </a:cubicBezTo>
                    <a:cubicBezTo>
                      <a:pt x="357" y="51"/>
                      <a:pt x="357" y="52"/>
                      <a:pt x="357" y="52"/>
                    </a:cubicBezTo>
                    <a:cubicBezTo>
                      <a:pt x="357" y="52"/>
                      <a:pt x="356" y="52"/>
                      <a:pt x="356" y="52"/>
                    </a:cubicBezTo>
                    <a:cubicBezTo>
                      <a:pt x="355" y="52"/>
                      <a:pt x="355" y="52"/>
                      <a:pt x="355" y="52"/>
                    </a:cubicBezTo>
                    <a:cubicBezTo>
                      <a:pt x="355" y="52"/>
                      <a:pt x="354" y="52"/>
                      <a:pt x="354" y="52"/>
                    </a:cubicBezTo>
                    <a:cubicBezTo>
                      <a:pt x="353" y="53"/>
                      <a:pt x="352" y="53"/>
                      <a:pt x="352" y="54"/>
                    </a:cubicBezTo>
                    <a:cubicBezTo>
                      <a:pt x="352" y="53"/>
                      <a:pt x="352" y="53"/>
                      <a:pt x="351" y="53"/>
                    </a:cubicBezTo>
                    <a:cubicBezTo>
                      <a:pt x="351" y="53"/>
                      <a:pt x="351" y="53"/>
                      <a:pt x="351" y="52"/>
                    </a:cubicBezTo>
                    <a:cubicBezTo>
                      <a:pt x="351" y="52"/>
                      <a:pt x="351" y="51"/>
                      <a:pt x="351" y="51"/>
                    </a:cubicBezTo>
                    <a:cubicBezTo>
                      <a:pt x="351" y="50"/>
                      <a:pt x="350" y="48"/>
                      <a:pt x="350" y="48"/>
                    </a:cubicBezTo>
                    <a:cubicBezTo>
                      <a:pt x="349" y="48"/>
                      <a:pt x="349" y="48"/>
                      <a:pt x="349" y="48"/>
                    </a:cubicBezTo>
                    <a:cubicBezTo>
                      <a:pt x="348" y="49"/>
                      <a:pt x="347" y="49"/>
                      <a:pt x="347" y="49"/>
                    </a:cubicBezTo>
                    <a:cubicBezTo>
                      <a:pt x="346" y="49"/>
                      <a:pt x="346" y="49"/>
                      <a:pt x="346" y="48"/>
                    </a:cubicBezTo>
                    <a:cubicBezTo>
                      <a:pt x="346" y="47"/>
                      <a:pt x="346" y="47"/>
                      <a:pt x="347" y="46"/>
                    </a:cubicBezTo>
                    <a:cubicBezTo>
                      <a:pt x="347" y="45"/>
                      <a:pt x="348" y="45"/>
                      <a:pt x="348" y="44"/>
                    </a:cubicBezTo>
                    <a:cubicBezTo>
                      <a:pt x="349" y="45"/>
                      <a:pt x="349" y="45"/>
                      <a:pt x="349" y="45"/>
                    </a:cubicBezTo>
                    <a:cubicBezTo>
                      <a:pt x="350" y="45"/>
                      <a:pt x="350" y="44"/>
                      <a:pt x="350" y="44"/>
                    </a:cubicBezTo>
                    <a:cubicBezTo>
                      <a:pt x="350" y="43"/>
                      <a:pt x="350" y="43"/>
                      <a:pt x="351" y="43"/>
                    </a:cubicBezTo>
                    <a:cubicBezTo>
                      <a:pt x="351" y="43"/>
                      <a:pt x="352" y="43"/>
                      <a:pt x="353" y="43"/>
                    </a:cubicBezTo>
                    <a:cubicBezTo>
                      <a:pt x="353" y="43"/>
                      <a:pt x="353" y="42"/>
                      <a:pt x="353" y="41"/>
                    </a:cubicBezTo>
                    <a:cubicBezTo>
                      <a:pt x="353" y="41"/>
                      <a:pt x="353" y="41"/>
                      <a:pt x="354" y="41"/>
                    </a:cubicBezTo>
                    <a:cubicBezTo>
                      <a:pt x="354" y="41"/>
                      <a:pt x="355" y="41"/>
                      <a:pt x="355" y="41"/>
                    </a:cubicBezTo>
                    <a:cubicBezTo>
                      <a:pt x="355" y="41"/>
                      <a:pt x="355" y="42"/>
                      <a:pt x="355" y="43"/>
                    </a:cubicBezTo>
                    <a:cubicBezTo>
                      <a:pt x="355" y="43"/>
                      <a:pt x="355" y="44"/>
                      <a:pt x="355" y="44"/>
                    </a:cubicBezTo>
                    <a:cubicBezTo>
                      <a:pt x="355" y="45"/>
                      <a:pt x="355" y="45"/>
                      <a:pt x="356" y="45"/>
                    </a:cubicBezTo>
                    <a:cubicBezTo>
                      <a:pt x="357" y="45"/>
                      <a:pt x="357" y="45"/>
                      <a:pt x="358" y="44"/>
                    </a:cubicBezTo>
                    <a:cubicBezTo>
                      <a:pt x="358" y="44"/>
                      <a:pt x="358" y="44"/>
                      <a:pt x="358" y="43"/>
                    </a:cubicBezTo>
                    <a:cubicBezTo>
                      <a:pt x="358" y="43"/>
                      <a:pt x="358" y="43"/>
                      <a:pt x="358" y="42"/>
                    </a:cubicBezTo>
                    <a:cubicBezTo>
                      <a:pt x="357" y="42"/>
                      <a:pt x="357" y="41"/>
                      <a:pt x="357" y="41"/>
                    </a:cubicBezTo>
                    <a:cubicBezTo>
                      <a:pt x="357" y="39"/>
                      <a:pt x="358" y="38"/>
                      <a:pt x="358" y="38"/>
                    </a:cubicBezTo>
                    <a:cubicBezTo>
                      <a:pt x="359" y="38"/>
                      <a:pt x="359" y="39"/>
                      <a:pt x="360" y="40"/>
                    </a:cubicBezTo>
                    <a:cubicBezTo>
                      <a:pt x="361" y="41"/>
                      <a:pt x="362" y="42"/>
                      <a:pt x="362" y="42"/>
                    </a:cubicBezTo>
                    <a:cubicBezTo>
                      <a:pt x="362" y="41"/>
                      <a:pt x="363" y="40"/>
                      <a:pt x="364" y="39"/>
                    </a:cubicBezTo>
                    <a:cubicBezTo>
                      <a:pt x="364" y="39"/>
                      <a:pt x="365" y="38"/>
                      <a:pt x="365" y="38"/>
                    </a:cubicBezTo>
                    <a:cubicBezTo>
                      <a:pt x="365" y="38"/>
                      <a:pt x="364" y="37"/>
                      <a:pt x="363" y="36"/>
                    </a:cubicBezTo>
                    <a:cubicBezTo>
                      <a:pt x="363" y="35"/>
                      <a:pt x="363" y="35"/>
                      <a:pt x="363" y="35"/>
                    </a:cubicBezTo>
                    <a:cubicBezTo>
                      <a:pt x="364" y="35"/>
                      <a:pt x="365" y="35"/>
                      <a:pt x="366" y="36"/>
                    </a:cubicBezTo>
                    <a:close/>
                    <a:moveTo>
                      <a:pt x="390" y="14"/>
                    </a:moveTo>
                    <a:cubicBezTo>
                      <a:pt x="390" y="15"/>
                      <a:pt x="390" y="16"/>
                      <a:pt x="390" y="17"/>
                    </a:cubicBezTo>
                    <a:cubicBezTo>
                      <a:pt x="390" y="17"/>
                      <a:pt x="390" y="17"/>
                      <a:pt x="390" y="17"/>
                    </a:cubicBezTo>
                    <a:cubicBezTo>
                      <a:pt x="390" y="17"/>
                      <a:pt x="389" y="16"/>
                      <a:pt x="389" y="16"/>
                    </a:cubicBezTo>
                    <a:cubicBezTo>
                      <a:pt x="388" y="15"/>
                      <a:pt x="388" y="14"/>
                      <a:pt x="388" y="14"/>
                    </a:cubicBezTo>
                    <a:cubicBezTo>
                      <a:pt x="388" y="14"/>
                      <a:pt x="389" y="14"/>
                      <a:pt x="390" y="14"/>
                    </a:cubicBezTo>
                    <a:close/>
                    <a:moveTo>
                      <a:pt x="381" y="22"/>
                    </a:moveTo>
                    <a:cubicBezTo>
                      <a:pt x="381" y="22"/>
                      <a:pt x="380" y="22"/>
                      <a:pt x="380" y="23"/>
                    </a:cubicBezTo>
                    <a:cubicBezTo>
                      <a:pt x="380" y="24"/>
                      <a:pt x="379" y="24"/>
                      <a:pt x="378" y="24"/>
                    </a:cubicBezTo>
                    <a:cubicBezTo>
                      <a:pt x="378" y="24"/>
                      <a:pt x="377" y="24"/>
                      <a:pt x="377" y="24"/>
                    </a:cubicBezTo>
                    <a:cubicBezTo>
                      <a:pt x="377" y="24"/>
                      <a:pt x="377" y="23"/>
                      <a:pt x="377" y="22"/>
                    </a:cubicBezTo>
                    <a:cubicBezTo>
                      <a:pt x="377" y="22"/>
                      <a:pt x="378" y="22"/>
                      <a:pt x="379" y="22"/>
                    </a:cubicBezTo>
                    <a:cubicBezTo>
                      <a:pt x="380" y="22"/>
                      <a:pt x="380" y="22"/>
                      <a:pt x="381" y="21"/>
                    </a:cubicBezTo>
                    <a:lnTo>
                      <a:pt x="381" y="22"/>
                    </a:lnTo>
                    <a:close/>
                    <a:moveTo>
                      <a:pt x="377" y="22"/>
                    </a:moveTo>
                    <a:cubicBezTo>
                      <a:pt x="377" y="22"/>
                      <a:pt x="378" y="22"/>
                      <a:pt x="379" y="21"/>
                    </a:cubicBezTo>
                    <a:cubicBezTo>
                      <a:pt x="379" y="22"/>
                      <a:pt x="379" y="22"/>
                      <a:pt x="379" y="22"/>
                    </a:cubicBezTo>
                    <a:cubicBezTo>
                      <a:pt x="378" y="22"/>
                      <a:pt x="377" y="22"/>
                      <a:pt x="377" y="22"/>
                    </a:cubicBezTo>
                    <a:close/>
                    <a:moveTo>
                      <a:pt x="377" y="16"/>
                    </a:moveTo>
                    <a:cubicBezTo>
                      <a:pt x="377" y="16"/>
                      <a:pt x="377" y="16"/>
                      <a:pt x="377" y="16"/>
                    </a:cubicBezTo>
                    <a:cubicBezTo>
                      <a:pt x="377" y="16"/>
                      <a:pt x="378" y="16"/>
                      <a:pt x="378" y="16"/>
                    </a:cubicBezTo>
                    <a:cubicBezTo>
                      <a:pt x="377" y="16"/>
                      <a:pt x="377" y="16"/>
                      <a:pt x="377" y="16"/>
                    </a:cubicBezTo>
                    <a:close/>
                    <a:moveTo>
                      <a:pt x="378" y="17"/>
                    </a:moveTo>
                    <a:cubicBezTo>
                      <a:pt x="377" y="17"/>
                      <a:pt x="377" y="18"/>
                      <a:pt x="377" y="18"/>
                    </a:cubicBezTo>
                    <a:cubicBezTo>
                      <a:pt x="376" y="17"/>
                      <a:pt x="376" y="17"/>
                      <a:pt x="376" y="17"/>
                    </a:cubicBezTo>
                    <a:cubicBezTo>
                      <a:pt x="376" y="17"/>
                      <a:pt x="376" y="17"/>
                      <a:pt x="376" y="17"/>
                    </a:cubicBezTo>
                    <a:cubicBezTo>
                      <a:pt x="376" y="17"/>
                      <a:pt x="377" y="17"/>
                      <a:pt x="377" y="16"/>
                    </a:cubicBezTo>
                    <a:cubicBezTo>
                      <a:pt x="377" y="16"/>
                      <a:pt x="377" y="16"/>
                      <a:pt x="378" y="16"/>
                    </a:cubicBezTo>
                    <a:cubicBezTo>
                      <a:pt x="378" y="17"/>
                      <a:pt x="378" y="17"/>
                      <a:pt x="378" y="17"/>
                    </a:cubicBezTo>
                    <a:close/>
                    <a:moveTo>
                      <a:pt x="378" y="20"/>
                    </a:moveTo>
                    <a:cubicBezTo>
                      <a:pt x="378" y="20"/>
                      <a:pt x="378" y="20"/>
                      <a:pt x="378" y="20"/>
                    </a:cubicBezTo>
                    <a:cubicBezTo>
                      <a:pt x="378" y="21"/>
                      <a:pt x="377" y="21"/>
                      <a:pt x="376" y="21"/>
                    </a:cubicBezTo>
                    <a:cubicBezTo>
                      <a:pt x="376" y="21"/>
                      <a:pt x="375" y="22"/>
                      <a:pt x="375" y="22"/>
                    </a:cubicBezTo>
                    <a:cubicBezTo>
                      <a:pt x="375" y="22"/>
                      <a:pt x="374" y="21"/>
                      <a:pt x="374" y="21"/>
                    </a:cubicBezTo>
                    <a:cubicBezTo>
                      <a:pt x="375" y="20"/>
                      <a:pt x="375" y="20"/>
                      <a:pt x="376" y="20"/>
                    </a:cubicBezTo>
                    <a:cubicBezTo>
                      <a:pt x="376" y="20"/>
                      <a:pt x="376" y="20"/>
                      <a:pt x="376" y="20"/>
                    </a:cubicBezTo>
                    <a:cubicBezTo>
                      <a:pt x="376" y="20"/>
                      <a:pt x="377" y="20"/>
                      <a:pt x="377" y="20"/>
                    </a:cubicBezTo>
                    <a:cubicBezTo>
                      <a:pt x="377" y="20"/>
                      <a:pt x="377" y="20"/>
                      <a:pt x="378" y="20"/>
                    </a:cubicBezTo>
                    <a:close/>
                    <a:moveTo>
                      <a:pt x="379" y="36"/>
                    </a:moveTo>
                    <a:cubicBezTo>
                      <a:pt x="382" y="38"/>
                      <a:pt x="383" y="39"/>
                      <a:pt x="383" y="41"/>
                    </a:cubicBezTo>
                    <a:cubicBezTo>
                      <a:pt x="382" y="45"/>
                      <a:pt x="381" y="47"/>
                      <a:pt x="380" y="47"/>
                    </a:cubicBezTo>
                    <a:cubicBezTo>
                      <a:pt x="379" y="47"/>
                      <a:pt x="378" y="46"/>
                      <a:pt x="376" y="44"/>
                    </a:cubicBezTo>
                    <a:cubicBezTo>
                      <a:pt x="376" y="44"/>
                      <a:pt x="375" y="43"/>
                      <a:pt x="375" y="43"/>
                    </a:cubicBezTo>
                    <a:cubicBezTo>
                      <a:pt x="374" y="41"/>
                      <a:pt x="374" y="40"/>
                      <a:pt x="374" y="39"/>
                    </a:cubicBezTo>
                    <a:cubicBezTo>
                      <a:pt x="374" y="38"/>
                      <a:pt x="374" y="37"/>
                      <a:pt x="375" y="36"/>
                    </a:cubicBezTo>
                    <a:cubicBezTo>
                      <a:pt x="375" y="36"/>
                      <a:pt x="375" y="35"/>
                      <a:pt x="375" y="35"/>
                    </a:cubicBezTo>
                    <a:cubicBezTo>
                      <a:pt x="376" y="35"/>
                      <a:pt x="378" y="36"/>
                      <a:pt x="379" y="36"/>
                    </a:cubicBezTo>
                    <a:close/>
                    <a:moveTo>
                      <a:pt x="325" y="72"/>
                    </a:moveTo>
                    <a:cubicBezTo>
                      <a:pt x="326" y="72"/>
                      <a:pt x="327" y="73"/>
                      <a:pt x="327" y="74"/>
                    </a:cubicBezTo>
                    <a:cubicBezTo>
                      <a:pt x="327" y="76"/>
                      <a:pt x="328" y="78"/>
                      <a:pt x="330" y="79"/>
                    </a:cubicBezTo>
                    <a:cubicBezTo>
                      <a:pt x="329" y="80"/>
                      <a:pt x="328" y="81"/>
                      <a:pt x="328" y="81"/>
                    </a:cubicBezTo>
                    <a:cubicBezTo>
                      <a:pt x="328" y="82"/>
                      <a:pt x="327" y="82"/>
                      <a:pt x="327" y="82"/>
                    </a:cubicBezTo>
                    <a:cubicBezTo>
                      <a:pt x="325" y="81"/>
                      <a:pt x="324" y="80"/>
                      <a:pt x="324" y="80"/>
                    </a:cubicBezTo>
                    <a:cubicBezTo>
                      <a:pt x="324" y="80"/>
                      <a:pt x="324" y="81"/>
                      <a:pt x="323" y="81"/>
                    </a:cubicBezTo>
                    <a:cubicBezTo>
                      <a:pt x="322" y="81"/>
                      <a:pt x="321" y="82"/>
                      <a:pt x="321" y="82"/>
                    </a:cubicBezTo>
                    <a:cubicBezTo>
                      <a:pt x="321" y="82"/>
                      <a:pt x="321" y="80"/>
                      <a:pt x="321" y="76"/>
                    </a:cubicBezTo>
                    <a:cubicBezTo>
                      <a:pt x="321" y="75"/>
                      <a:pt x="321" y="74"/>
                      <a:pt x="322" y="73"/>
                    </a:cubicBezTo>
                    <a:cubicBezTo>
                      <a:pt x="322" y="73"/>
                      <a:pt x="322" y="72"/>
                      <a:pt x="323" y="72"/>
                    </a:cubicBezTo>
                    <a:cubicBezTo>
                      <a:pt x="324" y="72"/>
                      <a:pt x="324" y="72"/>
                      <a:pt x="325" y="72"/>
                    </a:cubicBezTo>
                    <a:close/>
                    <a:moveTo>
                      <a:pt x="311" y="77"/>
                    </a:moveTo>
                    <a:cubicBezTo>
                      <a:pt x="311" y="78"/>
                      <a:pt x="312" y="79"/>
                      <a:pt x="313" y="80"/>
                    </a:cubicBezTo>
                    <a:cubicBezTo>
                      <a:pt x="313" y="80"/>
                      <a:pt x="314" y="81"/>
                      <a:pt x="315" y="81"/>
                    </a:cubicBezTo>
                    <a:cubicBezTo>
                      <a:pt x="313" y="84"/>
                      <a:pt x="313" y="84"/>
                      <a:pt x="313" y="84"/>
                    </a:cubicBezTo>
                    <a:cubicBezTo>
                      <a:pt x="313" y="83"/>
                      <a:pt x="313" y="83"/>
                      <a:pt x="312" y="83"/>
                    </a:cubicBezTo>
                    <a:cubicBezTo>
                      <a:pt x="312" y="83"/>
                      <a:pt x="311" y="83"/>
                      <a:pt x="311" y="84"/>
                    </a:cubicBezTo>
                    <a:cubicBezTo>
                      <a:pt x="310" y="84"/>
                      <a:pt x="310" y="84"/>
                      <a:pt x="310" y="84"/>
                    </a:cubicBezTo>
                    <a:cubicBezTo>
                      <a:pt x="310" y="84"/>
                      <a:pt x="309" y="84"/>
                      <a:pt x="309" y="84"/>
                    </a:cubicBezTo>
                    <a:cubicBezTo>
                      <a:pt x="309" y="84"/>
                      <a:pt x="309" y="84"/>
                      <a:pt x="309" y="84"/>
                    </a:cubicBezTo>
                    <a:cubicBezTo>
                      <a:pt x="309" y="83"/>
                      <a:pt x="309" y="81"/>
                      <a:pt x="307" y="79"/>
                    </a:cubicBezTo>
                    <a:cubicBezTo>
                      <a:pt x="307" y="78"/>
                      <a:pt x="306" y="77"/>
                      <a:pt x="304" y="74"/>
                    </a:cubicBezTo>
                    <a:cubicBezTo>
                      <a:pt x="305" y="74"/>
                      <a:pt x="305" y="74"/>
                      <a:pt x="305" y="74"/>
                    </a:cubicBezTo>
                    <a:cubicBezTo>
                      <a:pt x="307" y="75"/>
                      <a:pt x="308" y="76"/>
                      <a:pt x="308" y="78"/>
                    </a:cubicBezTo>
                    <a:cubicBezTo>
                      <a:pt x="309" y="78"/>
                      <a:pt x="309" y="78"/>
                      <a:pt x="309" y="78"/>
                    </a:cubicBezTo>
                    <a:cubicBezTo>
                      <a:pt x="310" y="78"/>
                      <a:pt x="310" y="78"/>
                      <a:pt x="310" y="78"/>
                    </a:cubicBezTo>
                    <a:cubicBezTo>
                      <a:pt x="310" y="77"/>
                      <a:pt x="311" y="77"/>
                      <a:pt x="311" y="77"/>
                    </a:cubicBezTo>
                    <a:close/>
                    <a:moveTo>
                      <a:pt x="305" y="82"/>
                    </a:moveTo>
                    <a:cubicBezTo>
                      <a:pt x="303" y="82"/>
                      <a:pt x="302" y="82"/>
                      <a:pt x="301" y="82"/>
                    </a:cubicBezTo>
                    <a:cubicBezTo>
                      <a:pt x="301" y="82"/>
                      <a:pt x="301" y="82"/>
                      <a:pt x="301" y="82"/>
                    </a:cubicBezTo>
                    <a:cubicBezTo>
                      <a:pt x="302" y="82"/>
                      <a:pt x="302" y="81"/>
                      <a:pt x="303" y="79"/>
                    </a:cubicBezTo>
                    <a:cubicBezTo>
                      <a:pt x="303" y="80"/>
                      <a:pt x="303" y="80"/>
                      <a:pt x="303" y="80"/>
                    </a:cubicBezTo>
                    <a:cubicBezTo>
                      <a:pt x="304" y="81"/>
                      <a:pt x="305" y="81"/>
                      <a:pt x="305" y="82"/>
                    </a:cubicBezTo>
                    <a:close/>
                    <a:moveTo>
                      <a:pt x="299" y="80"/>
                    </a:moveTo>
                    <a:cubicBezTo>
                      <a:pt x="299" y="81"/>
                      <a:pt x="298" y="81"/>
                      <a:pt x="298" y="82"/>
                    </a:cubicBezTo>
                    <a:cubicBezTo>
                      <a:pt x="297" y="82"/>
                      <a:pt x="297" y="82"/>
                      <a:pt x="297" y="82"/>
                    </a:cubicBezTo>
                    <a:cubicBezTo>
                      <a:pt x="297" y="82"/>
                      <a:pt x="296" y="82"/>
                      <a:pt x="296" y="82"/>
                    </a:cubicBezTo>
                    <a:cubicBezTo>
                      <a:pt x="296" y="82"/>
                      <a:pt x="296" y="82"/>
                      <a:pt x="296" y="81"/>
                    </a:cubicBezTo>
                    <a:cubicBezTo>
                      <a:pt x="296" y="81"/>
                      <a:pt x="295" y="80"/>
                      <a:pt x="295" y="80"/>
                    </a:cubicBezTo>
                    <a:cubicBezTo>
                      <a:pt x="296" y="79"/>
                      <a:pt x="297" y="78"/>
                      <a:pt x="297" y="78"/>
                    </a:cubicBezTo>
                    <a:cubicBezTo>
                      <a:pt x="297" y="77"/>
                      <a:pt x="297" y="77"/>
                      <a:pt x="296" y="77"/>
                    </a:cubicBezTo>
                    <a:cubicBezTo>
                      <a:pt x="296" y="77"/>
                      <a:pt x="296" y="76"/>
                      <a:pt x="296" y="76"/>
                    </a:cubicBezTo>
                    <a:cubicBezTo>
                      <a:pt x="297" y="76"/>
                      <a:pt x="298" y="76"/>
                      <a:pt x="299" y="76"/>
                    </a:cubicBezTo>
                    <a:cubicBezTo>
                      <a:pt x="299" y="77"/>
                      <a:pt x="300" y="77"/>
                      <a:pt x="300" y="77"/>
                    </a:cubicBezTo>
                    <a:cubicBezTo>
                      <a:pt x="300" y="78"/>
                      <a:pt x="299" y="78"/>
                      <a:pt x="299" y="79"/>
                    </a:cubicBezTo>
                    <a:cubicBezTo>
                      <a:pt x="299" y="79"/>
                      <a:pt x="299" y="80"/>
                      <a:pt x="299" y="80"/>
                    </a:cubicBezTo>
                    <a:close/>
                    <a:moveTo>
                      <a:pt x="305" y="85"/>
                    </a:moveTo>
                    <a:cubicBezTo>
                      <a:pt x="305" y="85"/>
                      <a:pt x="306" y="85"/>
                      <a:pt x="306" y="86"/>
                    </a:cubicBezTo>
                    <a:cubicBezTo>
                      <a:pt x="306" y="87"/>
                      <a:pt x="306" y="87"/>
                      <a:pt x="306" y="88"/>
                    </a:cubicBezTo>
                    <a:cubicBezTo>
                      <a:pt x="307" y="88"/>
                      <a:pt x="307" y="88"/>
                      <a:pt x="308" y="88"/>
                    </a:cubicBezTo>
                    <a:cubicBezTo>
                      <a:pt x="307" y="89"/>
                      <a:pt x="307" y="89"/>
                      <a:pt x="306" y="91"/>
                    </a:cubicBezTo>
                    <a:cubicBezTo>
                      <a:pt x="305" y="92"/>
                      <a:pt x="305" y="93"/>
                      <a:pt x="305" y="94"/>
                    </a:cubicBezTo>
                    <a:cubicBezTo>
                      <a:pt x="305" y="94"/>
                      <a:pt x="305" y="94"/>
                      <a:pt x="305" y="95"/>
                    </a:cubicBezTo>
                    <a:cubicBezTo>
                      <a:pt x="306" y="96"/>
                      <a:pt x="306" y="96"/>
                      <a:pt x="306" y="97"/>
                    </a:cubicBezTo>
                    <a:cubicBezTo>
                      <a:pt x="304" y="98"/>
                      <a:pt x="303" y="99"/>
                      <a:pt x="303" y="100"/>
                    </a:cubicBezTo>
                    <a:cubicBezTo>
                      <a:pt x="302" y="101"/>
                      <a:pt x="301" y="101"/>
                      <a:pt x="301" y="101"/>
                    </a:cubicBezTo>
                    <a:cubicBezTo>
                      <a:pt x="300" y="101"/>
                      <a:pt x="300" y="100"/>
                      <a:pt x="299" y="100"/>
                    </a:cubicBezTo>
                    <a:cubicBezTo>
                      <a:pt x="298" y="99"/>
                      <a:pt x="298" y="98"/>
                      <a:pt x="297" y="97"/>
                    </a:cubicBezTo>
                    <a:cubicBezTo>
                      <a:pt x="297" y="96"/>
                      <a:pt x="296" y="96"/>
                      <a:pt x="294" y="95"/>
                    </a:cubicBezTo>
                    <a:cubicBezTo>
                      <a:pt x="293" y="95"/>
                      <a:pt x="293" y="94"/>
                      <a:pt x="292" y="94"/>
                    </a:cubicBezTo>
                    <a:cubicBezTo>
                      <a:pt x="293" y="93"/>
                      <a:pt x="293" y="93"/>
                      <a:pt x="294" y="92"/>
                    </a:cubicBezTo>
                    <a:cubicBezTo>
                      <a:pt x="294" y="91"/>
                      <a:pt x="294" y="91"/>
                      <a:pt x="294" y="91"/>
                    </a:cubicBezTo>
                    <a:cubicBezTo>
                      <a:pt x="294" y="91"/>
                      <a:pt x="293" y="90"/>
                      <a:pt x="293" y="89"/>
                    </a:cubicBezTo>
                    <a:cubicBezTo>
                      <a:pt x="293" y="89"/>
                      <a:pt x="293" y="89"/>
                      <a:pt x="293" y="89"/>
                    </a:cubicBezTo>
                    <a:cubicBezTo>
                      <a:pt x="293" y="89"/>
                      <a:pt x="294" y="89"/>
                      <a:pt x="294" y="88"/>
                    </a:cubicBezTo>
                    <a:cubicBezTo>
                      <a:pt x="295" y="88"/>
                      <a:pt x="295" y="88"/>
                      <a:pt x="295" y="88"/>
                    </a:cubicBezTo>
                    <a:cubicBezTo>
                      <a:pt x="297" y="88"/>
                      <a:pt x="298" y="87"/>
                      <a:pt x="298" y="88"/>
                    </a:cubicBezTo>
                    <a:cubicBezTo>
                      <a:pt x="298" y="87"/>
                      <a:pt x="298" y="87"/>
                      <a:pt x="298" y="87"/>
                    </a:cubicBezTo>
                    <a:cubicBezTo>
                      <a:pt x="298" y="86"/>
                      <a:pt x="297" y="85"/>
                      <a:pt x="297" y="84"/>
                    </a:cubicBezTo>
                    <a:cubicBezTo>
                      <a:pt x="298" y="84"/>
                      <a:pt x="298" y="84"/>
                      <a:pt x="299" y="84"/>
                    </a:cubicBezTo>
                    <a:cubicBezTo>
                      <a:pt x="299" y="84"/>
                      <a:pt x="300" y="83"/>
                      <a:pt x="301" y="83"/>
                    </a:cubicBezTo>
                    <a:cubicBezTo>
                      <a:pt x="301" y="84"/>
                      <a:pt x="301" y="85"/>
                      <a:pt x="302" y="86"/>
                    </a:cubicBezTo>
                    <a:cubicBezTo>
                      <a:pt x="302" y="87"/>
                      <a:pt x="302" y="88"/>
                      <a:pt x="303" y="88"/>
                    </a:cubicBezTo>
                    <a:cubicBezTo>
                      <a:pt x="304" y="88"/>
                      <a:pt x="304" y="87"/>
                      <a:pt x="304" y="86"/>
                    </a:cubicBezTo>
                    <a:cubicBezTo>
                      <a:pt x="304" y="86"/>
                      <a:pt x="305" y="85"/>
                      <a:pt x="305" y="85"/>
                    </a:cubicBezTo>
                    <a:close/>
                    <a:moveTo>
                      <a:pt x="312" y="88"/>
                    </a:moveTo>
                    <a:cubicBezTo>
                      <a:pt x="312" y="88"/>
                      <a:pt x="312" y="89"/>
                      <a:pt x="312" y="89"/>
                    </a:cubicBezTo>
                    <a:cubicBezTo>
                      <a:pt x="312" y="91"/>
                      <a:pt x="312" y="92"/>
                      <a:pt x="312" y="93"/>
                    </a:cubicBezTo>
                    <a:cubicBezTo>
                      <a:pt x="312" y="94"/>
                      <a:pt x="311" y="94"/>
                      <a:pt x="310" y="95"/>
                    </a:cubicBezTo>
                    <a:cubicBezTo>
                      <a:pt x="309" y="95"/>
                      <a:pt x="309" y="96"/>
                      <a:pt x="309" y="96"/>
                    </a:cubicBezTo>
                    <a:cubicBezTo>
                      <a:pt x="308" y="96"/>
                      <a:pt x="308" y="96"/>
                      <a:pt x="307" y="96"/>
                    </a:cubicBezTo>
                    <a:cubicBezTo>
                      <a:pt x="307" y="96"/>
                      <a:pt x="307" y="96"/>
                      <a:pt x="306" y="95"/>
                    </a:cubicBezTo>
                    <a:cubicBezTo>
                      <a:pt x="306" y="95"/>
                      <a:pt x="306" y="95"/>
                      <a:pt x="306" y="94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306" y="93"/>
                      <a:pt x="307" y="92"/>
                      <a:pt x="308" y="91"/>
                    </a:cubicBezTo>
                    <a:cubicBezTo>
                      <a:pt x="309" y="89"/>
                      <a:pt x="310" y="89"/>
                      <a:pt x="311" y="88"/>
                    </a:cubicBezTo>
                    <a:cubicBezTo>
                      <a:pt x="311" y="88"/>
                      <a:pt x="311" y="88"/>
                      <a:pt x="311" y="88"/>
                    </a:cubicBezTo>
                    <a:cubicBezTo>
                      <a:pt x="311" y="88"/>
                      <a:pt x="311" y="88"/>
                      <a:pt x="312" y="88"/>
                    </a:cubicBezTo>
                    <a:close/>
                    <a:moveTo>
                      <a:pt x="292" y="87"/>
                    </a:moveTo>
                    <a:cubicBezTo>
                      <a:pt x="292" y="88"/>
                      <a:pt x="292" y="89"/>
                      <a:pt x="292" y="89"/>
                    </a:cubicBezTo>
                    <a:cubicBezTo>
                      <a:pt x="292" y="89"/>
                      <a:pt x="291" y="90"/>
                      <a:pt x="291" y="90"/>
                    </a:cubicBezTo>
                    <a:cubicBezTo>
                      <a:pt x="290" y="90"/>
                      <a:pt x="289" y="88"/>
                      <a:pt x="289" y="84"/>
                    </a:cubicBezTo>
                    <a:cubicBezTo>
                      <a:pt x="289" y="84"/>
                      <a:pt x="289" y="84"/>
                      <a:pt x="289" y="84"/>
                    </a:cubicBezTo>
                    <a:cubicBezTo>
                      <a:pt x="290" y="84"/>
                      <a:pt x="290" y="84"/>
                      <a:pt x="291" y="85"/>
                    </a:cubicBezTo>
                    <a:cubicBezTo>
                      <a:pt x="292" y="86"/>
                      <a:pt x="292" y="87"/>
                      <a:pt x="292" y="87"/>
                    </a:cubicBezTo>
                    <a:close/>
                    <a:moveTo>
                      <a:pt x="294" y="84"/>
                    </a:moveTo>
                    <a:cubicBezTo>
                      <a:pt x="294" y="84"/>
                      <a:pt x="295" y="84"/>
                      <a:pt x="295" y="84"/>
                    </a:cubicBezTo>
                    <a:cubicBezTo>
                      <a:pt x="295" y="84"/>
                      <a:pt x="295" y="84"/>
                      <a:pt x="295" y="85"/>
                    </a:cubicBezTo>
                    <a:cubicBezTo>
                      <a:pt x="295" y="85"/>
                      <a:pt x="295" y="85"/>
                      <a:pt x="295" y="86"/>
                    </a:cubicBezTo>
                    <a:cubicBezTo>
                      <a:pt x="294" y="86"/>
                      <a:pt x="294" y="86"/>
                      <a:pt x="294" y="86"/>
                    </a:cubicBezTo>
                    <a:cubicBezTo>
                      <a:pt x="293" y="87"/>
                      <a:pt x="293" y="87"/>
                      <a:pt x="293" y="87"/>
                    </a:cubicBezTo>
                    <a:cubicBezTo>
                      <a:pt x="293" y="86"/>
                      <a:pt x="293" y="85"/>
                      <a:pt x="293" y="84"/>
                    </a:cubicBezTo>
                    <a:cubicBezTo>
                      <a:pt x="293" y="84"/>
                      <a:pt x="293" y="84"/>
                      <a:pt x="293" y="84"/>
                    </a:cubicBezTo>
                    <a:cubicBezTo>
                      <a:pt x="293" y="84"/>
                      <a:pt x="294" y="84"/>
                      <a:pt x="294" y="84"/>
                    </a:cubicBezTo>
                    <a:close/>
                    <a:moveTo>
                      <a:pt x="292" y="96"/>
                    </a:moveTo>
                    <a:cubicBezTo>
                      <a:pt x="293" y="96"/>
                      <a:pt x="294" y="97"/>
                      <a:pt x="296" y="98"/>
                    </a:cubicBezTo>
                    <a:cubicBezTo>
                      <a:pt x="297" y="99"/>
                      <a:pt x="298" y="100"/>
                      <a:pt x="298" y="100"/>
                    </a:cubicBezTo>
                    <a:cubicBezTo>
                      <a:pt x="299" y="101"/>
                      <a:pt x="299" y="101"/>
                      <a:pt x="299" y="101"/>
                    </a:cubicBezTo>
                    <a:cubicBezTo>
                      <a:pt x="299" y="102"/>
                      <a:pt x="299" y="102"/>
                      <a:pt x="298" y="103"/>
                    </a:cubicBezTo>
                    <a:cubicBezTo>
                      <a:pt x="298" y="104"/>
                      <a:pt x="297" y="105"/>
                      <a:pt x="296" y="106"/>
                    </a:cubicBezTo>
                    <a:cubicBezTo>
                      <a:pt x="295" y="108"/>
                      <a:pt x="294" y="109"/>
                      <a:pt x="294" y="110"/>
                    </a:cubicBezTo>
                    <a:cubicBezTo>
                      <a:pt x="294" y="110"/>
                      <a:pt x="294" y="110"/>
                      <a:pt x="295" y="110"/>
                    </a:cubicBezTo>
                    <a:cubicBezTo>
                      <a:pt x="295" y="110"/>
                      <a:pt x="295" y="111"/>
                      <a:pt x="295" y="111"/>
                    </a:cubicBezTo>
                    <a:cubicBezTo>
                      <a:pt x="295" y="111"/>
                      <a:pt x="295" y="111"/>
                      <a:pt x="294" y="111"/>
                    </a:cubicBezTo>
                    <a:cubicBezTo>
                      <a:pt x="289" y="114"/>
                      <a:pt x="286" y="116"/>
                      <a:pt x="285" y="116"/>
                    </a:cubicBezTo>
                    <a:cubicBezTo>
                      <a:pt x="285" y="116"/>
                      <a:pt x="284" y="116"/>
                      <a:pt x="283" y="115"/>
                    </a:cubicBezTo>
                    <a:cubicBezTo>
                      <a:pt x="282" y="115"/>
                      <a:pt x="282" y="114"/>
                      <a:pt x="282" y="113"/>
                    </a:cubicBezTo>
                    <a:cubicBezTo>
                      <a:pt x="282" y="113"/>
                      <a:pt x="282" y="112"/>
                      <a:pt x="282" y="112"/>
                    </a:cubicBezTo>
                    <a:cubicBezTo>
                      <a:pt x="283" y="111"/>
                      <a:pt x="283" y="111"/>
                      <a:pt x="283" y="111"/>
                    </a:cubicBezTo>
                    <a:cubicBezTo>
                      <a:pt x="284" y="111"/>
                      <a:pt x="285" y="112"/>
                      <a:pt x="286" y="113"/>
                    </a:cubicBezTo>
                    <a:cubicBezTo>
                      <a:pt x="286" y="113"/>
                      <a:pt x="286" y="113"/>
                      <a:pt x="286" y="113"/>
                    </a:cubicBezTo>
                    <a:cubicBezTo>
                      <a:pt x="287" y="112"/>
                      <a:pt x="287" y="112"/>
                      <a:pt x="287" y="111"/>
                    </a:cubicBezTo>
                    <a:cubicBezTo>
                      <a:pt x="287" y="111"/>
                      <a:pt x="287" y="112"/>
                      <a:pt x="287" y="112"/>
                    </a:cubicBezTo>
                    <a:cubicBezTo>
                      <a:pt x="288" y="112"/>
                      <a:pt x="288" y="112"/>
                      <a:pt x="288" y="112"/>
                    </a:cubicBezTo>
                    <a:cubicBezTo>
                      <a:pt x="287" y="111"/>
                      <a:pt x="287" y="111"/>
                      <a:pt x="287" y="111"/>
                    </a:cubicBezTo>
                    <a:cubicBezTo>
                      <a:pt x="287" y="111"/>
                      <a:pt x="287" y="111"/>
                      <a:pt x="287" y="111"/>
                    </a:cubicBezTo>
                    <a:cubicBezTo>
                      <a:pt x="287" y="111"/>
                      <a:pt x="287" y="111"/>
                      <a:pt x="286" y="110"/>
                    </a:cubicBezTo>
                    <a:cubicBezTo>
                      <a:pt x="285" y="110"/>
                      <a:pt x="285" y="110"/>
                      <a:pt x="285" y="110"/>
                    </a:cubicBezTo>
                    <a:cubicBezTo>
                      <a:pt x="285" y="108"/>
                      <a:pt x="285" y="108"/>
                      <a:pt x="285" y="108"/>
                    </a:cubicBezTo>
                    <a:cubicBezTo>
                      <a:pt x="284" y="107"/>
                      <a:pt x="285" y="107"/>
                      <a:pt x="286" y="106"/>
                    </a:cubicBezTo>
                    <a:cubicBezTo>
                      <a:pt x="286" y="106"/>
                      <a:pt x="287" y="106"/>
                      <a:pt x="289" y="106"/>
                    </a:cubicBezTo>
                    <a:cubicBezTo>
                      <a:pt x="289" y="106"/>
                      <a:pt x="288" y="106"/>
                      <a:pt x="286" y="105"/>
                    </a:cubicBezTo>
                    <a:cubicBezTo>
                      <a:pt x="285" y="105"/>
                      <a:pt x="285" y="104"/>
                      <a:pt x="285" y="103"/>
                    </a:cubicBezTo>
                    <a:cubicBezTo>
                      <a:pt x="285" y="103"/>
                      <a:pt x="285" y="103"/>
                      <a:pt x="286" y="103"/>
                    </a:cubicBezTo>
                    <a:cubicBezTo>
                      <a:pt x="286" y="103"/>
                      <a:pt x="287" y="103"/>
                      <a:pt x="287" y="103"/>
                    </a:cubicBezTo>
                    <a:cubicBezTo>
                      <a:pt x="287" y="102"/>
                      <a:pt x="288" y="101"/>
                      <a:pt x="289" y="101"/>
                    </a:cubicBezTo>
                    <a:cubicBezTo>
                      <a:pt x="290" y="101"/>
                      <a:pt x="291" y="102"/>
                      <a:pt x="292" y="104"/>
                    </a:cubicBezTo>
                    <a:cubicBezTo>
                      <a:pt x="292" y="104"/>
                      <a:pt x="292" y="103"/>
                      <a:pt x="293" y="102"/>
                    </a:cubicBezTo>
                    <a:cubicBezTo>
                      <a:pt x="293" y="101"/>
                      <a:pt x="292" y="100"/>
                      <a:pt x="292" y="99"/>
                    </a:cubicBezTo>
                    <a:cubicBezTo>
                      <a:pt x="291" y="98"/>
                      <a:pt x="290" y="97"/>
                      <a:pt x="290" y="97"/>
                    </a:cubicBezTo>
                    <a:cubicBezTo>
                      <a:pt x="291" y="97"/>
                      <a:pt x="291" y="96"/>
                      <a:pt x="291" y="96"/>
                    </a:cubicBezTo>
                    <a:lnTo>
                      <a:pt x="292" y="96"/>
                    </a:lnTo>
                    <a:close/>
                    <a:moveTo>
                      <a:pt x="287" y="111"/>
                    </a:moveTo>
                    <a:cubicBezTo>
                      <a:pt x="288" y="112"/>
                      <a:pt x="288" y="112"/>
                      <a:pt x="288" y="112"/>
                    </a:cubicBezTo>
                    <a:cubicBezTo>
                      <a:pt x="287" y="112"/>
                      <a:pt x="287" y="112"/>
                      <a:pt x="287" y="112"/>
                    </a:cubicBezTo>
                    <a:cubicBezTo>
                      <a:pt x="287" y="112"/>
                      <a:pt x="287" y="111"/>
                      <a:pt x="287" y="111"/>
                    </a:cubicBezTo>
                    <a:cubicBezTo>
                      <a:pt x="287" y="111"/>
                      <a:pt x="287" y="111"/>
                      <a:pt x="287" y="111"/>
                    </a:cubicBezTo>
                    <a:close/>
                    <a:moveTo>
                      <a:pt x="332" y="82"/>
                    </a:moveTo>
                    <a:cubicBezTo>
                      <a:pt x="332" y="83"/>
                      <a:pt x="332" y="84"/>
                      <a:pt x="332" y="84"/>
                    </a:cubicBezTo>
                    <a:cubicBezTo>
                      <a:pt x="332" y="84"/>
                      <a:pt x="333" y="84"/>
                      <a:pt x="335" y="85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32" y="88"/>
                      <a:pt x="331" y="88"/>
                      <a:pt x="331" y="87"/>
                    </a:cubicBezTo>
                    <a:cubicBezTo>
                      <a:pt x="329" y="86"/>
                      <a:pt x="328" y="86"/>
                      <a:pt x="328" y="86"/>
                    </a:cubicBezTo>
                    <a:cubicBezTo>
                      <a:pt x="328" y="84"/>
                      <a:pt x="328" y="83"/>
                      <a:pt x="329" y="83"/>
                    </a:cubicBezTo>
                    <a:cubicBezTo>
                      <a:pt x="329" y="83"/>
                      <a:pt x="329" y="83"/>
                      <a:pt x="330" y="83"/>
                    </a:cubicBezTo>
                    <a:cubicBezTo>
                      <a:pt x="330" y="83"/>
                      <a:pt x="331" y="83"/>
                      <a:pt x="332" y="82"/>
                    </a:cubicBezTo>
                    <a:cubicBezTo>
                      <a:pt x="332" y="82"/>
                      <a:pt x="332" y="82"/>
                      <a:pt x="332" y="82"/>
                    </a:cubicBezTo>
                    <a:close/>
                    <a:moveTo>
                      <a:pt x="329" y="83"/>
                    </a:moveTo>
                    <a:cubicBezTo>
                      <a:pt x="329" y="83"/>
                      <a:pt x="329" y="83"/>
                      <a:pt x="330" y="82"/>
                    </a:cubicBezTo>
                    <a:cubicBezTo>
                      <a:pt x="330" y="83"/>
                      <a:pt x="330" y="83"/>
                      <a:pt x="330" y="83"/>
                    </a:cubicBezTo>
                    <a:cubicBezTo>
                      <a:pt x="330" y="83"/>
                      <a:pt x="330" y="83"/>
                      <a:pt x="330" y="83"/>
                    </a:cubicBezTo>
                    <a:cubicBezTo>
                      <a:pt x="329" y="83"/>
                      <a:pt x="329" y="83"/>
                      <a:pt x="329" y="83"/>
                    </a:cubicBezTo>
                    <a:close/>
                    <a:moveTo>
                      <a:pt x="329" y="94"/>
                    </a:moveTo>
                    <a:cubicBezTo>
                      <a:pt x="328" y="95"/>
                      <a:pt x="328" y="95"/>
                      <a:pt x="326" y="95"/>
                    </a:cubicBezTo>
                    <a:cubicBezTo>
                      <a:pt x="326" y="95"/>
                      <a:pt x="326" y="95"/>
                      <a:pt x="326" y="95"/>
                    </a:cubicBezTo>
                    <a:cubicBezTo>
                      <a:pt x="326" y="93"/>
                      <a:pt x="326" y="93"/>
                      <a:pt x="326" y="93"/>
                    </a:cubicBezTo>
                    <a:cubicBezTo>
                      <a:pt x="326" y="93"/>
                      <a:pt x="326" y="92"/>
                      <a:pt x="326" y="91"/>
                    </a:cubicBezTo>
                    <a:cubicBezTo>
                      <a:pt x="326" y="91"/>
                      <a:pt x="326" y="91"/>
                      <a:pt x="327" y="90"/>
                    </a:cubicBezTo>
                    <a:cubicBezTo>
                      <a:pt x="327" y="90"/>
                      <a:pt x="328" y="90"/>
                      <a:pt x="328" y="90"/>
                    </a:cubicBezTo>
                    <a:cubicBezTo>
                      <a:pt x="329" y="90"/>
                      <a:pt x="329" y="90"/>
                      <a:pt x="329" y="90"/>
                    </a:cubicBezTo>
                    <a:cubicBezTo>
                      <a:pt x="329" y="92"/>
                      <a:pt x="329" y="92"/>
                      <a:pt x="329" y="92"/>
                    </a:cubicBezTo>
                    <a:cubicBezTo>
                      <a:pt x="329" y="93"/>
                      <a:pt x="329" y="93"/>
                      <a:pt x="329" y="94"/>
                    </a:cubicBezTo>
                    <a:close/>
                    <a:moveTo>
                      <a:pt x="376" y="50"/>
                    </a:moveTo>
                    <a:cubicBezTo>
                      <a:pt x="376" y="51"/>
                      <a:pt x="376" y="52"/>
                      <a:pt x="374" y="53"/>
                    </a:cubicBezTo>
                    <a:cubicBezTo>
                      <a:pt x="373" y="54"/>
                      <a:pt x="373" y="55"/>
                      <a:pt x="373" y="56"/>
                    </a:cubicBezTo>
                    <a:cubicBezTo>
                      <a:pt x="373" y="57"/>
                      <a:pt x="373" y="57"/>
                      <a:pt x="373" y="58"/>
                    </a:cubicBezTo>
                    <a:cubicBezTo>
                      <a:pt x="372" y="57"/>
                      <a:pt x="372" y="57"/>
                      <a:pt x="372" y="57"/>
                    </a:cubicBezTo>
                    <a:cubicBezTo>
                      <a:pt x="371" y="59"/>
                      <a:pt x="371" y="60"/>
                      <a:pt x="371" y="60"/>
                    </a:cubicBezTo>
                    <a:cubicBezTo>
                      <a:pt x="371" y="62"/>
                      <a:pt x="371" y="62"/>
                      <a:pt x="370" y="62"/>
                    </a:cubicBezTo>
                    <a:cubicBezTo>
                      <a:pt x="369" y="62"/>
                      <a:pt x="368" y="61"/>
                      <a:pt x="368" y="59"/>
                    </a:cubicBezTo>
                    <a:cubicBezTo>
                      <a:pt x="367" y="58"/>
                      <a:pt x="367" y="57"/>
                      <a:pt x="367" y="56"/>
                    </a:cubicBezTo>
                    <a:cubicBezTo>
                      <a:pt x="367" y="57"/>
                      <a:pt x="367" y="57"/>
                      <a:pt x="366" y="58"/>
                    </a:cubicBezTo>
                    <a:cubicBezTo>
                      <a:pt x="366" y="58"/>
                      <a:pt x="366" y="59"/>
                      <a:pt x="365" y="59"/>
                    </a:cubicBezTo>
                    <a:cubicBezTo>
                      <a:pt x="365" y="59"/>
                      <a:pt x="364" y="58"/>
                      <a:pt x="364" y="56"/>
                    </a:cubicBezTo>
                    <a:cubicBezTo>
                      <a:pt x="363" y="56"/>
                      <a:pt x="363" y="55"/>
                      <a:pt x="363" y="54"/>
                    </a:cubicBezTo>
                    <a:cubicBezTo>
                      <a:pt x="363" y="52"/>
                      <a:pt x="364" y="51"/>
                      <a:pt x="366" y="51"/>
                    </a:cubicBezTo>
                    <a:cubicBezTo>
                      <a:pt x="366" y="50"/>
                      <a:pt x="366" y="50"/>
                      <a:pt x="366" y="50"/>
                    </a:cubicBezTo>
                    <a:cubicBezTo>
                      <a:pt x="368" y="50"/>
                      <a:pt x="368" y="50"/>
                      <a:pt x="368" y="50"/>
                    </a:cubicBezTo>
                    <a:cubicBezTo>
                      <a:pt x="368" y="49"/>
                      <a:pt x="367" y="48"/>
                      <a:pt x="367" y="48"/>
                    </a:cubicBezTo>
                    <a:cubicBezTo>
                      <a:pt x="367" y="48"/>
                      <a:pt x="367" y="48"/>
                      <a:pt x="367" y="48"/>
                    </a:cubicBezTo>
                    <a:cubicBezTo>
                      <a:pt x="368" y="48"/>
                      <a:pt x="368" y="48"/>
                      <a:pt x="368" y="48"/>
                    </a:cubicBezTo>
                    <a:cubicBezTo>
                      <a:pt x="368" y="48"/>
                      <a:pt x="368" y="48"/>
                      <a:pt x="369" y="48"/>
                    </a:cubicBezTo>
                    <a:cubicBezTo>
                      <a:pt x="369" y="48"/>
                      <a:pt x="369" y="48"/>
                      <a:pt x="370" y="48"/>
                    </a:cubicBezTo>
                    <a:cubicBezTo>
                      <a:pt x="371" y="48"/>
                      <a:pt x="371" y="47"/>
                      <a:pt x="372" y="46"/>
                    </a:cubicBezTo>
                    <a:cubicBezTo>
                      <a:pt x="372" y="46"/>
                      <a:pt x="372" y="46"/>
                      <a:pt x="373" y="46"/>
                    </a:cubicBezTo>
                    <a:cubicBezTo>
                      <a:pt x="373" y="47"/>
                      <a:pt x="374" y="47"/>
                      <a:pt x="375" y="48"/>
                    </a:cubicBezTo>
                    <a:cubicBezTo>
                      <a:pt x="376" y="49"/>
                      <a:pt x="376" y="50"/>
                      <a:pt x="376" y="50"/>
                    </a:cubicBezTo>
                    <a:close/>
                    <a:moveTo>
                      <a:pt x="370" y="44"/>
                    </a:moveTo>
                    <a:cubicBezTo>
                      <a:pt x="371" y="44"/>
                      <a:pt x="371" y="44"/>
                      <a:pt x="372" y="44"/>
                    </a:cubicBezTo>
                    <a:cubicBezTo>
                      <a:pt x="372" y="44"/>
                      <a:pt x="373" y="44"/>
                      <a:pt x="373" y="44"/>
                    </a:cubicBezTo>
                    <a:cubicBezTo>
                      <a:pt x="373" y="44"/>
                      <a:pt x="373" y="44"/>
                      <a:pt x="373" y="44"/>
                    </a:cubicBezTo>
                    <a:cubicBezTo>
                      <a:pt x="373" y="44"/>
                      <a:pt x="374" y="45"/>
                      <a:pt x="374" y="45"/>
                    </a:cubicBezTo>
                    <a:cubicBezTo>
                      <a:pt x="374" y="46"/>
                      <a:pt x="374" y="46"/>
                      <a:pt x="374" y="46"/>
                    </a:cubicBezTo>
                    <a:cubicBezTo>
                      <a:pt x="373" y="46"/>
                      <a:pt x="373" y="46"/>
                      <a:pt x="373" y="46"/>
                    </a:cubicBezTo>
                    <a:cubicBezTo>
                      <a:pt x="372" y="46"/>
                      <a:pt x="371" y="45"/>
                      <a:pt x="370" y="44"/>
                    </a:cubicBezTo>
                    <a:close/>
                    <a:moveTo>
                      <a:pt x="349" y="54"/>
                    </a:moveTo>
                    <a:cubicBezTo>
                      <a:pt x="349" y="55"/>
                      <a:pt x="349" y="55"/>
                      <a:pt x="348" y="55"/>
                    </a:cubicBezTo>
                    <a:cubicBezTo>
                      <a:pt x="347" y="55"/>
                      <a:pt x="347" y="55"/>
                      <a:pt x="347" y="55"/>
                    </a:cubicBezTo>
                    <a:cubicBezTo>
                      <a:pt x="347" y="53"/>
                      <a:pt x="348" y="52"/>
                      <a:pt x="349" y="51"/>
                    </a:cubicBezTo>
                    <a:cubicBezTo>
                      <a:pt x="349" y="51"/>
                      <a:pt x="349" y="51"/>
                      <a:pt x="349" y="51"/>
                    </a:cubicBezTo>
                    <a:cubicBezTo>
                      <a:pt x="350" y="51"/>
                      <a:pt x="350" y="52"/>
                      <a:pt x="350" y="52"/>
                    </a:cubicBezTo>
                    <a:cubicBezTo>
                      <a:pt x="350" y="53"/>
                      <a:pt x="350" y="53"/>
                      <a:pt x="349" y="54"/>
                    </a:cubicBezTo>
                    <a:close/>
                    <a:moveTo>
                      <a:pt x="344" y="63"/>
                    </a:moveTo>
                    <a:cubicBezTo>
                      <a:pt x="344" y="63"/>
                      <a:pt x="344" y="63"/>
                      <a:pt x="344" y="64"/>
                    </a:cubicBezTo>
                    <a:cubicBezTo>
                      <a:pt x="344" y="64"/>
                      <a:pt x="344" y="64"/>
                      <a:pt x="344" y="64"/>
                    </a:cubicBezTo>
                    <a:cubicBezTo>
                      <a:pt x="344" y="65"/>
                      <a:pt x="344" y="66"/>
                      <a:pt x="343" y="66"/>
                    </a:cubicBezTo>
                    <a:cubicBezTo>
                      <a:pt x="343" y="67"/>
                      <a:pt x="343" y="68"/>
                      <a:pt x="342" y="68"/>
                    </a:cubicBezTo>
                    <a:cubicBezTo>
                      <a:pt x="342" y="67"/>
                      <a:pt x="342" y="67"/>
                      <a:pt x="342" y="65"/>
                    </a:cubicBezTo>
                    <a:cubicBezTo>
                      <a:pt x="341" y="64"/>
                      <a:pt x="341" y="63"/>
                      <a:pt x="341" y="63"/>
                    </a:cubicBezTo>
                    <a:cubicBezTo>
                      <a:pt x="341" y="63"/>
                      <a:pt x="341" y="63"/>
                      <a:pt x="341" y="62"/>
                    </a:cubicBezTo>
                    <a:cubicBezTo>
                      <a:pt x="342" y="62"/>
                      <a:pt x="343" y="62"/>
                      <a:pt x="344" y="63"/>
                    </a:cubicBezTo>
                    <a:close/>
                    <a:moveTo>
                      <a:pt x="358" y="65"/>
                    </a:moveTo>
                    <a:cubicBezTo>
                      <a:pt x="358" y="65"/>
                      <a:pt x="358" y="64"/>
                      <a:pt x="357" y="64"/>
                    </a:cubicBezTo>
                    <a:cubicBezTo>
                      <a:pt x="356" y="64"/>
                      <a:pt x="355" y="63"/>
                      <a:pt x="353" y="62"/>
                    </a:cubicBezTo>
                    <a:cubicBezTo>
                      <a:pt x="353" y="61"/>
                      <a:pt x="354" y="61"/>
                      <a:pt x="355" y="61"/>
                    </a:cubicBezTo>
                    <a:cubicBezTo>
                      <a:pt x="356" y="61"/>
                      <a:pt x="356" y="61"/>
                      <a:pt x="356" y="60"/>
                    </a:cubicBezTo>
                    <a:cubicBezTo>
                      <a:pt x="356" y="60"/>
                      <a:pt x="356" y="59"/>
                      <a:pt x="357" y="59"/>
                    </a:cubicBezTo>
                    <a:cubicBezTo>
                      <a:pt x="357" y="58"/>
                      <a:pt x="358" y="58"/>
                      <a:pt x="358" y="58"/>
                    </a:cubicBezTo>
                    <a:cubicBezTo>
                      <a:pt x="358" y="58"/>
                      <a:pt x="359" y="58"/>
                      <a:pt x="359" y="58"/>
                    </a:cubicBezTo>
                    <a:cubicBezTo>
                      <a:pt x="360" y="59"/>
                      <a:pt x="360" y="59"/>
                      <a:pt x="360" y="60"/>
                    </a:cubicBezTo>
                    <a:cubicBezTo>
                      <a:pt x="360" y="60"/>
                      <a:pt x="360" y="60"/>
                      <a:pt x="360" y="60"/>
                    </a:cubicBezTo>
                    <a:cubicBezTo>
                      <a:pt x="360" y="60"/>
                      <a:pt x="361" y="60"/>
                      <a:pt x="361" y="59"/>
                    </a:cubicBezTo>
                    <a:cubicBezTo>
                      <a:pt x="361" y="59"/>
                      <a:pt x="362" y="59"/>
                      <a:pt x="362" y="59"/>
                    </a:cubicBezTo>
                    <a:cubicBezTo>
                      <a:pt x="363" y="59"/>
                      <a:pt x="363" y="59"/>
                      <a:pt x="364" y="60"/>
                    </a:cubicBezTo>
                    <a:cubicBezTo>
                      <a:pt x="365" y="61"/>
                      <a:pt x="365" y="61"/>
                      <a:pt x="366" y="61"/>
                    </a:cubicBezTo>
                    <a:cubicBezTo>
                      <a:pt x="365" y="62"/>
                      <a:pt x="365" y="62"/>
                      <a:pt x="365" y="62"/>
                    </a:cubicBezTo>
                    <a:cubicBezTo>
                      <a:pt x="365" y="64"/>
                      <a:pt x="364" y="65"/>
                      <a:pt x="362" y="65"/>
                    </a:cubicBezTo>
                    <a:cubicBezTo>
                      <a:pt x="360" y="65"/>
                      <a:pt x="359" y="65"/>
                      <a:pt x="358" y="65"/>
                    </a:cubicBezTo>
                    <a:close/>
                    <a:moveTo>
                      <a:pt x="275" y="115"/>
                    </a:moveTo>
                    <a:cubicBezTo>
                      <a:pt x="275" y="115"/>
                      <a:pt x="276" y="115"/>
                      <a:pt x="277" y="116"/>
                    </a:cubicBezTo>
                    <a:cubicBezTo>
                      <a:pt x="277" y="115"/>
                      <a:pt x="277" y="114"/>
                      <a:pt x="277" y="114"/>
                    </a:cubicBezTo>
                    <a:cubicBezTo>
                      <a:pt x="278" y="114"/>
                      <a:pt x="278" y="116"/>
                      <a:pt x="279" y="119"/>
                    </a:cubicBezTo>
                    <a:cubicBezTo>
                      <a:pt x="280" y="119"/>
                      <a:pt x="281" y="119"/>
                      <a:pt x="281" y="120"/>
                    </a:cubicBezTo>
                    <a:cubicBezTo>
                      <a:pt x="281" y="121"/>
                      <a:pt x="281" y="121"/>
                      <a:pt x="281" y="122"/>
                    </a:cubicBezTo>
                    <a:cubicBezTo>
                      <a:pt x="281" y="122"/>
                      <a:pt x="282" y="122"/>
                      <a:pt x="283" y="122"/>
                    </a:cubicBezTo>
                    <a:cubicBezTo>
                      <a:pt x="283" y="123"/>
                      <a:pt x="282" y="124"/>
                      <a:pt x="281" y="126"/>
                    </a:cubicBezTo>
                    <a:cubicBezTo>
                      <a:pt x="280" y="127"/>
                      <a:pt x="280" y="129"/>
                      <a:pt x="280" y="130"/>
                    </a:cubicBezTo>
                    <a:cubicBezTo>
                      <a:pt x="282" y="133"/>
                      <a:pt x="282" y="133"/>
                      <a:pt x="282" y="133"/>
                    </a:cubicBezTo>
                    <a:cubicBezTo>
                      <a:pt x="282" y="134"/>
                      <a:pt x="282" y="135"/>
                      <a:pt x="282" y="135"/>
                    </a:cubicBezTo>
                    <a:cubicBezTo>
                      <a:pt x="282" y="135"/>
                      <a:pt x="282" y="135"/>
                      <a:pt x="282" y="135"/>
                    </a:cubicBezTo>
                    <a:cubicBezTo>
                      <a:pt x="282" y="135"/>
                      <a:pt x="282" y="135"/>
                      <a:pt x="282" y="135"/>
                    </a:cubicBezTo>
                    <a:cubicBezTo>
                      <a:pt x="280" y="135"/>
                      <a:pt x="278" y="136"/>
                      <a:pt x="276" y="136"/>
                    </a:cubicBezTo>
                    <a:cubicBezTo>
                      <a:pt x="275" y="137"/>
                      <a:pt x="274" y="138"/>
                      <a:pt x="274" y="138"/>
                    </a:cubicBezTo>
                    <a:cubicBezTo>
                      <a:pt x="273" y="138"/>
                      <a:pt x="273" y="138"/>
                      <a:pt x="273" y="137"/>
                    </a:cubicBezTo>
                    <a:cubicBezTo>
                      <a:pt x="273" y="137"/>
                      <a:pt x="273" y="136"/>
                      <a:pt x="273" y="135"/>
                    </a:cubicBezTo>
                    <a:cubicBezTo>
                      <a:pt x="272" y="136"/>
                      <a:pt x="270" y="137"/>
                      <a:pt x="269" y="139"/>
                    </a:cubicBezTo>
                    <a:cubicBezTo>
                      <a:pt x="269" y="140"/>
                      <a:pt x="269" y="140"/>
                      <a:pt x="269" y="140"/>
                    </a:cubicBezTo>
                    <a:cubicBezTo>
                      <a:pt x="268" y="141"/>
                      <a:pt x="268" y="142"/>
                      <a:pt x="268" y="142"/>
                    </a:cubicBezTo>
                    <a:cubicBezTo>
                      <a:pt x="268" y="143"/>
                      <a:pt x="268" y="143"/>
                      <a:pt x="268" y="143"/>
                    </a:cubicBezTo>
                    <a:cubicBezTo>
                      <a:pt x="268" y="143"/>
                      <a:pt x="268" y="144"/>
                      <a:pt x="267" y="144"/>
                    </a:cubicBezTo>
                    <a:cubicBezTo>
                      <a:pt x="267" y="144"/>
                      <a:pt x="267" y="145"/>
                      <a:pt x="267" y="145"/>
                    </a:cubicBezTo>
                    <a:cubicBezTo>
                      <a:pt x="267" y="145"/>
                      <a:pt x="267" y="146"/>
                      <a:pt x="267" y="146"/>
                    </a:cubicBezTo>
                    <a:cubicBezTo>
                      <a:pt x="267" y="146"/>
                      <a:pt x="266" y="146"/>
                      <a:pt x="266" y="146"/>
                    </a:cubicBezTo>
                    <a:cubicBezTo>
                      <a:pt x="265" y="145"/>
                      <a:pt x="265" y="145"/>
                      <a:pt x="265" y="145"/>
                    </a:cubicBezTo>
                    <a:cubicBezTo>
                      <a:pt x="265" y="144"/>
                      <a:pt x="265" y="144"/>
                      <a:pt x="266" y="144"/>
                    </a:cubicBezTo>
                    <a:cubicBezTo>
                      <a:pt x="265" y="143"/>
                      <a:pt x="265" y="143"/>
                      <a:pt x="265" y="143"/>
                    </a:cubicBezTo>
                    <a:cubicBezTo>
                      <a:pt x="264" y="143"/>
                      <a:pt x="262" y="144"/>
                      <a:pt x="261" y="144"/>
                    </a:cubicBezTo>
                    <a:cubicBezTo>
                      <a:pt x="261" y="144"/>
                      <a:pt x="261" y="144"/>
                      <a:pt x="260" y="143"/>
                    </a:cubicBezTo>
                    <a:cubicBezTo>
                      <a:pt x="260" y="143"/>
                      <a:pt x="260" y="143"/>
                      <a:pt x="260" y="142"/>
                    </a:cubicBezTo>
                    <a:cubicBezTo>
                      <a:pt x="260" y="142"/>
                      <a:pt x="261" y="141"/>
                      <a:pt x="263" y="140"/>
                    </a:cubicBezTo>
                    <a:cubicBezTo>
                      <a:pt x="266" y="139"/>
                      <a:pt x="267" y="138"/>
                      <a:pt x="267" y="137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5" y="136"/>
                      <a:pt x="265" y="136"/>
                      <a:pt x="265" y="136"/>
                    </a:cubicBezTo>
                    <a:cubicBezTo>
                      <a:pt x="265" y="137"/>
                      <a:pt x="264" y="137"/>
                      <a:pt x="263" y="137"/>
                    </a:cubicBezTo>
                    <a:cubicBezTo>
                      <a:pt x="262" y="137"/>
                      <a:pt x="262" y="137"/>
                      <a:pt x="262" y="136"/>
                    </a:cubicBezTo>
                    <a:cubicBezTo>
                      <a:pt x="262" y="136"/>
                      <a:pt x="263" y="135"/>
                      <a:pt x="264" y="134"/>
                    </a:cubicBezTo>
                    <a:cubicBezTo>
                      <a:pt x="265" y="134"/>
                      <a:pt x="266" y="134"/>
                      <a:pt x="266" y="133"/>
                    </a:cubicBezTo>
                    <a:cubicBezTo>
                      <a:pt x="266" y="133"/>
                      <a:pt x="266" y="133"/>
                      <a:pt x="266" y="133"/>
                    </a:cubicBezTo>
                    <a:cubicBezTo>
                      <a:pt x="266" y="132"/>
                      <a:pt x="265" y="131"/>
                      <a:pt x="264" y="129"/>
                    </a:cubicBezTo>
                    <a:cubicBezTo>
                      <a:pt x="265" y="129"/>
                      <a:pt x="266" y="129"/>
                      <a:pt x="266" y="128"/>
                    </a:cubicBezTo>
                    <a:cubicBezTo>
                      <a:pt x="264" y="128"/>
                      <a:pt x="263" y="128"/>
                      <a:pt x="262" y="128"/>
                    </a:cubicBezTo>
                    <a:cubicBezTo>
                      <a:pt x="262" y="126"/>
                      <a:pt x="263" y="125"/>
                      <a:pt x="266" y="125"/>
                    </a:cubicBezTo>
                    <a:cubicBezTo>
                      <a:pt x="266" y="125"/>
                      <a:pt x="267" y="125"/>
                      <a:pt x="268" y="125"/>
                    </a:cubicBezTo>
                    <a:cubicBezTo>
                      <a:pt x="269" y="125"/>
                      <a:pt x="269" y="125"/>
                      <a:pt x="269" y="124"/>
                    </a:cubicBezTo>
                    <a:cubicBezTo>
                      <a:pt x="269" y="124"/>
                      <a:pt x="269" y="124"/>
                      <a:pt x="268" y="123"/>
                    </a:cubicBezTo>
                    <a:cubicBezTo>
                      <a:pt x="267" y="123"/>
                      <a:pt x="267" y="122"/>
                      <a:pt x="267" y="122"/>
                    </a:cubicBezTo>
                    <a:cubicBezTo>
                      <a:pt x="267" y="121"/>
                      <a:pt x="267" y="121"/>
                      <a:pt x="268" y="121"/>
                    </a:cubicBezTo>
                    <a:cubicBezTo>
                      <a:pt x="268" y="121"/>
                      <a:pt x="269" y="120"/>
                      <a:pt x="270" y="120"/>
                    </a:cubicBezTo>
                    <a:cubicBezTo>
                      <a:pt x="269" y="120"/>
                      <a:pt x="269" y="119"/>
                      <a:pt x="268" y="118"/>
                    </a:cubicBezTo>
                    <a:cubicBezTo>
                      <a:pt x="269" y="118"/>
                      <a:pt x="269" y="118"/>
                      <a:pt x="269" y="118"/>
                    </a:cubicBezTo>
                    <a:cubicBezTo>
                      <a:pt x="270" y="118"/>
                      <a:pt x="270" y="118"/>
                      <a:pt x="270" y="118"/>
                    </a:cubicBezTo>
                    <a:cubicBezTo>
                      <a:pt x="270" y="118"/>
                      <a:pt x="271" y="119"/>
                      <a:pt x="271" y="119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2" y="119"/>
                      <a:pt x="272" y="118"/>
                      <a:pt x="272" y="118"/>
                    </a:cubicBezTo>
                    <a:cubicBezTo>
                      <a:pt x="271" y="117"/>
                      <a:pt x="271" y="117"/>
                      <a:pt x="271" y="116"/>
                    </a:cubicBezTo>
                    <a:cubicBezTo>
                      <a:pt x="271" y="116"/>
                      <a:pt x="271" y="115"/>
                      <a:pt x="271" y="115"/>
                    </a:cubicBezTo>
                    <a:cubicBezTo>
                      <a:pt x="272" y="115"/>
                      <a:pt x="272" y="116"/>
                      <a:pt x="273" y="117"/>
                    </a:cubicBezTo>
                    <a:cubicBezTo>
                      <a:pt x="274" y="118"/>
                      <a:pt x="274" y="118"/>
                      <a:pt x="275" y="118"/>
                    </a:cubicBezTo>
                    <a:cubicBezTo>
                      <a:pt x="275" y="118"/>
                      <a:pt x="275" y="117"/>
                      <a:pt x="274" y="116"/>
                    </a:cubicBezTo>
                    <a:cubicBezTo>
                      <a:pt x="274" y="116"/>
                      <a:pt x="274" y="115"/>
                      <a:pt x="275" y="115"/>
                    </a:cubicBezTo>
                    <a:close/>
                    <a:moveTo>
                      <a:pt x="264" y="133"/>
                    </a:moveTo>
                    <a:cubicBezTo>
                      <a:pt x="263" y="133"/>
                      <a:pt x="263" y="133"/>
                      <a:pt x="262" y="133"/>
                    </a:cubicBezTo>
                    <a:cubicBezTo>
                      <a:pt x="262" y="130"/>
                      <a:pt x="262" y="130"/>
                      <a:pt x="262" y="130"/>
                    </a:cubicBezTo>
                    <a:cubicBezTo>
                      <a:pt x="263" y="130"/>
                      <a:pt x="264" y="131"/>
                      <a:pt x="265" y="132"/>
                    </a:cubicBezTo>
                    <a:cubicBezTo>
                      <a:pt x="265" y="132"/>
                      <a:pt x="265" y="133"/>
                      <a:pt x="264" y="133"/>
                    </a:cubicBezTo>
                    <a:cubicBezTo>
                      <a:pt x="264" y="133"/>
                      <a:pt x="264" y="133"/>
                      <a:pt x="264" y="133"/>
                    </a:cubicBezTo>
                    <a:close/>
                    <a:moveTo>
                      <a:pt x="247" y="132"/>
                    </a:moveTo>
                    <a:cubicBezTo>
                      <a:pt x="248" y="132"/>
                      <a:pt x="248" y="133"/>
                      <a:pt x="248" y="134"/>
                    </a:cubicBezTo>
                    <a:cubicBezTo>
                      <a:pt x="248" y="134"/>
                      <a:pt x="248" y="135"/>
                      <a:pt x="247" y="137"/>
                    </a:cubicBezTo>
                    <a:cubicBezTo>
                      <a:pt x="246" y="138"/>
                      <a:pt x="246" y="139"/>
                      <a:pt x="246" y="140"/>
                    </a:cubicBezTo>
                    <a:cubicBezTo>
                      <a:pt x="247" y="141"/>
                      <a:pt x="246" y="142"/>
                      <a:pt x="245" y="143"/>
                    </a:cubicBezTo>
                    <a:cubicBezTo>
                      <a:pt x="244" y="144"/>
                      <a:pt x="243" y="145"/>
                      <a:pt x="243" y="146"/>
                    </a:cubicBezTo>
                    <a:cubicBezTo>
                      <a:pt x="242" y="147"/>
                      <a:pt x="242" y="148"/>
                      <a:pt x="242" y="149"/>
                    </a:cubicBezTo>
                    <a:cubicBezTo>
                      <a:pt x="242" y="149"/>
                      <a:pt x="242" y="149"/>
                      <a:pt x="242" y="149"/>
                    </a:cubicBezTo>
                    <a:cubicBezTo>
                      <a:pt x="242" y="149"/>
                      <a:pt x="242" y="149"/>
                      <a:pt x="242" y="149"/>
                    </a:cubicBezTo>
                    <a:cubicBezTo>
                      <a:pt x="241" y="151"/>
                      <a:pt x="241" y="151"/>
                      <a:pt x="240" y="152"/>
                    </a:cubicBezTo>
                    <a:cubicBezTo>
                      <a:pt x="239" y="152"/>
                      <a:pt x="239" y="152"/>
                      <a:pt x="238" y="152"/>
                    </a:cubicBezTo>
                    <a:cubicBezTo>
                      <a:pt x="238" y="152"/>
                      <a:pt x="237" y="152"/>
                      <a:pt x="237" y="153"/>
                    </a:cubicBezTo>
                    <a:cubicBezTo>
                      <a:pt x="237" y="153"/>
                      <a:pt x="237" y="154"/>
                      <a:pt x="237" y="154"/>
                    </a:cubicBezTo>
                    <a:cubicBezTo>
                      <a:pt x="237" y="155"/>
                      <a:pt x="237" y="156"/>
                      <a:pt x="236" y="156"/>
                    </a:cubicBezTo>
                    <a:cubicBezTo>
                      <a:pt x="235" y="156"/>
                      <a:pt x="235" y="155"/>
                      <a:pt x="235" y="153"/>
                    </a:cubicBezTo>
                    <a:cubicBezTo>
                      <a:pt x="235" y="153"/>
                      <a:pt x="235" y="153"/>
                      <a:pt x="235" y="153"/>
                    </a:cubicBezTo>
                    <a:cubicBezTo>
                      <a:pt x="235" y="152"/>
                      <a:pt x="235" y="150"/>
                      <a:pt x="236" y="148"/>
                    </a:cubicBezTo>
                    <a:cubicBezTo>
                      <a:pt x="236" y="145"/>
                      <a:pt x="238" y="143"/>
                      <a:pt x="240" y="142"/>
                    </a:cubicBezTo>
                    <a:cubicBezTo>
                      <a:pt x="240" y="142"/>
                      <a:pt x="241" y="141"/>
                      <a:pt x="241" y="139"/>
                    </a:cubicBezTo>
                    <a:cubicBezTo>
                      <a:pt x="241" y="138"/>
                      <a:pt x="241" y="137"/>
                      <a:pt x="242" y="136"/>
                    </a:cubicBezTo>
                    <a:cubicBezTo>
                      <a:pt x="243" y="136"/>
                      <a:pt x="243" y="135"/>
                      <a:pt x="244" y="134"/>
                    </a:cubicBezTo>
                    <a:cubicBezTo>
                      <a:pt x="245" y="133"/>
                      <a:pt x="246" y="132"/>
                      <a:pt x="247" y="132"/>
                    </a:cubicBezTo>
                    <a:close/>
                    <a:moveTo>
                      <a:pt x="246" y="155"/>
                    </a:moveTo>
                    <a:cubicBezTo>
                      <a:pt x="246" y="156"/>
                      <a:pt x="245" y="158"/>
                      <a:pt x="245" y="159"/>
                    </a:cubicBezTo>
                    <a:cubicBezTo>
                      <a:pt x="245" y="161"/>
                      <a:pt x="245" y="161"/>
                      <a:pt x="245" y="161"/>
                    </a:cubicBezTo>
                    <a:cubicBezTo>
                      <a:pt x="245" y="161"/>
                      <a:pt x="245" y="161"/>
                      <a:pt x="245" y="161"/>
                    </a:cubicBezTo>
                    <a:cubicBezTo>
                      <a:pt x="245" y="161"/>
                      <a:pt x="246" y="160"/>
                      <a:pt x="246" y="160"/>
                    </a:cubicBezTo>
                    <a:cubicBezTo>
                      <a:pt x="247" y="160"/>
                      <a:pt x="247" y="160"/>
                      <a:pt x="247" y="160"/>
                    </a:cubicBezTo>
                    <a:cubicBezTo>
                      <a:pt x="247" y="162"/>
                      <a:pt x="247" y="162"/>
                      <a:pt x="247" y="162"/>
                    </a:cubicBezTo>
                    <a:cubicBezTo>
                      <a:pt x="247" y="163"/>
                      <a:pt x="247" y="164"/>
                      <a:pt x="246" y="165"/>
                    </a:cubicBezTo>
                    <a:cubicBezTo>
                      <a:pt x="246" y="166"/>
                      <a:pt x="246" y="167"/>
                      <a:pt x="246" y="167"/>
                    </a:cubicBezTo>
                    <a:cubicBezTo>
                      <a:pt x="246" y="167"/>
                      <a:pt x="245" y="167"/>
                      <a:pt x="245" y="168"/>
                    </a:cubicBezTo>
                    <a:cubicBezTo>
                      <a:pt x="244" y="169"/>
                      <a:pt x="243" y="170"/>
                      <a:pt x="243" y="170"/>
                    </a:cubicBezTo>
                    <a:cubicBezTo>
                      <a:pt x="244" y="171"/>
                      <a:pt x="244" y="172"/>
                      <a:pt x="244" y="172"/>
                    </a:cubicBezTo>
                    <a:cubicBezTo>
                      <a:pt x="244" y="172"/>
                      <a:pt x="244" y="172"/>
                      <a:pt x="244" y="172"/>
                    </a:cubicBezTo>
                    <a:cubicBezTo>
                      <a:pt x="244" y="172"/>
                      <a:pt x="244" y="171"/>
                      <a:pt x="244" y="170"/>
                    </a:cubicBezTo>
                    <a:cubicBezTo>
                      <a:pt x="245" y="169"/>
                      <a:pt x="246" y="168"/>
                      <a:pt x="246" y="168"/>
                    </a:cubicBezTo>
                    <a:cubicBezTo>
                      <a:pt x="246" y="168"/>
                      <a:pt x="247" y="168"/>
                      <a:pt x="248" y="168"/>
                    </a:cubicBezTo>
                    <a:cubicBezTo>
                      <a:pt x="248" y="168"/>
                      <a:pt x="249" y="168"/>
                      <a:pt x="249" y="167"/>
                    </a:cubicBezTo>
                    <a:cubicBezTo>
                      <a:pt x="248" y="167"/>
                      <a:pt x="247" y="167"/>
                      <a:pt x="247" y="166"/>
                    </a:cubicBezTo>
                    <a:cubicBezTo>
                      <a:pt x="247" y="166"/>
                      <a:pt x="248" y="166"/>
                      <a:pt x="248" y="165"/>
                    </a:cubicBezTo>
                    <a:cubicBezTo>
                      <a:pt x="248" y="165"/>
                      <a:pt x="248" y="164"/>
                      <a:pt x="249" y="163"/>
                    </a:cubicBezTo>
                    <a:cubicBezTo>
                      <a:pt x="250" y="163"/>
                      <a:pt x="251" y="162"/>
                      <a:pt x="252" y="163"/>
                    </a:cubicBezTo>
                    <a:cubicBezTo>
                      <a:pt x="252" y="162"/>
                      <a:pt x="252" y="162"/>
                      <a:pt x="252" y="162"/>
                    </a:cubicBezTo>
                    <a:cubicBezTo>
                      <a:pt x="252" y="162"/>
                      <a:pt x="251" y="162"/>
                      <a:pt x="250" y="161"/>
                    </a:cubicBezTo>
                    <a:cubicBezTo>
                      <a:pt x="249" y="160"/>
                      <a:pt x="248" y="159"/>
                      <a:pt x="248" y="159"/>
                    </a:cubicBezTo>
                    <a:cubicBezTo>
                      <a:pt x="248" y="158"/>
                      <a:pt x="249" y="158"/>
                      <a:pt x="249" y="157"/>
                    </a:cubicBezTo>
                    <a:cubicBezTo>
                      <a:pt x="250" y="156"/>
                      <a:pt x="250" y="156"/>
                      <a:pt x="251" y="156"/>
                    </a:cubicBezTo>
                    <a:cubicBezTo>
                      <a:pt x="251" y="156"/>
                      <a:pt x="251" y="156"/>
                      <a:pt x="252" y="156"/>
                    </a:cubicBezTo>
                    <a:cubicBezTo>
                      <a:pt x="252" y="157"/>
                      <a:pt x="253" y="157"/>
                      <a:pt x="253" y="157"/>
                    </a:cubicBezTo>
                    <a:cubicBezTo>
                      <a:pt x="253" y="157"/>
                      <a:pt x="253" y="156"/>
                      <a:pt x="253" y="155"/>
                    </a:cubicBezTo>
                    <a:cubicBezTo>
                      <a:pt x="254" y="155"/>
                      <a:pt x="254" y="155"/>
                      <a:pt x="254" y="155"/>
                    </a:cubicBezTo>
                    <a:cubicBezTo>
                      <a:pt x="255" y="156"/>
                      <a:pt x="256" y="156"/>
                      <a:pt x="257" y="157"/>
                    </a:cubicBezTo>
                    <a:cubicBezTo>
                      <a:pt x="259" y="159"/>
                      <a:pt x="260" y="161"/>
                      <a:pt x="260" y="162"/>
                    </a:cubicBezTo>
                    <a:cubicBezTo>
                      <a:pt x="260" y="164"/>
                      <a:pt x="259" y="166"/>
                      <a:pt x="258" y="168"/>
                    </a:cubicBezTo>
                    <a:cubicBezTo>
                      <a:pt x="258" y="168"/>
                      <a:pt x="258" y="168"/>
                      <a:pt x="258" y="169"/>
                    </a:cubicBezTo>
                    <a:cubicBezTo>
                      <a:pt x="258" y="170"/>
                      <a:pt x="258" y="171"/>
                      <a:pt x="257" y="172"/>
                    </a:cubicBezTo>
                    <a:cubicBezTo>
                      <a:pt x="257" y="172"/>
                      <a:pt x="256" y="172"/>
                      <a:pt x="254" y="172"/>
                    </a:cubicBezTo>
                    <a:cubicBezTo>
                      <a:pt x="253" y="172"/>
                      <a:pt x="252" y="172"/>
                      <a:pt x="252" y="173"/>
                    </a:cubicBezTo>
                    <a:cubicBezTo>
                      <a:pt x="251" y="174"/>
                      <a:pt x="250" y="175"/>
                      <a:pt x="250" y="177"/>
                    </a:cubicBezTo>
                    <a:cubicBezTo>
                      <a:pt x="250" y="179"/>
                      <a:pt x="250" y="180"/>
                      <a:pt x="250" y="180"/>
                    </a:cubicBezTo>
                    <a:cubicBezTo>
                      <a:pt x="249" y="181"/>
                      <a:pt x="249" y="182"/>
                      <a:pt x="248" y="182"/>
                    </a:cubicBezTo>
                    <a:cubicBezTo>
                      <a:pt x="247" y="182"/>
                      <a:pt x="246" y="180"/>
                      <a:pt x="246" y="177"/>
                    </a:cubicBezTo>
                    <a:cubicBezTo>
                      <a:pt x="246" y="177"/>
                      <a:pt x="246" y="177"/>
                      <a:pt x="246" y="177"/>
                    </a:cubicBezTo>
                    <a:cubicBezTo>
                      <a:pt x="245" y="179"/>
                      <a:pt x="244" y="181"/>
                      <a:pt x="244" y="182"/>
                    </a:cubicBezTo>
                    <a:cubicBezTo>
                      <a:pt x="243" y="183"/>
                      <a:pt x="243" y="184"/>
                      <a:pt x="243" y="186"/>
                    </a:cubicBezTo>
                    <a:cubicBezTo>
                      <a:pt x="239" y="186"/>
                      <a:pt x="237" y="185"/>
                      <a:pt x="237" y="184"/>
                    </a:cubicBezTo>
                    <a:cubicBezTo>
                      <a:pt x="237" y="183"/>
                      <a:pt x="237" y="182"/>
                      <a:pt x="238" y="181"/>
                    </a:cubicBezTo>
                    <a:cubicBezTo>
                      <a:pt x="240" y="178"/>
                      <a:pt x="240" y="177"/>
                      <a:pt x="240" y="177"/>
                    </a:cubicBezTo>
                    <a:cubicBezTo>
                      <a:pt x="239" y="178"/>
                      <a:pt x="238" y="180"/>
                      <a:pt x="236" y="183"/>
                    </a:cubicBezTo>
                    <a:cubicBezTo>
                      <a:pt x="234" y="185"/>
                      <a:pt x="232" y="187"/>
                      <a:pt x="231" y="188"/>
                    </a:cubicBezTo>
                    <a:cubicBezTo>
                      <a:pt x="230" y="188"/>
                      <a:pt x="230" y="187"/>
                      <a:pt x="230" y="186"/>
                    </a:cubicBezTo>
                    <a:cubicBezTo>
                      <a:pt x="230" y="185"/>
                      <a:pt x="230" y="184"/>
                      <a:pt x="231" y="183"/>
                    </a:cubicBezTo>
                    <a:cubicBezTo>
                      <a:pt x="231" y="182"/>
                      <a:pt x="231" y="182"/>
                      <a:pt x="232" y="181"/>
                    </a:cubicBezTo>
                    <a:cubicBezTo>
                      <a:pt x="233" y="179"/>
                      <a:pt x="235" y="177"/>
                      <a:pt x="236" y="177"/>
                    </a:cubicBezTo>
                    <a:cubicBezTo>
                      <a:pt x="235" y="177"/>
                      <a:pt x="234" y="175"/>
                      <a:pt x="232" y="173"/>
                    </a:cubicBezTo>
                    <a:cubicBezTo>
                      <a:pt x="233" y="173"/>
                      <a:pt x="233" y="173"/>
                      <a:pt x="234" y="173"/>
                    </a:cubicBezTo>
                    <a:cubicBezTo>
                      <a:pt x="235" y="172"/>
                      <a:pt x="235" y="172"/>
                      <a:pt x="235" y="172"/>
                    </a:cubicBezTo>
                    <a:cubicBezTo>
                      <a:pt x="236" y="171"/>
                      <a:pt x="237" y="170"/>
                      <a:pt x="238" y="170"/>
                    </a:cubicBezTo>
                    <a:cubicBezTo>
                      <a:pt x="238" y="169"/>
                      <a:pt x="238" y="169"/>
                      <a:pt x="238" y="169"/>
                    </a:cubicBezTo>
                    <a:cubicBezTo>
                      <a:pt x="237" y="168"/>
                      <a:pt x="237" y="168"/>
                      <a:pt x="237" y="168"/>
                    </a:cubicBezTo>
                    <a:cubicBezTo>
                      <a:pt x="237" y="165"/>
                      <a:pt x="237" y="165"/>
                      <a:pt x="237" y="165"/>
                    </a:cubicBezTo>
                    <a:cubicBezTo>
                      <a:pt x="240" y="165"/>
                      <a:pt x="240" y="165"/>
                      <a:pt x="240" y="165"/>
                    </a:cubicBezTo>
                    <a:cubicBezTo>
                      <a:pt x="240" y="165"/>
                      <a:pt x="239" y="164"/>
                      <a:pt x="238" y="163"/>
                    </a:cubicBezTo>
                    <a:cubicBezTo>
                      <a:pt x="237" y="162"/>
                      <a:pt x="236" y="161"/>
                      <a:pt x="236" y="160"/>
                    </a:cubicBezTo>
                    <a:cubicBezTo>
                      <a:pt x="236" y="160"/>
                      <a:pt x="237" y="160"/>
                      <a:pt x="237" y="158"/>
                    </a:cubicBezTo>
                    <a:cubicBezTo>
                      <a:pt x="238" y="157"/>
                      <a:pt x="238" y="156"/>
                      <a:pt x="238" y="154"/>
                    </a:cubicBezTo>
                    <a:cubicBezTo>
                      <a:pt x="238" y="153"/>
                      <a:pt x="239" y="153"/>
                      <a:pt x="240" y="152"/>
                    </a:cubicBezTo>
                    <a:cubicBezTo>
                      <a:pt x="241" y="151"/>
                      <a:pt x="242" y="151"/>
                      <a:pt x="243" y="151"/>
                    </a:cubicBezTo>
                    <a:cubicBezTo>
                      <a:pt x="243" y="151"/>
                      <a:pt x="243" y="151"/>
                      <a:pt x="243" y="151"/>
                    </a:cubicBezTo>
                    <a:cubicBezTo>
                      <a:pt x="243" y="151"/>
                      <a:pt x="243" y="151"/>
                      <a:pt x="244" y="152"/>
                    </a:cubicBezTo>
                    <a:cubicBezTo>
                      <a:pt x="245" y="154"/>
                      <a:pt x="246" y="155"/>
                      <a:pt x="246" y="155"/>
                    </a:cubicBezTo>
                    <a:close/>
                    <a:moveTo>
                      <a:pt x="256" y="150"/>
                    </a:moveTo>
                    <a:cubicBezTo>
                      <a:pt x="256" y="150"/>
                      <a:pt x="257" y="151"/>
                      <a:pt x="259" y="153"/>
                    </a:cubicBezTo>
                    <a:cubicBezTo>
                      <a:pt x="258" y="154"/>
                      <a:pt x="257" y="154"/>
                      <a:pt x="257" y="154"/>
                    </a:cubicBezTo>
                    <a:cubicBezTo>
                      <a:pt x="256" y="154"/>
                      <a:pt x="256" y="154"/>
                      <a:pt x="255" y="154"/>
                    </a:cubicBezTo>
                    <a:cubicBezTo>
                      <a:pt x="255" y="154"/>
                      <a:pt x="254" y="153"/>
                      <a:pt x="254" y="153"/>
                    </a:cubicBezTo>
                    <a:cubicBezTo>
                      <a:pt x="252" y="152"/>
                      <a:pt x="252" y="151"/>
                      <a:pt x="252" y="150"/>
                    </a:cubicBezTo>
                    <a:cubicBezTo>
                      <a:pt x="252" y="149"/>
                      <a:pt x="252" y="149"/>
                      <a:pt x="252" y="149"/>
                    </a:cubicBezTo>
                    <a:cubicBezTo>
                      <a:pt x="253" y="149"/>
                      <a:pt x="255" y="149"/>
                      <a:pt x="256" y="150"/>
                    </a:cubicBezTo>
                    <a:close/>
                    <a:moveTo>
                      <a:pt x="234" y="161"/>
                    </a:moveTo>
                    <a:cubicBezTo>
                      <a:pt x="235" y="165"/>
                      <a:pt x="236" y="167"/>
                      <a:pt x="236" y="168"/>
                    </a:cubicBezTo>
                    <a:cubicBezTo>
                      <a:pt x="236" y="168"/>
                      <a:pt x="235" y="169"/>
                      <a:pt x="232" y="170"/>
                    </a:cubicBezTo>
                    <a:cubicBezTo>
                      <a:pt x="230" y="172"/>
                      <a:pt x="229" y="172"/>
                      <a:pt x="228" y="172"/>
                    </a:cubicBezTo>
                    <a:cubicBezTo>
                      <a:pt x="228" y="172"/>
                      <a:pt x="228" y="172"/>
                      <a:pt x="227" y="172"/>
                    </a:cubicBezTo>
                    <a:cubicBezTo>
                      <a:pt x="227" y="172"/>
                      <a:pt x="227" y="172"/>
                      <a:pt x="227" y="172"/>
                    </a:cubicBezTo>
                    <a:cubicBezTo>
                      <a:pt x="226" y="171"/>
                      <a:pt x="225" y="171"/>
                      <a:pt x="225" y="170"/>
                    </a:cubicBezTo>
                    <a:cubicBezTo>
                      <a:pt x="225" y="168"/>
                      <a:pt x="226" y="167"/>
                      <a:pt x="228" y="167"/>
                    </a:cubicBezTo>
                    <a:cubicBezTo>
                      <a:pt x="228" y="166"/>
                      <a:pt x="229" y="166"/>
                      <a:pt x="230" y="166"/>
                    </a:cubicBezTo>
                    <a:cubicBezTo>
                      <a:pt x="230" y="166"/>
                      <a:pt x="230" y="165"/>
                      <a:pt x="230" y="165"/>
                    </a:cubicBezTo>
                    <a:cubicBezTo>
                      <a:pt x="230" y="164"/>
                      <a:pt x="230" y="164"/>
                      <a:pt x="230" y="163"/>
                    </a:cubicBezTo>
                    <a:cubicBezTo>
                      <a:pt x="229" y="163"/>
                      <a:pt x="229" y="163"/>
                      <a:pt x="228" y="163"/>
                    </a:cubicBezTo>
                    <a:cubicBezTo>
                      <a:pt x="227" y="163"/>
                      <a:pt x="226" y="163"/>
                      <a:pt x="226" y="162"/>
                    </a:cubicBezTo>
                    <a:cubicBezTo>
                      <a:pt x="225" y="162"/>
                      <a:pt x="225" y="161"/>
                      <a:pt x="225" y="160"/>
                    </a:cubicBezTo>
                    <a:cubicBezTo>
                      <a:pt x="225" y="159"/>
                      <a:pt x="225" y="158"/>
                      <a:pt x="225" y="158"/>
                    </a:cubicBezTo>
                    <a:cubicBezTo>
                      <a:pt x="226" y="158"/>
                      <a:pt x="226" y="158"/>
                      <a:pt x="226" y="158"/>
                    </a:cubicBezTo>
                    <a:cubicBezTo>
                      <a:pt x="226" y="158"/>
                      <a:pt x="226" y="158"/>
                      <a:pt x="226" y="158"/>
                    </a:cubicBezTo>
                    <a:cubicBezTo>
                      <a:pt x="226" y="158"/>
                      <a:pt x="226" y="158"/>
                      <a:pt x="227" y="158"/>
                    </a:cubicBezTo>
                    <a:cubicBezTo>
                      <a:pt x="227" y="159"/>
                      <a:pt x="227" y="160"/>
                      <a:pt x="227" y="160"/>
                    </a:cubicBezTo>
                    <a:cubicBezTo>
                      <a:pt x="228" y="160"/>
                      <a:pt x="228" y="160"/>
                      <a:pt x="228" y="160"/>
                    </a:cubicBezTo>
                    <a:cubicBezTo>
                      <a:pt x="228" y="160"/>
                      <a:pt x="228" y="160"/>
                      <a:pt x="229" y="159"/>
                    </a:cubicBezTo>
                    <a:cubicBezTo>
                      <a:pt x="229" y="159"/>
                      <a:pt x="229" y="160"/>
                      <a:pt x="229" y="160"/>
                    </a:cubicBezTo>
                    <a:cubicBezTo>
                      <a:pt x="230" y="160"/>
                      <a:pt x="230" y="160"/>
                      <a:pt x="231" y="160"/>
                    </a:cubicBezTo>
                    <a:cubicBezTo>
                      <a:pt x="231" y="158"/>
                      <a:pt x="230" y="157"/>
                      <a:pt x="229" y="155"/>
                    </a:cubicBezTo>
                    <a:cubicBezTo>
                      <a:pt x="228" y="154"/>
                      <a:pt x="227" y="153"/>
                      <a:pt x="227" y="151"/>
                    </a:cubicBezTo>
                    <a:cubicBezTo>
                      <a:pt x="227" y="150"/>
                      <a:pt x="227" y="150"/>
                      <a:pt x="227" y="149"/>
                    </a:cubicBezTo>
                    <a:cubicBezTo>
                      <a:pt x="228" y="149"/>
                      <a:pt x="228" y="148"/>
                      <a:pt x="229" y="148"/>
                    </a:cubicBezTo>
                    <a:cubicBezTo>
                      <a:pt x="229" y="148"/>
                      <a:pt x="230" y="149"/>
                      <a:pt x="230" y="150"/>
                    </a:cubicBezTo>
                    <a:cubicBezTo>
                      <a:pt x="230" y="151"/>
                      <a:pt x="230" y="152"/>
                      <a:pt x="230" y="152"/>
                    </a:cubicBezTo>
                    <a:cubicBezTo>
                      <a:pt x="230" y="152"/>
                      <a:pt x="230" y="153"/>
                      <a:pt x="230" y="153"/>
                    </a:cubicBezTo>
                    <a:cubicBezTo>
                      <a:pt x="230" y="153"/>
                      <a:pt x="230" y="153"/>
                      <a:pt x="230" y="154"/>
                    </a:cubicBezTo>
                    <a:cubicBezTo>
                      <a:pt x="230" y="154"/>
                      <a:pt x="231" y="154"/>
                      <a:pt x="232" y="154"/>
                    </a:cubicBezTo>
                    <a:cubicBezTo>
                      <a:pt x="232" y="155"/>
                      <a:pt x="232" y="157"/>
                      <a:pt x="232" y="158"/>
                    </a:cubicBezTo>
                    <a:cubicBezTo>
                      <a:pt x="233" y="158"/>
                      <a:pt x="233" y="159"/>
                      <a:pt x="234" y="159"/>
                    </a:cubicBezTo>
                    <a:cubicBezTo>
                      <a:pt x="234" y="159"/>
                      <a:pt x="235" y="159"/>
                      <a:pt x="235" y="160"/>
                    </a:cubicBezTo>
                    <a:cubicBezTo>
                      <a:pt x="234" y="160"/>
                      <a:pt x="234" y="161"/>
                      <a:pt x="234" y="161"/>
                    </a:cubicBezTo>
                    <a:close/>
                    <a:moveTo>
                      <a:pt x="225" y="158"/>
                    </a:moveTo>
                    <a:cubicBezTo>
                      <a:pt x="226" y="158"/>
                      <a:pt x="226" y="158"/>
                      <a:pt x="226" y="158"/>
                    </a:cubicBezTo>
                    <a:cubicBezTo>
                      <a:pt x="226" y="158"/>
                      <a:pt x="226" y="158"/>
                      <a:pt x="225" y="158"/>
                    </a:cubicBezTo>
                    <a:cubicBezTo>
                      <a:pt x="225" y="158"/>
                      <a:pt x="225" y="158"/>
                      <a:pt x="225" y="158"/>
                    </a:cubicBezTo>
                    <a:close/>
                    <a:moveTo>
                      <a:pt x="272" y="146"/>
                    </a:moveTo>
                    <a:cubicBezTo>
                      <a:pt x="271" y="146"/>
                      <a:pt x="271" y="146"/>
                      <a:pt x="271" y="146"/>
                    </a:cubicBezTo>
                    <a:cubicBezTo>
                      <a:pt x="271" y="145"/>
                      <a:pt x="272" y="144"/>
                      <a:pt x="272" y="143"/>
                    </a:cubicBezTo>
                    <a:cubicBezTo>
                      <a:pt x="272" y="142"/>
                      <a:pt x="272" y="142"/>
                      <a:pt x="273" y="142"/>
                    </a:cubicBezTo>
                    <a:cubicBezTo>
                      <a:pt x="274" y="142"/>
                      <a:pt x="275" y="142"/>
                      <a:pt x="276" y="142"/>
                    </a:cubicBezTo>
                    <a:cubicBezTo>
                      <a:pt x="276" y="143"/>
                      <a:pt x="275" y="143"/>
                      <a:pt x="274" y="144"/>
                    </a:cubicBez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3" y="145"/>
                      <a:pt x="272" y="146"/>
                      <a:pt x="272" y="146"/>
                    </a:cubicBezTo>
                    <a:close/>
                    <a:moveTo>
                      <a:pt x="271" y="153"/>
                    </a:moveTo>
                    <a:cubicBezTo>
                      <a:pt x="271" y="152"/>
                      <a:pt x="272" y="151"/>
                      <a:pt x="272" y="151"/>
                    </a:cubicBezTo>
                    <a:cubicBezTo>
                      <a:pt x="272" y="151"/>
                      <a:pt x="273" y="152"/>
                      <a:pt x="274" y="153"/>
                    </a:cubicBezTo>
                    <a:cubicBezTo>
                      <a:pt x="274" y="153"/>
                      <a:pt x="274" y="154"/>
                      <a:pt x="273" y="155"/>
                    </a:cubicBezTo>
                    <a:cubicBezTo>
                      <a:pt x="273" y="155"/>
                      <a:pt x="273" y="155"/>
                      <a:pt x="273" y="155"/>
                    </a:cubicBezTo>
                    <a:cubicBezTo>
                      <a:pt x="272" y="156"/>
                      <a:pt x="271" y="156"/>
                      <a:pt x="271" y="156"/>
                    </a:cubicBezTo>
                    <a:cubicBezTo>
                      <a:pt x="270" y="156"/>
                      <a:pt x="270" y="156"/>
                      <a:pt x="269" y="155"/>
                    </a:cubicBezTo>
                    <a:cubicBezTo>
                      <a:pt x="269" y="155"/>
                      <a:pt x="269" y="154"/>
                      <a:pt x="269" y="154"/>
                    </a:cubicBezTo>
                    <a:cubicBezTo>
                      <a:pt x="269" y="153"/>
                      <a:pt x="268" y="153"/>
                      <a:pt x="268" y="152"/>
                    </a:cubicBezTo>
                    <a:cubicBezTo>
                      <a:pt x="269" y="152"/>
                      <a:pt x="270" y="153"/>
                      <a:pt x="271" y="153"/>
                    </a:cubicBezTo>
                    <a:close/>
                    <a:moveTo>
                      <a:pt x="269" y="160"/>
                    </a:moveTo>
                    <a:cubicBezTo>
                      <a:pt x="267" y="160"/>
                      <a:pt x="265" y="161"/>
                      <a:pt x="264" y="162"/>
                    </a:cubicBezTo>
                    <a:cubicBezTo>
                      <a:pt x="264" y="161"/>
                      <a:pt x="264" y="161"/>
                      <a:pt x="263" y="159"/>
                    </a:cubicBezTo>
                    <a:cubicBezTo>
                      <a:pt x="263" y="158"/>
                      <a:pt x="263" y="158"/>
                      <a:pt x="264" y="157"/>
                    </a:cubicBezTo>
                    <a:cubicBezTo>
                      <a:pt x="264" y="157"/>
                      <a:pt x="265" y="156"/>
                      <a:pt x="265" y="154"/>
                    </a:cubicBezTo>
                    <a:cubicBezTo>
                      <a:pt x="265" y="154"/>
                      <a:pt x="265" y="154"/>
                      <a:pt x="265" y="154"/>
                    </a:cubicBezTo>
                    <a:cubicBezTo>
                      <a:pt x="265" y="154"/>
                      <a:pt x="266" y="155"/>
                      <a:pt x="267" y="156"/>
                    </a:cubicBezTo>
                    <a:cubicBezTo>
                      <a:pt x="267" y="157"/>
                      <a:pt x="267" y="157"/>
                      <a:pt x="267" y="157"/>
                    </a:cubicBezTo>
                    <a:cubicBezTo>
                      <a:pt x="268" y="159"/>
                      <a:pt x="269" y="160"/>
                      <a:pt x="269" y="160"/>
                    </a:cubicBezTo>
                    <a:close/>
                    <a:moveTo>
                      <a:pt x="219" y="162"/>
                    </a:moveTo>
                    <a:cubicBezTo>
                      <a:pt x="220" y="162"/>
                      <a:pt x="221" y="163"/>
                      <a:pt x="221" y="164"/>
                    </a:cubicBezTo>
                    <a:cubicBezTo>
                      <a:pt x="222" y="164"/>
                      <a:pt x="222" y="164"/>
                      <a:pt x="223" y="163"/>
                    </a:cubicBezTo>
                    <a:cubicBezTo>
                      <a:pt x="223" y="162"/>
                      <a:pt x="223" y="162"/>
                      <a:pt x="223" y="162"/>
                    </a:cubicBezTo>
                    <a:cubicBezTo>
                      <a:pt x="224" y="162"/>
                      <a:pt x="224" y="162"/>
                      <a:pt x="224" y="162"/>
                    </a:cubicBezTo>
                    <a:cubicBezTo>
                      <a:pt x="224" y="162"/>
                      <a:pt x="224" y="162"/>
                      <a:pt x="224" y="162"/>
                    </a:cubicBezTo>
                    <a:cubicBezTo>
                      <a:pt x="224" y="163"/>
                      <a:pt x="225" y="163"/>
                      <a:pt x="225" y="163"/>
                    </a:cubicBezTo>
                    <a:cubicBezTo>
                      <a:pt x="225" y="163"/>
                      <a:pt x="225" y="163"/>
                      <a:pt x="225" y="164"/>
                    </a:cubicBezTo>
                    <a:cubicBezTo>
                      <a:pt x="226" y="164"/>
                      <a:pt x="226" y="164"/>
                      <a:pt x="226" y="165"/>
                    </a:cubicBezTo>
                    <a:cubicBezTo>
                      <a:pt x="226" y="165"/>
                      <a:pt x="226" y="166"/>
                      <a:pt x="225" y="166"/>
                    </a:cubicBezTo>
                    <a:cubicBezTo>
                      <a:pt x="225" y="166"/>
                      <a:pt x="224" y="166"/>
                      <a:pt x="223" y="166"/>
                    </a:cubicBezTo>
                    <a:cubicBezTo>
                      <a:pt x="223" y="166"/>
                      <a:pt x="223" y="166"/>
                      <a:pt x="223" y="166"/>
                    </a:cubicBezTo>
                    <a:cubicBezTo>
                      <a:pt x="223" y="167"/>
                      <a:pt x="224" y="167"/>
                      <a:pt x="224" y="167"/>
                    </a:cubicBezTo>
                    <a:cubicBezTo>
                      <a:pt x="224" y="168"/>
                      <a:pt x="223" y="169"/>
                      <a:pt x="221" y="170"/>
                    </a:cubicBezTo>
                    <a:cubicBezTo>
                      <a:pt x="221" y="170"/>
                      <a:pt x="221" y="171"/>
                      <a:pt x="221" y="171"/>
                    </a:cubicBezTo>
                    <a:cubicBezTo>
                      <a:pt x="220" y="171"/>
                      <a:pt x="220" y="171"/>
                      <a:pt x="220" y="171"/>
                    </a:cubicBezTo>
                    <a:cubicBezTo>
                      <a:pt x="219" y="172"/>
                      <a:pt x="219" y="172"/>
                      <a:pt x="218" y="172"/>
                    </a:cubicBezTo>
                    <a:cubicBezTo>
                      <a:pt x="218" y="172"/>
                      <a:pt x="217" y="172"/>
                      <a:pt x="217" y="171"/>
                    </a:cubicBezTo>
                    <a:cubicBezTo>
                      <a:pt x="216" y="170"/>
                      <a:pt x="216" y="169"/>
                      <a:pt x="216" y="168"/>
                    </a:cubicBezTo>
                    <a:cubicBezTo>
                      <a:pt x="216" y="167"/>
                      <a:pt x="216" y="167"/>
                      <a:pt x="217" y="166"/>
                    </a:cubicBezTo>
                    <a:cubicBezTo>
                      <a:pt x="217" y="166"/>
                      <a:pt x="218" y="165"/>
                      <a:pt x="218" y="165"/>
                    </a:cubicBezTo>
                    <a:cubicBezTo>
                      <a:pt x="217" y="165"/>
                      <a:pt x="217" y="165"/>
                      <a:pt x="217" y="164"/>
                    </a:cubicBezTo>
                    <a:cubicBezTo>
                      <a:pt x="216" y="164"/>
                      <a:pt x="216" y="164"/>
                      <a:pt x="216" y="164"/>
                    </a:cubicBezTo>
                    <a:cubicBezTo>
                      <a:pt x="217" y="163"/>
                      <a:pt x="218" y="162"/>
                      <a:pt x="219" y="162"/>
                    </a:cubicBezTo>
                    <a:close/>
                    <a:moveTo>
                      <a:pt x="226" y="176"/>
                    </a:moveTo>
                    <a:cubicBezTo>
                      <a:pt x="225" y="177"/>
                      <a:pt x="224" y="177"/>
                      <a:pt x="224" y="177"/>
                    </a:cubicBezTo>
                    <a:cubicBezTo>
                      <a:pt x="223" y="177"/>
                      <a:pt x="223" y="177"/>
                      <a:pt x="222" y="176"/>
                    </a:cubicBezTo>
                    <a:cubicBezTo>
                      <a:pt x="221" y="176"/>
                      <a:pt x="221" y="175"/>
                      <a:pt x="221" y="175"/>
                    </a:cubicBezTo>
                    <a:cubicBezTo>
                      <a:pt x="221" y="174"/>
                      <a:pt x="221" y="174"/>
                      <a:pt x="221" y="173"/>
                    </a:cubicBezTo>
                    <a:cubicBezTo>
                      <a:pt x="222" y="173"/>
                      <a:pt x="222" y="173"/>
                      <a:pt x="223" y="173"/>
                    </a:cubicBezTo>
                    <a:cubicBezTo>
                      <a:pt x="223" y="173"/>
                      <a:pt x="224" y="173"/>
                      <a:pt x="224" y="173"/>
                    </a:cubicBezTo>
                    <a:cubicBezTo>
                      <a:pt x="224" y="173"/>
                      <a:pt x="225" y="173"/>
                      <a:pt x="225" y="173"/>
                    </a:cubicBezTo>
                    <a:cubicBezTo>
                      <a:pt x="226" y="173"/>
                      <a:pt x="227" y="173"/>
                      <a:pt x="227" y="174"/>
                    </a:cubicBezTo>
                    <a:cubicBezTo>
                      <a:pt x="227" y="174"/>
                      <a:pt x="228" y="174"/>
                      <a:pt x="228" y="174"/>
                    </a:cubicBezTo>
                    <a:cubicBezTo>
                      <a:pt x="228" y="175"/>
                      <a:pt x="227" y="175"/>
                      <a:pt x="226" y="176"/>
                    </a:cubicBezTo>
                    <a:close/>
                    <a:moveTo>
                      <a:pt x="227" y="182"/>
                    </a:moveTo>
                    <a:cubicBezTo>
                      <a:pt x="227" y="182"/>
                      <a:pt x="228" y="181"/>
                      <a:pt x="228" y="180"/>
                    </a:cubicBezTo>
                    <a:cubicBezTo>
                      <a:pt x="229" y="179"/>
                      <a:pt x="229" y="179"/>
                      <a:pt x="230" y="179"/>
                    </a:cubicBezTo>
                    <a:cubicBezTo>
                      <a:pt x="230" y="179"/>
                      <a:pt x="231" y="179"/>
                      <a:pt x="231" y="179"/>
                    </a:cubicBezTo>
                    <a:cubicBezTo>
                      <a:pt x="231" y="179"/>
                      <a:pt x="231" y="180"/>
                      <a:pt x="231" y="180"/>
                    </a:cubicBezTo>
                    <a:cubicBezTo>
                      <a:pt x="231" y="181"/>
                      <a:pt x="231" y="182"/>
                      <a:pt x="231" y="183"/>
                    </a:cubicBezTo>
                    <a:cubicBezTo>
                      <a:pt x="230" y="183"/>
                      <a:pt x="229" y="184"/>
                      <a:pt x="229" y="185"/>
                    </a:cubicBezTo>
                    <a:cubicBezTo>
                      <a:pt x="227" y="187"/>
                      <a:pt x="226" y="188"/>
                      <a:pt x="225" y="188"/>
                    </a:cubicBezTo>
                    <a:cubicBezTo>
                      <a:pt x="224" y="188"/>
                      <a:pt x="224" y="187"/>
                      <a:pt x="224" y="187"/>
                    </a:cubicBezTo>
                    <a:cubicBezTo>
                      <a:pt x="224" y="187"/>
                      <a:pt x="224" y="187"/>
                      <a:pt x="223" y="187"/>
                    </a:cubicBezTo>
                    <a:cubicBezTo>
                      <a:pt x="223" y="188"/>
                      <a:pt x="222" y="189"/>
                      <a:pt x="221" y="191"/>
                    </a:cubicBezTo>
                    <a:cubicBezTo>
                      <a:pt x="219" y="193"/>
                      <a:pt x="218" y="194"/>
                      <a:pt x="217" y="194"/>
                    </a:cubicBezTo>
                    <a:cubicBezTo>
                      <a:pt x="216" y="193"/>
                      <a:pt x="215" y="193"/>
                      <a:pt x="215" y="193"/>
                    </a:cubicBezTo>
                    <a:cubicBezTo>
                      <a:pt x="215" y="193"/>
                      <a:pt x="215" y="193"/>
                      <a:pt x="215" y="193"/>
                    </a:cubicBezTo>
                    <a:cubicBezTo>
                      <a:pt x="215" y="193"/>
                      <a:pt x="215" y="193"/>
                      <a:pt x="215" y="192"/>
                    </a:cubicBezTo>
                    <a:cubicBezTo>
                      <a:pt x="215" y="192"/>
                      <a:pt x="215" y="192"/>
                      <a:pt x="215" y="191"/>
                    </a:cubicBezTo>
                    <a:cubicBezTo>
                      <a:pt x="215" y="191"/>
                      <a:pt x="215" y="190"/>
                      <a:pt x="215" y="189"/>
                    </a:cubicBezTo>
                    <a:cubicBezTo>
                      <a:pt x="215" y="188"/>
                      <a:pt x="216" y="187"/>
                      <a:pt x="216" y="186"/>
                    </a:cubicBezTo>
                    <a:cubicBezTo>
                      <a:pt x="217" y="186"/>
                      <a:pt x="217" y="186"/>
                      <a:pt x="217" y="186"/>
                    </a:cubicBezTo>
                    <a:cubicBezTo>
                      <a:pt x="218" y="187"/>
                      <a:pt x="218" y="188"/>
                      <a:pt x="219" y="188"/>
                    </a:cubicBezTo>
                    <a:cubicBezTo>
                      <a:pt x="219" y="187"/>
                      <a:pt x="219" y="187"/>
                      <a:pt x="219" y="186"/>
                    </a:cubicBezTo>
                    <a:cubicBezTo>
                      <a:pt x="219" y="185"/>
                      <a:pt x="219" y="185"/>
                      <a:pt x="219" y="184"/>
                    </a:cubicBezTo>
                    <a:cubicBezTo>
                      <a:pt x="219" y="184"/>
                      <a:pt x="220" y="184"/>
                      <a:pt x="221" y="185"/>
                    </a:cubicBezTo>
                    <a:cubicBezTo>
                      <a:pt x="221" y="184"/>
                      <a:pt x="221" y="183"/>
                      <a:pt x="221" y="181"/>
                    </a:cubicBezTo>
                    <a:cubicBezTo>
                      <a:pt x="222" y="181"/>
                      <a:pt x="222" y="182"/>
                      <a:pt x="222" y="182"/>
                    </a:cubicBezTo>
                    <a:cubicBezTo>
                      <a:pt x="222" y="182"/>
                      <a:pt x="223" y="182"/>
                      <a:pt x="223" y="183"/>
                    </a:cubicBezTo>
                    <a:cubicBezTo>
                      <a:pt x="224" y="183"/>
                      <a:pt x="224" y="183"/>
                      <a:pt x="224" y="183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24" y="181"/>
                      <a:pt x="224" y="181"/>
                      <a:pt x="225" y="181"/>
                    </a:cubicBezTo>
                    <a:cubicBezTo>
                      <a:pt x="225" y="181"/>
                      <a:pt x="225" y="181"/>
                      <a:pt x="226" y="182"/>
                    </a:cubicBezTo>
                    <a:cubicBezTo>
                      <a:pt x="226" y="182"/>
                      <a:pt x="227" y="182"/>
                      <a:pt x="227" y="182"/>
                    </a:cubicBezTo>
                    <a:close/>
                    <a:moveTo>
                      <a:pt x="214" y="187"/>
                    </a:moveTo>
                    <a:cubicBezTo>
                      <a:pt x="215" y="187"/>
                      <a:pt x="215" y="188"/>
                      <a:pt x="215" y="188"/>
                    </a:cubicBezTo>
                    <a:cubicBezTo>
                      <a:pt x="215" y="188"/>
                      <a:pt x="215" y="188"/>
                      <a:pt x="215" y="189"/>
                    </a:cubicBezTo>
                    <a:cubicBezTo>
                      <a:pt x="215" y="189"/>
                      <a:pt x="215" y="189"/>
                      <a:pt x="215" y="189"/>
                    </a:cubicBezTo>
                    <a:cubicBezTo>
                      <a:pt x="214" y="190"/>
                      <a:pt x="214" y="190"/>
                      <a:pt x="214" y="190"/>
                    </a:cubicBezTo>
                    <a:cubicBezTo>
                      <a:pt x="214" y="190"/>
                      <a:pt x="214" y="190"/>
                      <a:pt x="214" y="190"/>
                    </a:cubicBezTo>
                    <a:cubicBezTo>
                      <a:pt x="214" y="190"/>
                      <a:pt x="214" y="189"/>
                      <a:pt x="213" y="189"/>
                    </a:cubicBezTo>
                    <a:cubicBezTo>
                      <a:pt x="213" y="188"/>
                      <a:pt x="213" y="188"/>
                      <a:pt x="212" y="188"/>
                    </a:cubicBezTo>
                    <a:cubicBezTo>
                      <a:pt x="212" y="187"/>
                      <a:pt x="212" y="187"/>
                      <a:pt x="212" y="187"/>
                    </a:cubicBezTo>
                    <a:cubicBezTo>
                      <a:pt x="213" y="187"/>
                      <a:pt x="213" y="187"/>
                      <a:pt x="213" y="187"/>
                    </a:cubicBezTo>
                    <a:cubicBezTo>
                      <a:pt x="213" y="187"/>
                      <a:pt x="213" y="187"/>
                      <a:pt x="214" y="187"/>
                    </a:cubicBezTo>
                    <a:cubicBezTo>
                      <a:pt x="214" y="187"/>
                      <a:pt x="214" y="187"/>
                      <a:pt x="214" y="187"/>
                    </a:cubicBezTo>
                    <a:close/>
                    <a:moveTo>
                      <a:pt x="210" y="189"/>
                    </a:moveTo>
                    <a:cubicBezTo>
                      <a:pt x="210" y="189"/>
                      <a:pt x="210" y="189"/>
                      <a:pt x="209" y="189"/>
                    </a:cubicBezTo>
                    <a:cubicBezTo>
                      <a:pt x="209" y="189"/>
                      <a:pt x="209" y="189"/>
                      <a:pt x="209" y="189"/>
                    </a:cubicBezTo>
                    <a:cubicBezTo>
                      <a:pt x="208" y="189"/>
                      <a:pt x="208" y="189"/>
                      <a:pt x="208" y="189"/>
                    </a:cubicBezTo>
                    <a:cubicBezTo>
                      <a:pt x="207" y="189"/>
                      <a:pt x="207" y="189"/>
                      <a:pt x="207" y="188"/>
                    </a:cubicBezTo>
                    <a:cubicBezTo>
                      <a:pt x="207" y="188"/>
                      <a:pt x="207" y="188"/>
                      <a:pt x="207" y="188"/>
                    </a:cubicBezTo>
                    <a:cubicBezTo>
                      <a:pt x="207" y="188"/>
                      <a:pt x="207" y="188"/>
                      <a:pt x="207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8" y="188"/>
                      <a:pt x="209" y="188"/>
                    </a:cubicBezTo>
                    <a:cubicBezTo>
                      <a:pt x="210" y="188"/>
                      <a:pt x="210" y="188"/>
                      <a:pt x="210" y="189"/>
                    </a:cubicBezTo>
                    <a:close/>
                    <a:moveTo>
                      <a:pt x="214" y="191"/>
                    </a:moveTo>
                    <a:cubicBezTo>
                      <a:pt x="213" y="192"/>
                      <a:pt x="212" y="193"/>
                      <a:pt x="211" y="194"/>
                    </a:cubicBezTo>
                    <a:cubicBezTo>
                      <a:pt x="209" y="194"/>
                      <a:pt x="208" y="195"/>
                      <a:pt x="207" y="195"/>
                    </a:cubicBezTo>
                    <a:cubicBezTo>
                      <a:pt x="206" y="196"/>
                      <a:pt x="205" y="197"/>
                      <a:pt x="205" y="199"/>
                    </a:cubicBezTo>
                    <a:cubicBezTo>
                      <a:pt x="204" y="200"/>
                      <a:pt x="204" y="201"/>
                      <a:pt x="203" y="201"/>
                    </a:cubicBezTo>
                    <a:cubicBezTo>
                      <a:pt x="203" y="201"/>
                      <a:pt x="202" y="201"/>
                      <a:pt x="202" y="200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202" y="200"/>
                      <a:pt x="202" y="199"/>
                      <a:pt x="202" y="199"/>
                    </a:cubicBezTo>
                    <a:cubicBezTo>
                      <a:pt x="202" y="199"/>
                      <a:pt x="202" y="198"/>
                      <a:pt x="202" y="198"/>
                    </a:cubicBezTo>
                    <a:cubicBezTo>
                      <a:pt x="203" y="198"/>
                      <a:pt x="203" y="197"/>
                      <a:pt x="203" y="197"/>
                    </a:cubicBezTo>
                    <a:cubicBezTo>
                      <a:pt x="202" y="197"/>
                      <a:pt x="202" y="197"/>
                      <a:pt x="201" y="196"/>
                    </a:cubicBezTo>
                    <a:cubicBezTo>
                      <a:pt x="201" y="196"/>
                      <a:pt x="201" y="195"/>
                      <a:pt x="201" y="195"/>
                    </a:cubicBezTo>
                    <a:cubicBezTo>
                      <a:pt x="201" y="194"/>
                      <a:pt x="202" y="193"/>
                      <a:pt x="203" y="193"/>
                    </a:cubicBezTo>
                    <a:cubicBezTo>
                      <a:pt x="203" y="193"/>
                      <a:pt x="203" y="192"/>
                      <a:pt x="202" y="192"/>
                    </a:cubicBezTo>
                    <a:cubicBezTo>
                      <a:pt x="202" y="191"/>
                      <a:pt x="203" y="191"/>
                      <a:pt x="203" y="191"/>
                    </a:cubicBezTo>
                    <a:cubicBezTo>
                      <a:pt x="203" y="190"/>
                      <a:pt x="203" y="190"/>
                      <a:pt x="203" y="190"/>
                    </a:cubicBezTo>
                    <a:cubicBezTo>
                      <a:pt x="204" y="189"/>
                      <a:pt x="205" y="189"/>
                      <a:pt x="206" y="189"/>
                    </a:cubicBezTo>
                    <a:cubicBezTo>
                      <a:pt x="207" y="189"/>
                      <a:pt x="208" y="189"/>
                      <a:pt x="209" y="190"/>
                    </a:cubicBezTo>
                    <a:cubicBezTo>
                      <a:pt x="209" y="190"/>
                      <a:pt x="209" y="190"/>
                      <a:pt x="210" y="190"/>
                    </a:cubicBezTo>
                    <a:cubicBezTo>
                      <a:pt x="211" y="190"/>
                      <a:pt x="212" y="191"/>
                      <a:pt x="214" y="191"/>
                    </a:cubicBezTo>
                    <a:close/>
                    <a:moveTo>
                      <a:pt x="194" y="201"/>
                    </a:moveTo>
                    <a:cubicBezTo>
                      <a:pt x="194" y="203"/>
                      <a:pt x="194" y="203"/>
                      <a:pt x="194" y="203"/>
                    </a:cubicBezTo>
                    <a:cubicBezTo>
                      <a:pt x="193" y="204"/>
                      <a:pt x="193" y="205"/>
                      <a:pt x="194" y="207"/>
                    </a:cubicBezTo>
                    <a:cubicBezTo>
                      <a:pt x="194" y="207"/>
                      <a:pt x="194" y="207"/>
                      <a:pt x="194" y="207"/>
                    </a:cubicBezTo>
                    <a:cubicBezTo>
                      <a:pt x="194" y="207"/>
                      <a:pt x="193" y="207"/>
                      <a:pt x="192" y="207"/>
                    </a:cubicBezTo>
                    <a:cubicBezTo>
                      <a:pt x="191" y="207"/>
                      <a:pt x="191" y="207"/>
                      <a:pt x="191" y="207"/>
                    </a:cubicBezTo>
                    <a:cubicBezTo>
                      <a:pt x="190" y="207"/>
                      <a:pt x="190" y="206"/>
                      <a:pt x="190" y="206"/>
                    </a:cubicBezTo>
                    <a:cubicBezTo>
                      <a:pt x="190" y="205"/>
                      <a:pt x="190" y="204"/>
                      <a:pt x="191" y="203"/>
                    </a:cubicBezTo>
                    <a:cubicBezTo>
                      <a:pt x="191" y="202"/>
                      <a:pt x="191" y="202"/>
                      <a:pt x="192" y="201"/>
                    </a:cubicBezTo>
                    <a:cubicBezTo>
                      <a:pt x="192" y="201"/>
                      <a:pt x="192" y="201"/>
                      <a:pt x="192" y="201"/>
                    </a:cubicBezTo>
                    <a:lnTo>
                      <a:pt x="194" y="201"/>
                    </a:lnTo>
                    <a:close/>
                    <a:moveTo>
                      <a:pt x="199" y="200"/>
                    </a:moveTo>
                    <a:cubicBezTo>
                      <a:pt x="199" y="201"/>
                      <a:pt x="199" y="201"/>
                      <a:pt x="199" y="201"/>
                    </a:cubicBezTo>
                    <a:cubicBezTo>
                      <a:pt x="199" y="201"/>
                      <a:pt x="199" y="202"/>
                      <a:pt x="199" y="202"/>
                    </a:cubicBezTo>
                    <a:cubicBezTo>
                      <a:pt x="199" y="205"/>
                      <a:pt x="198" y="206"/>
                      <a:pt x="197" y="206"/>
                    </a:cubicBezTo>
                    <a:cubicBezTo>
                      <a:pt x="196" y="206"/>
                      <a:pt x="195" y="205"/>
                      <a:pt x="195" y="203"/>
                    </a:cubicBezTo>
                    <a:cubicBezTo>
                      <a:pt x="195" y="203"/>
                      <a:pt x="195" y="203"/>
                      <a:pt x="195" y="203"/>
                    </a:cubicBezTo>
                    <a:cubicBezTo>
                      <a:pt x="195" y="203"/>
                      <a:pt x="196" y="203"/>
                      <a:pt x="197" y="203"/>
                    </a:cubicBezTo>
                    <a:cubicBezTo>
                      <a:pt x="197" y="202"/>
                      <a:pt x="198" y="202"/>
                      <a:pt x="198" y="202"/>
                    </a:cubicBezTo>
                    <a:cubicBezTo>
                      <a:pt x="198" y="201"/>
                      <a:pt x="198" y="200"/>
                      <a:pt x="197" y="200"/>
                    </a:cubicBezTo>
                    <a:cubicBezTo>
                      <a:pt x="197" y="199"/>
                      <a:pt x="197" y="199"/>
                      <a:pt x="197" y="197"/>
                    </a:cubicBezTo>
                    <a:cubicBezTo>
                      <a:pt x="197" y="197"/>
                      <a:pt x="197" y="197"/>
                      <a:pt x="198" y="197"/>
                    </a:cubicBezTo>
                    <a:cubicBezTo>
                      <a:pt x="198" y="197"/>
                      <a:pt x="198" y="197"/>
                      <a:pt x="198" y="197"/>
                    </a:cubicBezTo>
                    <a:cubicBezTo>
                      <a:pt x="199" y="199"/>
                      <a:pt x="199" y="200"/>
                      <a:pt x="199" y="200"/>
                    </a:cubicBezTo>
                    <a:close/>
                    <a:moveTo>
                      <a:pt x="200" y="199"/>
                    </a:moveTo>
                    <a:cubicBezTo>
                      <a:pt x="200" y="199"/>
                      <a:pt x="201" y="199"/>
                      <a:pt x="201" y="199"/>
                    </a:cubicBezTo>
                    <a:cubicBezTo>
                      <a:pt x="201" y="199"/>
                      <a:pt x="201" y="199"/>
                      <a:pt x="201" y="200"/>
                    </a:cubicBezTo>
                    <a:cubicBezTo>
                      <a:pt x="201" y="201"/>
                      <a:pt x="201" y="201"/>
                      <a:pt x="201" y="201"/>
                    </a:cubicBezTo>
                    <a:cubicBezTo>
                      <a:pt x="201" y="202"/>
                      <a:pt x="201" y="202"/>
                      <a:pt x="200" y="202"/>
                    </a:cubicBezTo>
                    <a:cubicBezTo>
                      <a:pt x="200" y="202"/>
                      <a:pt x="200" y="202"/>
                      <a:pt x="200" y="202"/>
                    </a:cubicBezTo>
                    <a:cubicBezTo>
                      <a:pt x="200" y="202"/>
                      <a:pt x="200" y="202"/>
                      <a:pt x="200" y="201"/>
                    </a:cubicBezTo>
                    <a:cubicBezTo>
                      <a:pt x="200" y="201"/>
                      <a:pt x="200" y="200"/>
                      <a:pt x="200" y="200"/>
                    </a:cubicBezTo>
                    <a:cubicBezTo>
                      <a:pt x="200" y="200"/>
                      <a:pt x="200" y="199"/>
                      <a:pt x="200" y="199"/>
                    </a:cubicBezTo>
                    <a:close/>
                    <a:moveTo>
                      <a:pt x="189" y="207"/>
                    </a:move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89" y="208"/>
                      <a:pt x="189" y="208"/>
                      <a:pt x="189" y="207"/>
                    </a:cubicBezTo>
                    <a:close/>
                    <a:moveTo>
                      <a:pt x="191" y="207"/>
                    </a:moveTo>
                    <a:cubicBezTo>
                      <a:pt x="192" y="207"/>
                      <a:pt x="192" y="208"/>
                      <a:pt x="192" y="208"/>
                    </a:cubicBezTo>
                    <a:cubicBezTo>
                      <a:pt x="193" y="209"/>
                      <a:pt x="193" y="209"/>
                      <a:pt x="193" y="210"/>
                    </a:cubicBezTo>
                    <a:cubicBezTo>
                      <a:pt x="193" y="210"/>
                      <a:pt x="192" y="211"/>
                      <a:pt x="191" y="212"/>
                    </a:cubicBezTo>
                    <a:cubicBezTo>
                      <a:pt x="190" y="213"/>
                      <a:pt x="189" y="214"/>
                      <a:pt x="189" y="214"/>
                    </a:cubicBezTo>
                    <a:cubicBezTo>
                      <a:pt x="189" y="214"/>
                      <a:pt x="189" y="214"/>
                      <a:pt x="189" y="214"/>
                    </a:cubicBezTo>
                    <a:cubicBezTo>
                      <a:pt x="189" y="212"/>
                      <a:pt x="189" y="210"/>
                      <a:pt x="189" y="208"/>
                    </a:cubicBezTo>
                    <a:cubicBezTo>
                      <a:pt x="189" y="208"/>
                      <a:pt x="189" y="208"/>
                      <a:pt x="189" y="208"/>
                    </a:cubicBezTo>
                    <a:lnTo>
                      <a:pt x="191" y="207"/>
                    </a:lnTo>
                    <a:close/>
                    <a:moveTo>
                      <a:pt x="234" y="206"/>
                    </a:moveTo>
                    <a:cubicBezTo>
                      <a:pt x="235" y="206"/>
                      <a:pt x="236" y="206"/>
                      <a:pt x="237" y="206"/>
                    </a:cubicBezTo>
                    <a:cubicBezTo>
                      <a:pt x="237" y="207"/>
                      <a:pt x="237" y="207"/>
                      <a:pt x="237" y="207"/>
                    </a:cubicBezTo>
                    <a:cubicBezTo>
                      <a:pt x="236" y="207"/>
                      <a:pt x="234" y="208"/>
                      <a:pt x="233" y="208"/>
                    </a:cubicBezTo>
                    <a:cubicBezTo>
                      <a:pt x="233" y="208"/>
                      <a:pt x="232" y="208"/>
                      <a:pt x="232" y="208"/>
                    </a:cubicBezTo>
                    <a:cubicBezTo>
                      <a:pt x="231" y="208"/>
                      <a:pt x="231" y="208"/>
                      <a:pt x="231" y="208"/>
                    </a:cubicBezTo>
                    <a:cubicBezTo>
                      <a:pt x="230" y="208"/>
                      <a:pt x="230" y="207"/>
                      <a:pt x="230" y="207"/>
                    </a:cubicBezTo>
                    <a:cubicBezTo>
                      <a:pt x="230" y="207"/>
                      <a:pt x="230" y="206"/>
                      <a:pt x="231" y="205"/>
                    </a:cubicBezTo>
                    <a:cubicBezTo>
                      <a:pt x="232" y="205"/>
                      <a:pt x="233" y="205"/>
                      <a:pt x="234" y="206"/>
                    </a:cubicBezTo>
                    <a:close/>
                    <a:moveTo>
                      <a:pt x="257" y="175"/>
                    </a:moveTo>
                    <a:cubicBezTo>
                      <a:pt x="258" y="175"/>
                      <a:pt x="258" y="176"/>
                      <a:pt x="258" y="176"/>
                    </a:cubicBezTo>
                    <a:cubicBezTo>
                      <a:pt x="258" y="177"/>
                      <a:pt x="257" y="178"/>
                      <a:pt x="255" y="179"/>
                    </a:cubicBezTo>
                    <a:cubicBezTo>
                      <a:pt x="254" y="179"/>
                      <a:pt x="253" y="180"/>
                      <a:pt x="253" y="180"/>
                    </a:cubicBezTo>
                    <a:cubicBezTo>
                      <a:pt x="253" y="180"/>
                      <a:pt x="252" y="180"/>
                      <a:pt x="252" y="180"/>
                    </a:cubicBezTo>
                    <a:cubicBezTo>
                      <a:pt x="251" y="180"/>
                      <a:pt x="251" y="180"/>
                      <a:pt x="251" y="180"/>
                    </a:cubicBezTo>
                    <a:cubicBezTo>
                      <a:pt x="251" y="180"/>
                      <a:pt x="251" y="179"/>
                      <a:pt x="251" y="179"/>
                    </a:cubicBezTo>
                    <a:cubicBezTo>
                      <a:pt x="251" y="178"/>
                      <a:pt x="251" y="177"/>
                      <a:pt x="252" y="176"/>
                    </a:cubicBezTo>
                    <a:cubicBezTo>
                      <a:pt x="253" y="175"/>
                      <a:pt x="253" y="174"/>
                      <a:pt x="253" y="174"/>
                    </a:cubicBezTo>
                    <a:cubicBezTo>
                      <a:pt x="254" y="174"/>
                      <a:pt x="254" y="174"/>
                      <a:pt x="255" y="174"/>
                    </a:cubicBezTo>
                    <a:cubicBezTo>
                      <a:pt x="255" y="174"/>
                      <a:pt x="256" y="174"/>
                      <a:pt x="256" y="174"/>
                    </a:cubicBezTo>
                    <a:cubicBezTo>
                      <a:pt x="257" y="174"/>
                      <a:pt x="257" y="175"/>
                      <a:pt x="257" y="175"/>
                    </a:cubicBezTo>
                    <a:close/>
                    <a:moveTo>
                      <a:pt x="254" y="173"/>
                    </a:moveTo>
                    <a:cubicBezTo>
                      <a:pt x="254" y="173"/>
                      <a:pt x="255" y="173"/>
                      <a:pt x="255" y="173"/>
                    </a:cubicBezTo>
                    <a:cubicBezTo>
                      <a:pt x="255" y="174"/>
                      <a:pt x="255" y="174"/>
                      <a:pt x="255" y="174"/>
                    </a:cubicBezTo>
                    <a:cubicBezTo>
                      <a:pt x="254" y="174"/>
                      <a:pt x="254" y="174"/>
                      <a:pt x="253" y="174"/>
                    </a:cubicBezTo>
                    <a:cubicBezTo>
                      <a:pt x="254" y="173"/>
                      <a:pt x="254" y="173"/>
                      <a:pt x="254" y="173"/>
                    </a:cubicBezTo>
                    <a:close/>
                    <a:moveTo>
                      <a:pt x="254" y="189"/>
                    </a:moveTo>
                    <a:cubicBezTo>
                      <a:pt x="254" y="189"/>
                      <a:pt x="254" y="188"/>
                      <a:pt x="255" y="187"/>
                    </a:cubicBezTo>
                    <a:cubicBezTo>
                      <a:pt x="255" y="187"/>
                      <a:pt x="255" y="187"/>
                      <a:pt x="255" y="187"/>
                    </a:cubicBezTo>
                    <a:cubicBezTo>
                      <a:pt x="256" y="187"/>
                      <a:pt x="257" y="187"/>
                      <a:pt x="258" y="187"/>
                    </a:cubicBezTo>
                    <a:cubicBezTo>
                      <a:pt x="259" y="187"/>
                      <a:pt x="260" y="188"/>
                      <a:pt x="261" y="189"/>
                    </a:cubicBezTo>
                    <a:cubicBezTo>
                      <a:pt x="260" y="189"/>
                      <a:pt x="260" y="189"/>
                      <a:pt x="259" y="190"/>
                    </a:cubicBezTo>
                    <a:cubicBezTo>
                      <a:pt x="258" y="190"/>
                      <a:pt x="257" y="190"/>
                      <a:pt x="255" y="190"/>
                    </a:cubicBezTo>
                    <a:cubicBezTo>
                      <a:pt x="255" y="190"/>
                      <a:pt x="254" y="190"/>
                      <a:pt x="254" y="189"/>
                    </a:cubicBezTo>
                    <a:close/>
                    <a:moveTo>
                      <a:pt x="204" y="270"/>
                    </a:moveTo>
                    <a:cubicBezTo>
                      <a:pt x="203" y="272"/>
                      <a:pt x="202" y="272"/>
                      <a:pt x="202" y="272"/>
                    </a:cubicBezTo>
                    <a:cubicBezTo>
                      <a:pt x="202" y="272"/>
                      <a:pt x="201" y="272"/>
                      <a:pt x="201" y="271"/>
                    </a:cubicBezTo>
                    <a:cubicBezTo>
                      <a:pt x="200" y="271"/>
                      <a:pt x="200" y="270"/>
                      <a:pt x="200" y="270"/>
                    </a:cubicBezTo>
                    <a:cubicBezTo>
                      <a:pt x="200" y="270"/>
                      <a:pt x="200" y="270"/>
                      <a:pt x="200" y="270"/>
                    </a:cubicBezTo>
                    <a:cubicBezTo>
                      <a:pt x="200" y="270"/>
                      <a:pt x="201" y="269"/>
                      <a:pt x="202" y="268"/>
                    </a:cubicBezTo>
                    <a:cubicBezTo>
                      <a:pt x="202" y="267"/>
                      <a:pt x="203" y="267"/>
                      <a:pt x="204" y="267"/>
                    </a:cubicBezTo>
                    <a:cubicBezTo>
                      <a:pt x="205" y="267"/>
                      <a:pt x="206" y="268"/>
                      <a:pt x="206" y="268"/>
                    </a:cubicBezTo>
                    <a:cubicBezTo>
                      <a:pt x="206" y="268"/>
                      <a:pt x="205" y="269"/>
                      <a:pt x="205" y="269"/>
                    </a:cubicBezTo>
                    <a:cubicBezTo>
                      <a:pt x="205" y="270"/>
                      <a:pt x="204" y="270"/>
                      <a:pt x="204" y="270"/>
                    </a:cubicBezTo>
                    <a:close/>
                    <a:moveTo>
                      <a:pt x="192" y="298"/>
                    </a:moveTo>
                    <a:cubicBezTo>
                      <a:pt x="192" y="298"/>
                      <a:pt x="193" y="298"/>
                      <a:pt x="193" y="298"/>
                    </a:cubicBezTo>
                    <a:cubicBezTo>
                      <a:pt x="193" y="299"/>
                      <a:pt x="193" y="299"/>
                      <a:pt x="193" y="300"/>
                    </a:cubicBezTo>
                    <a:cubicBezTo>
                      <a:pt x="192" y="300"/>
                      <a:pt x="192" y="301"/>
                      <a:pt x="191" y="301"/>
                    </a:cubicBezTo>
                    <a:cubicBezTo>
                      <a:pt x="191" y="300"/>
                      <a:pt x="190" y="300"/>
                      <a:pt x="190" y="300"/>
                    </a:cubicBezTo>
                    <a:cubicBezTo>
                      <a:pt x="190" y="299"/>
                      <a:pt x="189" y="299"/>
                      <a:pt x="189" y="298"/>
                    </a:cubicBezTo>
                    <a:cubicBezTo>
                      <a:pt x="189" y="298"/>
                      <a:pt x="190" y="297"/>
                      <a:pt x="191" y="297"/>
                    </a:cubicBezTo>
                    <a:cubicBezTo>
                      <a:pt x="191" y="297"/>
                      <a:pt x="191" y="297"/>
                      <a:pt x="192" y="298"/>
                    </a:cubicBezTo>
                    <a:close/>
                    <a:moveTo>
                      <a:pt x="197" y="298"/>
                    </a:moveTo>
                    <a:cubicBezTo>
                      <a:pt x="197" y="297"/>
                      <a:pt x="197" y="297"/>
                      <a:pt x="198" y="297"/>
                    </a:cubicBezTo>
                    <a:cubicBezTo>
                      <a:pt x="198" y="298"/>
                      <a:pt x="198" y="298"/>
                      <a:pt x="198" y="298"/>
                    </a:cubicBezTo>
                    <a:cubicBezTo>
                      <a:pt x="197" y="298"/>
                      <a:pt x="197" y="299"/>
                      <a:pt x="197" y="299"/>
                    </a:cubicBezTo>
                    <a:cubicBezTo>
                      <a:pt x="196" y="299"/>
                      <a:pt x="196" y="299"/>
                      <a:pt x="196" y="299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196" y="298"/>
                      <a:pt x="196" y="298"/>
                      <a:pt x="197" y="298"/>
                    </a:cubicBezTo>
                    <a:close/>
                    <a:moveTo>
                      <a:pt x="194" y="303"/>
                    </a:moveTo>
                    <a:cubicBezTo>
                      <a:pt x="194" y="303"/>
                      <a:pt x="194" y="303"/>
                      <a:pt x="193" y="303"/>
                    </a:cubicBezTo>
                    <a:cubicBezTo>
                      <a:pt x="193" y="303"/>
                      <a:pt x="192" y="303"/>
                      <a:pt x="192" y="302"/>
                    </a:cubicBezTo>
                    <a:cubicBezTo>
                      <a:pt x="192" y="302"/>
                      <a:pt x="193" y="302"/>
                      <a:pt x="194" y="301"/>
                    </a:cubicBezTo>
                    <a:cubicBezTo>
                      <a:pt x="195" y="302"/>
                      <a:pt x="195" y="302"/>
                      <a:pt x="195" y="302"/>
                    </a:cubicBezTo>
                    <a:cubicBezTo>
                      <a:pt x="195" y="303"/>
                      <a:pt x="195" y="303"/>
                      <a:pt x="194" y="303"/>
                    </a:cubicBezTo>
                    <a:close/>
                    <a:moveTo>
                      <a:pt x="190" y="315"/>
                    </a:moveTo>
                    <a:cubicBezTo>
                      <a:pt x="188" y="316"/>
                      <a:pt x="186" y="317"/>
                      <a:pt x="184" y="318"/>
                    </a:cubicBezTo>
                    <a:cubicBezTo>
                      <a:pt x="183" y="318"/>
                      <a:pt x="183" y="318"/>
                      <a:pt x="183" y="318"/>
                    </a:cubicBezTo>
                    <a:cubicBezTo>
                      <a:pt x="184" y="317"/>
                      <a:pt x="185" y="315"/>
                      <a:pt x="186" y="313"/>
                    </a:cubicBezTo>
                    <a:cubicBezTo>
                      <a:pt x="188" y="311"/>
                      <a:pt x="189" y="310"/>
                      <a:pt x="189" y="310"/>
                    </a:cubicBezTo>
                    <a:cubicBezTo>
                      <a:pt x="190" y="310"/>
                      <a:pt x="190" y="310"/>
                      <a:pt x="190" y="311"/>
                    </a:cubicBezTo>
                    <a:cubicBezTo>
                      <a:pt x="190" y="311"/>
                      <a:pt x="190" y="311"/>
                      <a:pt x="190" y="311"/>
                    </a:cubicBezTo>
                    <a:cubicBezTo>
                      <a:pt x="191" y="311"/>
                      <a:pt x="191" y="311"/>
                      <a:pt x="192" y="311"/>
                    </a:cubicBezTo>
                    <a:cubicBezTo>
                      <a:pt x="192" y="311"/>
                      <a:pt x="193" y="310"/>
                      <a:pt x="193" y="310"/>
                    </a:cubicBezTo>
                    <a:cubicBezTo>
                      <a:pt x="193" y="312"/>
                      <a:pt x="193" y="312"/>
                      <a:pt x="193" y="312"/>
                    </a:cubicBezTo>
                    <a:cubicBezTo>
                      <a:pt x="192" y="313"/>
                      <a:pt x="191" y="314"/>
                      <a:pt x="190" y="315"/>
                    </a:cubicBezTo>
                    <a:close/>
                    <a:moveTo>
                      <a:pt x="187" y="304"/>
                    </a:moveTo>
                    <a:cubicBezTo>
                      <a:pt x="187" y="304"/>
                      <a:pt x="187" y="304"/>
                      <a:pt x="187" y="304"/>
                    </a:cubicBezTo>
                    <a:cubicBezTo>
                      <a:pt x="187" y="305"/>
                      <a:pt x="187" y="306"/>
                      <a:pt x="187" y="306"/>
                    </a:cubicBezTo>
                    <a:cubicBezTo>
                      <a:pt x="187" y="307"/>
                      <a:pt x="186" y="307"/>
                      <a:pt x="186" y="308"/>
                    </a:cubicBezTo>
                    <a:cubicBezTo>
                      <a:pt x="185" y="309"/>
                      <a:pt x="184" y="310"/>
                      <a:pt x="184" y="310"/>
                    </a:cubicBezTo>
                    <a:cubicBezTo>
                      <a:pt x="183" y="310"/>
                      <a:pt x="183" y="310"/>
                      <a:pt x="183" y="310"/>
                    </a:cubicBezTo>
                    <a:cubicBezTo>
                      <a:pt x="183" y="309"/>
                      <a:pt x="183" y="309"/>
                      <a:pt x="183" y="309"/>
                    </a:cubicBezTo>
                    <a:cubicBezTo>
                      <a:pt x="183" y="308"/>
                      <a:pt x="183" y="308"/>
                      <a:pt x="184" y="307"/>
                    </a:cubicBezTo>
                    <a:cubicBezTo>
                      <a:pt x="185" y="307"/>
                      <a:pt x="185" y="306"/>
                      <a:pt x="186" y="306"/>
                    </a:cubicBezTo>
                    <a:cubicBezTo>
                      <a:pt x="186" y="304"/>
                      <a:pt x="186" y="304"/>
                      <a:pt x="186" y="304"/>
                    </a:cubicBezTo>
                    <a:cubicBezTo>
                      <a:pt x="185" y="304"/>
                      <a:pt x="185" y="304"/>
                      <a:pt x="185" y="304"/>
                    </a:cubicBezTo>
                    <a:cubicBezTo>
                      <a:pt x="185" y="304"/>
                      <a:pt x="185" y="304"/>
                      <a:pt x="185" y="304"/>
                    </a:cubicBezTo>
                    <a:cubicBezTo>
                      <a:pt x="184" y="304"/>
                      <a:pt x="184" y="304"/>
                      <a:pt x="184" y="304"/>
                    </a:cubicBezTo>
                    <a:cubicBezTo>
                      <a:pt x="185" y="302"/>
                      <a:pt x="185" y="301"/>
                      <a:pt x="186" y="301"/>
                    </a:cubicBezTo>
                    <a:cubicBezTo>
                      <a:pt x="187" y="301"/>
                      <a:pt x="187" y="301"/>
                      <a:pt x="187" y="301"/>
                    </a:cubicBezTo>
                    <a:cubicBezTo>
                      <a:pt x="187" y="301"/>
                      <a:pt x="187" y="301"/>
                      <a:pt x="187" y="301"/>
                    </a:cubicBezTo>
                    <a:cubicBezTo>
                      <a:pt x="187" y="301"/>
                      <a:pt x="187" y="301"/>
                      <a:pt x="187" y="301"/>
                    </a:cubicBezTo>
                    <a:cubicBezTo>
                      <a:pt x="187" y="302"/>
                      <a:pt x="186" y="303"/>
                      <a:pt x="186" y="303"/>
                    </a:cubicBezTo>
                    <a:cubicBezTo>
                      <a:pt x="186" y="303"/>
                      <a:pt x="187" y="304"/>
                      <a:pt x="187" y="304"/>
                    </a:cubicBezTo>
                    <a:close/>
                    <a:moveTo>
                      <a:pt x="187" y="319"/>
                    </a:moveTo>
                    <a:cubicBezTo>
                      <a:pt x="186" y="321"/>
                      <a:pt x="185" y="322"/>
                      <a:pt x="184" y="322"/>
                    </a:cubicBezTo>
                    <a:cubicBezTo>
                      <a:pt x="184" y="322"/>
                      <a:pt x="184" y="322"/>
                      <a:pt x="184" y="321"/>
                    </a:cubicBezTo>
                    <a:cubicBezTo>
                      <a:pt x="184" y="321"/>
                      <a:pt x="184" y="320"/>
                      <a:pt x="185" y="319"/>
                    </a:cubicBezTo>
                    <a:cubicBezTo>
                      <a:pt x="186" y="319"/>
                      <a:pt x="187" y="319"/>
                      <a:pt x="187" y="319"/>
                    </a:cubicBezTo>
                    <a:close/>
                    <a:moveTo>
                      <a:pt x="157" y="374"/>
                    </a:moveTo>
                    <a:cubicBezTo>
                      <a:pt x="156" y="374"/>
                      <a:pt x="155" y="374"/>
                      <a:pt x="155" y="372"/>
                    </a:cubicBezTo>
                    <a:cubicBezTo>
                      <a:pt x="155" y="372"/>
                      <a:pt x="156" y="371"/>
                      <a:pt x="156" y="369"/>
                    </a:cubicBezTo>
                    <a:cubicBezTo>
                      <a:pt x="157" y="369"/>
                      <a:pt x="157" y="369"/>
                      <a:pt x="157" y="369"/>
                    </a:cubicBezTo>
                    <a:cubicBezTo>
                      <a:pt x="157" y="369"/>
                      <a:pt x="158" y="370"/>
                      <a:pt x="159" y="370"/>
                    </a:cubicBezTo>
                    <a:cubicBezTo>
                      <a:pt x="160" y="370"/>
                      <a:pt x="161" y="370"/>
                      <a:pt x="162" y="370"/>
                    </a:cubicBezTo>
                    <a:cubicBezTo>
                      <a:pt x="162" y="371"/>
                      <a:pt x="162" y="371"/>
                      <a:pt x="162" y="371"/>
                    </a:cubicBezTo>
                    <a:cubicBezTo>
                      <a:pt x="162" y="372"/>
                      <a:pt x="161" y="372"/>
                      <a:pt x="161" y="372"/>
                    </a:cubicBezTo>
                    <a:cubicBezTo>
                      <a:pt x="159" y="374"/>
                      <a:pt x="158" y="374"/>
                      <a:pt x="157" y="374"/>
                    </a:cubicBezTo>
                    <a:close/>
                    <a:moveTo>
                      <a:pt x="156" y="368"/>
                    </a:moveTo>
                    <a:cubicBezTo>
                      <a:pt x="156" y="367"/>
                      <a:pt x="156" y="367"/>
                      <a:pt x="156" y="367"/>
                    </a:cubicBezTo>
                    <a:cubicBezTo>
                      <a:pt x="156" y="367"/>
                      <a:pt x="156" y="367"/>
                      <a:pt x="156" y="367"/>
                    </a:cubicBezTo>
                    <a:cubicBezTo>
                      <a:pt x="156" y="367"/>
                      <a:pt x="156" y="367"/>
                      <a:pt x="157" y="367"/>
                    </a:cubicBezTo>
                    <a:cubicBezTo>
                      <a:pt x="157" y="367"/>
                      <a:pt x="158" y="367"/>
                      <a:pt x="159" y="367"/>
                    </a:cubicBezTo>
                    <a:cubicBezTo>
                      <a:pt x="159" y="368"/>
                      <a:pt x="159" y="368"/>
                      <a:pt x="159" y="368"/>
                    </a:cubicBezTo>
                    <a:lnTo>
                      <a:pt x="156" y="368"/>
                    </a:lnTo>
                    <a:close/>
                    <a:moveTo>
                      <a:pt x="155" y="369"/>
                    </a:moveTo>
                    <a:cubicBezTo>
                      <a:pt x="155" y="370"/>
                      <a:pt x="155" y="370"/>
                      <a:pt x="154" y="372"/>
                    </a:cubicBezTo>
                    <a:cubicBezTo>
                      <a:pt x="153" y="373"/>
                      <a:pt x="152" y="373"/>
                      <a:pt x="151" y="373"/>
                    </a:cubicBezTo>
                    <a:cubicBezTo>
                      <a:pt x="151" y="373"/>
                      <a:pt x="150" y="373"/>
                      <a:pt x="150" y="373"/>
                    </a:cubicBezTo>
                    <a:cubicBezTo>
                      <a:pt x="150" y="373"/>
                      <a:pt x="151" y="372"/>
                      <a:pt x="152" y="370"/>
                    </a:cubicBezTo>
                    <a:cubicBezTo>
                      <a:pt x="153" y="369"/>
                      <a:pt x="153" y="368"/>
                      <a:pt x="154" y="367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5" y="369"/>
                      <a:pt x="155" y="369"/>
                      <a:pt x="155" y="369"/>
                    </a:cubicBezTo>
                    <a:close/>
                    <a:moveTo>
                      <a:pt x="155" y="367"/>
                    </a:moveTo>
                    <a:cubicBezTo>
                      <a:pt x="155" y="367"/>
                      <a:pt x="155" y="367"/>
                      <a:pt x="155" y="367"/>
                    </a:cubicBezTo>
                    <a:cubicBezTo>
                      <a:pt x="155" y="367"/>
                      <a:pt x="154" y="367"/>
                      <a:pt x="154" y="367"/>
                    </a:cubicBezTo>
                    <a:cubicBezTo>
                      <a:pt x="154" y="367"/>
                      <a:pt x="154" y="367"/>
                      <a:pt x="155" y="367"/>
                    </a:cubicBezTo>
                    <a:close/>
                    <a:moveTo>
                      <a:pt x="160" y="385"/>
                    </a:moveTo>
                    <a:cubicBezTo>
                      <a:pt x="160" y="385"/>
                      <a:pt x="160" y="385"/>
                      <a:pt x="160" y="385"/>
                    </a:cubicBezTo>
                    <a:cubicBezTo>
                      <a:pt x="159" y="384"/>
                      <a:pt x="159" y="384"/>
                      <a:pt x="159" y="383"/>
                    </a:cubicBezTo>
                    <a:cubicBezTo>
                      <a:pt x="159" y="383"/>
                      <a:pt x="159" y="383"/>
                      <a:pt x="159" y="383"/>
                    </a:cubicBezTo>
                    <a:cubicBezTo>
                      <a:pt x="160" y="383"/>
                      <a:pt x="161" y="383"/>
                      <a:pt x="162" y="383"/>
                    </a:cubicBezTo>
                    <a:cubicBezTo>
                      <a:pt x="162" y="385"/>
                      <a:pt x="162" y="385"/>
                      <a:pt x="162" y="385"/>
                    </a:cubicBezTo>
                    <a:cubicBezTo>
                      <a:pt x="162" y="386"/>
                      <a:pt x="161" y="386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6"/>
                      <a:pt x="160" y="386"/>
                      <a:pt x="160" y="385"/>
                    </a:cubicBezTo>
                    <a:close/>
                    <a:moveTo>
                      <a:pt x="157" y="385"/>
                    </a:moveTo>
                    <a:cubicBezTo>
                      <a:pt x="158" y="385"/>
                      <a:pt x="159" y="385"/>
                      <a:pt x="159" y="385"/>
                    </a:cubicBezTo>
                    <a:cubicBezTo>
                      <a:pt x="159" y="386"/>
                      <a:pt x="159" y="386"/>
                      <a:pt x="159" y="386"/>
                    </a:cubicBezTo>
                    <a:cubicBezTo>
                      <a:pt x="159" y="386"/>
                      <a:pt x="158" y="386"/>
                      <a:pt x="158" y="386"/>
                    </a:cubicBezTo>
                    <a:cubicBezTo>
                      <a:pt x="158" y="386"/>
                      <a:pt x="158" y="386"/>
                      <a:pt x="158" y="386"/>
                    </a:cubicBezTo>
                    <a:cubicBezTo>
                      <a:pt x="158" y="387"/>
                      <a:pt x="157" y="387"/>
                      <a:pt x="157" y="387"/>
                    </a:cubicBezTo>
                    <a:cubicBezTo>
                      <a:pt x="156" y="387"/>
                      <a:pt x="156" y="387"/>
                      <a:pt x="156" y="387"/>
                    </a:cubicBezTo>
                    <a:cubicBezTo>
                      <a:pt x="156" y="385"/>
                      <a:pt x="156" y="385"/>
                      <a:pt x="156" y="385"/>
                    </a:cubicBezTo>
                    <a:lnTo>
                      <a:pt x="157" y="385"/>
                    </a:lnTo>
                    <a:close/>
                    <a:moveTo>
                      <a:pt x="161" y="389"/>
                    </a:moveTo>
                    <a:cubicBezTo>
                      <a:pt x="162" y="389"/>
                      <a:pt x="163" y="390"/>
                      <a:pt x="164" y="390"/>
                    </a:cubicBezTo>
                    <a:cubicBezTo>
                      <a:pt x="164" y="391"/>
                      <a:pt x="164" y="391"/>
                      <a:pt x="164" y="391"/>
                    </a:cubicBezTo>
                    <a:cubicBezTo>
                      <a:pt x="164" y="392"/>
                      <a:pt x="164" y="393"/>
                      <a:pt x="164" y="393"/>
                    </a:cubicBezTo>
                    <a:cubicBezTo>
                      <a:pt x="163" y="393"/>
                      <a:pt x="162" y="393"/>
                      <a:pt x="161" y="392"/>
                    </a:cubicBezTo>
                    <a:cubicBezTo>
                      <a:pt x="160" y="391"/>
                      <a:pt x="159" y="391"/>
                      <a:pt x="159" y="390"/>
                    </a:cubicBezTo>
                    <a:cubicBezTo>
                      <a:pt x="158" y="390"/>
                      <a:pt x="158" y="390"/>
                      <a:pt x="158" y="390"/>
                    </a:cubicBezTo>
                    <a:cubicBezTo>
                      <a:pt x="159" y="389"/>
                      <a:pt x="159" y="388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8"/>
                      <a:pt x="160" y="388"/>
                      <a:pt x="161" y="389"/>
                    </a:cubicBezTo>
                    <a:close/>
                    <a:moveTo>
                      <a:pt x="98" y="436"/>
                    </a:moveTo>
                    <a:cubicBezTo>
                      <a:pt x="97" y="435"/>
                      <a:pt x="97" y="435"/>
                      <a:pt x="96" y="435"/>
                    </a:cubicBezTo>
                    <a:cubicBezTo>
                      <a:pt x="96" y="435"/>
                      <a:pt x="96" y="435"/>
                      <a:pt x="96" y="435"/>
                    </a:cubicBezTo>
                    <a:cubicBezTo>
                      <a:pt x="97" y="435"/>
                      <a:pt x="97" y="434"/>
                      <a:pt x="98" y="434"/>
                    </a:cubicBezTo>
                    <a:cubicBezTo>
                      <a:pt x="99" y="433"/>
                      <a:pt x="100" y="433"/>
                      <a:pt x="101" y="433"/>
                    </a:cubicBezTo>
                    <a:cubicBezTo>
                      <a:pt x="101" y="432"/>
                      <a:pt x="102" y="431"/>
                      <a:pt x="104" y="429"/>
                    </a:cubicBezTo>
                    <a:cubicBezTo>
                      <a:pt x="106" y="430"/>
                      <a:pt x="107" y="431"/>
                      <a:pt x="107" y="432"/>
                    </a:cubicBezTo>
                    <a:cubicBezTo>
                      <a:pt x="107" y="434"/>
                      <a:pt x="106" y="435"/>
                      <a:pt x="104" y="435"/>
                    </a:cubicBezTo>
                    <a:cubicBezTo>
                      <a:pt x="103" y="436"/>
                      <a:pt x="101" y="436"/>
                      <a:pt x="98" y="436"/>
                    </a:cubicBezTo>
                    <a:close/>
                    <a:moveTo>
                      <a:pt x="113" y="443"/>
                    </a:moveTo>
                    <a:cubicBezTo>
                      <a:pt x="111" y="444"/>
                      <a:pt x="110" y="444"/>
                      <a:pt x="110" y="445"/>
                    </a:cubicBezTo>
                    <a:cubicBezTo>
                      <a:pt x="109" y="446"/>
                      <a:pt x="109" y="446"/>
                      <a:pt x="108" y="446"/>
                    </a:cubicBezTo>
                    <a:cubicBezTo>
                      <a:pt x="107" y="447"/>
                      <a:pt x="107" y="447"/>
                      <a:pt x="107" y="447"/>
                    </a:cubicBezTo>
                    <a:cubicBezTo>
                      <a:pt x="106" y="447"/>
                      <a:pt x="106" y="447"/>
                      <a:pt x="105" y="448"/>
                    </a:cubicBezTo>
                    <a:cubicBezTo>
                      <a:pt x="104" y="448"/>
                      <a:pt x="104" y="448"/>
                      <a:pt x="104" y="448"/>
                    </a:cubicBezTo>
                    <a:cubicBezTo>
                      <a:pt x="104" y="447"/>
                      <a:pt x="104" y="447"/>
                      <a:pt x="104" y="447"/>
                    </a:cubicBezTo>
                    <a:cubicBezTo>
                      <a:pt x="101" y="447"/>
                      <a:pt x="99" y="448"/>
                      <a:pt x="98" y="448"/>
                    </a:cubicBezTo>
                    <a:cubicBezTo>
                      <a:pt x="98" y="448"/>
                      <a:pt x="98" y="448"/>
                      <a:pt x="98" y="448"/>
                    </a:cubicBezTo>
                    <a:cubicBezTo>
                      <a:pt x="95" y="448"/>
                      <a:pt x="93" y="447"/>
                      <a:pt x="93" y="446"/>
                    </a:cubicBezTo>
                    <a:cubicBezTo>
                      <a:pt x="93" y="445"/>
                      <a:pt x="94" y="444"/>
                      <a:pt x="96" y="443"/>
                    </a:cubicBezTo>
                    <a:cubicBezTo>
                      <a:pt x="97" y="443"/>
                      <a:pt x="99" y="442"/>
                      <a:pt x="100" y="441"/>
                    </a:cubicBezTo>
                    <a:cubicBezTo>
                      <a:pt x="99" y="441"/>
                      <a:pt x="99" y="441"/>
                      <a:pt x="99" y="441"/>
                    </a:cubicBezTo>
                    <a:cubicBezTo>
                      <a:pt x="99" y="439"/>
                      <a:pt x="101" y="438"/>
                      <a:pt x="104" y="438"/>
                    </a:cubicBezTo>
                    <a:cubicBezTo>
                      <a:pt x="104" y="437"/>
                      <a:pt x="104" y="437"/>
                      <a:pt x="105" y="437"/>
                    </a:cubicBezTo>
                    <a:cubicBezTo>
                      <a:pt x="106" y="437"/>
                      <a:pt x="107" y="437"/>
                      <a:pt x="108" y="437"/>
                    </a:cubicBezTo>
                    <a:cubicBezTo>
                      <a:pt x="108" y="437"/>
                      <a:pt x="108" y="437"/>
                      <a:pt x="108" y="437"/>
                    </a:cubicBezTo>
                    <a:cubicBezTo>
                      <a:pt x="109" y="437"/>
                      <a:pt x="109" y="437"/>
                      <a:pt x="109" y="437"/>
                    </a:cubicBezTo>
                    <a:cubicBezTo>
                      <a:pt x="109" y="437"/>
                      <a:pt x="109" y="437"/>
                      <a:pt x="109" y="437"/>
                    </a:cubicBezTo>
                    <a:cubicBezTo>
                      <a:pt x="109" y="438"/>
                      <a:pt x="109" y="438"/>
                      <a:pt x="108" y="439"/>
                    </a:cubicBezTo>
                    <a:cubicBezTo>
                      <a:pt x="109" y="439"/>
                      <a:pt x="109" y="439"/>
                      <a:pt x="109" y="439"/>
                    </a:cubicBezTo>
                    <a:cubicBezTo>
                      <a:pt x="109" y="439"/>
                      <a:pt x="110" y="438"/>
                      <a:pt x="112" y="437"/>
                    </a:cubicBezTo>
                    <a:cubicBezTo>
                      <a:pt x="112" y="438"/>
                      <a:pt x="112" y="438"/>
                      <a:pt x="112" y="438"/>
                    </a:cubicBezTo>
                    <a:cubicBezTo>
                      <a:pt x="112" y="439"/>
                      <a:pt x="112" y="439"/>
                      <a:pt x="112" y="440"/>
                    </a:cubicBezTo>
                    <a:cubicBezTo>
                      <a:pt x="114" y="440"/>
                      <a:pt x="115" y="440"/>
                      <a:pt x="115" y="441"/>
                    </a:cubicBezTo>
                    <a:cubicBezTo>
                      <a:pt x="115" y="441"/>
                      <a:pt x="114" y="442"/>
                      <a:pt x="114" y="442"/>
                    </a:cubicBezTo>
                    <a:cubicBezTo>
                      <a:pt x="114" y="442"/>
                      <a:pt x="113" y="443"/>
                      <a:pt x="113" y="443"/>
                    </a:cubicBezTo>
                    <a:close/>
                    <a:moveTo>
                      <a:pt x="108" y="437"/>
                    </a:moveTo>
                    <a:cubicBezTo>
                      <a:pt x="108" y="437"/>
                      <a:pt x="108" y="437"/>
                      <a:pt x="108" y="437"/>
                    </a:cubicBezTo>
                    <a:cubicBezTo>
                      <a:pt x="108" y="437"/>
                      <a:pt x="108" y="437"/>
                      <a:pt x="108" y="437"/>
                    </a:cubicBezTo>
                    <a:close/>
                    <a:moveTo>
                      <a:pt x="100" y="453"/>
                    </a:moveTo>
                    <a:cubicBezTo>
                      <a:pt x="99" y="453"/>
                      <a:pt x="98" y="453"/>
                      <a:pt x="97" y="453"/>
                    </a:cubicBezTo>
                    <a:cubicBezTo>
                      <a:pt x="97" y="453"/>
                      <a:pt x="97" y="453"/>
                      <a:pt x="97" y="453"/>
                    </a:cubicBezTo>
                    <a:cubicBezTo>
                      <a:pt x="97" y="452"/>
                      <a:pt x="97" y="451"/>
                      <a:pt x="98" y="451"/>
                    </a:cubicBezTo>
                    <a:cubicBezTo>
                      <a:pt x="98" y="451"/>
                      <a:pt x="99" y="451"/>
                      <a:pt x="101" y="450"/>
                    </a:cubicBezTo>
                    <a:cubicBezTo>
                      <a:pt x="101" y="453"/>
                      <a:pt x="101" y="453"/>
                      <a:pt x="101" y="453"/>
                    </a:cubicBezTo>
                    <a:cubicBezTo>
                      <a:pt x="100" y="453"/>
                      <a:pt x="100" y="453"/>
                      <a:pt x="100" y="453"/>
                    </a:cubicBezTo>
                    <a:close/>
                    <a:moveTo>
                      <a:pt x="87" y="459"/>
                    </a:moveTo>
                    <a:cubicBezTo>
                      <a:pt x="87" y="459"/>
                      <a:pt x="87" y="459"/>
                      <a:pt x="87" y="459"/>
                    </a:cubicBezTo>
                    <a:cubicBezTo>
                      <a:pt x="87" y="459"/>
                      <a:pt x="87" y="459"/>
                      <a:pt x="87" y="459"/>
                    </a:cubicBezTo>
                    <a:cubicBezTo>
                      <a:pt x="88" y="459"/>
                      <a:pt x="88" y="459"/>
                      <a:pt x="88" y="459"/>
                    </a:cubicBezTo>
                    <a:cubicBezTo>
                      <a:pt x="89" y="459"/>
                      <a:pt x="89" y="459"/>
                      <a:pt x="90" y="460"/>
                    </a:cubicBezTo>
                    <a:cubicBezTo>
                      <a:pt x="90" y="460"/>
                      <a:pt x="90" y="461"/>
                      <a:pt x="90" y="462"/>
                    </a:cubicBezTo>
                    <a:cubicBezTo>
                      <a:pt x="90" y="462"/>
                      <a:pt x="89" y="462"/>
                      <a:pt x="89" y="463"/>
                    </a:cubicBezTo>
                    <a:cubicBezTo>
                      <a:pt x="88" y="463"/>
                      <a:pt x="88" y="463"/>
                      <a:pt x="87" y="463"/>
                    </a:cubicBezTo>
                    <a:cubicBezTo>
                      <a:pt x="87" y="463"/>
                      <a:pt x="87" y="463"/>
                      <a:pt x="87" y="463"/>
                    </a:cubicBezTo>
                    <a:cubicBezTo>
                      <a:pt x="86" y="463"/>
                      <a:pt x="86" y="463"/>
                      <a:pt x="85" y="463"/>
                    </a:cubicBezTo>
                    <a:cubicBezTo>
                      <a:pt x="85" y="461"/>
                      <a:pt x="85" y="461"/>
                      <a:pt x="85" y="461"/>
                    </a:cubicBezTo>
                    <a:cubicBezTo>
                      <a:pt x="86" y="460"/>
                      <a:pt x="86" y="460"/>
                      <a:pt x="87" y="459"/>
                    </a:cubicBezTo>
                    <a:cubicBezTo>
                      <a:pt x="87" y="459"/>
                      <a:pt x="87" y="459"/>
                      <a:pt x="87" y="459"/>
                    </a:cubicBezTo>
                    <a:close/>
                    <a:moveTo>
                      <a:pt x="87" y="459"/>
                    </a:moveTo>
                    <a:cubicBezTo>
                      <a:pt x="87" y="459"/>
                      <a:pt x="87" y="459"/>
                      <a:pt x="87" y="459"/>
                    </a:cubicBezTo>
                    <a:cubicBezTo>
                      <a:pt x="87" y="459"/>
                      <a:pt x="87" y="459"/>
                      <a:pt x="87" y="459"/>
                    </a:cubicBezTo>
                    <a:cubicBezTo>
                      <a:pt x="87" y="459"/>
                      <a:pt x="87" y="459"/>
                      <a:pt x="87" y="459"/>
                    </a:cubicBezTo>
                    <a:close/>
                    <a:moveTo>
                      <a:pt x="88" y="448"/>
                    </a:moveTo>
                    <a:cubicBezTo>
                      <a:pt x="90" y="449"/>
                      <a:pt x="91" y="450"/>
                      <a:pt x="91" y="451"/>
                    </a:cubicBezTo>
                    <a:cubicBezTo>
                      <a:pt x="91" y="453"/>
                      <a:pt x="90" y="454"/>
                      <a:pt x="89" y="454"/>
                    </a:cubicBezTo>
                    <a:cubicBezTo>
                      <a:pt x="88" y="454"/>
                      <a:pt x="87" y="453"/>
                      <a:pt x="85" y="452"/>
                    </a:cubicBezTo>
                    <a:cubicBezTo>
                      <a:pt x="84" y="452"/>
                      <a:pt x="83" y="451"/>
                      <a:pt x="83" y="450"/>
                    </a:cubicBezTo>
                    <a:cubicBezTo>
                      <a:pt x="83" y="449"/>
                      <a:pt x="83" y="448"/>
                      <a:pt x="84" y="448"/>
                    </a:cubicBezTo>
                    <a:cubicBezTo>
                      <a:pt x="84" y="448"/>
                      <a:pt x="85" y="447"/>
                      <a:pt x="86" y="447"/>
                    </a:cubicBezTo>
                    <a:cubicBezTo>
                      <a:pt x="87" y="447"/>
                      <a:pt x="87" y="448"/>
                      <a:pt x="88" y="448"/>
                    </a:cubicBezTo>
                    <a:close/>
                    <a:moveTo>
                      <a:pt x="93" y="457"/>
                    </a:moveTo>
                    <a:cubicBezTo>
                      <a:pt x="93" y="457"/>
                      <a:pt x="94" y="457"/>
                      <a:pt x="95" y="456"/>
                    </a:cubicBezTo>
                    <a:cubicBezTo>
                      <a:pt x="94" y="457"/>
                      <a:pt x="95" y="458"/>
                      <a:pt x="95" y="458"/>
                    </a:cubicBezTo>
                    <a:cubicBezTo>
                      <a:pt x="95" y="458"/>
                      <a:pt x="95" y="458"/>
                      <a:pt x="96" y="459"/>
                    </a:cubicBezTo>
                    <a:cubicBezTo>
                      <a:pt x="96" y="459"/>
                      <a:pt x="96" y="459"/>
                      <a:pt x="96" y="459"/>
                    </a:cubicBezTo>
                    <a:cubicBezTo>
                      <a:pt x="96" y="459"/>
                      <a:pt x="96" y="459"/>
                      <a:pt x="96" y="458"/>
                    </a:cubicBezTo>
                    <a:cubicBezTo>
                      <a:pt x="96" y="458"/>
                      <a:pt x="97" y="458"/>
                      <a:pt x="97" y="458"/>
                    </a:cubicBezTo>
                    <a:cubicBezTo>
                      <a:pt x="97" y="458"/>
                      <a:pt x="97" y="459"/>
                      <a:pt x="98" y="461"/>
                    </a:cubicBezTo>
                    <a:cubicBezTo>
                      <a:pt x="98" y="461"/>
                      <a:pt x="98" y="461"/>
                      <a:pt x="98" y="462"/>
                    </a:cubicBezTo>
                    <a:cubicBezTo>
                      <a:pt x="97" y="462"/>
                      <a:pt x="97" y="462"/>
                      <a:pt x="96" y="462"/>
                    </a:cubicBezTo>
                    <a:cubicBezTo>
                      <a:pt x="96" y="462"/>
                      <a:pt x="96" y="462"/>
                      <a:pt x="95" y="462"/>
                    </a:cubicBezTo>
                    <a:cubicBezTo>
                      <a:pt x="95" y="461"/>
                      <a:pt x="95" y="461"/>
                      <a:pt x="94" y="461"/>
                    </a:cubicBezTo>
                    <a:cubicBezTo>
                      <a:pt x="94" y="461"/>
                      <a:pt x="93" y="460"/>
                      <a:pt x="93" y="459"/>
                    </a:cubicBezTo>
                    <a:cubicBezTo>
                      <a:pt x="93" y="459"/>
                      <a:pt x="93" y="459"/>
                      <a:pt x="93" y="458"/>
                    </a:cubicBezTo>
                    <a:cubicBezTo>
                      <a:pt x="93" y="458"/>
                      <a:pt x="93" y="457"/>
                      <a:pt x="93" y="457"/>
                    </a:cubicBezTo>
                    <a:close/>
                    <a:moveTo>
                      <a:pt x="82" y="468"/>
                    </a:moveTo>
                    <a:cubicBezTo>
                      <a:pt x="82" y="468"/>
                      <a:pt x="81" y="469"/>
                      <a:pt x="81" y="469"/>
                    </a:cubicBezTo>
                    <a:cubicBezTo>
                      <a:pt x="81" y="469"/>
                      <a:pt x="80" y="468"/>
                      <a:pt x="79" y="467"/>
                    </a:cubicBezTo>
                    <a:cubicBezTo>
                      <a:pt x="79" y="467"/>
                      <a:pt x="78" y="467"/>
                      <a:pt x="78" y="466"/>
                    </a:cubicBezTo>
                    <a:cubicBezTo>
                      <a:pt x="78" y="466"/>
                      <a:pt x="78" y="466"/>
                      <a:pt x="77" y="466"/>
                    </a:cubicBezTo>
                    <a:cubicBezTo>
                      <a:pt x="78" y="466"/>
                      <a:pt x="78" y="466"/>
                      <a:pt x="78" y="466"/>
                    </a:cubicBezTo>
                    <a:cubicBezTo>
                      <a:pt x="78" y="466"/>
                      <a:pt x="78" y="466"/>
                      <a:pt x="79" y="466"/>
                    </a:cubicBezTo>
                    <a:cubicBezTo>
                      <a:pt x="80" y="466"/>
                      <a:pt x="80" y="465"/>
                      <a:pt x="80" y="465"/>
                    </a:cubicBezTo>
                    <a:cubicBezTo>
                      <a:pt x="80" y="465"/>
                      <a:pt x="80" y="465"/>
                      <a:pt x="80" y="465"/>
                    </a:cubicBezTo>
                    <a:cubicBezTo>
                      <a:pt x="80" y="465"/>
                      <a:pt x="81" y="465"/>
                      <a:pt x="81" y="465"/>
                    </a:cubicBezTo>
                    <a:cubicBezTo>
                      <a:pt x="82" y="465"/>
                      <a:pt x="83" y="466"/>
                      <a:pt x="83" y="466"/>
                    </a:cubicBezTo>
                    <a:cubicBezTo>
                      <a:pt x="83" y="467"/>
                      <a:pt x="83" y="467"/>
                      <a:pt x="83" y="467"/>
                    </a:cubicBezTo>
                    <a:cubicBezTo>
                      <a:pt x="83" y="467"/>
                      <a:pt x="83" y="468"/>
                      <a:pt x="82" y="468"/>
                    </a:cubicBezTo>
                    <a:close/>
                    <a:moveTo>
                      <a:pt x="75" y="466"/>
                    </a:moveTo>
                    <a:cubicBezTo>
                      <a:pt x="76" y="466"/>
                      <a:pt x="76" y="466"/>
                      <a:pt x="77" y="467"/>
                    </a:cubicBezTo>
                    <a:cubicBezTo>
                      <a:pt x="78" y="468"/>
                      <a:pt x="78" y="469"/>
                      <a:pt x="78" y="469"/>
                    </a:cubicBezTo>
                    <a:cubicBezTo>
                      <a:pt x="78" y="470"/>
                      <a:pt x="77" y="471"/>
                      <a:pt x="76" y="472"/>
                    </a:cubicBezTo>
                    <a:cubicBezTo>
                      <a:pt x="76" y="472"/>
                      <a:pt x="75" y="472"/>
                      <a:pt x="75" y="473"/>
                    </a:cubicBezTo>
                    <a:cubicBezTo>
                      <a:pt x="74" y="473"/>
                      <a:pt x="73" y="472"/>
                      <a:pt x="72" y="471"/>
                    </a:cubicBezTo>
                    <a:cubicBezTo>
                      <a:pt x="72" y="471"/>
                      <a:pt x="72" y="471"/>
                      <a:pt x="71" y="470"/>
                    </a:cubicBezTo>
                    <a:cubicBezTo>
                      <a:pt x="71" y="470"/>
                      <a:pt x="71" y="469"/>
                      <a:pt x="71" y="469"/>
                    </a:cubicBezTo>
                    <a:cubicBezTo>
                      <a:pt x="71" y="469"/>
                      <a:pt x="71" y="468"/>
                      <a:pt x="71" y="468"/>
                    </a:cubicBezTo>
                    <a:cubicBezTo>
                      <a:pt x="72" y="467"/>
                      <a:pt x="72" y="467"/>
                      <a:pt x="72" y="467"/>
                    </a:cubicBezTo>
                    <a:cubicBezTo>
                      <a:pt x="73" y="467"/>
                      <a:pt x="74" y="467"/>
                      <a:pt x="74" y="468"/>
                    </a:cubicBezTo>
                    <a:cubicBezTo>
                      <a:pt x="74" y="468"/>
                      <a:pt x="75" y="468"/>
                      <a:pt x="75" y="469"/>
                    </a:cubicBezTo>
                    <a:cubicBezTo>
                      <a:pt x="75" y="469"/>
                      <a:pt x="75" y="469"/>
                      <a:pt x="75" y="469"/>
                    </a:cubicBezTo>
                    <a:cubicBezTo>
                      <a:pt x="75" y="468"/>
                      <a:pt x="75" y="467"/>
                      <a:pt x="75" y="466"/>
                    </a:cubicBezTo>
                    <a:cubicBezTo>
                      <a:pt x="75" y="466"/>
                      <a:pt x="75" y="466"/>
                      <a:pt x="75" y="466"/>
                    </a:cubicBezTo>
                    <a:close/>
                    <a:moveTo>
                      <a:pt x="43" y="485"/>
                    </a:moveTo>
                    <a:cubicBezTo>
                      <a:pt x="44" y="485"/>
                      <a:pt x="44" y="485"/>
                      <a:pt x="44" y="485"/>
                    </a:cubicBezTo>
                    <a:cubicBezTo>
                      <a:pt x="44" y="485"/>
                      <a:pt x="44" y="485"/>
                      <a:pt x="44" y="485"/>
                    </a:cubicBezTo>
                    <a:cubicBezTo>
                      <a:pt x="45" y="486"/>
                      <a:pt x="45" y="486"/>
                      <a:pt x="45" y="486"/>
                    </a:cubicBezTo>
                    <a:cubicBezTo>
                      <a:pt x="45" y="487"/>
                      <a:pt x="44" y="488"/>
                      <a:pt x="44" y="488"/>
                    </a:cubicBezTo>
                    <a:cubicBezTo>
                      <a:pt x="44" y="488"/>
                      <a:pt x="43" y="487"/>
                      <a:pt x="43" y="485"/>
                    </a:cubicBezTo>
                    <a:cubicBezTo>
                      <a:pt x="43" y="485"/>
                      <a:pt x="43" y="485"/>
                      <a:pt x="43" y="485"/>
                    </a:cubicBezTo>
                    <a:cubicBezTo>
                      <a:pt x="43" y="485"/>
                      <a:pt x="43" y="485"/>
                      <a:pt x="43" y="485"/>
                    </a:cubicBezTo>
                    <a:close/>
                    <a:moveTo>
                      <a:pt x="39" y="491"/>
                    </a:moveTo>
                    <a:cubicBezTo>
                      <a:pt x="39" y="491"/>
                      <a:pt x="39" y="491"/>
                      <a:pt x="39" y="491"/>
                    </a:cubicBezTo>
                    <a:cubicBezTo>
                      <a:pt x="39" y="491"/>
                      <a:pt x="39" y="490"/>
                      <a:pt x="39" y="490"/>
                    </a:cubicBezTo>
                    <a:cubicBezTo>
                      <a:pt x="40" y="491"/>
                      <a:pt x="40" y="491"/>
                      <a:pt x="41" y="491"/>
                    </a:cubicBezTo>
                    <a:cubicBezTo>
                      <a:pt x="41" y="491"/>
                      <a:pt x="41" y="491"/>
                      <a:pt x="41" y="492"/>
                    </a:cubicBezTo>
                    <a:cubicBezTo>
                      <a:pt x="41" y="492"/>
                      <a:pt x="41" y="492"/>
                      <a:pt x="41" y="492"/>
                    </a:cubicBezTo>
                    <a:cubicBezTo>
                      <a:pt x="41" y="492"/>
                      <a:pt x="41" y="492"/>
                      <a:pt x="41" y="493"/>
                    </a:cubicBezTo>
                    <a:cubicBezTo>
                      <a:pt x="41" y="493"/>
                      <a:pt x="41" y="493"/>
                      <a:pt x="41" y="493"/>
                    </a:cubicBezTo>
                    <a:cubicBezTo>
                      <a:pt x="41" y="493"/>
                      <a:pt x="41" y="493"/>
                      <a:pt x="41" y="493"/>
                    </a:cubicBezTo>
                    <a:cubicBezTo>
                      <a:pt x="39" y="493"/>
                      <a:pt x="39" y="492"/>
                      <a:pt x="39" y="491"/>
                    </a:cubicBezTo>
                    <a:close/>
                    <a:moveTo>
                      <a:pt x="51" y="481"/>
                    </a:moveTo>
                    <a:cubicBezTo>
                      <a:pt x="50" y="482"/>
                      <a:pt x="49" y="483"/>
                      <a:pt x="48" y="483"/>
                    </a:cubicBezTo>
                    <a:cubicBezTo>
                      <a:pt x="48" y="482"/>
                      <a:pt x="49" y="482"/>
                      <a:pt x="49" y="481"/>
                    </a:cubicBezTo>
                    <a:lnTo>
                      <a:pt x="51" y="481"/>
                    </a:lnTo>
                    <a:close/>
                    <a:moveTo>
                      <a:pt x="45" y="498"/>
                    </a:moveTo>
                    <a:cubicBezTo>
                      <a:pt x="45" y="499"/>
                      <a:pt x="45" y="499"/>
                      <a:pt x="45" y="499"/>
                    </a:cubicBezTo>
                    <a:cubicBezTo>
                      <a:pt x="45" y="499"/>
                      <a:pt x="45" y="499"/>
                      <a:pt x="45" y="500"/>
                    </a:cubicBezTo>
                    <a:cubicBezTo>
                      <a:pt x="45" y="500"/>
                      <a:pt x="44" y="500"/>
                      <a:pt x="44" y="500"/>
                    </a:cubicBezTo>
                    <a:cubicBezTo>
                      <a:pt x="43" y="500"/>
                      <a:pt x="43" y="500"/>
                      <a:pt x="43" y="500"/>
                    </a:cubicBezTo>
                    <a:cubicBezTo>
                      <a:pt x="42" y="500"/>
                      <a:pt x="41" y="500"/>
                      <a:pt x="41" y="500"/>
                    </a:cubicBezTo>
                    <a:cubicBezTo>
                      <a:pt x="41" y="500"/>
                      <a:pt x="40" y="500"/>
                      <a:pt x="40" y="499"/>
                    </a:cubicBezTo>
                    <a:cubicBezTo>
                      <a:pt x="39" y="498"/>
                      <a:pt x="39" y="498"/>
                      <a:pt x="39" y="497"/>
                    </a:cubicBezTo>
                    <a:cubicBezTo>
                      <a:pt x="39" y="497"/>
                      <a:pt x="39" y="497"/>
                      <a:pt x="40" y="497"/>
                    </a:cubicBezTo>
                    <a:cubicBezTo>
                      <a:pt x="41" y="497"/>
                      <a:pt x="41" y="497"/>
                      <a:pt x="41" y="496"/>
                    </a:cubicBezTo>
                    <a:cubicBezTo>
                      <a:pt x="41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2" y="495"/>
                    </a:cubicBezTo>
                    <a:cubicBezTo>
                      <a:pt x="42" y="495"/>
                      <a:pt x="42" y="495"/>
                      <a:pt x="42" y="495"/>
                    </a:cubicBezTo>
                    <a:cubicBezTo>
                      <a:pt x="42" y="495"/>
                      <a:pt x="42" y="495"/>
                      <a:pt x="43" y="495"/>
                    </a:cubicBezTo>
                    <a:cubicBezTo>
                      <a:pt x="43" y="495"/>
                      <a:pt x="43" y="495"/>
                      <a:pt x="44" y="495"/>
                    </a:cubicBezTo>
                    <a:cubicBezTo>
                      <a:pt x="44" y="495"/>
                      <a:pt x="45" y="495"/>
                      <a:pt x="46" y="495"/>
                    </a:cubicBezTo>
                    <a:cubicBezTo>
                      <a:pt x="46" y="495"/>
                      <a:pt x="46" y="496"/>
                      <a:pt x="45" y="497"/>
                    </a:cubicBezTo>
                    <a:cubicBezTo>
                      <a:pt x="45" y="497"/>
                      <a:pt x="45" y="498"/>
                      <a:pt x="45" y="498"/>
                    </a:cubicBezTo>
                    <a:close/>
                    <a:moveTo>
                      <a:pt x="39" y="503"/>
                    </a:moveTo>
                    <a:cubicBezTo>
                      <a:pt x="38" y="504"/>
                      <a:pt x="38" y="505"/>
                      <a:pt x="37" y="505"/>
                    </a:cubicBezTo>
                    <a:cubicBezTo>
                      <a:pt x="36" y="506"/>
                      <a:pt x="36" y="507"/>
                      <a:pt x="35" y="507"/>
                    </a:cubicBezTo>
                    <a:cubicBezTo>
                      <a:pt x="34" y="507"/>
                      <a:pt x="34" y="506"/>
                      <a:pt x="34" y="506"/>
                    </a:cubicBezTo>
                    <a:cubicBezTo>
                      <a:pt x="34" y="505"/>
                      <a:pt x="34" y="505"/>
                      <a:pt x="34" y="504"/>
                    </a:cubicBezTo>
                    <a:cubicBezTo>
                      <a:pt x="34" y="504"/>
                      <a:pt x="34" y="503"/>
                      <a:pt x="34" y="503"/>
                    </a:cubicBezTo>
                    <a:cubicBezTo>
                      <a:pt x="33" y="502"/>
                      <a:pt x="33" y="501"/>
                      <a:pt x="33" y="501"/>
                    </a:cubicBezTo>
                    <a:cubicBezTo>
                      <a:pt x="33" y="500"/>
                      <a:pt x="34" y="500"/>
                      <a:pt x="35" y="499"/>
                    </a:cubicBezTo>
                    <a:cubicBezTo>
                      <a:pt x="36" y="499"/>
                      <a:pt x="37" y="500"/>
                      <a:pt x="38" y="500"/>
                    </a:cubicBezTo>
                    <a:cubicBezTo>
                      <a:pt x="38" y="501"/>
                      <a:pt x="39" y="502"/>
                      <a:pt x="39" y="503"/>
                    </a:cubicBezTo>
                    <a:close/>
                    <a:moveTo>
                      <a:pt x="27" y="505"/>
                    </a:moveTo>
                    <a:cubicBezTo>
                      <a:pt x="28" y="504"/>
                      <a:pt x="29" y="504"/>
                      <a:pt x="30" y="504"/>
                    </a:cubicBezTo>
                    <a:cubicBezTo>
                      <a:pt x="31" y="504"/>
                      <a:pt x="32" y="504"/>
                      <a:pt x="32" y="504"/>
                    </a:cubicBezTo>
                    <a:cubicBezTo>
                      <a:pt x="33" y="505"/>
                      <a:pt x="33" y="505"/>
                      <a:pt x="33" y="505"/>
                    </a:cubicBezTo>
                    <a:cubicBezTo>
                      <a:pt x="33" y="506"/>
                      <a:pt x="32" y="507"/>
                      <a:pt x="32" y="508"/>
                    </a:cubicBezTo>
                    <a:cubicBezTo>
                      <a:pt x="31" y="509"/>
                      <a:pt x="31" y="510"/>
                      <a:pt x="30" y="510"/>
                    </a:cubicBezTo>
                    <a:cubicBezTo>
                      <a:pt x="29" y="509"/>
                      <a:pt x="28" y="509"/>
                      <a:pt x="28" y="509"/>
                    </a:cubicBezTo>
                    <a:cubicBezTo>
                      <a:pt x="27" y="509"/>
                      <a:pt x="27" y="509"/>
                      <a:pt x="27" y="509"/>
                    </a:cubicBezTo>
                    <a:cubicBezTo>
                      <a:pt x="26" y="509"/>
                      <a:pt x="26" y="508"/>
                      <a:pt x="26" y="507"/>
                    </a:cubicBezTo>
                    <a:cubicBezTo>
                      <a:pt x="26" y="506"/>
                      <a:pt x="26" y="506"/>
                      <a:pt x="27" y="505"/>
                    </a:cubicBezTo>
                    <a:close/>
                    <a:moveTo>
                      <a:pt x="24" y="516"/>
                    </a:moveTo>
                    <a:cubicBezTo>
                      <a:pt x="24" y="516"/>
                      <a:pt x="24" y="516"/>
                      <a:pt x="24" y="516"/>
                    </a:cubicBezTo>
                    <a:cubicBezTo>
                      <a:pt x="23" y="517"/>
                      <a:pt x="22" y="517"/>
                      <a:pt x="21" y="517"/>
                    </a:cubicBezTo>
                    <a:cubicBezTo>
                      <a:pt x="21" y="517"/>
                      <a:pt x="20" y="516"/>
                      <a:pt x="20" y="516"/>
                    </a:cubicBezTo>
                    <a:cubicBezTo>
                      <a:pt x="19" y="515"/>
                      <a:pt x="19" y="514"/>
                      <a:pt x="18" y="514"/>
                    </a:cubicBezTo>
                    <a:cubicBezTo>
                      <a:pt x="17" y="514"/>
                      <a:pt x="17" y="514"/>
                      <a:pt x="17" y="514"/>
                    </a:cubicBezTo>
                    <a:cubicBezTo>
                      <a:pt x="16" y="514"/>
                      <a:pt x="15" y="513"/>
                      <a:pt x="15" y="509"/>
                    </a:cubicBezTo>
                    <a:cubicBezTo>
                      <a:pt x="15" y="509"/>
                      <a:pt x="16" y="508"/>
                      <a:pt x="16" y="508"/>
                    </a:cubicBezTo>
                    <a:cubicBezTo>
                      <a:pt x="17" y="508"/>
                      <a:pt x="18" y="508"/>
                      <a:pt x="18" y="508"/>
                    </a:cubicBezTo>
                    <a:cubicBezTo>
                      <a:pt x="19" y="508"/>
                      <a:pt x="20" y="509"/>
                      <a:pt x="21" y="512"/>
                    </a:cubicBezTo>
                    <a:cubicBezTo>
                      <a:pt x="21" y="512"/>
                      <a:pt x="22" y="513"/>
                      <a:pt x="22" y="513"/>
                    </a:cubicBezTo>
                    <a:cubicBezTo>
                      <a:pt x="23" y="515"/>
                      <a:pt x="23" y="516"/>
                      <a:pt x="24" y="516"/>
                    </a:cubicBezTo>
                    <a:close/>
                    <a:moveTo>
                      <a:pt x="13" y="517"/>
                    </a:moveTo>
                    <a:cubicBezTo>
                      <a:pt x="13" y="517"/>
                      <a:pt x="14" y="518"/>
                      <a:pt x="14" y="518"/>
                    </a:cubicBezTo>
                    <a:cubicBezTo>
                      <a:pt x="15" y="519"/>
                      <a:pt x="15" y="519"/>
                      <a:pt x="15" y="519"/>
                    </a:cubicBezTo>
                    <a:cubicBezTo>
                      <a:pt x="16" y="519"/>
                      <a:pt x="16" y="519"/>
                      <a:pt x="16" y="519"/>
                    </a:cubicBezTo>
                    <a:cubicBezTo>
                      <a:pt x="16" y="519"/>
                      <a:pt x="16" y="520"/>
                      <a:pt x="15" y="521"/>
                    </a:cubicBezTo>
                    <a:cubicBezTo>
                      <a:pt x="15" y="521"/>
                      <a:pt x="15" y="521"/>
                      <a:pt x="15" y="521"/>
                    </a:cubicBezTo>
                    <a:cubicBezTo>
                      <a:pt x="15" y="522"/>
                      <a:pt x="15" y="522"/>
                      <a:pt x="14" y="523"/>
                    </a:cubicBezTo>
                    <a:cubicBezTo>
                      <a:pt x="13" y="523"/>
                      <a:pt x="13" y="523"/>
                      <a:pt x="12" y="522"/>
                    </a:cubicBezTo>
                    <a:cubicBezTo>
                      <a:pt x="12" y="521"/>
                      <a:pt x="12" y="520"/>
                      <a:pt x="12" y="520"/>
                    </a:cubicBezTo>
                    <a:cubicBezTo>
                      <a:pt x="12" y="518"/>
                      <a:pt x="12" y="517"/>
                      <a:pt x="13" y="517"/>
                    </a:cubicBezTo>
                    <a:close/>
                    <a:moveTo>
                      <a:pt x="15" y="525"/>
                    </a:moveTo>
                    <a:cubicBezTo>
                      <a:pt x="15" y="526"/>
                      <a:pt x="16" y="526"/>
                      <a:pt x="17" y="527"/>
                    </a:cubicBezTo>
                    <a:cubicBezTo>
                      <a:pt x="16" y="527"/>
                      <a:pt x="16" y="528"/>
                      <a:pt x="15" y="529"/>
                    </a:cubicBezTo>
                    <a:cubicBezTo>
                      <a:pt x="14" y="529"/>
                      <a:pt x="13" y="530"/>
                      <a:pt x="12" y="530"/>
                    </a:cubicBezTo>
                    <a:cubicBezTo>
                      <a:pt x="10" y="530"/>
                      <a:pt x="9" y="530"/>
                      <a:pt x="9" y="529"/>
                    </a:cubicBezTo>
                    <a:cubicBezTo>
                      <a:pt x="9" y="529"/>
                      <a:pt x="9" y="527"/>
                      <a:pt x="9" y="525"/>
                    </a:cubicBezTo>
                    <a:cubicBezTo>
                      <a:pt x="9" y="525"/>
                      <a:pt x="9" y="525"/>
                      <a:pt x="10" y="524"/>
                    </a:cubicBezTo>
                    <a:cubicBezTo>
                      <a:pt x="11" y="524"/>
                      <a:pt x="11" y="524"/>
                      <a:pt x="12" y="524"/>
                    </a:cubicBezTo>
                    <a:cubicBezTo>
                      <a:pt x="12" y="524"/>
                      <a:pt x="13" y="524"/>
                      <a:pt x="13" y="524"/>
                    </a:cubicBezTo>
                    <a:cubicBezTo>
                      <a:pt x="14" y="525"/>
                      <a:pt x="14" y="525"/>
                      <a:pt x="15" y="525"/>
                    </a:cubicBezTo>
                    <a:close/>
                    <a:moveTo>
                      <a:pt x="9" y="534"/>
                    </a:moveTo>
                    <a:cubicBezTo>
                      <a:pt x="9" y="535"/>
                      <a:pt x="9" y="536"/>
                      <a:pt x="9" y="536"/>
                    </a:cubicBezTo>
                    <a:cubicBezTo>
                      <a:pt x="8" y="536"/>
                      <a:pt x="8" y="536"/>
                      <a:pt x="8" y="536"/>
                    </a:cubicBezTo>
                    <a:cubicBezTo>
                      <a:pt x="8" y="536"/>
                      <a:pt x="8" y="535"/>
                      <a:pt x="8" y="534"/>
                    </a:cubicBezTo>
                    <a:cubicBezTo>
                      <a:pt x="8" y="534"/>
                      <a:pt x="8" y="534"/>
                      <a:pt x="8" y="534"/>
                    </a:cubicBezTo>
                    <a:lnTo>
                      <a:pt x="9" y="534"/>
                    </a:lnTo>
                    <a:close/>
                    <a:moveTo>
                      <a:pt x="16" y="540"/>
                    </a:moveTo>
                    <a:cubicBezTo>
                      <a:pt x="16" y="540"/>
                      <a:pt x="17" y="541"/>
                      <a:pt x="17" y="542"/>
                    </a:cubicBezTo>
                    <a:cubicBezTo>
                      <a:pt x="16" y="542"/>
                      <a:pt x="15" y="543"/>
                      <a:pt x="15" y="543"/>
                    </a:cubicBezTo>
                    <a:cubicBezTo>
                      <a:pt x="15" y="543"/>
                      <a:pt x="15" y="543"/>
                      <a:pt x="15" y="543"/>
                    </a:cubicBezTo>
                    <a:cubicBezTo>
                      <a:pt x="14" y="543"/>
                      <a:pt x="14" y="542"/>
                      <a:pt x="13" y="542"/>
                    </a:cubicBezTo>
                    <a:cubicBezTo>
                      <a:pt x="12" y="541"/>
                      <a:pt x="11" y="540"/>
                      <a:pt x="11" y="540"/>
                    </a:cubicBezTo>
                    <a:cubicBezTo>
                      <a:pt x="11" y="540"/>
                      <a:pt x="11" y="540"/>
                      <a:pt x="11" y="540"/>
                    </a:cubicBezTo>
                    <a:lnTo>
                      <a:pt x="16" y="540"/>
                    </a:lnTo>
                    <a:close/>
                    <a:moveTo>
                      <a:pt x="13" y="547"/>
                    </a:moveTo>
                    <a:cubicBezTo>
                      <a:pt x="13" y="546"/>
                      <a:pt x="12" y="546"/>
                      <a:pt x="12" y="546"/>
                    </a:cubicBezTo>
                    <a:cubicBezTo>
                      <a:pt x="12" y="545"/>
                      <a:pt x="12" y="545"/>
                      <a:pt x="12" y="545"/>
                    </a:cubicBezTo>
                    <a:cubicBezTo>
                      <a:pt x="12" y="545"/>
                      <a:pt x="13" y="545"/>
                      <a:pt x="13" y="545"/>
                    </a:cubicBezTo>
                    <a:cubicBezTo>
                      <a:pt x="13" y="545"/>
                      <a:pt x="13" y="545"/>
                      <a:pt x="14" y="545"/>
                    </a:cubicBezTo>
                    <a:cubicBezTo>
                      <a:pt x="14" y="545"/>
                      <a:pt x="14" y="546"/>
                      <a:pt x="14" y="546"/>
                    </a:cubicBezTo>
                    <a:cubicBezTo>
                      <a:pt x="14" y="546"/>
                      <a:pt x="14" y="546"/>
                      <a:pt x="14" y="546"/>
                    </a:cubicBezTo>
                    <a:cubicBezTo>
                      <a:pt x="14" y="546"/>
                      <a:pt x="14" y="547"/>
                      <a:pt x="13" y="547"/>
                    </a:cubicBezTo>
                    <a:close/>
                    <a:moveTo>
                      <a:pt x="9" y="553"/>
                    </a:moveTo>
                    <a:cubicBezTo>
                      <a:pt x="10" y="553"/>
                      <a:pt x="10" y="553"/>
                      <a:pt x="10" y="554"/>
                    </a:cubicBezTo>
                    <a:cubicBezTo>
                      <a:pt x="10" y="554"/>
                      <a:pt x="10" y="554"/>
                      <a:pt x="10" y="554"/>
                    </a:cubicBezTo>
                    <a:cubicBezTo>
                      <a:pt x="8" y="554"/>
                      <a:pt x="8" y="553"/>
                      <a:pt x="8" y="551"/>
                    </a:cubicBezTo>
                    <a:cubicBezTo>
                      <a:pt x="8" y="551"/>
                      <a:pt x="8" y="551"/>
                      <a:pt x="8" y="551"/>
                    </a:cubicBezTo>
                    <a:cubicBezTo>
                      <a:pt x="9" y="551"/>
                      <a:pt x="9" y="552"/>
                      <a:pt x="9" y="553"/>
                    </a:cubicBezTo>
                    <a:close/>
                    <a:moveTo>
                      <a:pt x="9" y="565"/>
                    </a:moveTo>
                    <a:cubicBezTo>
                      <a:pt x="9" y="565"/>
                      <a:pt x="9" y="566"/>
                      <a:pt x="8" y="566"/>
                    </a:cubicBezTo>
                    <a:cubicBezTo>
                      <a:pt x="7" y="566"/>
                      <a:pt x="7" y="567"/>
                      <a:pt x="6" y="567"/>
                    </a:cubicBezTo>
                    <a:cubicBezTo>
                      <a:pt x="5" y="566"/>
                      <a:pt x="4" y="566"/>
                      <a:pt x="4" y="566"/>
                    </a:cubicBezTo>
                    <a:cubicBezTo>
                      <a:pt x="4" y="565"/>
                      <a:pt x="4" y="565"/>
                      <a:pt x="4" y="565"/>
                    </a:cubicBezTo>
                    <a:cubicBezTo>
                      <a:pt x="4" y="564"/>
                      <a:pt x="4" y="564"/>
                      <a:pt x="5" y="563"/>
                    </a:cubicBezTo>
                    <a:cubicBezTo>
                      <a:pt x="7" y="562"/>
                      <a:pt x="7" y="562"/>
                      <a:pt x="7" y="562"/>
                    </a:cubicBezTo>
                    <a:cubicBezTo>
                      <a:pt x="7" y="561"/>
                      <a:pt x="7" y="561"/>
                      <a:pt x="7" y="561"/>
                    </a:cubicBezTo>
                    <a:cubicBezTo>
                      <a:pt x="7" y="561"/>
                      <a:pt x="7" y="561"/>
                      <a:pt x="7" y="561"/>
                    </a:cubicBezTo>
                    <a:cubicBezTo>
                      <a:pt x="8" y="561"/>
                      <a:pt x="9" y="561"/>
                      <a:pt x="9" y="562"/>
                    </a:cubicBezTo>
                    <a:cubicBezTo>
                      <a:pt x="9" y="562"/>
                      <a:pt x="10" y="563"/>
                      <a:pt x="10" y="564"/>
                    </a:cubicBezTo>
                    <a:cubicBezTo>
                      <a:pt x="10" y="564"/>
                      <a:pt x="10" y="564"/>
                      <a:pt x="10" y="564"/>
                    </a:cubicBezTo>
                    <a:cubicBezTo>
                      <a:pt x="10" y="565"/>
                      <a:pt x="9" y="565"/>
                      <a:pt x="9" y="565"/>
                    </a:cubicBezTo>
                    <a:close/>
                    <a:moveTo>
                      <a:pt x="8" y="573"/>
                    </a:moveTo>
                    <a:cubicBezTo>
                      <a:pt x="8" y="573"/>
                      <a:pt x="8" y="573"/>
                      <a:pt x="8" y="573"/>
                    </a:cubicBezTo>
                    <a:cubicBezTo>
                      <a:pt x="8" y="573"/>
                      <a:pt x="8" y="573"/>
                      <a:pt x="8" y="573"/>
                    </a:cubicBezTo>
                    <a:close/>
                    <a:moveTo>
                      <a:pt x="9" y="573"/>
                    </a:moveTo>
                    <a:cubicBezTo>
                      <a:pt x="10" y="573"/>
                      <a:pt x="11" y="574"/>
                      <a:pt x="11" y="575"/>
                    </a:cubicBezTo>
                    <a:cubicBezTo>
                      <a:pt x="11" y="575"/>
                      <a:pt x="11" y="576"/>
                      <a:pt x="11" y="576"/>
                    </a:cubicBezTo>
                    <a:cubicBezTo>
                      <a:pt x="11" y="576"/>
                      <a:pt x="11" y="576"/>
                      <a:pt x="10" y="576"/>
                    </a:cubicBezTo>
                    <a:cubicBezTo>
                      <a:pt x="9" y="576"/>
                      <a:pt x="9" y="576"/>
                      <a:pt x="9" y="575"/>
                    </a:cubicBezTo>
                    <a:cubicBezTo>
                      <a:pt x="8" y="574"/>
                      <a:pt x="8" y="574"/>
                      <a:pt x="8" y="573"/>
                    </a:cubicBezTo>
                    <a:cubicBezTo>
                      <a:pt x="8" y="573"/>
                      <a:pt x="8" y="573"/>
                      <a:pt x="8" y="573"/>
                    </a:cubicBezTo>
                    <a:cubicBezTo>
                      <a:pt x="8" y="573"/>
                      <a:pt x="9" y="573"/>
                      <a:pt x="9" y="573"/>
                    </a:cubicBezTo>
                    <a:close/>
                    <a:moveTo>
                      <a:pt x="0" y="569"/>
                    </a:moveTo>
                    <a:cubicBezTo>
                      <a:pt x="0" y="569"/>
                      <a:pt x="0" y="568"/>
                      <a:pt x="0" y="568"/>
                    </a:cubicBezTo>
                    <a:cubicBezTo>
                      <a:pt x="1" y="568"/>
                      <a:pt x="1" y="568"/>
                      <a:pt x="1" y="568"/>
                    </a:cubicBezTo>
                    <a:cubicBezTo>
                      <a:pt x="1" y="568"/>
                      <a:pt x="1" y="568"/>
                      <a:pt x="1" y="568"/>
                    </a:cubicBezTo>
                    <a:cubicBezTo>
                      <a:pt x="1" y="568"/>
                      <a:pt x="1" y="568"/>
                      <a:pt x="1" y="568"/>
                    </a:cubicBezTo>
                    <a:cubicBezTo>
                      <a:pt x="2" y="568"/>
                      <a:pt x="2" y="568"/>
                      <a:pt x="2" y="568"/>
                    </a:cubicBezTo>
                    <a:cubicBezTo>
                      <a:pt x="2" y="569"/>
                      <a:pt x="2" y="569"/>
                      <a:pt x="2" y="569"/>
                    </a:cubicBezTo>
                    <a:cubicBezTo>
                      <a:pt x="2" y="569"/>
                      <a:pt x="2" y="569"/>
                      <a:pt x="1" y="570"/>
                    </a:cubicBezTo>
                    <a:cubicBezTo>
                      <a:pt x="1" y="570"/>
                      <a:pt x="1" y="570"/>
                      <a:pt x="0" y="570"/>
                    </a:cubicBezTo>
                    <a:cubicBezTo>
                      <a:pt x="0" y="570"/>
                      <a:pt x="0" y="570"/>
                      <a:pt x="0" y="570"/>
                    </a:cubicBezTo>
                    <a:cubicBezTo>
                      <a:pt x="0" y="570"/>
                      <a:pt x="0" y="569"/>
                      <a:pt x="0" y="569"/>
                    </a:cubicBezTo>
                    <a:close/>
                    <a:moveTo>
                      <a:pt x="1" y="568"/>
                    </a:moveTo>
                    <a:cubicBezTo>
                      <a:pt x="1" y="568"/>
                      <a:pt x="1" y="568"/>
                      <a:pt x="1" y="568"/>
                    </a:cubicBezTo>
                    <a:cubicBezTo>
                      <a:pt x="1" y="568"/>
                      <a:pt x="1" y="568"/>
                      <a:pt x="1" y="568"/>
                    </a:cubicBezTo>
                    <a:close/>
                    <a:moveTo>
                      <a:pt x="6" y="575"/>
                    </a:moveTo>
                    <a:cubicBezTo>
                      <a:pt x="6" y="575"/>
                      <a:pt x="6" y="576"/>
                      <a:pt x="7" y="576"/>
                    </a:cubicBezTo>
                    <a:cubicBezTo>
                      <a:pt x="7" y="576"/>
                      <a:pt x="7" y="577"/>
                      <a:pt x="7" y="578"/>
                    </a:cubicBezTo>
                    <a:cubicBezTo>
                      <a:pt x="7" y="578"/>
                      <a:pt x="6" y="578"/>
                      <a:pt x="6" y="577"/>
                    </a:cubicBezTo>
                    <a:cubicBezTo>
                      <a:pt x="5" y="577"/>
                      <a:pt x="4" y="577"/>
                      <a:pt x="4" y="576"/>
                    </a:cubicBezTo>
                    <a:cubicBezTo>
                      <a:pt x="4" y="575"/>
                      <a:pt x="4" y="575"/>
                      <a:pt x="5" y="575"/>
                    </a:cubicBezTo>
                    <a:cubicBezTo>
                      <a:pt x="5" y="575"/>
                      <a:pt x="5" y="575"/>
                      <a:pt x="5" y="575"/>
                    </a:cubicBezTo>
                    <a:cubicBezTo>
                      <a:pt x="5" y="575"/>
                      <a:pt x="6" y="575"/>
                      <a:pt x="6" y="575"/>
                    </a:cubicBezTo>
                    <a:close/>
                    <a:moveTo>
                      <a:pt x="6" y="581"/>
                    </a:moveTo>
                    <a:cubicBezTo>
                      <a:pt x="7" y="581"/>
                      <a:pt x="7" y="582"/>
                      <a:pt x="7" y="582"/>
                    </a:cubicBezTo>
                    <a:cubicBezTo>
                      <a:pt x="7" y="582"/>
                      <a:pt x="7" y="582"/>
                      <a:pt x="7" y="582"/>
                    </a:cubicBezTo>
                    <a:cubicBezTo>
                      <a:pt x="7" y="583"/>
                      <a:pt x="7" y="583"/>
                      <a:pt x="7" y="583"/>
                    </a:cubicBezTo>
                    <a:cubicBezTo>
                      <a:pt x="6" y="583"/>
                      <a:pt x="6" y="583"/>
                      <a:pt x="6" y="583"/>
                    </a:cubicBezTo>
                    <a:cubicBezTo>
                      <a:pt x="5" y="583"/>
                      <a:pt x="5" y="582"/>
                      <a:pt x="5" y="582"/>
                    </a:cubicBezTo>
                    <a:cubicBezTo>
                      <a:pt x="5" y="582"/>
                      <a:pt x="5" y="582"/>
                      <a:pt x="5" y="581"/>
                    </a:cubicBezTo>
                    <a:cubicBezTo>
                      <a:pt x="5" y="581"/>
                      <a:pt x="5" y="581"/>
                      <a:pt x="5" y="581"/>
                    </a:cubicBezTo>
                    <a:cubicBezTo>
                      <a:pt x="6" y="581"/>
                      <a:pt x="6" y="581"/>
                      <a:pt x="6" y="581"/>
                    </a:cubicBezTo>
                    <a:close/>
                    <a:moveTo>
                      <a:pt x="8" y="586"/>
                    </a:moveTo>
                    <a:cubicBezTo>
                      <a:pt x="8" y="586"/>
                      <a:pt x="9" y="587"/>
                      <a:pt x="9" y="587"/>
                    </a:cubicBezTo>
                    <a:cubicBezTo>
                      <a:pt x="10" y="588"/>
                      <a:pt x="11" y="588"/>
                      <a:pt x="12" y="589"/>
                    </a:cubicBezTo>
                    <a:cubicBezTo>
                      <a:pt x="13" y="590"/>
                      <a:pt x="13" y="591"/>
                      <a:pt x="13" y="592"/>
                    </a:cubicBezTo>
                    <a:cubicBezTo>
                      <a:pt x="13" y="593"/>
                      <a:pt x="13" y="593"/>
                      <a:pt x="13" y="593"/>
                    </a:cubicBezTo>
                    <a:cubicBezTo>
                      <a:pt x="13" y="593"/>
                      <a:pt x="13" y="593"/>
                      <a:pt x="12" y="593"/>
                    </a:cubicBezTo>
                    <a:cubicBezTo>
                      <a:pt x="12" y="592"/>
                      <a:pt x="12" y="592"/>
                      <a:pt x="11" y="592"/>
                    </a:cubicBezTo>
                    <a:cubicBezTo>
                      <a:pt x="10" y="591"/>
                      <a:pt x="9" y="590"/>
                      <a:pt x="9" y="590"/>
                    </a:cubicBezTo>
                    <a:cubicBezTo>
                      <a:pt x="7" y="588"/>
                      <a:pt x="6" y="587"/>
                      <a:pt x="6" y="585"/>
                    </a:cubicBezTo>
                    <a:cubicBezTo>
                      <a:pt x="6" y="585"/>
                      <a:pt x="6" y="585"/>
                      <a:pt x="6" y="585"/>
                    </a:cubicBezTo>
                    <a:cubicBezTo>
                      <a:pt x="6" y="585"/>
                      <a:pt x="6" y="585"/>
                      <a:pt x="6" y="585"/>
                    </a:cubicBezTo>
                    <a:cubicBezTo>
                      <a:pt x="7" y="585"/>
                      <a:pt x="7" y="586"/>
                      <a:pt x="8" y="586"/>
                    </a:cubicBezTo>
                    <a:close/>
                    <a:moveTo>
                      <a:pt x="17" y="595"/>
                    </a:moveTo>
                    <a:cubicBezTo>
                      <a:pt x="17" y="594"/>
                      <a:pt x="17" y="594"/>
                      <a:pt x="19" y="593"/>
                    </a:cubicBezTo>
                    <a:cubicBezTo>
                      <a:pt x="20" y="592"/>
                      <a:pt x="21" y="591"/>
                      <a:pt x="21" y="591"/>
                    </a:cubicBezTo>
                    <a:cubicBezTo>
                      <a:pt x="21" y="591"/>
                      <a:pt x="22" y="589"/>
                      <a:pt x="24" y="588"/>
                    </a:cubicBezTo>
                    <a:cubicBezTo>
                      <a:pt x="24" y="588"/>
                      <a:pt x="25" y="588"/>
                      <a:pt x="25" y="588"/>
                    </a:cubicBezTo>
                    <a:cubicBezTo>
                      <a:pt x="25" y="589"/>
                      <a:pt x="25" y="589"/>
                      <a:pt x="25" y="589"/>
                    </a:cubicBezTo>
                    <a:cubicBezTo>
                      <a:pt x="24" y="590"/>
                      <a:pt x="24" y="591"/>
                      <a:pt x="24" y="593"/>
                    </a:cubicBezTo>
                    <a:cubicBezTo>
                      <a:pt x="24" y="593"/>
                      <a:pt x="24" y="595"/>
                      <a:pt x="23" y="597"/>
                    </a:cubicBezTo>
                    <a:cubicBezTo>
                      <a:pt x="23" y="599"/>
                      <a:pt x="22" y="599"/>
                      <a:pt x="21" y="599"/>
                    </a:cubicBezTo>
                    <a:cubicBezTo>
                      <a:pt x="20" y="599"/>
                      <a:pt x="19" y="599"/>
                      <a:pt x="18" y="598"/>
                    </a:cubicBezTo>
                    <a:cubicBezTo>
                      <a:pt x="18" y="598"/>
                      <a:pt x="18" y="598"/>
                      <a:pt x="18" y="598"/>
                    </a:cubicBezTo>
                    <a:cubicBezTo>
                      <a:pt x="17" y="597"/>
                      <a:pt x="17" y="596"/>
                      <a:pt x="17" y="595"/>
                    </a:cubicBezTo>
                    <a:close/>
                    <a:moveTo>
                      <a:pt x="8" y="593"/>
                    </a:moveTo>
                    <a:cubicBezTo>
                      <a:pt x="8" y="592"/>
                      <a:pt x="8" y="592"/>
                      <a:pt x="8" y="592"/>
                    </a:cubicBezTo>
                    <a:cubicBezTo>
                      <a:pt x="9" y="592"/>
                      <a:pt x="10" y="592"/>
                      <a:pt x="11" y="592"/>
                    </a:cubicBezTo>
                    <a:cubicBezTo>
                      <a:pt x="12" y="593"/>
                      <a:pt x="12" y="594"/>
                      <a:pt x="12" y="594"/>
                    </a:cubicBezTo>
                    <a:cubicBezTo>
                      <a:pt x="11" y="594"/>
                      <a:pt x="11" y="594"/>
                      <a:pt x="11" y="594"/>
                    </a:cubicBezTo>
                    <a:cubicBezTo>
                      <a:pt x="9" y="594"/>
                      <a:pt x="8" y="593"/>
                      <a:pt x="8" y="593"/>
                    </a:cubicBezTo>
                    <a:close/>
                    <a:moveTo>
                      <a:pt x="11" y="596"/>
                    </a:moveTo>
                    <a:cubicBezTo>
                      <a:pt x="12" y="596"/>
                      <a:pt x="12" y="596"/>
                      <a:pt x="12" y="596"/>
                    </a:cubicBezTo>
                    <a:cubicBezTo>
                      <a:pt x="12" y="596"/>
                      <a:pt x="12" y="596"/>
                      <a:pt x="13" y="596"/>
                    </a:cubicBezTo>
                    <a:cubicBezTo>
                      <a:pt x="13" y="596"/>
                      <a:pt x="13" y="596"/>
                      <a:pt x="13" y="596"/>
                    </a:cubicBezTo>
                    <a:cubicBezTo>
                      <a:pt x="13" y="597"/>
                      <a:pt x="13" y="597"/>
                      <a:pt x="12" y="598"/>
                    </a:cubicBezTo>
                    <a:cubicBezTo>
                      <a:pt x="12" y="599"/>
                      <a:pt x="12" y="599"/>
                      <a:pt x="12" y="600"/>
                    </a:cubicBezTo>
                    <a:cubicBezTo>
                      <a:pt x="11" y="600"/>
                      <a:pt x="11" y="600"/>
                      <a:pt x="11" y="600"/>
                    </a:cubicBezTo>
                    <a:cubicBezTo>
                      <a:pt x="10" y="599"/>
                      <a:pt x="10" y="599"/>
                      <a:pt x="9" y="599"/>
                    </a:cubicBezTo>
                    <a:cubicBezTo>
                      <a:pt x="8" y="597"/>
                      <a:pt x="8" y="597"/>
                      <a:pt x="8" y="596"/>
                    </a:cubicBezTo>
                    <a:cubicBezTo>
                      <a:pt x="8" y="596"/>
                      <a:pt x="8" y="595"/>
                      <a:pt x="8" y="595"/>
                    </a:cubicBezTo>
                    <a:cubicBezTo>
                      <a:pt x="8" y="595"/>
                      <a:pt x="9" y="595"/>
                      <a:pt x="10" y="595"/>
                    </a:cubicBezTo>
                    <a:cubicBezTo>
                      <a:pt x="10" y="595"/>
                      <a:pt x="11" y="596"/>
                      <a:pt x="11" y="596"/>
                    </a:cubicBezTo>
                    <a:close/>
                    <a:moveTo>
                      <a:pt x="9" y="602"/>
                    </a:moveTo>
                    <a:cubicBezTo>
                      <a:pt x="9" y="603"/>
                      <a:pt x="9" y="604"/>
                      <a:pt x="10" y="607"/>
                    </a:cubicBezTo>
                    <a:cubicBezTo>
                      <a:pt x="10" y="607"/>
                      <a:pt x="10" y="607"/>
                      <a:pt x="10" y="608"/>
                    </a:cubicBezTo>
                    <a:cubicBezTo>
                      <a:pt x="10" y="610"/>
                      <a:pt x="10" y="612"/>
                      <a:pt x="9" y="612"/>
                    </a:cubicBezTo>
                    <a:cubicBezTo>
                      <a:pt x="8" y="612"/>
                      <a:pt x="7" y="610"/>
                      <a:pt x="7" y="606"/>
                    </a:cubicBezTo>
                    <a:cubicBezTo>
                      <a:pt x="6" y="603"/>
                      <a:pt x="5" y="602"/>
                      <a:pt x="5" y="601"/>
                    </a:cubicBezTo>
                    <a:cubicBezTo>
                      <a:pt x="5" y="600"/>
                      <a:pt x="6" y="600"/>
                      <a:pt x="6" y="600"/>
                    </a:cubicBezTo>
                    <a:cubicBezTo>
                      <a:pt x="7" y="600"/>
                      <a:pt x="7" y="600"/>
                      <a:pt x="8" y="600"/>
                    </a:cubicBezTo>
                    <a:cubicBezTo>
                      <a:pt x="8" y="601"/>
                      <a:pt x="8" y="601"/>
                      <a:pt x="8" y="601"/>
                    </a:cubicBezTo>
                    <a:cubicBezTo>
                      <a:pt x="8" y="601"/>
                      <a:pt x="9" y="601"/>
                      <a:pt x="9" y="602"/>
                    </a:cubicBezTo>
                    <a:close/>
                    <a:moveTo>
                      <a:pt x="15" y="621"/>
                    </a:moveTo>
                    <a:cubicBezTo>
                      <a:pt x="15" y="621"/>
                      <a:pt x="14" y="622"/>
                      <a:pt x="14" y="622"/>
                    </a:cubicBezTo>
                    <a:cubicBezTo>
                      <a:pt x="13" y="623"/>
                      <a:pt x="13" y="623"/>
                      <a:pt x="12" y="623"/>
                    </a:cubicBezTo>
                    <a:cubicBezTo>
                      <a:pt x="12" y="623"/>
                      <a:pt x="12" y="622"/>
                      <a:pt x="12" y="622"/>
                    </a:cubicBezTo>
                    <a:cubicBezTo>
                      <a:pt x="12" y="621"/>
                      <a:pt x="12" y="620"/>
                      <a:pt x="12" y="619"/>
                    </a:cubicBezTo>
                    <a:cubicBezTo>
                      <a:pt x="12" y="619"/>
                      <a:pt x="12" y="618"/>
                      <a:pt x="12" y="618"/>
                    </a:cubicBezTo>
                    <a:cubicBezTo>
                      <a:pt x="12" y="618"/>
                      <a:pt x="13" y="618"/>
                      <a:pt x="13" y="618"/>
                    </a:cubicBezTo>
                    <a:cubicBezTo>
                      <a:pt x="14" y="619"/>
                      <a:pt x="15" y="620"/>
                      <a:pt x="15" y="621"/>
                    </a:cubicBezTo>
                    <a:close/>
                    <a:moveTo>
                      <a:pt x="9" y="622"/>
                    </a:moveTo>
                    <a:cubicBezTo>
                      <a:pt x="9" y="622"/>
                      <a:pt x="9" y="622"/>
                      <a:pt x="9" y="622"/>
                    </a:cubicBezTo>
                    <a:cubicBezTo>
                      <a:pt x="9" y="621"/>
                      <a:pt x="9" y="621"/>
                      <a:pt x="9" y="621"/>
                    </a:cubicBezTo>
                    <a:cubicBezTo>
                      <a:pt x="9" y="622"/>
                      <a:pt x="9" y="622"/>
                      <a:pt x="9" y="622"/>
                    </a:cubicBezTo>
                    <a:close/>
                    <a:moveTo>
                      <a:pt x="11" y="622"/>
                    </a:moveTo>
                    <a:cubicBezTo>
                      <a:pt x="11" y="622"/>
                      <a:pt x="11" y="623"/>
                      <a:pt x="11" y="623"/>
                    </a:cubicBezTo>
                    <a:cubicBezTo>
                      <a:pt x="11" y="623"/>
                      <a:pt x="11" y="623"/>
                      <a:pt x="11" y="624"/>
                    </a:cubicBezTo>
                    <a:cubicBezTo>
                      <a:pt x="10" y="624"/>
                      <a:pt x="10" y="624"/>
                      <a:pt x="10" y="624"/>
                    </a:cubicBezTo>
                    <a:cubicBezTo>
                      <a:pt x="10" y="624"/>
                      <a:pt x="9" y="624"/>
                      <a:pt x="9" y="623"/>
                    </a:cubicBezTo>
                    <a:cubicBezTo>
                      <a:pt x="9" y="623"/>
                      <a:pt x="9" y="623"/>
                      <a:pt x="9" y="622"/>
                    </a:cubicBezTo>
                    <a:cubicBezTo>
                      <a:pt x="9" y="622"/>
                      <a:pt x="9" y="622"/>
                      <a:pt x="9" y="622"/>
                    </a:cubicBezTo>
                    <a:cubicBezTo>
                      <a:pt x="9" y="622"/>
                      <a:pt x="9" y="622"/>
                      <a:pt x="9" y="622"/>
                    </a:cubicBezTo>
                    <a:cubicBezTo>
                      <a:pt x="10" y="622"/>
                      <a:pt x="10" y="622"/>
                      <a:pt x="11" y="622"/>
                    </a:cubicBezTo>
                    <a:close/>
                    <a:moveTo>
                      <a:pt x="15" y="624"/>
                    </a:moveTo>
                    <a:cubicBezTo>
                      <a:pt x="15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5" y="624"/>
                    </a:cubicBezTo>
                    <a:close/>
                    <a:moveTo>
                      <a:pt x="17" y="625"/>
                    </a:moveTo>
                    <a:cubicBezTo>
                      <a:pt x="17" y="625"/>
                      <a:pt x="17" y="625"/>
                      <a:pt x="18" y="626"/>
                    </a:cubicBezTo>
                    <a:cubicBezTo>
                      <a:pt x="19" y="627"/>
                      <a:pt x="19" y="628"/>
                      <a:pt x="19" y="629"/>
                    </a:cubicBezTo>
                    <a:cubicBezTo>
                      <a:pt x="19" y="629"/>
                      <a:pt x="20" y="630"/>
                      <a:pt x="20" y="631"/>
                    </a:cubicBezTo>
                    <a:cubicBezTo>
                      <a:pt x="20" y="631"/>
                      <a:pt x="20" y="632"/>
                      <a:pt x="19" y="633"/>
                    </a:cubicBezTo>
                    <a:cubicBezTo>
                      <a:pt x="18" y="633"/>
                      <a:pt x="18" y="634"/>
                      <a:pt x="18" y="634"/>
                    </a:cubicBezTo>
                    <a:cubicBezTo>
                      <a:pt x="18" y="635"/>
                      <a:pt x="17" y="635"/>
                      <a:pt x="17" y="635"/>
                    </a:cubicBezTo>
                    <a:cubicBezTo>
                      <a:pt x="17" y="635"/>
                      <a:pt x="16" y="635"/>
                      <a:pt x="15" y="634"/>
                    </a:cubicBezTo>
                    <a:cubicBezTo>
                      <a:pt x="15" y="633"/>
                      <a:pt x="14" y="633"/>
                      <a:pt x="14" y="633"/>
                    </a:cubicBezTo>
                    <a:cubicBezTo>
                      <a:pt x="14" y="633"/>
                      <a:pt x="14" y="632"/>
                      <a:pt x="13" y="632"/>
                    </a:cubicBezTo>
                    <a:cubicBezTo>
                      <a:pt x="13" y="632"/>
                      <a:pt x="13" y="631"/>
                      <a:pt x="13" y="630"/>
                    </a:cubicBezTo>
                    <a:cubicBezTo>
                      <a:pt x="13" y="629"/>
                      <a:pt x="12" y="628"/>
                      <a:pt x="12" y="628"/>
                    </a:cubicBezTo>
                    <a:cubicBezTo>
                      <a:pt x="12" y="627"/>
                      <a:pt x="13" y="626"/>
                      <a:pt x="13" y="625"/>
                    </a:cubicBezTo>
                    <a:cubicBezTo>
                      <a:pt x="14" y="625"/>
                      <a:pt x="14" y="625"/>
                      <a:pt x="14" y="624"/>
                    </a:cubicBezTo>
                    <a:cubicBezTo>
                      <a:pt x="15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5" y="624"/>
                    </a:cubicBezTo>
                    <a:cubicBezTo>
                      <a:pt x="16" y="624"/>
                      <a:pt x="16" y="624"/>
                      <a:pt x="17" y="625"/>
                    </a:cubicBezTo>
                    <a:close/>
                    <a:moveTo>
                      <a:pt x="14" y="624"/>
                    </a:moveTo>
                    <a:cubicBezTo>
                      <a:pt x="14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5" y="624"/>
                    </a:cubicBezTo>
                    <a:cubicBezTo>
                      <a:pt x="15" y="624"/>
                      <a:pt x="15" y="624"/>
                      <a:pt x="14" y="624"/>
                    </a:cubicBezTo>
                    <a:close/>
                    <a:moveTo>
                      <a:pt x="18" y="620"/>
                    </a:moveTo>
                    <a:cubicBezTo>
                      <a:pt x="18" y="620"/>
                      <a:pt x="19" y="620"/>
                      <a:pt x="19" y="620"/>
                    </a:cubicBezTo>
                    <a:cubicBezTo>
                      <a:pt x="20" y="619"/>
                      <a:pt x="21" y="619"/>
                      <a:pt x="22" y="619"/>
                    </a:cubicBezTo>
                    <a:cubicBezTo>
                      <a:pt x="22" y="619"/>
                      <a:pt x="22" y="619"/>
                      <a:pt x="22" y="619"/>
                    </a:cubicBezTo>
                    <a:cubicBezTo>
                      <a:pt x="23" y="619"/>
                      <a:pt x="23" y="620"/>
                      <a:pt x="23" y="620"/>
                    </a:cubicBezTo>
                    <a:cubicBezTo>
                      <a:pt x="23" y="621"/>
                      <a:pt x="23" y="621"/>
                      <a:pt x="23" y="622"/>
                    </a:cubicBezTo>
                    <a:cubicBezTo>
                      <a:pt x="23" y="622"/>
                      <a:pt x="23" y="622"/>
                      <a:pt x="23" y="623"/>
                    </a:cubicBezTo>
                    <a:cubicBezTo>
                      <a:pt x="23" y="623"/>
                      <a:pt x="23" y="623"/>
                      <a:pt x="23" y="624"/>
                    </a:cubicBezTo>
                    <a:cubicBezTo>
                      <a:pt x="22" y="624"/>
                      <a:pt x="22" y="625"/>
                      <a:pt x="22" y="625"/>
                    </a:cubicBezTo>
                    <a:cubicBezTo>
                      <a:pt x="22" y="627"/>
                      <a:pt x="21" y="627"/>
                      <a:pt x="21" y="627"/>
                    </a:cubicBezTo>
                    <a:cubicBezTo>
                      <a:pt x="20" y="627"/>
                      <a:pt x="20" y="627"/>
                      <a:pt x="19" y="626"/>
                    </a:cubicBezTo>
                    <a:cubicBezTo>
                      <a:pt x="19" y="626"/>
                      <a:pt x="18" y="625"/>
                      <a:pt x="18" y="625"/>
                    </a:cubicBezTo>
                    <a:cubicBezTo>
                      <a:pt x="17" y="623"/>
                      <a:pt x="16" y="622"/>
                      <a:pt x="16" y="622"/>
                    </a:cubicBezTo>
                    <a:cubicBezTo>
                      <a:pt x="16" y="621"/>
                      <a:pt x="16" y="621"/>
                      <a:pt x="16" y="621"/>
                    </a:cubicBezTo>
                    <a:cubicBezTo>
                      <a:pt x="17" y="620"/>
                      <a:pt x="17" y="620"/>
                      <a:pt x="18" y="620"/>
                    </a:cubicBezTo>
                    <a:close/>
                    <a:moveTo>
                      <a:pt x="162" y="672"/>
                    </a:moveTo>
                    <a:cubicBezTo>
                      <a:pt x="162" y="672"/>
                      <a:pt x="162" y="672"/>
                      <a:pt x="163" y="672"/>
                    </a:cubicBezTo>
                    <a:cubicBezTo>
                      <a:pt x="162" y="674"/>
                      <a:pt x="162" y="674"/>
                      <a:pt x="161" y="674"/>
                    </a:cubicBezTo>
                    <a:cubicBezTo>
                      <a:pt x="160" y="674"/>
                      <a:pt x="160" y="674"/>
                      <a:pt x="160" y="674"/>
                    </a:cubicBezTo>
                    <a:cubicBezTo>
                      <a:pt x="160" y="673"/>
                      <a:pt x="160" y="672"/>
                      <a:pt x="161" y="671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62" y="671"/>
                      <a:pt x="162" y="672"/>
                      <a:pt x="162" y="672"/>
                    </a:cubicBezTo>
                    <a:close/>
                    <a:moveTo>
                      <a:pt x="34" y="652"/>
                    </a:moveTo>
                    <a:cubicBezTo>
                      <a:pt x="33" y="652"/>
                      <a:pt x="33" y="653"/>
                      <a:pt x="32" y="653"/>
                    </a:cubicBezTo>
                    <a:cubicBezTo>
                      <a:pt x="30" y="654"/>
                      <a:pt x="29" y="654"/>
                      <a:pt x="29" y="654"/>
                    </a:cubicBezTo>
                    <a:cubicBezTo>
                      <a:pt x="28" y="654"/>
                      <a:pt x="28" y="654"/>
                      <a:pt x="28" y="653"/>
                    </a:cubicBezTo>
                    <a:cubicBezTo>
                      <a:pt x="28" y="653"/>
                      <a:pt x="28" y="652"/>
                      <a:pt x="29" y="651"/>
                    </a:cubicBezTo>
                    <a:cubicBezTo>
                      <a:pt x="30" y="651"/>
                      <a:pt x="31" y="651"/>
                      <a:pt x="32" y="651"/>
                    </a:cubicBezTo>
                    <a:cubicBezTo>
                      <a:pt x="32" y="651"/>
                      <a:pt x="32" y="651"/>
                      <a:pt x="32" y="651"/>
                    </a:cubicBezTo>
                    <a:cubicBezTo>
                      <a:pt x="33" y="651"/>
                      <a:pt x="34" y="651"/>
                      <a:pt x="34" y="652"/>
                    </a:cubicBezTo>
                    <a:close/>
                    <a:moveTo>
                      <a:pt x="30" y="660"/>
                    </a:moveTo>
                    <a:cubicBezTo>
                      <a:pt x="31" y="660"/>
                      <a:pt x="31" y="660"/>
                      <a:pt x="31" y="661"/>
                    </a:cubicBezTo>
                    <a:cubicBezTo>
                      <a:pt x="31" y="661"/>
                      <a:pt x="31" y="661"/>
                      <a:pt x="30" y="662"/>
                    </a:cubicBezTo>
                    <a:cubicBezTo>
                      <a:pt x="30" y="662"/>
                      <a:pt x="30" y="662"/>
                      <a:pt x="30" y="662"/>
                    </a:cubicBezTo>
                    <a:cubicBezTo>
                      <a:pt x="30" y="662"/>
                      <a:pt x="29" y="662"/>
                      <a:pt x="29" y="663"/>
                    </a:cubicBezTo>
                    <a:cubicBezTo>
                      <a:pt x="29" y="663"/>
                      <a:pt x="29" y="663"/>
                      <a:pt x="28" y="663"/>
                    </a:cubicBezTo>
                    <a:cubicBezTo>
                      <a:pt x="28" y="663"/>
                      <a:pt x="27" y="663"/>
                      <a:pt x="27" y="662"/>
                    </a:cubicBezTo>
                    <a:cubicBezTo>
                      <a:pt x="27" y="661"/>
                      <a:pt x="27" y="661"/>
                      <a:pt x="27" y="661"/>
                    </a:cubicBezTo>
                    <a:cubicBezTo>
                      <a:pt x="27" y="660"/>
                      <a:pt x="28" y="660"/>
                      <a:pt x="29" y="659"/>
                    </a:cubicBezTo>
                    <a:cubicBezTo>
                      <a:pt x="30" y="659"/>
                      <a:pt x="30" y="659"/>
                      <a:pt x="30" y="659"/>
                    </a:cubicBezTo>
                    <a:cubicBezTo>
                      <a:pt x="30" y="659"/>
                      <a:pt x="30" y="659"/>
                      <a:pt x="30" y="660"/>
                    </a:cubicBezTo>
                    <a:close/>
                    <a:moveTo>
                      <a:pt x="31" y="664"/>
                    </a:moveTo>
                    <a:cubicBezTo>
                      <a:pt x="30" y="664"/>
                      <a:pt x="30" y="665"/>
                      <a:pt x="30" y="665"/>
                    </a:cubicBezTo>
                    <a:cubicBezTo>
                      <a:pt x="30" y="665"/>
                      <a:pt x="29" y="666"/>
                      <a:pt x="29" y="666"/>
                    </a:cubicBezTo>
                    <a:cubicBezTo>
                      <a:pt x="29" y="666"/>
                      <a:pt x="29" y="665"/>
                      <a:pt x="29" y="665"/>
                    </a:cubicBezTo>
                    <a:cubicBezTo>
                      <a:pt x="29" y="665"/>
                      <a:pt x="29" y="665"/>
                      <a:pt x="29" y="664"/>
                    </a:cubicBezTo>
                    <a:cubicBezTo>
                      <a:pt x="29" y="664"/>
                      <a:pt x="30" y="664"/>
                      <a:pt x="30" y="664"/>
                    </a:cubicBezTo>
                    <a:cubicBezTo>
                      <a:pt x="31" y="664"/>
                      <a:pt x="31" y="664"/>
                      <a:pt x="31" y="664"/>
                    </a:cubicBezTo>
                    <a:close/>
                    <a:moveTo>
                      <a:pt x="23" y="666"/>
                    </a:moveTo>
                    <a:cubicBezTo>
                      <a:pt x="23" y="666"/>
                      <a:pt x="23" y="665"/>
                      <a:pt x="23" y="665"/>
                    </a:cubicBezTo>
                    <a:cubicBezTo>
                      <a:pt x="23" y="665"/>
                      <a:pt x="23" y="665"/>
                      <a:pt x="23" y="665"/>
                    </a:cubicBezTo>
                    <a:cubicBezTo>
                      <a:pt x="23" y="665"/>
                      <a:pt x="24" y="665"/>
                      <a:pt x="24" y="665"/>
                    </a:cubicBezTo>
                    <a:cubicBezTo>
                      <a:pt x="24" y="664"/>
                      <a:pt x="24" y="664"/>
                      <a:pt x="24" y="664"/>
                    </a:cubicBezTo>
                    <a:cubicBezTo>
                      <a:pt x="24" y="664"/>
                      <a:pt x="24" y="665"/>
                      <a:pt x="24" y="665"/>
                    </a:cubicBezTo>
                    <a:cubicBezTo>
                      <a:pt x="24" y="665"/>
                      <a:pt x="24" y="665"/>
                      <a:pt x="24" y="665"/>
                    </a:cubicBezTo>
                    <a:cubicBezTo>
                      <a:pt x="24" y="665"/>
                      <a:pt x="25" y="665"/>
                      <a:pt x="25" y="665"/>
                    </a:cubicBezTo>
                    <a:cubicBezTo>
                      <a:pt x="25" y="665"/>
                      <a:pt x="25" y="665"/>
                      <a:pt x="26" y="665"/>
                    </a:cubicBezTo>
                    <a:cubicBezTo>
                      <a:pt x="26" y="665"/>
                      <a:pt x="26" y="665"/>
                      <a:pt x="26" y="665"/>
                    </a:cubicBezTo>
                    <a:cubicBezTo>
                      <a:pt x="26" y="666"/>
                      <a:pt x="26" y="666"/>
                      <a:pt x="25" y="666"/>
                    </a:cubicBezTo>
                    <a:cubicBezTo>
                      <a:pt x="24" y="666"/>
                      <a:pt x="24" y="666"/>
                      <a:pt x="23" y="666"/>
                    </a:cubicBezTo>
                    <a:close/>
                    <a:moveTo>
                      <a:pt x="19" y="668"/>
                    </a:moveTo>
                    <a:cubicBezTo>
                      <a:pt x="19" y="667"/>
                      <a:pt x="19" y="667"/>
                      <a:pt x="19" y="667"/>
                    </a:cubicBezTo>
                    <a:cubicBezTo>
                      <a:pt x="19" y="667"/>
                      <a:pt x="19" y="667"/>
                      <a:pt x="19" y="667"/>
                    </a:cubicBezTo>
                    <a:cubicBezTo>
                      <a:pt x="19" y="667"/>
                      <a:pt x="20" y="667"/>
                      <a:pt x="20" y="667"/>
                    </a:cubicBezTo>
                    <a:cubicBezTo>
                      <a:pt x="20" y="667"/>
                      <a:pt x="20" y="667"/>
                      <a:pt x="20" y="668"/>
                    </a:cubicBezTo>
                    <a:cubicBezTo>
                      <a:pt x="20" y="668"/>
                      <a:pt x="20" y="668"/>
                      <a:pt x="21" y="668"/>
                    </a:cubicBezTo>
                    <a:cubicBezTo>
                      <a:pt x="21" y="668"/>
                      <a:pt x="21" y="668"/>
                      <a:pt x="22" y="669"/>
                    </a:cubicBezTo>
                    <a:cubicBezTo>
                      <a:pt x="23" y="669"/>
                      <a:pt x="23" y="670"/>
                      <a:pt x="23" y="670"/>
                    </a:cubicBezTo>
                    <a:cubicBezTo>
                      <a:pt x="22" y="670"/>
                      <a:pt x="22" y="670"/>
                      <a:pt x="22" y="670"/>
                    </a:cubicBezTo>
                    <a:cubicBezTo>
                      <a:pt x="21" y="670"/>
                      <a:pt x="20" y="670"/>
                      <a:pt x="19" y="668"/>
                    </a:cubicBezTo>
                    <a:close/>
                    <a:moveTo>
                      <a:pt x="14" y="635"/>
                    </a:moveTo>
                    <a:cubicBezTo>
                      <a:pt x="14" y="636"/>
                      <a:pt x="14" y="636"/>
                      <a:pt x="13" y="637"/>
                    </a:cubicBezTo>
                    <a:cubicBezTo>
                      <a:pt x="13" y="637"/>
                      <a:pt x="13" y="637"/>
                      <a:pt x="12" y="637"/>
                    </a:cubicBezTo>
                    <a:cubicBezTo>
                      <a:pt x="12" y="637"/>
                      <a:pt x="12" y="637"/>
                      <a:pt x="12" y="637"/>
                    </a:cubicBezTo>
                    <a:cubicBezTo>
                      <a:pt x="11" y="637"/>
                      <a:pt x="11" y="637"/>
                      <a:pt x="11" y="636"/>
                    </a:cubicBezTo>
                    <a:cubicBezTo>
                      <a:pt x="11" y="636"/>
                      <a:pt x="11" y="635"/>
                      <a:pt x="11" y="635"/>
                    </a:cubicBezTo>
                    <a:cubicBezTo>
                      <a:pt x="9" y="634"/>
                      <a:pt x="8" y="633"/>
                      <a:pt x="8" y="633"/>
                    </a:cubicBezTo>
                    <a:cubicBezTo>
                      <a:pt x="8" y="633"/>
                      <a:pt x="9" y="632"/>
                      <a:pt x="9" y="632"/>
                    </a:cubicBezTo>
                    <a:cubicBezTo>
                      <a:pt x="10" y="632"/>
                      <a:pt x="10" y="632"/>
                      <a:pt x="10" y="632"/>
                    </a:cubicBezTo>
                    <a:cubicBezTo>
                      <a:pt x="11" y="632"/>
                      <a:pt x="12" y="633"/>
                      <a:pt x="13" y="633"/>
                    </a:cubicBezTo>
                    <a:cubicBezTo>
                      <a:pt x="13" y="633"/>
                      <a:pt x="13" y="633"/>
                      <a:pt x="13" y="633"/>
                    </a:cubicBezTo>
                    <a:cubicBezTo>
                      <a:pt x="14" y="634"/>
                      <a:pt x="14" y="634"/>
                      <a:pt x="14" y="635"/>
                    </a:cubicBezTo>
                    <a:close/>
                    <a:moveTo>
                      <a:pt x="11" y="637"/>
                    </a:moveTo>
                    <a:cubicBezTo>
                      <a:pt x="11" y="637"/>
                      <a:pt x="11" y="637"/>
                      <a:pt x="11" y="638"/>
                    </a:cubicBezTo>
                    <a:cubicBezTo>
                      <a:pt x="11" y="638"/>
                      <a:pt x="12" y="638"/>
                      <a:pt x="12" y="639"/>
                    </a:cubicBezTo>
                    <a:cubicBezTo>
                      <a:pt x="12" y="639"/>
                      <a:pt x="11" y="640"/>
                      <a:pt x="11" y="641"/>
                    </a:cubicBezTo>
                    <a:cubicBezTo>
                      <a:pt x="10" y="641"/>
                      <a:pt x="10" y="641"/>
                      <a:pt x="10" y="641"/>
                    </a:cubicBezTo>
                    <a:cubicBezTo>
                      <a:pt x="10" y="642"/>
                      <a:pt x="9" y="642"/>
                      <a:pt x="9" y="642"/>
                    </a:cubicBezTo>
                    <a:cubicBezTo>
                      <a:pt x="9" y="642"/>
                      <a:pt x="9" y="641"/>
                      <a:pt x="9" y="641"/>
                    </a:cubicBezTo>
                    <a:cubicBezTo>
                      <a:pt x="9" y="640"/>
                      <a:pt x="9" y="640"/>
                      <a:pt x="9" y="640"/>
                    </a:cubicBezTo>
                    <a:cubicBezTo>
                      <a:pt x="9" y="639"/>
                      <a:pt x="9" y="639"/>
                      <a:pt x="9" y="639"/>
                    </a:cubicBezTo>
                    <a:cubicBezTo>
                      <a:pt x="9" y="638"/>
                      <a:pt x="9" y="637"/>
                      <a:pt x="9" y="637"/>
                    </a:cubicBezTo>
                    <a:cubicBezTo>
                      <a:pt x="10" y="637"/>
                      <a:pt x="10" y="637"/>
                      <a:pt x="11" y="637"/>
                    </a:cubicBezTo>
                    <a:close/>
                    <a:moveTo>
                      <a:pt x="11" y="657"/>
                    </a:moveTo>
                    <a:cubicBezTo>
                      <a:pt x="12" y="659"/>
                      <a:pt x="12" y="660"/>
                      <a:pt x="12" y="661"/>
                    </a:cubicBezTo>
                    <a:cubicBezTo>
                      <a:pt x="12" y="662"/>
                      <a:pt x="12" y="662"/>
                      <a:pt x="12" y="662"/>
                    </a:cubicBezTo>
                    <a:cubicBezTo>
                      <a:pt x="12" y="665"/>
                      <a:pt x="11" y="666"/>
                      <a:pt x="10" y="666"/>
                    </a:cubicBezTo>
                    <a:cubicBezTo>
                      <a:pt x="8" y="666"/>
                      <a:pt x="7" y="665"/>
                      <a:pt x="7" y="663"/>
                    </a:cubicBezTo>
                    <a:cubicBezTo>
                      <a:pt x="7" y="661"/>
                      <a:pt x="8" y="660"/>
                      <a:pt x="8" y="658"/>
                    </a:cubicBezTo>
                    <a:cubicBezTo>
                      <a:pt x="9" y="656"/>
                      <a:pt x="9" y="655"/>
                      <a:pt x="10" y="654"/>
                    </a:cubicBezTo>
                    <a:cubicBezTo>
                      <a:pt x="10" y="654"/>
                      <a:pt x="10" y="654"/>
                      <a:pt x="11" y="654"/>
                    </a:cubicBezTo>
                    <a:cubicBezTo>
                      <a:pt x="11" y="654"/>
                      <a:pt x="11" y="655"/>
                      <a:pt x="11" y="655"/>
                    </a:cubicBezTo>
                    <a:cubicBezTo>
                      <a:pt x="11" y="656"/>
                      <a:pt x="11" y="656"/>
                      <a:pt x="11" y="657"/>
                    </a:cubicBezTo>
                    <a:close/>
                    <a:moveTo>
                      <a:pt x="15" y="663"/>
                    </a:moveTo>
                    <a:cubicBezTo>
                      <a:pt x="14" y="664"/>
                      <a:pt x="14" y="664"/>
                      <a:pt x="13" y="664"/>
                    </a:cubicBezTo>
                    <a:cubicBezTo>
                      <a:pt x="13" y="663"/>
                      <a:pt x="13" y="662"/>
                      <a:pt x="13" y="661"/>
                    </a:cubicBezTo>
                    <a:cubicBezTo>
                      <a:pt x="13" y="661"/>
                      <a:pt x="13" y="660"/>
                      <a:pt x="13" y="660"/>
                    </a:cubicBezTo>
                    <a:cubicBezTo>
                      <a:pt x="13" y="659"/>
                      <a:pt x="13" y="658"/>
                      <a:pt x="13" y="658"/>
                    </a:cubicBezTo>
                    <a:cubicBezTo>
                      <a:pt x="14" y="658"/>
                      <a:pt x="14" y="658"/>
                      <a:pt x="15" y="659"/>
                    </a:cubicBezTo>
                    <a:cubicBezTo>
                      <a:pt x="15" y="659"/>
                      <a:pt x="15" y="659"/>
                      <a:pt x="15" y="659"/>
                    </a:cubicBezTo>
                    <a:cubicBezTo>
                      <a:pt x="15" y="659"/>
                      <a:pt x="15" y="660"/>
                      <a:pt x="15" y="660"/>
                    </a:cubicBezTo>
                    <a:cubicBezTo>
                      <a:pt x="15" y="661"/>
                      <a:pt x="15" y="662"/>
                      <a:pt x="15" y="663"/>
                    </a:cubicBezTo>
                    <a:close/>
                    <a:moveTo>
                      <a:pt x="182" y="353"/>
                    </a:moveTo>
                    <a:cubicBezTo>
                      <a:pt x="183" y="353"/>
                      <a:pt x="183" y="353"/>
                      <a:pt x="184" y="353"/>
                    </a:cubicBezTo>
                    <a:cubicBezTo>
                      <a:pt x="184" y="353"/>
                      <a:pt x="184" y="353"/>
                      <a:pt x="185" y="353"/>
                    </a:cubicBezTo>
                    <a:cubicBezTo>
                      <a:pt x="185" y="353"/>
                      <a:pt x="186" y="354"/>
                      <a:pt x="186" y="354"/>
                    </a:cubicBezTo>
                    <a:cubicBezTo>
                      <a:pt x="186" y="355"/>
                      <a:pt x="185" y="355"/>
                      <a:pt x="185" y="356"/>
                    </a:cubicBezTo>
                    <a:cubicBezTo>
                      <a:pt x="185" y="356"/>
                      <a:pt x="184" y="356"/>
                      <a:pt x="184" y="356"/>
                    </a:cubicBezTo>
                    <a:cubicBezTo>
                      <a:pt x="184" y="356"/>
                      <a:pt x="183" y="356"/>
                      <a:pt x="183" y="356"/>
                    </a:cubicBezTo>
                    <a:cubicBezTo>
                      <a:pt x="183" y="356"/>
                      <a:pt x="182" y="356"/>
                      <a:pt x="182" y="355"/>
                    </a:cubicBezTo>
                    <a:cubicBezTo>
                      <a:pt x="181" y="354"/>
                      <a:pt x="181" y="354"/>
                      <a:pt x="180" y="354"/>
                    </a:cubicBezTo>
                    <a:cubicBezTo>
                      <a:pt x="180" y="354"/>
                      <a:pt x="180" y="354"/>
                      <a:pt x="180" y="353"/>
                    </a:cubicBezTo>
                    <a:cubicBezTo>
                      <a:pt x="181" y="353"/>
                      <a:pt x="181" y="353"/>
                      <a:pt x="182" y="353"/>
                    </a:cubicBezTo>
                    <a:cubicBezTo>
                      <a:pt x="182" y="353"/>
                      <a:pt x="182" y="353"/>
                      <a:pt x="182" y="353"/>
                    </a:cubicBezTo>
                    <a:close/>
                    <a:moveTo>
                      <a:pt x="61" y="484"/>
                    </a:moveTo>
                    <a:cubicBezTo>
                      <a:pt x="61" y="484"/>
                      <a:pt x="61" y="484"/>
                      <a:pt x="61" y="485"/>
                    </a:cubicBezTo>
                    <a:cubicBezTo>
                      <a:pt x="60" y="485"/>
                      <a:pt x="60" y="485"/>
                      <a:pt x="60" y="486"/>
                    </a:cubicBezTo>
                    <a:cubicBezTo>
                      <a:pt x="60" y="486"/>
                      <a:pt x="60" y="486"/>
                      <a:pt x="59" y="486"/>
                    </a:cubicBezTo>
                    <a:cubicBezTo>
                      <a:pt x="58" y="486"/>
                      <a:pt x="58" y="486"/>
                      <a:pt x="58" y="486"/>
                    </a:cubicBezTo>
                    <a:cubicBezTo>
                      <a:pt x="56" y="486"/>
                      <a:pt x="54" y="487"/>
                      <a:pt x="54" y="487"/>
                    </a:cubicBezTo>
                    <a:cubicBezTo>
                      <a:pt x="53" y="487"/>
                      <a:pt x="53" y="487"/>
                      <a:pt x="53" y="487"/>
                    </a:cubicBezTo>
                    <a:cubicBezTo>
                      <a:pt x="53" y="487"/>
                      <a:pt x="52" y="487"/>
                      <a:pt x="52" y="486"/>
                    </a:cubicBezTo>
                    <a:cubicBezTo>
                      <a:pt x="52" y="486"/>
                      <a:pt x="53" y="486"/>
                      <a:pt x="54" y="485"/>
                    </a:cubicBezTo>
                    <a:cubicBezTo>
                      <a:pt x="55" y="484"/>
                      <a:pt x="55" y="484"/>
                      <a:pt x="55" y="483"/>
                    </a:cubicBezTo>
                    <a:cubicBezTo>
                      <a:pt x="56" y="483"/>
                      <a:pt x="57" y="483"/>
                      <a:pt x="58" y="483"/>
                    </a:cubicBezTo>
                    <a:cubicBezTo>
                      <a:pt x="58" y="483"/>
                      <a:pt x="59" y="483"/>
                      <a:pt x="60" y="483"/>
                    </a:cubicBezTo>
                    <a:cubicBezTo>
                      <a:pt x="61" y="483"/>
                      <a:pt x="61" y="483"/>
                      <a:pt x="61" y="484"/>
                    </a:cubicBezTo>
                    <a:close/>
                    <a:moveTo>
                      <a:pt x="177" y="361"/>
                    </a:moveTo>
                    <a:cubicBezTo>
                      <a:pt x="177" y="361"/>
                      <a:pt x="178" y="362"/>
                      <a:pt x="180" y="362"/>
                    </a:cubicBezTo>
                    <a:cubicBezTo>
                      <a:pt x="180" y="362"/>
                      <a:pt x="180" y="362"/>
                      <a:pt x="181" y="362"/>
                    </a:cubicBezTo>
                    <a:cubicBezTo>
                      <a:pt x="183" y="362"/>
                      <a:pt x="185" y="361"/>
                      <a:pt x="187" y="359"/>
                    </a:cubicBezTo>
                    <a:cubicBezTo>
                      <a:pt x="188" y="358"/>
                      <a:pt x="189" y="357"/>
                      <a:pt x="191" y="356"/>
                    </a:cubicBezTo>
                    <a:cubicBezTo>
                      <a:pt x="194" y="352"/>
                      <a:pt x="196" y="349"/>
                      <a:pt x="196" y="348"/>
                    </a:cubicBezTo>
                    <a:cubicBezTo>
                      <a:pt x="196" y="348"/>
                      <a:pt x="196" y="348"/>
                      <a:pt x="196" y="348"/>
                    </a:cubicBezTo>
                    <a:cubicBezTo>
                      <a:pt x="194" y="350"/>
                      <a:pt x="191" y="353"/>
                      <a:pt x="186" y="359"/>
                    </a:cubicBezTo>
                    <a:cubicBezTo>
                      <a:pt x="186" y="358"/>
                      <a:pt x="186" y="357"/>
                      <a:pt x="186" y="357"/>
                    </a:cubicBezTo>
                    <a:cubicBezTo>
                      <a:pt x="186" y="357"/>
                      <a:pt x="186" y="356"/>
                      <a:pt x="187" y="355"/>
                    </a:cubicBezTo>
                    <a:cubicBezTo>
                      <a:pt x="186" y="352"/>
                      <a:pt x="185" y="351"/>
                      <a:pt x="184" y="351"/>
                    </a:cubicBezTo>
                    <a:cubicBezTo>
                      <a:pt x="184" y="351"/>
                      <a:pt x="184" y="351"/>
                      <a:pt x="184" y="351"/>
                    </a:cubicBezTo>
                    <a:cubicBezTo>
                      <a:pt x="184" y="350"/>
                      <a:pt x="184" y="350"/>
                      <a:pt x="185" y="349"/>
                    </a:cubicBezTo>
                    <a:cubicBezTo>
                      <a:pt x="186" y="349"/>
                      <a:pt x="186" y="348"/>
                      <a:pt x="186" y="348"/>
                    </a:cubicBezTo>
                    <a:cubicBezTo>
                      <a:pt x="186" y="348"/>
                      <a:pt x="186" y="348"/>
                      <a:pt x="185" y="348"/>
                    </a:cubicBezTo>
                    <a:cubicBezTo>
                      <a:pt x="185" y="348"/>
                      <a:pt x="184" y="348"/>
                      <a:pt x="183" y="348"/>
                    </a:cubicBezTo>
                    <a:cubicBezTo>
                      <a:pt x="183" y="348"/>
                      <a:pt x="183" y="349"/>
                      <a:pt x="183" y="349"/>
                    </a:cubicBezTo>
                    <a:cubicBezTo>
                      <a:pt x="183" y="349"/>
                      <a:pt x="183" y="349"/>
                      <a:pt x="183" y="349"/>
                    </a:cubicBezTo>
                    <a:cubicBezTo>
                      <a:pt x="183" y="349"/>
                      <a:pt x="183" y="350"/>
                      <a:pt x="182" y="352"/>
                    </a:cubicBezTo>
                    <a:cubicBezTo>
                      <a:pt x="180" y="352"/>
                      <a:pt x="180" y="352"/>
                      <a:pt x="180" y="352"/>
                    </a:cubicBezTo>
                    <a:cubicBezTo>
                      <a:pt x="179" y="351"/>
                      <a:pt x="178" y="349"/>
                      <a:pt x="178" y="347"/>
                    </a:cubicBezTo>
                    <a:cubicBezTo>
                      <a:pt x="178" y="346"/>
                      <a:pt x="179" y="344"/>
                      <a:pt x="182" y="342"/>
                    </a:cubicBezTo>
                    <a:cubicBezTo>
                      <a:pt x="182" y="342"/>
                      <a:pt x="182" y="342"/>
                      <a:pt x="182" y="342"/>
                    </a:cubicBezTo>
                    <a:cubicBezTo>
                      <a:pt x="182" y="342"/>
                      <a:pt x="181" y="341"/>
                      <a:pt x="181" y="340"/>
                    </a:cubicBezTo>
                    <a:cubicBezTo>
                      <a:pt x="181" y="338"/>
                      <a:pt x="180" y="337"/>
                      <a:pt x="180" y="337"/>
                    </a:cubicBezTo>
                    <a:cubicBezTo>
                      <a:pt x="180" y="336"/>
                      <a:pt x="181" y="336"/>
                      <a:pt x="181" y="335"/>
                    </a:cubicBezTo>
                    <a:cubicBezTo>
                      <a:pt x="182" y="336"/>
                      <a:pt x="182" y="336"/>
                      <a:pt x="183" y="337"/>
                    </a:cubicBezTo>
                    <a:cubicBezTo>
                      <a:pt x="183" y="338"/>
                      <a:pt x="184" y="338"/>
                      <a:pt x="184" y="339"/>
                    </a:cubicBezTo>
                    <a:cubicBezTo>
                      <a:pt x="185" y="341"/>
                      <a:pt x="185" y="343"/>
                      <a:pt x="185" y="344"/>
                    </a:cubicBezTo>
                    <a:cubicBezTo>
                      <a:pt x="186" y="343"/>
                      <a:pt x="187" y="342"/>
                      <a:pt x="187" y="342"/>
                    </a:cubicBezTo>
                    <a:cubicBezTo>
                      <a:pt x="189" y="342"/>
                      <a:pt x="189" y="343"/>
                      <a:pt x="190" y="343"/>
                    </a:cubicBezTo>
                    <a:cubicBezTo>
                      <a:pt x="190" y="343"/>
                      <a:pt x="190" y="342"/>
                      <a:pt x="190" y="342"/>
                    </a:cubicBezTo>
                    <a:cubicBezTo>
                      <a:pt x="189" y="341"/>
                      <a:pt x="188" y="341"/>
                      <a:pt x="187" y="339"/>
                    </a:cubicBezTo>
                    <a:cubicBezTo>
                      <a:pt x="187" y="339"/>
                      <a:pt x="187" y="337"/>
                      <a:pt x="186" y="336"/>
                    </a:cubicBezTo>
                    <a:cubicBezTo>
                      <a:pt x="185" y="336"/>
                      <a:pt x="185" y="336"/>
                      <a:pt x="185" y="336"/>
                    </a:cubicBezTo>
                    <a:cubicBezTo>
                      <a:pt x="185" y="336"/>
                      <a:pt x="184" y="336"/>
                      <a:pt x="184" y="336"/>
                    </a:cubicBezTo>
                    <a:cubicBezTo>
                      <a:pt x="183" y="334"/>
                      <a:pt x="183" y="332"/>
                      <a:pt x="183" y="330"/>
                    </a:cubicBezTo>
                    <a:cubicBezTo>
                      <a:pt x="183" y="328"/>
                      <a:pt x="184" y="327"/>
                      <a:pt x="187" y="327"/>
                    </a:cubicBezTo>
                    <a:cubicBezTo>
                      <a:pt x="188" y="327"/>
                      <a:pt x="188" y="327"/>
                      <a:pt x="189" y="327"/>
                    </a:cubicBezTo>
                    <a:cubicBezTo>
                      <a:pt x="188" y="326"/>
                      <a:pt x="187" y="325"/>
                      <a:pt x="187" y="325"/>
                    </a:cubicBezTo>
                    <a:cubicBezTo>
                      <a:pt x="187" y="324"/>
                      <a:pt x="188" y="324"/>
                      <a:pt x="189" y="323"/>
                    </a:cubicBezTo>
                    <a:cubicBezTo>
                      <a:pt x="190" y="323"/>
                      <a:pt x="191" y="323"/>
                      <a:pt x="190" y="322"/>
                    </a:cubicBezTo>
                    <a:cubicBezTo>
                      <a:pt x="190" y="322"/>
                      <a:pt x="189" y="322"/>
                      <a:pt x="189" y="322"/>
                    </a:cubicBezTo>
                    <a:cubicBezTo>
                      <a:pt x="189" y="321"/>
                      <a:pt x="189" y="321"/>
                      <a:pt x="189" y="320"/>
                    </a:cubicBezTo>
                    <a:cubicBezTo>
                      <a:pt x="189" y="320"/>
                      <a:pt x="189" y="319"/>
                      <a:pt x="189" y="319"/>
                    </a:cubicBezTo>
                    <a:cubicBezTo>
                      <a:pt x="189" y="319"/>
                      <a:pt x="189" y="318"/>
                      <a:pt x="189" y="317"/>
                    </a:cubicBezTo>
                    <a:cubicBezTo>
                      <a:pt x="189" y="317"/>
                      <a:pt x="189" y="316"/>
                      <a:pt x="191" y="315"/>
                    </a:cubicBezTo>
                    <a:cubicBezTo>
                      <a:pt x="191" y="315"/>
                      <a:pt x="191" y="315"/>
                      <a:pt x="191" y="315"/>
                    </a:cubicBezTo>
                    <a:cubicBezTo>
                      <a:pt x="192" y="315"/>
                      <a:pt x="192" y="315"/>
                      <a:pt x="192" y="315"/>
                    </a:cubicBezTo>
                    <a:cubicBezTo>
                      <a:pt x="192" y="315"/>
                      <a:pt x="193" y="314"/>
                      <a:pt x="194" y="314"/>
                    </a:cubicBezTo>
                    <a:cubicBezTo>
                      <a:pt x="196" y="314"/>
                      <a:pt x="198" y="316"/>
                      <a:pt x="201" y="320"/>
                    </a:cubicBezTo>
                    <a:cubicBezTo>
                      <a:pt x="201" y="319"/>
                      <a:pt x="201" y="319"/>
                      <a:pt x="201" y="319"/>
                    </a:cubicBezTo>
                    <a:cubicBezTo>
                      <a:pt x="200" y="319"/>
                      <a:pt x="200" y="318"/>
                      <a:pt x="200" y="317"/>
                    </a:cubicBezTo>
                    <a:cubicBezTo>
                      <a:pt x="200" y="315"/>
                      <a:pt x="200" y="315"/>
                      <a:pt x="200" y="314"/>
                    </a:cubicBezTo>
                    <a:cubicBezTo>
                      <a:pt x="198" y="314"/>
                      <a:pt x="198" y="314"/>
                      <a:pt x="198" y="314"/>
                    </a:cubicBezTo>
                    <a:cubicBezTo>
                      <a:pt x="197" y="314"/>
                      <a:pt x="196" y="314"/>
                      <a:pt x="196" y="313"/>
                    </a:cubicBezTo>
                    <a:cubicBezTo>
                      <a:pt x="196" y="313"/>
                      <a:pt x="196" y="313"/>
                      <a:pt x="196" y="313"/>
                    </a:cubicBezTo>
                    <a:cubicBezTo>
                      <a:pt x="195" y="313"/>
                      <a:pt x="195" y="312"/>
                      <a:pt x="195" y="311"/>
                    </a:cubicBezTo>
                    <a:cubicBezTo>
                      <a:pt x="195" y="311"/>
                      <a:pt x="195" y="310"/>
                      <a:pt x="195" y="310"/>
                    </a:cubicBezTo>
                    <a:cubicBezTo>
                      <a:pt x="195" y="310"/>
                      <a:pt x="196" y="309"/>
                      <a:pt x="196" y="309"/>
                    </a:cubicBezTo>
                    <a:cubicBezTo>
                      <a:pt x="196" y="308"/>
                      <a:pt x="196" y="308"/>
                      <a:pt x="196" y="308"/>
                    </a:cubicBezTo>
                    <a:cubicBezTo>
                      <a:pt x="195" y="308"/>
                      <a:pt x="195" y="308"/>
                      <a:pt x="195" y="308"/>
                    </a:cubicBezTo>
                    <a:cubicBezTo>
                      <a:pt x="194" y="309"/>
                      <a:pt x="194" y="309"/>
                      <a:pt x="193" y="309"/>
                    </a:cubicBezTo>
                    <a:cubicBezTo>
                      <a:pt x="193" y="309"/>
                      <a:pt x="193" y="309"/>
                      <a:pt x="192" y="309"/>
                    </a:cubicBezTo>
                    <a:cubicBezTo>
                      <a:pt x="192" y="309"/>
                      <a:pt x="191" y="308"/>
                      <a:pt x="191" y="308"/>
                    </a:cubicBezTo>
                    <a:cubicBezTo>
                      <a:pt x="191" y="307"/>
                      <a:pt x="191" y="307"/>
                      <a:pt x="191" y="307"/>
                    </a:cubicBezTo>
                    <a:cubicBezTo>
                      <a:pt x="192" y="306"/>
                      <a:pt x="193" y="305"/>
                      <a:pt x="195" y="305"/>
                    </a:cubicBezTo>
                    <a:cubicBezTo>
                      <a:pt x="195" y="305"/>
                      <a:pt x="196" y="305"/>
                      <a:pt x="196" y="305"/>
                    </a:cubicBezTo>
                    <a:cubicBezTo>
                      <a:pt x="197" y="305"/>
                      <a:pt x="197" y="304"/>
                      <a:pt x="198" y="304"/>
                    </a:cubicBezTo>
                    <a:cubicBezTo>
                      <a:pt x="198" y="304"/>
                      <a:pt x="199" y="303"/>
                      <a:pt x="200" y="302"/>
                    </a:cubicBezTo>
                    <a:cubicBezTo>
                      <a:pt x="200" y="302"/>
                      <a:pt x="200" y="302"/>
                      <a:pt x="201" y="301"/>
                    </a:cubicBezTo>
                    <a:cubicBezTo>
                      <a:pt x="202" y="301"/>
                      <a:pt x="204" y="300"/>
                      <a:pt x="205" y="300"/>
                    </a:cubicBezTo>
                    <a:cubicBezTo>
                      <a:pt x="206" y="300"/>
                      <a:pt x="207" y="300"/>
                      <a:pt x="207" y="300"/>
                    </a:cubicBezTo>
                    <a:cubicBezTo>
                      <a:pt x="208" y="301"/>
                      <a:pt x="208" y="301"/>
                      <a:pt x="208" y="302"/>
                    </a:cubicBezTo>
                    <a:cubicBezTo>
                      <a:pt x="208" y="302"/>
                      <a:pt x="208" y="303"/>
                      <a:pt x="208" y="303"/>
                    </a:cubicBezTo>
                    <a:cubicBezTo>
                      <a:pt x="208" y="304"/>
                      <a:pt x="208" y="304"/>
                      <a:pt x="208" y="304"/>
                    </a:cubicBezTo>
                    <a:cubicBezTo>
                      <a:pt x="209" y="303"/>
                      <a:pt x="210" y="303"/>
                      <a:pt x="211" y="303"/>
                    </a:cubicBezTo>
                    <a:cubicBezTo>
                      <a:pt x="211" y="303"/>
                      <a:pt x="212" y="303"/>
                      <a:pt x="214" y="304"/>
                    </a:cubicBezTo>
                    <a:cubicBezTo>
                      <a:pt x="214" y="304"/>
                      <a:pt x="214" y="304"/>
                      <a:pt x="214" y="304"/>
                    </a:cubicBezTo>
                    <a:cubicBezTo>
                      <a:pt x="214" y="304"/>
                      <a:pt x="213" y="303"/>
                      <a:pt x="213" y="303"/>
                    </a:cubicBezTo>
                    <a:cubicBezTo>
                      <a:pt x="213" y="303"/>
                      <a:pt x="213" y="302"/>
                      <a:pt x="213" y="302"/>
                    </a:cubicBezTo>
                    <a:cubicBezTo>
                      <a:pt x="213" y="302"/>
                      <a:pt x="213" y="302"/>
                      <a:pt x="213" y="301"/>
                    </a:cubicBezTo>
                    <a:cubicBezTo>
                      <a:pt x="212" y="301"/>
                      <a:pt x="212" y="301"/>
                      <a:pt x="212" y="301"/>
                    </a:cubicBezTo>
                    <a:cubicBezTo>
                      <a:pt x="212" y="301"/>
                      <a:pt x="211" y="302"/>
                      <a:pt x="211" y="302"/>
                    </a:cubicBezTo>
                    <a:cubicBezTo>
                      <a:pt x="211" y="302"/>
                      <a:pt x="210" y="302"/>
                      <a:pt x="210" y="302"/>
                    </a:cubicBezTo>
                    <a:cubicBezTo>
                      <a:pt x="210" y="301"/>
                      <a:pt x="210" y="301"/>
                      <a:pt x="210" y="301"/>
                    </a:cubicBezTo>
                    <a:cubicBezTo>
                      <a:pt x="210" y="301"/>
                      <a:pt x="210" y="300"/>
                      <a:pt x="210" y="299"/>
                    </a:cubicBezTo>
                    <a:cubicBezTo>
                      <a:pt x="211" y="299"/>
                      <a:pt x="211" y="298"/>
                      <a:pt x="212" y="298"/>
                    </a:cubicBezTo>
                    <a:cubicBezTo>
                      <a:pt x="212" y="299"/>
                      <a:pt x="212" y="299"/>
                      <a:pt x="212" y="299"/>
                    </a:cubicBezTo>
                    <a:cubicBezTo>
                      <a:pt x="212" y="299"/>
                      <a:pt x="213" y="300"/>
                      <a:pt x="213" y="300"/>
                    </a:cubicBezTo>
                    <a:cubicBezTo>
                      <a:pt x="214" y="299"/>
                      <a:pt x="215" y="298"/>
                      <a:pt x="216" y="297"/>
                    </a:cubicBezTo>
                    <a:cubicBezTo>
                      <a:pt x="218" y="295"/>
                      <a:pt x="218" y="294"/>
                      <a:pt x="219" y="293"/>
                    </a:cubicBezTo>
                    <a:cubicBezTo>
                      <a:pt x="219" y="293"/>
                      <a:pt x="219" y="293"/>
                      <a:pt x="219" y="293"/>
                    </a:cubicBezTo>
                    <a:cubicBezTo>
                      <a:pt x="219" y="293"/>
                      <a:pt x="217" y="294"/>
                      <a:pt x="215" y="296"/>
                    </a:cubicBezTo>
                    <a:cubicBezTo>
                      <a:pt x="214" y="298"/>
                      <a:pt x="213" y="298"/>
                      <a:pt x="212" y="298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0" y="298"/>
                      <a:pt x="209" y="298"/>
                      <a:pt x="209" y="298"/>
                    </a:cubicBezTo>
                    <a:cubicBezTo>
                      <a:pt x="207" y="298"/>
                      <a:pt x="205" y="298"/>
                      <a:pt x="202" y="300"/>
                    </a:cubicBezTo>
                    <a:cubicBezTo>
                      <a:pt x="201" y="300"/>
                      <a:pt x="201" y="300"/>
                      <a:pt x="200" y="301"/>
                    </a:cubicBezTo>
                    <a:cubicBezTo>
                      <a:pt x="199" y="301"/>
                      <a:pt x="198" y="302"/>
                      <a:pt x="198" y="302"/>
                    </a:cubicBezTo>
                    <a:cubicBezTo>
                      <a:pt x="198" y="302"/>
                      <a:pt x="197" y="302"/>
                      <a:pt x="197" y="301"/>
                    </a:cubicBezTo>
                    <a:cubicBezTo>
                      <a:pt x="197" y="301"/>
                      <a:pt x="197" y="301"/>
                      <a:pt x="197" y="301"/>
                    </a:cubicBezTo>
                    <a:cubicBezTo>
                      <a:pt x="197" y="300"/>
                      <a:pt x="198" y="299"/>
                      <a:pt x="200" y="298"/>
                    </a:cubicBezTo>
                    <a:cubicBezTo>
                      <a:pt x="201" y="297"/>
                      <a:pt x="203" y="296"/>
                      <a:pt x="205" y="295"/>
                    </a:cubicBezTo>
                    <a:cubicBezTo>
                      <a:pt x="205" y="295"/>
                      <a:pt x="204" y="295"/>
                      <a:pt x="204" y="295"/>
                    </a:cubicBezTo>
                    <a:cubicBezTo>
                      <a:pt x="201" y="296"/>
                      <a:pt x="200" y="296"/>
                      <a:pt x="198" y="296"/>
                    </a:cubicBezTo>
                    <a:cubicBezTo>
                      <a:pt x="198" y="296"/>
                      <a:pt x="198" y="296"/>
                      <a:pt x="198" y="296"/>
                    </a:cubicBezTo>
                    <a:cubicBezTo>
                      <a:pt x="198" y="296"/>
                      <a:pt x="197" y="296"/>
                      <a:pt x="197" y="296"/>
                    </a:cubicBezTo>
                    <a:cubicBezTo>
                      <a:pt x="196" y="295"/>
                      <a:pt x="196" y="295"/>
                      <a:pt x="195" y="293"/>
                    </a:cubicBezTo>
                    <a:cubicBezTo>
                      <a:pt x="195" y="292"/>
                      <a:pt x="195" y="292"/>
                      <a:pt x="195" y="292"/>
                    </a:cubicBezTo>
                    <a:cubicBezTo>
                      <a:pt x="195" y="292"/>
                      <a:pt x="195" y="292"/>
                      <a:pt x="195" y="292"/>
                    </a:cubicBezTo>
                    <a:cubicBezTo>
                      <a:pt x="195" y="291"/>
                      <a:pt x="196" y="291"/>
                      <a:pt x="196" y="290"/>
                    </a:cubicBezTo>
                    <a:cubicBezTo>
                      <a:pt x="196" y="290"/>
                      <a:pt x="197" y="290"/>
                      <a:pt x="197" y="291"/>
                    </a:cubicBezTo>
                    <a:cubicBezTo>
                      <a:pt x="197" y="291"/>
                      <a:pt x="197" y="292"/>
                      <a:pt x="197" y="292"/>
                    </a:cubicBezTo>
                    <a:cubicBezTo>
                      <a:pt x="197" y="292"/>
                      <a:pt x="198" y="291"/>
                      <a:pt x="198" y="290"/>
                    </a:cubicBezTo>
                    <a:cubicBezTo>
                      <a:pt x="198" y="289"/>
                      <a:pt x="197" y="287"/>
                      <a:pt x="195" y="284"/>
                    </a:cubicBezTo>
                    <a:cubicBezTo>
                      <a:pt x="195" y="284"/>
                      <a:pt x="196" y="284"/>
                      <a:pt x="196" y="284"/>
                    </a:cubicBezTo>
                    <a:cubicBezTo>
                      <a:pt x="196" y="283"/>
                      <a:pt x="197" y="283"/>
                      <a:pt x="197" y="283"/>
                    </a:cubicBezTo>
                    <a:cubicBezTo>
                      <a:pt x="197" y="283"/>
                      <a:pt x="198" y="284"/>
                      <a:pt x="199" y="285"/>
                    </a:cubicBezTo>
                    <a:cubicBezTo>
                      <a:pt x="200" y="286"/>
                      <a:pt x="201" y="287"/>
                      <a:pt x="201" y="287"/>
                    </a:cubicBezTo>
                    <a:cubicBezTo>
                      <a:pt x="202" y="287"/>
                      <a:pt x="202" y="287"/>
                      <a:pt x="202" y="287"/>
                    </a:cubicBezTo>
                    <a:cubicBezTo>
                      <a:pt x="202" y="287"/>
                      <a:pt x="202" y="287"/>
                      <a:pt x="201" y="286"/>
                    </a:cubicBezTo>
                    <a:cubicBezTo>
                      <a:pt x="201" y="285"/>
                      <a:pt x="200" y="285"/>
                      <a:pt x="200" y="285"/>
                    </a:cubicBezTo>
                    <a:cubicBezTo>
                      <a:pt x="200" y="284"/>
                      <a:pt x="201" y="284"/>
                      <a:pt x="202" y="284"/>
                    </a:cubicBezTo>
                    <a:cubicBezTo>
                      <a:pt x="202" y="284"/>
                      <a:pt x="202" y="284"/>
                      <a:pt x="202" y="283"/>
                    </a:cubicBezTo>
                    <a:cubicBezTo>
                      <a:pt x="203" y="283"/>
                      <a:pt x="204" y="283"/>
                      <a:pt x="205" y="283"/>
                    </a:cubicBezTo>
                    <a:cubicBezTo>
                      <a:pt x="205" y="283"/>
                      <a:pt x="205" y="283"/>
                      <a:pt x="206" y="284"/>
                    </a:cubicBezTo>
                    <a:cubicBezTo>
                      <a:pt x="207" y="284"/>
                      <a:pt x="207" y="284"/>
                      <a:pt x="208" y="284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09" y="284"/>
                      <a:pt x="208" y="284"/>
                      <a:pt x="207" y="283"/>
                    </a:cubicBezTo>
                    <a:cubicBezTo>
                      <a:pt x="207" y="283"/>
                      <a:pt x="206" y="282"/>
                      <a:pt x="206" y="282"/>
                    </a:cubicBezTo>
                    <a:cubicBezTo>
                      <a:pt x="207" y="281"/>
                      <a:pt x="208" y="280"/>
                      <a:pt x="208" y="280"/>
                    </a:cubicBezTo>
                    <a:cubicBezTo>
                      <a:pt x="207" y="280"/>
                      <a:pt x="207" y="280"/>
                      <a:pt x="207" y="280"/>
                    </a:cubicBezTo>
                    <a:cubicBezTo>
                      <a:pt x="206" y="280"/>
                      <a:pt x="206" y="280"/>
                      <a:pt x="204" y="281"/>
                    </a:cubicBezTo>
                    <a:cubicBezTo>
                      <a:pt x="203" y="282"/>
                      <a:pt x="202" y="282"/>
                      <a:pt x="201" y="282"/>
                    </a:cubicBezTo>
                    <a:cubicBezTo>
                      <a:pt x="201" y="282"/>
                      <a:pt x="201" y="282"/>
                      <a:pt x="200" y="281"/>
                    </a:cubicBezTo>
                    <a:cubicBezTo>
                      <a:pt x="200" y="281"/>
                      <a:pt x="199" y="281"/>
                      <a:pt x="199" y="280"/>
                    </a:cubicBezTo>
                    <a:cubicBezTo>
                      <a:pt x="199" y="279"/>
                      <a:pt x="200" y="279"/>
                      <a:pt x="201" y="278"/>
                    </a:cubicBezTo>
                    <a:cubicBezTo>
                      <a:pt x="202" y="277"/>
                      <a:pt x="203" y="277"/>
                      <a:pt x="204" y="277"/>
                    </a:cubicBezTo>
                    <a:cubicBezTo>
                      <a:pt x="203" y="276"/>
                      <a:pt x="202" y="276"/>
                      <a:pt x="202" y="276"/>
                    </a:cubicBezTo>
                    <a:cubicBezTo>
                      <a:pt x="201" y="275"/>
                      <a:pt x="200" y="275"/>
                      <a:pt x="200" y="274"/>
                    </a:cubicBezTo>
                    <a:cubicBezTo>
                      <a:pt x="201" y="274"/>
                      <a:pt x="201" y="274"/>
                      <a:pt x="202" y="273"/>
                    </a:cubicBezTo>
                    <a:cubicBezTo>
                      <a:pt x="202" y="273"/>
                      <a:pt x="202" y="273"/>
                      <a:pt x="202" y="273"/>
                    </a:cubicBezTo>
                    <a:cubicBezTo>
                      <a:pt x="203" y="273"/>
                      <a:pt x="204" y="273"/>
                      <a:pt x="204" y="273"/>
                    </a:cubicBezTo>
                    <a:cubicBezTo>
                      <a:pt x="205" y="273"/>
                      <a:pt x="206" y="273"/>
                      <a:pt x="206" y="274"/>
                    </a:cubicBezTo>
                    <a:cubicBezTo>
                      <a:pt x="207" y="274"/>
                      <a:pt x="208" y="274"/>
                      <a:pt x="208" y="274"/>
                    </a:cubicBezTo>
                    <a:cubicBezTo>
                      <a:pt x="208" y="274"/>
                      <a:pt x="209" y="274"/>
                      <a:pt x="209" y="274"/>
                    </a:cubicBezTo>
                    <a:cubicBezTo>
                      <a:pt x="210" y="273"/>
                      <a:pt x="210" y="273"/>
                      <a:pt x="211" y="273"/>
                    </a:cubicBezTo>
                    <a:cubicBezTo>
                      <a:pt x="209" y="273"/>
                      <a:pt x="208" y="273"/>
                      <a:pt x="207" y="273"/>
                    </a:cubicBezTo>
                    <a:cubicBezTo>
                      <a:pt x="206" y="272"/>
                      <a:pt x="206" y="271"/>
                      <a:pt x="205" y="271"/>
                    </a:cubicBezTo>
                    <a:cubicBezTo>
                      <a:pt x="205" y="270"/>
                      <a:pt x="205" y="270"/>
                      <a:pt x="206" y="270"/>
                    </a:cubicBezTo>
                    <a:cubicBezTo>
                      <a:pt x="206" y="269"/>
                      <a:pt x="207" y="269"/>
                      <a:pt x="208" y="269"/>
                    </a:cubicBezTo>
                    <a:cubicBezTo>
                      <a:pt x="211" y="269"/>
                      <a:pt x="213" y="269"/>
                      <a:pt x="214" y="269"/>
                    </a:cubicBezTo>
                    <a:cubicBezTo>
                      <a:pt x="214" y="269"/>
                      <a:pt x="214" y="269"/>
                      <a:pt x="214" y="269"/>
                    </a:cubicBezTo>
                    <a:cubicBezTo>
                      <a:pt x="210" y="268"/>
                      <a:pt x="207" y="267"/>
                      <a:pt x="206" y="265"/>
                    </a:cubicBezTo>
                    <a:cubicBezTo>
                      <a:pt x="205" y="265"/>
                      <a:pt x="205" y="264"/>
                      <a:pt x="205" y="264"/>
                    </a:cubicBezTo>
                    <a:cubicBezTo>
                      <a:pt x="205" y="262"/>
                      <a:pt x="206" y="262"/>
                      <a:pt x="207" y="262"/>
                    </a:cubicBezTo>
                    <a:cubicBezTo>
                      <a:pt x="208" y="262"/>
                      <a:pt x="208" y="262"/>
                      <a:pt x="209" y="262"/>
                    </a:cubicBezTo>
                    <a:cubicBezTo>
                      <a:pt x="209" y="262"/>
                      <a:pt x="209" y="262"/>
                      <a:pt x="209" y="261"/>
                    </a:cubicBezTo>
                    <a:cubicBezTo>
                      <a:pt x="209" y="261"/>
                      <a:pt x="209" y="260"/>
                      <a:pt x="210" y="260"/>
                    </a:cubicBezTo>
                    <a:cubicBezTo>
                      <a:pt x="210" y="259"/>
                      <a:pt x="210" y="259"/>
                      <a:pt x="211" y="259"/>
                    </a:cubicBezTo>
                    <a:cubicBezTo>
                      <a:pt x="211" y="259"/>
                      <a:pt x="212" y="259"/>
                      <a:pt x="214" y="260"/>
                    </a:cubicBezTo>
                    <a:cubicBezTo>
                      <a:pt x="214" y="260"/>
                      <a:pt x="214" y="260"/>
                      <a:pt x="215" y="259"/>
                    </a:cubicBezTo>
                    <a:cubicBezTo>
                      <a:pt x="214" y="259"/>
                      <a:pt x="214" y="258"/>
                      <a:pt x="214" y="258"/>
                    </a:cubicBezTo>
                    <a:cubicBezTo>
                      <a:pt x="214" y="258"/>
                      <a:pt x="214" y="257"/>
                      <a:pt x="214" y="257"/>
                    </a:cubicBezTo>
                    <a:cubicBezTo>
                      <a:pt x="214" y="257"/>
                      <a:pt x="215" y="257"/>
                      <a:pt x="216" y="258"/>
                    </a:cubicBezTo>
                    <a:cubicBezTo>
                      <a:pt x="217" y="258"/>
                      <a:pt x="218" y="259"/>
                      <a:pt x="218" y="259"/>
                    </a:cubicBezTo>
                    <a:cubicBezTo>
                      <a:pt x="219" y="259"/>
                      <a:pt x="219" y="258"/>
                      <a:pt x="219" y="258"/>
                    </a:cubicBezTo>
                    <a:cubicBezTo>
                      <a:pt x="219" y="257"/>
                      <a:pt x="219" y="257"/>
                      <a:pt x="219" y="256"/>
                    </a:cubicBezTo>
                    <a:cubicBezTo>
                      <a:pt x="219" y="255"/>
                      <a:pt x="219" y="255"/>
                      <a:pt x="221" y="254"/>
                    </a:cubicBezTo>
                    <a:cubicBezTo>
                      <a:pt x="222" y="254"/>
                      <a:pt x="222" y="254"/>
                      <a:pt x="223" y="254"/>
                    </a:cubicBezTo>
                    <a:cubicBezTo>
                      <a:pt x="225" y="254"/>
                      <a:pt x="225" y="254"/>
                      <a:pt x="225" y="254"/>
                    </a:cubicBezTo>
                    <a:cubicBezTo>
                      <a:pt x="225" y="254"/>
                      <a:pt x="225" y="254"/>
                      <a:pt x="225" y="254"/>
                    </a:cubicBezTo>
                    <a:cubicBezTo>
                      <a:pt x="223" y="254"/>
                      <a:pt x="222" y="253"/>
                      <a:pt x="221" y="253"/>
                    </a:cubicBezTo>
                    <a:cubicBezTo>
                      <a:pt x="221" y="253"/>
                      <a:pt x="220" y="252"/>
                      <a:pt x="220" y="252"/>
                    </a:cubicBezTo>
                    <a:cubicBezTo>
                      <a:pt x="220" y="253"/>
                      <a:pt x="219" y="254"/>
                      <a:pt x="217" y="255"/>
                    </a:cubicBezTo>
                    <a:cubicBezTo>
                      <a:pt x="217" y="255"/>
                      <a:pt x="217" y="255"/>
                      <a:pt x="216" y="254"/>
                    </a:cubicBezTo>
                    <a:cubicBezTo>
                      <a:pt x="215" y="253"/>
                      <a:pt x="214" y="253"/>
                      <a:pt x="214" y="253"/>
                    </a:cubicBezTo>
                    <a:cubicBezTo>
                      <a:pt x="214" y="251"/>
                      <a:pt x="215" y="249"/>
                      <a:pt x="217" y="249"/>
                    </a:cubicBezTo>
                    <a:cubicBezTo>
                      <a:pt x="217" y="249"/>
                      <a:pt x="217" y="249"/>
                      <a:pt x="217" y="249"/>
                    </a:cubicBezTo>
                    <a:cubicBezTo>
                      <a:pt x="218" y="250"/>
                      <a:pt x="219" y="250"/>
                      <a:pt x="220" y="252"/>
                    </a:cubicBezTo>
                    <a:cubicBezTo>
                      <a:pt x="220" y="251"/>
                      <a:pt x="220" y="251"/>
                      <a:pt x="220" y="251"/>
                    </a:cubicBezTo>
                    <a:cubicBezTo>
                      <a:pt x="220" y="250"/>
                      <a:pt x="220" y="249"/>
                      <a:pt x="221" y="248"/>
                    </a:cubicBezTo>
                    <a:cubicBezTo>
                      <a:pt x="221" y="248"/>
                      <a:pt x="221" y="248"/>
                      <a:pt x="221" y="248"/>
                    </a:cubicBezTo>
                    <a:cubicBezTo>
                      <a:pt x="222" y="248"/>
                      <a:pt x="222" y="248"/>
                      <a:pt x="223" y="248"/>
                    </a:cubicBezTo>
                    <a:cubicBezTo>
                      <a:pt x="224" y="248"/>
                      <a:pt x="225" y="248"/>
                      <a:pt x="226" y="247"/>
                    </a:cubicBezTo>
                    <a:cubicBezTo>
                      <a:pt x="227" y="246"/>
                      <a:pt x="227" y="246"/>
                      <a:pt x="228" y="246"/>
                    </a:cubicBezTo>
                    <a:cubicBezTo>
                      <a:pt x="233" y="246"/>
                      <a:pt x="233" y="246"/>
                      <a:pt x="233" y="246"/>
                    </a:cubicBezTo>
                    <a:cubicBezTo>
                      <a:pt x="233" y="247"/>
                      <a:pt x="233" y="249"/>
                      <a:pt x="234" y="250"/>
                    </a:cubicBezTo>
                    <a:cubicBezTo>
                      <a:pt x="234" y="249"/>
                      <a:pt x="234" y="249"/>
                      <a:pt x="233" y="248"/>
                    </a:cubicBezTo>
                    <a:cubicBezTo>
                      <a:pt x="233" y="247"/>
                      <a:pt x="234" y="247"/>
                      <a:pt x="234" y="246"/>
                    </a:cubicBezTo>
                    <a:cubicBezTo>
                      <a:pt x="234" y="246"/>
                      <a:pt x="235" y="246"/>
                      <a:pt x="236" y="246"/>
                    </a:cubicBezTo>
                    <a:cubicBezTo>
                      <a:pt x="240" y="246"/>
                      <a:pt x="243" y="247"/>
                      <a:pt x="243" y="249"/>
                    </a:cubicBezTo>
                    <a:cubicBezTo>
                      <a:pt x="243" y="248"/>
                      <a:pt x="243" y="247"/>
                      <a:pt x="243" y="246"/>
                    </a:cubicBezTo>
                    <a:cubicBezTo>
                      <a:pt x="243" y="246"/>
                      <a:pt x="243" y="246"/>
                      <a:pt x="243" y="246"/>
                    </a:cubicBezTo>
                    <a:cubicBezTo>
                      <a:pt x="244" y="245"/>
                      <a:pt x="244" y="245"/>
                      <a:pt x="245" y="245"/>
                    </a:cubicBezTo>
                    <a:cubicBezTo>
                      <a:pt x="248" y="244"/>
                      <a:pt x="249" y="244"/>
                      <a:pt x="249" y="244"/>
                    </a:cubicBezTo>
                    <a:cubicBezTo>
                      <a:pt x="249" y="244"/>
                      <a:pt x="249" y="244"/>
                      <a:pt x="249" y="244"/>
                    </a:cubicBezTo>
                    <a:cubicBezTo>
                      <a:pt x="248" y="244"/>
                      <a:pt x="247" y="243"/>
                      <a:pt x="245" y="243"/>
                    </a:cubicBezTo>
                    <a:cubicBezTo>
                      <a:pt x="242" y="244"/>
                      <a:pt x="241" y="244"/>
                      <a:pt x="240" y="244"/>
                    </a:cubicBezTo>
                    <a:cubicBezTo>
                      <a:pt x="236" y="244"/>
                      <a:pt x="234" y="243"/>
                      <a:pt x="234" y="240"/>
                    </a:cubicBezTo>
                    <a:cubicBezTo>
                      <a:pt x="234" y="240"/>
                      <a:pt x="234" y="240"/>
                      <a:pt x="234" y="240"/>
                    </a:cubicBezTo>
                    <a:cubicBezTo>
                      <a:pt x="233" y="240"/>
                      <a:pt x="233" y="241"/>
                      <a:pt x="231" y="242"/>
                    </a:cubicBezTo>
                    <a:cubicBezTo>
                      <a:pt x="230" y="243"/>
                      <a:pt x="229" y="244"/>
                      <a:pt x="228" y="244"/>
                    </a:cubicBezTo>
                    <a:cubicBezTo>
                      <a:pt x="228" y="243"/>
                      <a:pt x="228" y="242"/>
                      <a:pt x="228" y="242"/>
                    </a:cubicBezTo>
                    <a:cubicBezTo>
                      <a:pt x="228" y="242"/>
                      <a:pt x="227" y="242"/>
                      <a:pt x="227" y="242"/>
                    </a:cubicBezTo>
                    <a:cubicBezTo>
                      <a:pt x="226" y="242"/>
                      <a:pt x="225" y="242"/>
                      <a:pt x="223" y="243"/>
                    </a:cubicBezTo>
                    <a:cubicBezTo>
                      <a:pt x="222" y="243"/>
                      <a:pt x="221" y="243"/>
                      <a:pt x="220" y="243"/>
                    </a:cubicBezTo>
                    <a:cubicBezTo>
                      <a:pt x="220" y="243"/>
                      <a:pt x="220" y="243"/>
                      <a:pt x="220" y="243"/>
                    </a:cubicBezTo>
                    <a:cubicBezTo>
                      <a:pt x="220" y="242"/>
                      <a:pt x="221" y="242"/>
                      <a:pt x="222" y="241"/>
                    </a:cubicBezTo>
                    <a:cubicBezTo>
                      <a:pt x="224" y="239"/>
                      <a:pt x="225" y="239"/>
                      <a:pt x="225" y="238"/>
                    </a:cubicBezTo>
                    <a:cubicBezTo>
                      <a:pt x="225" y="238"/>
                      <a:pt x="225" y="237"/>
                      <a:pt x="225" y="236"/>
                    </a:cubicBezTo>
                    <a:cubicBezTo>
                      <a:pt x="225" y="235"/>
                      <a:pt x="225" y="235"/>
                      <a:pt x="226" y="235"/>
                    </a:cubicBezTo>
                    <a:cubicBezTo>
                      <a:pt x="227" y="234"/>
                      <a:pt x="228" y="234"/>
                      <a:pt x="230" y="234"/>
                    </a:cubicBezTo>
                    <a:cubicBezTo>
                      <a:pt x="230" y="235"/>
                      <a:pt x="230" y="236"/>
                      <a:pt x="230" y="237"/>
                    </a:cubicBezTo>
                    <a:cubicBezTo>
                      <a:pt x="231" y="236"/>
                      <a:pt x="231" y="235"/>
                      <a:pt x="232" y="234"/>
                    </a:cubicBezTo>
                    <a:cubicBezTo>
                      <a:pt x="231" y="233"/>
                      <a:pt x="230" y="233"/>
                      <a:pt x="229" y="233"/>
                    </a:cubicBezTo>
                    <a:cubicBezTo>
                      <a:pt x="228" y="233"/>
                      <a:pt x="228" y="232"/>
                      <a:pt x="228" y="231"/>
                    </a:cubicBezTo>
                    <a:cubicBezTo>
                      <a:pt x="228" y="231"/>
                      <a:pt x="228" y="230"/>
                      <a:pt x="230" y="228"/>
                    </a:cubicBezTo>
                    <a:cubicBezTo>
                      <a:pt x="231" y="227"/>
                      <a:pt x="232" y="226"/>
                      <a:pt x="233" y="226"/>
                    </a:cubicBezTo>
                    <a:cubicBezTo>
                      <a:pt x="234" y="226"/>
                      <a:pt x="234" y="226"/>
                      <a:pt x="235" y="227"/>
                    </a:cubicBezTo>
                    <a:cubicBezTo>
                      <a:pt x="234" y="227"/>
                      <a:pt x="234" y="228"/>
                      <a:pt x="233" y="229"/>
                    </a:cubicBezTo>
                    <a:cubicBezTo>
                      <a:pt x="232" y="230"/>
                      <a:pt x="232" y="231"/>
                      <a:pt x="231" y="231"/>
                    </a:cubicBezTo>
                    <a:cubicBezTo>
                      <a:pt x="232" y="231"/>
                      <a:pt x="232" y="231"/>
                      <a:pt x="233" y="230"/>
                    </a:cubicBezTo>
                    <a:cubicBezTo>
                      <a:pt x="234" y="230"/>
                      <a:pt x="235" y="229"/>
                      <a:pt x="236" y="229"/>
                    </a:cubicBezTo>
                    <a:cubicBezTo>
                      <a:pt x="236" y="230"/>
                      <a:pt x="236" y="230"/>
                      <a:pt x="236" y="230"/>
                    </a:cubicBezTo>
                    <a:cubicBezTo>
                      <a:pt x="236" y="231"/>
                      <a:pt x="236" y="231"/>
                      <a:pt x="236" y="231"/>
                    </a:cubicBezTo>
                    <a:cubicBezTo>
                      <a:pt x="236" y="233"/>
                      <a:pt x="236" y="234"/>
                      <a:pt x="236" y="234"/>
                    </a:cubicBezTo>
                    <a:cubicBezTo>
                      <a:pt x="236" y="234"/>
                      <a:pt x="236" y="233"/>
                      <a:pt x="237" y="232"/>
                    </a:cubicBezTo>
                    <a:cubicBezTo>
                      <a:pt x="237" y="231"/>
                      <a:pt x="238" y="230"/>
                      <a:pt x="238" y="230"/>
                    </a:cubicBezTo>
                    <a:cubicBezTo>
                      <a:pt x="241" y="230"/>
                      <a:pt x="241" y="230"/>
                      <a:pt x="241" y="230"/>
                    </a:cubicBezTo>
                    <a:cubicBezTo>
                      <a:pt x="241" y="230"/>
                      <a:pt x="242" y="231"/>
                      <a:pt x="243" y="233"/>
                    </a:cubicBezTo>
                    <a:cubicBezTo>
                      <a:pt x="244" y="234"/>
                      <a:pt x="245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7" y="234"/>
                      <a:pt x="247" y="234"/>
                      <a:pt x="247" y="234"/>
                    </a:cubicBezTo>
                    <a:cubicBezTo>
                      <a:pt x="248" y="234"/>
                      <a:pt x="248" y="234"/>
                      <a:pt x="248" y="234"/>
                    </a:cubicBezTo>
                    <a:cubicBezTo>
                      <a:pt x="247" y="233"/>
                      <a:pt x="246" y="233"/>
                      <a:pt x="246" y="233"/>
                    </a:cubicBezTo>
                    <a:cubicBezTo>
                      <a:pt x="245" y="232"/>
                      <a:pt x="244" y="232"/>
                      <a:pt x="244" y="231"/>
                    </a:cubicBezTo>
                    <a:cubicBezTo>
                      <a:pt x="244" y="230"/>
                      <a:pt x="245" y="228"/>
                      <a:pt x="245" y="228"/>
                    </a:cubicBezTo>
                    <a:cubicBezTo>
                      <a:pt x="247" y="227"/>
                      <a:pt x="248" y="226"/>
                      <a:pt x="248" y="225"/>
                    </a:cubicBezTo>
                    <a:cubicBezTo>
                      <a:pt x="248" y="225"/>
                      <a:pt x="248" y="225"/>
                      <a:pt x="248" y="225"/>
                    </a:cubicBezTo>
                    <a:cubicBezTo>
                      <a:pt x="248" y="225"/>
                      <a:pt x="247" y="226"/>
                      <a:pt x="245" y="227"/>
                    </a:cubicBezTo>
                    <a:cubicBezTo>
                      <a:pt x="243" y="228"/>
                      <a:pt x="242" y="229"/>
                      <a:pt x="241" y="229"/>
                    </a:cubicBezTo>
                    <a:cubicBezTo>
                      <a:pt x="240" y="229"/>
                      <a:pt x="238" y="228"/>
                      <a:pt x="236" y="227"/>
                    </a:cubicBezTo>
                    <a:cubicBezTo>
                      <a:pt x="236" y="227"/>
                      <a:pt x="236" y="227"/>
                      <a:pt x="236" y="227"/>
                    </a:cubicBezTo>
                    <a:cubicBezTo>
                      <a:pt x="236" y="226"/>
                      <a:pt x="236" y="226"/>
                      <a:pt x="237" y="225"/>
                    </a:cubicBezTo>
                    <a:cubicBezTo>
                      <a:pt x="238" y="225"/>
                      <a:pt x="239" y="225"/>
                      <a:pt x="240" y="225"/>
                    </a:cubicBezTo>
                    <a:cubicBezTo>
                      <a:pt x="240" y="225"/>
                      <a:pt x="240" y="225"/>
                      <a:pt x="240" y="225"/>
                    </a:cubicBezTo>
                    <a:cubicBezTo>
                      <a:pt x="239" y="225"/>
                      <a:pt x="238" y="224"/>
                      <a:pt x="238" y="224"/>
                    </a:cubicBezTo>
                    <a:cubicBezTo>
                      <a:pt x="237" y="223"/>
                      <a:pt x="237" y="223"/>
                      <a:pt x="237" y="222"/>
                    </a:cubicBezTo>
                    <a:cubicBezTo>
                      <a:pt x="239" y="220"/>
                      <a:pt x="240" y="220"/>
                      <a:pt x="240" y="220"/>
                    </a:cubicBezTo>
                    <a:cubicBezTo>
                      <a:pt x="240" y="220"/>
                      <a:pt x="241" y="220"/>
                      <a:pt x="242" y="220"/>
                    </a:cubicBezTo>
                    <a:cubicBezTo>
                      <a:pt x="244" y="220"/>
                      <a:pt x="244" y="220"/>
                      <a:pt x="244" y="220"/>
                    </a:cubicBezTo>
                    <a:cubicBezTo>
                      <a:pt x="244" y="220"/>
                      <a:pt x="244" y="220"/>
                      <a:pt x="244" y="220"/>
                    </a:cubicBezTo>
                    <a:cubicBezTo>
                      <a:pt x="244" y="220"/>
                      <a:pt x="244" y="219"/>
                      <a:pt x="243" y="219"/>
                    </a:cubicBezTo>
                    <a:cubicBezTo>
                      <a:pt x="242" y="218"/>
                      <a:pt x="242" y="218"/>
                      <a:pt x="242" y="218"/>
                    </a:cubicBezTo>
                    <a:cubicBezTo>
                      <a:pt x="242" y="217"/>
                      <a:pt x="243" y="217"/>
                      <a:pt x="244" y="217"/>
                    </a:cubicBezTo>
                    <a:cubicBezTo>
                      <a:pt x="245" y="217"/>
                      <a:pt x="247" y="217"/>
                      <a:pt x="249" y="219"/>
                    </a:cubicBezTo>
                    <a:cubicBezTo>
                      <a:pt x="249" y="219"/>
                      <a:pt x="249" y="219"/>
                      <a:pt x="249" y="218"/>
                    </a:cubicBezTo>
                    <a:cubicBezTo>
                      <a:pt x="249" y="217"/>
                      <a:pt x="249" y="217"/>
                      <a:pt x="247" y="216"/>
                    </a:cubicBezTo>
                    <a:cubicBezTo>
                      <a:pt x="246" y="215"/>
                      <a:pt x="245" y="215"/>
                      <a:pt x="244" y="215"/>
                    </a:cubicBezTo>
                    <a:cubicBezTo>
                      <a:pt x="243" y="215"/>
                      <a:pt x="242" y="216"/>
                      <a:pt x="242" y="216"/>
                    </a:cubicBezTo>
                    <a:cubicBezTo>
                      <a:pt x="242" y="216"/>
                      <a:pt x="241" y="215"/>
                      <a:pt x="241" y="215"/>
                    </a:cubicBezTo>
                    <a:cubicBezTo>
                      <a:pt x="241" y="214"/>
                      <a:pt x="240" y="214"/>
                      <a:pt x="240" y="213"/>
                    </a:cubicBezTo>
                    <a:cubicBezTo>
                      <a:pt x="237" y="217"/>
                      <a:pt x="234" y="220"/>
                      <a:pt x="230" y="222"/>
                    </a:cubicBezTo>
                    <a:cubicBezTo>
                      <a:pt x="230" y="222"/>
                      <a:pt x="230" y="221"/>
                      <a:pt x="230" y="220"/>
                    </a:cubicBezTo>
                    <a:cubicBezTo>
                      <a:pt x="230" y="220"/>
                      <a:pt x="230" y="219"/>
                      <a:pt x="231" y="218"/>
                    </a:cubicBezTo>
                    <a:cubicBezTo>
                      <a:pt x="233" y="218"/>
                      <a:pt x="233" y="217"/>
                      <a:pt x="233" y="217"/>
                    </a:cubicBezTo>
                    <a:cubicBezTo>
                      <a:pt x="233" y="216"/>
                      <a:pt x="233" y="216"/>
                      <a:pt x="233" y="216"/>
                    </a:cubicBezTo>
                    <a:cubicBezTo>
                      <a:pt x="232" y="216"/>
                      <a:pt x="230" y="216"/>
                      <a:pt x="230" y="216"/>
                    </a:cubicBezTo>
                    <a:cubicBezTo>
                      <a:pt x="229" y="215"/>
                      <a:pt x="228" y="215"/>
                      <a:pt x="228" y="214"/>
                    </a:cubicBezTo>
                    <a:cubicBezTo>
                      <a:pt x="228" y="213"/>
                      <a:pt x="229" y="212"/>
                      <a:pt x="230" y="212"/>
                    </a:cubicBezTo>
                    <a:cubicBezTo>
                      <a:pt x="231" y="212"/>
                      <a:pt x="232" y="212"/>
                      <a:pt x="232" y="212"/>
                    </a:cubicBezTo>
                    <a:cubicBezTo>
                      <a:pt x="232" y="211"/>
                      <a:pt x="232" y="211"/>
                      <a:pt x="231" y="211"/>
                    </a:cubicBezTo>
                    <a:cubicBezTo>
                      <a:pt x="231" y="210"/>
                      <a:pt x="230" y="210"/>
                      <a:pt x="230" y="210"/>
                    </a:cubicBezTo>
                    <a:cubicBezTo>
                      <a:pt x="230" y="210"/>
                      <a:pt x="231" y="209"/>
                      <a:pt x="232" y="209"/>
                    </a:cubicBezTo>
                    <a:cubicBezTo>
                      <a:pt x="232" y="209"/>
                      <a:pt x="233" y="209"/>
                      <a:pt x="233" y="209"/>
                    </a:cubicBezTo>
                    <a:cubicBezTo>
                      <a:pt x="233" y="209"/>
                      <a:pt x="233" y="209"/>
                      <a:pt x="234" y="209"/>
                    </a:cubicBezTo>
                    <a:cubicBezTo>
                      <a:pt x="234" y="209"/>
                      <a:pt x="235" y="209"/>
                      <a:pt x="235" y="211"/>
                    </a:cubicBezTo>
                    <a:cubicBezTo>
                      <a:pt x="236" y="210"/>
                      <a:pt x="237" y="209"/>
                      <a:pt x="239" y="208"/>
                    </a:cubicBezTo>
                    <a:cubicBezTo>
                      <a:pt x="241" y="208"/>
                      <a:pt x="242" y="207"/>
                      <a:pt x="243" y="207"/>
                    </a:cubicBezTo>
                    <a:cubicBezTo>
                      <a:pt x="243" y="207"/>
                      <a:pt x="244" y="206"/>
                      <a:pt x="244" y="205"/>
                    </a:cubicBezTo>
                    <a:cubicBezTo>
                      <a:pt x="244" y="205"/>
                      <a:pt x="245" y="204"/>
                      <a:pt x="246" y="204"/>
                    </a:cubicBezTo>
                    <a:cubicBezTo>
                      <a:pt x="246" y="204"/>
                      <a:pt x="247" y="204"/>
                      <a:pt x="248" y="204"/>
                    </a:cubicBezTo>
                    <a:cubicBezTo>
                      <a:pt x="249" y="204"/>
                      <a:pt x="250" y="203"/>
                      <a:pt x="250" y="203"/>
                    </a:cubicBezTo>
                    <a:cubicBezTo>
                      <a:pt x="250" y="202"/>
                      <a:pt x="250" y="202"/>
                      <a:pt x="249" y="202"/>
                    </a:cubicBezTo>
                    <a:cubicBezTo>
                      <a:pt x="249" y="201"/>
                      <a:pt x="248" y="201"/>
                      <a:pt x="248" y="201"/>
                    </a:cubicBezTo>
                    <a:cubicBezTo>
                      <a:pt x="247" y="201"/>
                      <a:pt x="247" y="201"/>
                      <a:pt x="246" y="201"/>
                    </a:cubicBezTo>
                    <a:cubicBezTo>
                      <a:pt x="246" y="202"/>
                      <a:pt x="245" y="202"/>
                      <a:pt x="245" y="202"/>
                    </a:cubicBezTo>
                    <a:cubicBezTo>
                      <a:pt x="242" y="200"/>
                      <a:pt x="240" y="199"/>
                      <a:pt x="240" y="199"/>
                    </a:cubicBezTo>
                    <a:cubicBezTo>
                      <a:pt x="239" y="200"/>
                      <a:pt x="239" y="201"/>
                      <a:pt x="239" y="201"/>
                    </a:cubicBezTo>
                    <a:cubicBezTo>
                      <a:pt x="239" y="202"/>
                      <a:pt x="238" y="202"/>
                      <a:pt x="238" y="203"/>
                    </a:cubicBezTo>
                    <a:cubicBezTo>
                      <a:pt x="238" y="202"/>
                      <a:pt x="237" y="202"/>
                      <a:pt x="237" y="202"/>
                    </a:cubicBezTo>
                    <a:cubicBezTo>
                      <a:pt x="236" y="201"/>
                      <a:pt x="236" y="201"/>
                      <a:pt x="236" y="200"/>
                    </a:cubicBezTo>
                    <a:cubicBezTo>
                      <a:pt x="236" y="200"/>
                      <a:pt x="237" y="199"/>
                      <a:pt x="238" y="197"/>
                    </a:cubicBezTo>
                    <a:cubicBezTo>
                      <a:pt x="239" y="197"/>
                      <a:pt x="240" y="196"/>
                      <a:pt x="240" y="195"/>
                    </a:cubicBezTo>
                    <a:cubicBezTo>
                      <a:pt x="241" y="195"/>
                      <a:pt x="242" y="196"/>
                      <a:pt x="243" y="197"/>
                    </a:cubicBezTo>
                    <a:cubicBezTo>
                      <a:pt x="243" y="197"/>
                      <a:pt x="243" y="197"/>
                      <a:pt x="242" y="198"/>
                    </a:cubicBezTo>
                    <a:cubicBezTo>
                      <a:pt x="242" y="199"/>
                      <a:pt x="242" y="199"/>
                      <a:pt x="242" y="199"/>
                    </a:cubicBezTo>
                    <a:cubicBezTo>
                      <a:pt x="243" y="199"/>
                      <a:pt x="243" y="198"/>
                      <a:pt x="245" y="197"/>
                    </a:cubicBezTo>
                    <a:cubicBezTo>
                      <a:pt x="246" y="196"/>
                      <a:pt x="247" y="196"/>
                      <a:pt x="247" y="196"/>
                    </a:cubicBezTo>
                    <a:cubicBezTo>
                      <a:pt x="248" y="195"/>
                      <a:pt x="247" y="195"/>
                      <a:pt x="247" y="195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47" y="193"/>
                      <a:pt x="247" y="192"/>
                      <a:pt x="248" y="191"/>
                    </a:cubicBezTo>
                    <a:cubicBezTo>
                      <a:pt x="249" y="190"/>
                      <a:pt x="250" y="189"/>
                      <a:pt x="250" y="188"/>
                    </a:cubicBezTo>
                    <a:cubicBezTo>
                      <a:pt x="250" y="189"/>
                      <a:pt x="251" y="189"/>
                      <a:pt x="251" y="190"/>
                    </a:cubicBezTo>
                    <a:cubicBezTo>
                      <a:pt x="251" y="190"/>
                      <a:pt x="251" y="190"/>
                      <a:pt x="251" y="190"/>
                    </a:cubicBezTo>
                    <a:cubicBezTo>
                      <a:pt x="251" y="191"/>
                      <a:pt x="251" y="192"/>
                      <a:pt x="252" y="193"/>
                    </a:cubicBezTo>
                    <a:cubicBezTo>
                      <a:pt x="252" y="194"/>
                      <a:pt x="253" y="194"/>
                      <a:pt x="253" y="195"/>
                    </a:cubicBezTo>
                    <a:cubicBezTo>
                      <a:pt x="253" y="195"/>
                      <a:pt x="253" y="196"/>
                      <a:pt x="253" y="196"/>
                    </a:cubicBezTo>
                    <a:cubicBezTo>
                      <a:pt x="253" y="197"/>
                      <a:pt x="253" y="198"/>
                      <a:pt x="253" y="199"/>
                    </a:cubicBezTo>
                    <a:cubicBezTo>
                      <a:pt x="252" y="199"/>
                      <a:pt x="252" y="199"/>
                      <a:pt x="252" y="200"/>
                    </a:cubicBezTo>
                    <a:cubicBezTo>
                      <a:pt x="252" y="200"/>
                      <a:pt x="253" y="201"/>
                      <a:pt x="253" y="203"/>
                    </a:cubicBezTo>
                    <a:cubicBezTo>
                      <a:pt x="253" y="203"/>
                      <a:pt x="254" y="203"/>
                      <a:pt x="254" y="204"/>
                    </a:cubicBezTo>
                    <a:cubicBezTo>
                      <a:pt x="254" y="204"/>
                      <a:pt x="254" y="205"/>
                      <a:pt x="255" y="206"/>
                    </a:cubicBezTo>
                    <a:cubicBezTo>
                      <a:pt x="256" y="207"/>
                      <a:pt x="257" y="208"/>
                      <a:pt x="260" y="210"/>
                    </a:cubicBezTo>
                    <a:cubicBezTo>
                      <a:pt x="260" y="210"/>
                      <a:pt x="260" y="210"/>
                      <a:pt x="260" y="210"/>
                    </a:cubicBezTo>
                    <a:cubicBezTo>
                      <a:pt x="259" y="210"/>
                      <a:pt x="258" y="209"/>
                      <a:pt x="257" y="207"/>
                    </a:cubicBezTo>
                    <a:cubicBezTo>
                      <a:pt x="256" y="205"/>
                      <a:pt x="255" y="204"/>
                      <a:pt x="255" y="203"/>
                    </a:cubicBezTo>
                    <a:cubicBezTo>
                      <a:pt x="255" y="202"/>
                      <a:pt x="255" y="202"/>
                      <a:pt x="255" y="201"/>
                    </a:cubicBezTo>
                    <a:cubicBezTo>
                      <a:pt x="256" y="202"/>
                      <a:pt x="257" y="202"/>
                      <a:pt x="259" y="204"/>
                    </a:cubicBezTo>
                    <a:cubicBezTo>
                      <a:pt x="260" y="203"/>
                      <a:pt x="259" y="203"/>
                      <a:pt x="258" y="202"/>
                    </a:cubicBezTo>
                    <a:cubicBezTo>
                      <a:pt x="258" y="202"/>
                      <a:pt x="257" y="201"/>
                      <a:pt x="257" y="201"/>
                    </a:cubicBezTo>
                    <a:cubicBezTo>
                      <a:pt x="257" y="200"/>
                      <a:pt x="258" y="200"/>
                      <a:pt x="259" y="200"/>
                    </a:cubicBezTo>
                    <a:cubicBezTo>
                      <a:pt x="259" y="200"/>
                      <a:pt x="259" y="200"/>
                      <a:pt x="259" y="200"/>
                    </a:cubicBezTo>
                    <a:cubicBezTo>
                      <a:pt x="259" y="200"/>
                      <a:pt x="258" y="199"/>
                      <a:pt x="257" y="197"/>
                    </a:cubicBezTo>
                    <a:cubicBezTo>
                      <a:pt x="256" y="196"/>
                      <a:pt x="255" y="195"/>
                      <a:pt x="255" y="195"/>
                    </a:cubicBezTo>
                    <a:cubicBezTo>
                      <a:pt x="255" y="195"/>
                      <a:pt x="256" y="195"/>
                      <a:pt x="257" y="195"/>
                    </a:cubicBezTo>
                    <a:cubicBezTo>
                      <a:pt x="257" y="195"/>
                      <a:pt x="258" y="195"/>
                      <a:pt x="259" y="196"/>
                    </a:cubicBezTo>
                    <a:cubicBezTo>
                      <a:pt x="260" y="197"/>
                      <a:pt x="261" y="197"/>
                      <a:pt x="262" y="197"/>
                    </a:cubicBezTo>
                    <a:cubicBezTo>
                      <a:pt x="262" y="197"/>
                      <a:pt x="262" y="197"/>
                      <a:pt x="263" y="197"/>
                    </a:cubicBezTo>
                    <a:cubicBezTo>
                      <a:pt x="263" y="197"/>
                      <a:pt x="263" y="196"/>
                      <a:pt x="263" y="196"/>
                    </a:cubicBezTo>
                    <a:cubicBezTo>
                      <a:pt x="259" y="195"/>
                      <a:pt x="258" y="194"/>
                      <a:pt x="258" y="192"/>
                    </a:cubicBezTo>
                    <a:cubicBezTo>
                      <a:pt x="258" y="192"/>
                      <a:pt x="258" y="191"/>
                      <a:pt x="259" y="191"/>
                    </a:cubicBezTo>
                    <a:cubicBezTo>
                      <a:pt x="259" y="191"/>
                      <a:pt x="260" y="191"/>
                      <a:pt x="260" y="191"/>
                    </a:cubicBezTo>
                    <a:cubicBezTo>
                      <a:pt x="261" y="191"/>
                      <a:pt x="261" y="191"/>
                      <a:pt x="263" y="191"/>
                    </a:cubicBezTo>
                    <a:cubicBezTo>
                      <a:pt x="263" y="191"/>
                      <a:pt x="264" y="191"/>
                      <a:pt x="264" y="191"/>
                    </a:cubicBezTo>
                    <a:cubicBezTo>
                      <a:pt x="264" y="191"/>
                      <a:pt x="264" y="191"/>
                      <a:pt x="264" y="191"/>
                    </a:cubicBezTo>
                    <a:cubicBezTo>
                      <a:pt x="263" y="189"/>
                      <a:pt x="262" y="187"/>
                      <a:pt x="259" y="186"/>
                    </a:cubicBezTo>
                    <a:cubicBezTo>
                      <a:pt x="255" y="183"/>
                      <a:pt x="254" y="182"/>
                      <a:pt x="253" y="181"/>
                    </a:cubicBezTo>
                    <a:cubicBezTo>
                      <a:pt x="254" y="181"/>
                      <a:pt x="255" y="181"/>
                      <a:pt x="258" y="180"/>
                    </a:cubicBezTo>
                    <a:cubicBezTo>
                      <a:pt x="259" y="179"/>
                      <a:pt x="261" y="178"/>
                      <a:pt x="262" y="178"/>
                    </a:cubicBezTo>
                    <a:cubicBezTo>
                      <a:pt x="262" y="178"/>
                      <a:pt x="263" y="178"/>
                      <a:pt x="263" y="178"/>
                    </a:cubicBezTo>
                    <a:cubicBezTo>
                      <a:pt x="264" y="178"/>
                      <a:pt x="265" y="178"/>
                      <a:pt x="265" y="179"/>
                    </a:cubicBezTo>
                    <a:cubicBezTo>
                      <a:pt x="266" y="179"/>
                      <a:pt x="266" y="180"/>
                      <a:pt x="266" y="182"/>
                    </a:cubicBezTo>
                    <a:cubicBezTo>
                      <a:pt x="266" y="181"/>
                      <a:pt x="267" y="181"/>
                      <a:pt x="268" y="180"/>
                    </a:cubicBezTo>
                    <a:cubicBezTo>
                      <a:pt x="269" y="179"/>
                      <a:pt x="270" y="179"/>
                      <a:pt x="271" y="179"/>
                    </a:cubicBezTo>
                    <a:cubicBezTo>
                      <a:pt x="271" y="179"/>
                      <a:pt x="271" y="179"/>
                      <a:pt x="271" y="180"/>
                    </a:cubicBezTo>
                    <a:cubicBezTo>
                      <a:pt x="272" y="180"/>
                      <a:pt x="272" y="182"/>
                      <a:pt x="273" y="184"/>
                    </a:cubicBezTo>
                    <a:cubicBezTo>
                      <a:pt x="274" y="187"/>
                      <a:pt x="275" y="188"/>
                      <a:pt x="275" y="188"/>
                    </a:cubicBezTo>
                    <a:cubicBezTo>
                      <a:pt x="276" y="188"/>
                      <a:pt x="276" y="188"/>
                      <a:pt x="277" y="187"/>
                    </a:cubicBezTo>
                    <a:cubicBezTo>
                      <a:pt x="277" y="186"/>
                      <a:pt x="277" y="185"/>
                      <a:pt x="277" y="185"/>
                    </a:cubicBezTo>
                    <a:cubicBezTo>
                      <a:pt x="277" y="184"/>
                      <a:pt x="276" y="183"/>
                      <a:pt x="276" y="182"/>
                    </a:cubicBezTo>
                    <a:cubicBezTo>
                      <a:pt x="275" y="181"/>
                      <a:pt x="274" y="179"/>
                      <a:pt x="274" y="178"/>
                    </a:cubicBezTo>
                    <a:cubicBezTo>
                      <a:pt x="274" y="178"/>
                      <a:pt x="275" y="178"/>
                      <a:pt x="276" y="178"/>
                    </a:cubicBezTo>
                    <a:cubicBezTo>
                      <a:pt x="276" y="178"/>
                      <a:pt x="277" y="178"/>
                      <a:pt x="278" y="178"/>
                    </a:cubicBezTo>
                    <a:cubicBezTo>
                      <a:pt x="277" y="177"/>
                      <a:pt x="277" y="177"/>
                      <a:pt x="277" y="176"/>
                    </a:cubicBezTo>
                    <a:cubicBezTo>
                      <a:pt x="277" y="176"/>
                      <a:pt x="277" y="176"/>
                      <a:pt x="277" y="175"/>
                    </a:cubicBezTo>
                    <a:cubicBezTo>
                      <a:pt x="278" y="175"/>
                      <a:pt x="278" y="175"/>
                      <a:pt x="279" y="175"/>
                    </a:cubicBezTo>
                    <a:cubicBezTo>
                      <a:pt x="280" y="175"/>
                      <a:pt x="280" y="175"/>
                      <a:pt x="281" y="175"/>
                    </a:cubicBezTo>
                    <a:cubicBezTo>
                      <a:pt x="281" y="176"/>
                      <a:pt x="282" y="176"/>
                      <a:pt x="283" y="176"/>
                    </a:cubicBezTo>
                    <a:cubicBezTo>
                      <a:pt x="283" y="176"/>
                      <a:pt x="281" y="175"/>
                      <a:pt x="279" y="174"/>
                    </a:cubicBezTo>
                    <a:cubicBezTo>
                      <a:pt x="279" y="174"/>
                      <a:pt x="278" y="174"/>
                      <a:pt x="277" y="173"/>
                    </a:cubicBezTo>
                    <a:cubicBezTo>
                      <a:pt x="276" y="172"/>
                      <a:pt x="276" y="172"/>
                      <a:pt x="276" y="172"/>
                    </a:cubicBezTo>
                    <a:cubicBezTo>
                      <a:pt x="275" y="172"/>
                      <a:pt x="274" y="173"/>
                      <a:pt x="273" y="174"/>
                    </a:cubicBezTo>
                    <a:cubicBezTo>
                      <a:pt x="271" y="176"/>
                      <a:pt x="270" y="176"/>
                      <a:pt x="269" y="176"/>
                    </a:cubicBezTo>
                    <a:cubicBezTo>
                      <a:pt x="269" y="176"/>
                      <a:pt x="268" y="176"/>
                      <a:pt x="268" y="175"/>
                    </a:cubicBezTo>
                    <a:cubicBezTo>
                      <a:pt x="268" y="174"/>
                      <a:pt x="268" y="174"/>
                      <a:pt x="267" y="174"/>
                    </a:cubicBezTo>
                    <a:cubicBezTo>
                      <a:pt x="267" y="174"/>
                      <a:pt x="266" y="174"/>
                      <a:pt x="265" y="175"/>
                    </a:cubicBezTo>
                    <a:cubicBezTo>
                      <a:pt x="263" y="176"/>
                      <a:pt x="262" y="177"/>
                      <a:pt x="262" y="177"/>
                    </a:cubicBezTo>
                    <a:cubicBezTo>
                      <a:pt x="262" y="177"/>
                      <a:pt x="262" y="177"/>
                      <a:pt x="262" y="177"/>
                    </a:cubicBezTo>
                    <a:cubicBezTo>
                      <a:pt x="261" y="177"/>
                      <a:pt x="260" y="176"/>
                      <a:pt x="259" y="175"/>
                    </a:cubicBezTo>
                    <a:cubicBezTo>
                      <a:pt x="259" y="175"/>
                      <a:pt x="258" y="175"/>
                      <a:pt x="258" y="174"/>
                    </a:cubicBezTo>
                    <a:cubicBezTo>
                      <a:pt x="258" y="174"/>
                      <a:pt x="257" y="173"/>
                      <a:pt x="257" y="173"/>
                    </a:cubicBezTo>
                    <a:cubicBezTo>
                      <a:pt x="258" y="172"/>
                      <a:pt x="258" y="172"/>
                      <a:pt x="259" y="172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0"/>
                    </a:cubicBezTo>
                    <a:cubicBezTo>
                      <a:pt x="259" y="169"/>
                      <a:pt x="259" y="169"/>
                      <a:pt x="259" y="169"/>
                    </a:cubicBezTo>
                    <a:cubicBezTo>
                      <a:pt x="259" y="167"/>
                      <a:pt x="260" y="166"/>
                      <a:pt x="261" y="165"/>
                    </a:cubicBezTo>
                    <a:cubicBezTo>
                      <a:pt x="263" y="164"/>
                      <a:pt x="264" y="163"/>
                      <a:pt x="266" y="163"/>
                    </a:cubicBezTo>
                    <a:cubicBezTo>
                      <a:pt x="266" y="163"/>
                      <a:pt x="267" y="163"/>
                      <a:pt x="267" y="164"/>
                    </a:cubicBezTo>
                    <a:cubicBezTo>
                      <a:pt x="267" y="164"/>
                      <a:pt x="268" y="164"/>
                      <a:pt x="268" y="164"/>
                    </a:cubicBezTo>
                    <a:cubicBezTo>
                      <a:pt x="269" y="163"/>
                      <a:pt x="269" y="162"/>
                      <a:pt x="269" y="162"/>
                    </a:cubicBezTo>
                    <a:cubicBezTo>
                      <a:pt x="269" y="162"/>
                      <a:pt x="270" y="162"/>
                      <a:pt x="270" y="162"/>
                    </a:cubicBezTo>
                    <a:cubicBezTo>
                      <a:pt x="270" y="162"/>
                      <a:pt x="271" y="162"/>
                      <a:pt x="271" y="162"/>
                    </a:cubicBezTo>
                    <a:cubicBezTo>
                      <a:pt x="272" y="162"/>
                      <a:pt x="273" y="162"/>
                      <a:pt x="275" y="162"/>
                    </a:cubicBezTo>
                    <a:cubicBezTo>
                      <a:pt x="276" y="162"/>
                      <a:pt x="276" y="162"/>
                      <a:pt x="277" y="163"/>
                    </a:cubicBezTo>
                    <a:cubicBezTo>
                      <a:pt x="276" y="162"/>
                      <a:pt x="276" y="161"/>
                      <a:pt x="274" y="160"/>
                    </a:cubicBezTo>
                    <a:cubicBezTo>
                      <a:pt x="273" y="159"/>
                      <a:pt x="273" y="158"/>
                      <a:pt x="273" y="157"/>
                    </a:cubicBezTo>
                    <a:cubicBezTo>
                      <a:pt x="273" y="157"/>
                      <a:pt x="273" y="156"/>
                      <a:pt x="273" y="156"/>
                    </a:cubicBezTo>
                    <a:cubicBezTo>
                      <a:pt x="274" y="156"/>
                      <a:pt x="274" y="156"/>
                      <a:pt x="275" y="156"/>
                    </a:cubicBezTo>
                    <a:cubicBezTo>
                      <a:pt x="275" y="156"/>
                      <a:pt x="276" y="156"/>
                      <a:pt x="276" y="156"/>
                    </a:cubicBezTo>
                    <a:cubicBezTo>
                      <a:pt x="277" y="156"/>
                      <a:pt x="277" y="156"/>
                      <a:pt x="278" y="156"/>
                    </a:cubicBezTo>
                    <a:cubicBezTo>
                      <a:pt x="279" y="156"/>
                      <a:pt x="279" y="156"/>
                      <a:pt x="279" y="156"/>
                    </a:cubicBezTo>
                    <a:cubicBezTo>
                      <a:pt x="277" y="155"/>
                      <a:pt x="276" y="154"/>
                      <a:pt x="276" y="154"/>
                    </a:cubicBezTo>
                    <a:cubicBezTo>
                      <a:pt x="276" y="154"/>
                      <a:pt x="276" y="153"/>
                      <a:pt x="277" y="153"/>
                    </a:cubicBezTo>
                    <a:cubicBezTo>
                      <a:pt x="278" y="152"/>
                      <a:pt x="279" y="152"/>
                      <a:pt x="279" y="152"/>
                    </a:cubicBezTo>
                    <a:cubicBezTo>
                      <a:pt x="279" y="152"/>
                      <a:pt x="280" y="152"/>
                      <a:pt x="280" y="152"/>
                    </a:cubicBezTo>
                    <a:cubicBezTo>
                      <a:pt x="281" y="152"/>
                      <a:pt x="281" y="152"/>
                      <a:pt x="281" y="152"/>
                    </a:cubicBezTo>
                    <a:cubicBezTo>
                      <a:pt x="280" y="151"/>
                      <a:pt x="280" y="150"/>
                      <a:pt x="279" y="150"/>
                    </a:cubicBezTo>
                    <a:cubicBezTo>
                      <a:pt x="278" y="151"/>
                      <a:pt x="277" y="151"/>
                      <a:pt x="276" y="151"/>
                    </a:cubicBezTo>
                    <a:cubicBezTo>
                      <a:pt x="275" y="151"/>
                      <a:pt x="274" y="150"/>
                      <a:pt x="274" y="147"/>
                    </a:cubicBezTo>
                    <a:cubicBezTo>
                      <a:pt x="274" y="146"/>
                      <a:pt x="274" y="146"/>
                      <a:pt x="274" y="145"/>
                    </a:cubicBezTo>
                    <a:cubicBezTo>
                      <a:pt x="274" y="145"/>
                      <a:pt x="274" y="145"/>
                      <a:pt x="275" y="145"/>
                    </a:cubicBezTo>
                    <a:cubicBezTo>
                      <a:pt x="275" y="144"/>
                      <a:pt x="275" y="144"/>
                      <a:pt x="276" y="144"/>
                    </a:cubicBezTo>
                    <a:cubicBezTo>
                      <a:pt x="277" y="143"/>
                      <a:pt x="277" y="143"/>
                      <a:pt x="277" y="142"/>
                    </a:cubicBezTo>
                    <a:cubicBezTo>
                      <a:pt x="277" y="141"/>
                      <a:pt x="277" y="141"/>
                      <a:pt x="277" y="140"/>
                    </a:cubicBezTo>
                    <a:cubicBezTo>
                      <a:pt x="277" y="140"/>
                      <a:pt x="278" y="139"/>
                      <a:pt x="281" y="138"/>
                    </a:cubicBezTo>
                    <a:cubicBezTo>
                      <a:pt x="283" y="138"/>
                      <a:pt x="284" y="137"/>
                      <a:pt x="285" y="138"/>
                    </a:cubicBezTo>
                    <a:cubicBezTo>
                      <a:pt x="285" y="137"/>
                      <a:pt x="284" y="136"/>
                      <a:pt x="284" y="134"/>
                    </a:cubicBezTo>
                    <a:cubicBezTo>
                      <a:pt x="284" y="133"/>
                      <a:pt x="283" y="133"/>
                      <a:pt x="282" y="132"/>
                    </a:cubicBezTo>
                    <a:cubicBezTo>
                      <a:pt x="282" y="132"/>
                      <a:pt x="282" y="132"/>
                      <a:pt x="282" y="132"/>
                    </a:cubicBezTo>
                    <a:cubicBezTo>
                      <a:pt x="282" y="131"/>
                      <a:pt x="282" y="131"/>
                      <a:pt x="282" y="130"/>
                    </a:cubicBezTo>
                    <a:cubicBezTo>
                      <a:pt x="282" y="129"/>
                      <a:pt x="282" y="127"/>
                      <a:pt x="284" y="126"/>
                    </a:cubicBezTo>
                    <a:cubicBezTo>
                      <a:pt x="284" y="125"/>
                      <a:pt x="284" y="124"/>
                      <a:pt x="284" y="122"/>
                    </a:cubicBezTo>
                    <a:cubicBezTo>
                      <a:pt x="284" y="121"/>
                      <a:pt x="284" y="120"/>
                      <a:pt x="285" y="119"/>
                    </a:cubicBezTo>
                    <a:cubicBezTo>
                      <a:pt x="287" y="119"/>
                      <a:pt x="287" y="119"/>
                      <a:pt x="287" y="119"/>
                    </a:cubicBezTo>
                    <a:cubicBezTo>
                      <a:pt x="287" y="120"/>
                      <a:pt x="287" y="121"/>
                      <a:pt x="288" y="122"/>
                    </a:cubicBezTo>
                    <a:cubicBezTo>
                      <a:pt x="290" y="123"/>
                      <a:pt x="291" y="124"/>
                      <a:pt x="291" y="125"/>
                    </a:cubicBezTo>
                    <a:cubicBezTo>
                      <a:pt x="291" y="126"/>
                      <a:pt x="292" y="127"/>
                      <a:pt x="292" y="129"/>
                    </a:cubicBezTo>
                    <a:cubicBezTo>
                      <a:pt x="292" y="130"/>
                      <a:pt x="292" y="132"/>
                      <a:pt x="292" y="133"/>
                    </a:cubicBezTo>
                    <a:cubicBezTo>
                      <a:pt x="292" y="133"/>
                      <a:pt x="292" y="133"/>
                      <a:pt x="292" y="133"/>
                    </a:cubicBezTo>
                    <a:cubicBezTo>
                      <a:pt x="293" y="132"/>
                      <a:pt x="293" y="130"/>
                      <a:pt x="293" y="128"/>
                    </a:cubicBezTo>
                    <a:cubicBezTo>
                      <a:pt x="293" y="127"/>
                      <a:pt x="293" y="127"/>
                      <a:pt x="293" y="127"/>
                    </a:cubicBezTo>
                    <a:cubicBezTo>
                      <a:pt x="294" y="127"/>
                      <a:pt x="294" y="127"/>
                      <a:pt x="294" y="127"/>
                    </a:cubicBezTo>
                    <a:cubicBezTo>
                      <a:pt x="295" y="128"/>
                      <a:pt x="295" y="128"/>
                      <a:pt x="295" y="128"/>
                    </a:cubicBezTo>
                    <a:cubicBezTo>
                      <a:pt x="295" y="128"/>
                      <a:pt x="295" y="128"/>
                      <a:pt x="295" y="129"/>
                    </a:cubicBezTo>
                    <a:cubicBezTo>
                      <a:pt x="296" y="128"/>
                      <a:pt x="296" y="128"/>
                      <a:pt x="296" y="127"/>
                    </a:cubicBezTo>
                    <a:cubicBezTo>
                      <a:pt x="296" y="127"/>
                      <a:pt x="296" y="127"/>
                      <a:pt x="297" y="127"/>
                    </a:cubicBezTo>
                    <a:cubicBezTo>
                      <a:pt x="297" y="127"/>
                      <a:pt x="298" y="127"/>
                      <a:pt x="298" y="127"/>
                    </a:cubicBezTo>
                    <a:cubicBezTo>
                      <a:pt x="299" y="128"/>
                      <a:pt x="299" y="128"/>
                      <a:pt x="300" y="128"/>
                    </a:cubicBezTo>
                    <a:cubicBezTo>
                      <a:pt x="300" y="128"/>
                      <a:pt x="301" y="128"/>
                      <a:pt x="301" y="127"/>
                    </a:cubicBezTo>
                    <a:cubicBezTo>
                      <a:pt x="299" y="126"/>
                      <a:pt x="297" y="125"/>
                      <a:pt x="295" y="124"/>
                    </a:cubicBezTo>
                    <a:cubicBezTo>
                      <a:pt x="291" y="122"/>
                      <a:pt x="289" y="120"/>
                      <a:pt x="289" y="118"/>
                    </a:cubicBezTo>
                    <a:cubicBezTo>
                      <a:pt x="289" y="118"/>
                      <a:pt x="289" y="118"/>
                      <a:pt x="289" y="118"/>
                    </a:cubicBezTo>
                    <a:cubicBezTo>
                      <a:pt x="293" y="115"/>
                      <a:pt x="295" y="114"/>
                      <a:pt x="296" y="114"/>
                    </a:cubicBezTo>
                    <a:cubicBezTo>
                      <a:pt x="296" y="113"/>
                      <a:pt x="296" y="113"/>
                      <a:pt x="296" y="113"/>
                    </a:cubicBezTo>
                    <a:cubicBezTo>
                      <a:pt x="296" y="113"/>
                      <a:pt x="297" y="115"/>
                      <a:pt x="298" y="117"/>
                    </a:cubicBezTo>
                    <a:cubicBezTo>
                      <a:pt x="299" y="118"/>
                      <a:pt x="299" y="118"/>
                      <a:pt x="299" y="118"/>
                    </a:cubicBezTo>
                    <a:cubicBezTo>
                      <a:pt x="300" y="121"/>
                      <a:pt x="301" y="122"/>
                      <a:pt x="302" y="123"/>
                    </a:cubicBezTo>
                    <a:cubicBezTo>
                      <a:pt x="302" y="123"/>
                      <a:pt x="303" y="123"/>
                      <a:pt x="305" y="123"/>
                    </a:cubicBezTo>
                    <a:cubicBezTo>
                      <a:pt x="306" y="123"/>
                      <a:pt x="307" y="124"/>
                      <a:pt x="307" y="124"/>
                    </a:cubicBezTo>
                    <a:cubicBezTo>
                      <a:pt x="308" y="126"/>
                      <a:pt x="308" y="126"/>
                      <a:pt x="308" y="127"/>
                    </a:cubicBezTo>
                    <a:cubicBezTo>
                      <a:pt x="309" y="128"/>
                      <a:pt x="309" y="129"/>
                      <a:pt x="310" y="129"/>
                    </a:cubicBezTo>
                    <a:cubicBezTo>
                      <a:pt x="311" y="129"/>
                      <a:pt x="311" y="129"/>
                      <a:pt x="311" y="129"/>
                    </a:cubicBezTo>
                    <a:cubicBezTo>
                      <a:pt x="310" y="128"/>
                      <a:pt x="310" y="127"/>
                      <a:pt x="309" y="126"/>
                    </a:cubicBezTo>
                    <a:cubicBezTo>
                      <a:pt x="309" y="125"/>
                      <a:pt x="309" y="124"/>
                      <a:pt x="309" y="123"/>
                    </a:cubicBezTo>
                    <a:cubicBezTo>
                      <a:pt x="308" y="122"/>
                      <a:pt x="307" y="122"/>
                      <a:pt x="305" y="122"/>
                    </a:cubicBezTo>
                    <a:cubicBezTo>
                      <a:pt x="303" y="122"/>
                      <a:pt x="302" y="121"/>
                      <a:pt x="301" y="120"/>
                    </a:cubicBezTo>
                    <a:cubicBezTo>
                      <a:pt x="300" y="119"/>
                      <a:pt x="300" y="118"/>
                      <a:pt x="300" y="118"/>
                    </a:cubicBezTo>
                    <a:cubicBezTo>
                      <a:pt x="299" y="117"/>
                      <a:pt x="299" y="117"/>
                      <a:pt x="299" y="116"/>
                    </a:cubicBezTo>
                    <a:cubicBezTo>
                      <a:pt x="299" y="116"/>
                      <a:pt x="299" y="115"/>
                      <a:pt x="300" y="115"/>
                    </a:cubicBezTo>
                    <a:cubicBezTo>
                      <a:pt x="301" y="114"/>
                      <a:pt x="301" y="113"/>
                      <a:pt x="301" y="113"/>
                    </a:cubicBezTo>
                    <a:cubicBezTo>
                      <a:pt x="300" y="113"/>
                      <a:pt x="299" y="113"/>
                      <a:pt x="298" y="112"/>
                    </a:cubicBezTo>
                    <a:cubicBezTo>
                      <a:pt x="298" y="112"/>
                      <a:pt x="298" y="111"/>
                      <a:pt x="298" y="111"/>
                    </a:cubicBezTo>
                    <a:cubicBezTo>
                      <a:pt x="298" y="110"/>
                      <a:pt x="298" y="110"/>
                      <a:pt x="298" y="110"/>
                    </a:cubicBezTo>
                    <a:cubicBezTo>
                      <a:pt x="298" y="108"/>
                      <a:pt x="298" y="107"/>
                      <a:pt x="300" y="104"/>
                    </a:cubicBezTo>
                    <a:cubicBezTo>
                      <a:pt x="300" y="104"/>
                      <a:pt x="301" y="103"/>
                      <a:pt x="302" y="102"/>
                    </a:cubicBezTo>
                    <a:cubicBezTo>
                      <a:pt x="302" y="101"/>
                      <a:pt x="302" y="101"/>
                      <a:pt x="303" y="100"/>
                    </a:cubicBezTo>
                    <a:cubicBezTo>
                      <a:pt x="304" y="100"/>
                      <a:pt x="304" y="100"/>
                      <a:pt x="305" y="99"/>
                    </a:cubicBezTo>
                    <a:cubicBezTo>
                      <a:pt x="308" y="99"/>
                      <a:pt x="309" y="98"/>
                      <a:pt x="310" y="97"/>
                    </a:cubicBezTo>
                    <a:cubicBezTo>
                      <a:pt x="311" y="97"/>
                      <a:pt x="311" y="97"/>
                      <a:pt x="311" y="97"/>
                    </a:cubicBezTo>
                    <a:cubicBezTo>
                      <a:pt x="311" y="97"/>
                      <a:pt x="311" y="97"/>
                      <a:pt x="311" y="97"/>
                    </a:cubicBezTo>
                    <a:cubicBezTo>
                      <a:pt x="311" y="98"/>
                      <a:pt x="311" y="99"/>
                      <a:pt x="310" y="100"/>
                    </a:cubicBezTo>
                    <a:cubicBezTo>
                      <a:pt x="310" y="101"/>
                      <a:pt x="310" y="101"/>
                      <a:pt x="310" y="102"/>
                    </a:cubicBezTo>
                    <a:cubicBezTo>
                      <a:pt x="310" y="103"/>
                      <a:pt x="310" y="104"/>
                      <a:pt x="311" y="106"/>
                    </a:cubicBezTo>
                    <a:cubicBezTo>
                      <a:pt x="312" y="107"/>
                      <a:pt x="313" y="108"/>
                      <a:pt x="313" y="109"/>
                    </a:cubicBezTo>
                    <a:cubicBezTo>
                      <a:pt x="313" y="109"/>
                      <a:pt x="313" y="110"/>
                      <a:pt x="312" y="111"/>
                    </a:cubicBezTo>
                    <a:cubicBezTo>
                      <a:pt x="312" y="111"/>
                      <a:pt x="311" y="112"/>
                      <a:pt x="311" y="112"/>
                    </a:cubicBezTo>
                    <a:cubicBezTo>
                      <a:pt x="312" y="114"/>
                      <a:pt x="312" y="116"/>
                      <a:pt x="312" y="118"/>
                    </a:cubicBezTo>
                    <a:cubicBezTo>
                      <a:pt x="313" y="116"/>
                      <a:pt x="314" y="114"/>
                      <a:pt x="314" y="114"/>
                    </a:cubicBezTo>
                    <a:cubicBezTo>
                      <a:pt x="314" y="113"/>
                      <a:pt x="313" y="113"/>
                      <a:pt x="313" y="112"/>
                    </a:cubicBezTo>
                    <a:cubicBezTo>
                      <a:pt x="313" y="112"/>
                      <a:pt x="313" y="111"/>
                      <a:pt x="314" y="109"/>
                    </a:cubicBezTo>
                    <a:cubicBezTo>
                      <a:pt x="314" y="109"/>
                      <a:pt x="314" y="109"/>
                      <a:pt x="314" y="109"/>
                    </a:cubicBezTo>
                    <a:cubicBezTo>
                      <a:pt x="317" y="109"/>
                      <a:pt x="317" y="109"/>
                      <a:pt x="317" y="109"/>
                    </a:cubicBezTo>
                    <a:cubicBezTo>
                      <a:pt x="317" y="109"/>
                      <a:pt x="318" y="109"/>
                      <a:pt x="318" y="109"/>
                    </a:cubicBezTo>
                    <a:cubicBezTo>
                      <a:pt x="317" y="108"/>
                      <a:pt x="315" y="107"/>
                      <a:pt x="315" y="107"/>
                    </a:cubicBezTo>
                    <a:cubicBezTo>
                      <a:pt x="313" y="105"/>
                      <a:pt x="312" y="104"/>
                      <a:pt x="312" y="103"/>
                    </a:cubicBezTo>
                    <a:cubicBezTo>
                      <a:pt x="312" y="100"/>
                      <a:pt x="313" y="98"/>
                      <a:pt x="314" y="97"/>
                    </a:cubicBezTo>
                    <a:cubicBezTo>
                      <a:pt x="315" y="96"/>
                      <a:pt x="316" y="93"/>
                      <a:pt x="317" y="91"/>
                    </a:cubicBezTo>
                    <a:cubicBezTo>
                      <a:pt x="318" y="91"/>
                      <a:pt x="318" y="91"/>
                      <a:pt x="318" y="91"/>
                    </a:cubicBezTo>
                    <a:cubicBezTo>
                      <a:pt x="318" y="91"/>
                      <a:pt x="319" y="92"/>
                      <a:pt x="320" y="92"/>
                    </a:cubicBezTo>
                    <a:cubicBezTo>
                      <a:pt x="320" y="92"/>
                      <a:pt x="320" y="91"/>
                      <a:pt x="319" y="90"/>
                    </a:cubicBezTo>
                    <a:cubicBezTo>
                      <a:pt x="319" y="89"/>
                      <a:pt x="320" y="89"/>
                      <a:pt x="321" y="89"/>
                    </a:cubicBezTo>
                    <a:cubicBezTo>
                      <a:pt x="322" y="89"/>
                      <a:pt x="322" y="89"/>
                      <a:pt x="323" y="91"/>
                    </a:cubicBezTo>
                    <a:cubicBezTo>
                      <a:pt x="323" y="92"/>
                      <a:pt x="324" y="93"/>
                      <a:pt x="324" y="94"/>
                    </a:cubicBezTo>
                    <a:cubicBezTo>
                      <a:pt x="324" y="95"/>
                      <a:pt x="323" y="96"/>
                      <a:pt x="323" y="98"/>
                    </a:cubicBezTo>
                    <a:cubicBezTo>
                      <a:pt x="322" y="100"/>
                      <a:pt x="322" y="102"/>
                      <a:pt x="322" y="102"/>
                    </a:cubicBezTo>
                    <a:cubicBezTo>
                      <a:pt x="322" y="103"/>
                      <a:pt x="322" y="104"/>
                      <a:pt x="323" y="105"/>
                    </a:cubicBezTo>
                    <a:cubicBezTo>
                      <a:pt x="324" y="107"/>
                      <a:pt x="324" y="108"/>
                      <a:pt x="324" y="108"/>
                    </a:cubicBezTo>
                    <a:cubicBezTo>
                      <a:pt x="324" y="108"/>
                      <a:pt x="324" y="108"/>
                      <a:pt x="324" y="108"/>
                    </a:cubicBezTo>
                    <a:cubicBezTo>
                      <a:pt x="323" y="111"/>
                      <a:pt x="322" y="113"/>
                      <a:pt x="322" y="114"/>
                    </a:cubicBezTo>
                    <a:cubicBezTo>
                      <a:pt x="322" y="116"/>
                      <a:pt x="322" y="117"/>
                      <a:pt x="322" y="119"/>
                    </a:cubicBezTo>
                    <a:cubicBezTo>
                      <a:pt x="321" y="121"/>
                      <a:pt x="320" y="122"/>
                      <a:pt x="319" y="124"/>
                    </a:cubicBezTo>
                    <a:cubicBezTo>
                      <a:pt x="319" y="124"/>
                      <a:pt x="319" y="124"/>
                      <a:pt x="319" y="124"/>
                    </a:cubicBezTo>
                    <a:cubicBezTo>
                      <a:pt x="320" y="123"/>
                      <a:pt x="321" y="122"/>
                      <a:pt x="323" y="120"/>
                    </a:cubicBezTo>
                    <a:cubicBezTo>
                      <a:pt x="324" y="119"/>
                      <a:pt x="324" y="117"/>
                      <a:pt x="324" y="116"/>
                    </a:cubicBezTo>
                    <a:cubicBezTo>
                      <a:pt x="324" y="115"/>
                      <a:pt x="325" y="114"/>
                      <a:pt x="325" y="111"/>
                    </a:cubicBezTo>
                    <a:cubicBezTo>
                      <a:pt x="325" y="110"/>
                      <a:pt x="325" y="109"/>
                      <a:pt x="325" y="109"/>
                    </a:cubicBezTo>
                    <a:cubicBezTo>
                      <a:pt x="325" y="108"/>
                      <a:pt x="326" y="108"/>
                      <a:pt x="326" y="108"/>
                    </a:cubicBezTo>
                    <a:cubicBezTo>
                      <a:pt x="326" y="108"/>
                      <a:pt x="328" y="108"/>
                      <a:pt x="330" y="110"/>
                    </a:cubicBezTo>
                    <a:cubicBezTo>
                      <a:pt x="328" y="108"/>
                      <a:pt x="327" y="107"/>
                      <a:pt x="327" y="106"/>
                    </a:cubicBezTo>
                    <a:cubicBezTo>
                      <a:pt x="326" y="105"/>
                      <a:pt x="325" y="103"/>
                      <a:pt x="325" y="101"/>
                    </a:cubicBezTo>
                    <a:cubicBezTo>
                      <a:pt x="325" y="100"/>
                      <a:pt x="326" y="99"/>
                      <a:pt x="327" y="98"/>
                    </a:cubicBezTo>
                    <a:cubicBezTo>
                      <a:pt x="327" y="97"/>
                      <a:pt x="328" y="97"/>
                      <a:pt x="329" y="96"/>
                    </a:cubicBezTo>
                    <a:cubicBezTo>
                      <a:pt x="329" y="96"/>
                      <a:pt x="330" y="94"/>
                      <a:pt x="330" y="92"/>
                    </a:cubicBezTo>
                    <a:cubicBezTo>
                      <a:pt x="330" y="92"/>
                      <a:pt x="330" y="92"/>
                      <a:pt x="330" y="92"/>
                    </a:cubicBezTo>
                    <a:cubicBezTo>
                      <a:pt x="330" y="90"/>
                      <a:pt x="331" y="89"/>
                      <a:pt x="331" y="89"/>
                    </a:cubicBezTo>
                    <a:cubicBezTo>
                      <a:pt x="332" y="89"/>
                      <a:pt x="333" y="91"/>
                      <a:pt x="333" y="94"/>
                    </a:cubicBezTo>
                    <a:cubicBezTo>
                      <a:pt x="333" y="94"/>
                      <a:pt x="333" y="95"/>
                      <a:pt x="335" y="95"/>
                    </a:cubicBezTo>
                    <a:cubicBezTo>
                      <a:pt x="335" y="95"/>
                      <a:pt x="335" y="95"/>
                      <a:pt x="335" y="95"/>
                    </a:cubicBezTo>
                    <a:cubicBezTo>
                      <a:pt x="335" y="94"/>
                      <a:pt x="334" y="94"/>
                      <a:pt x="334" y="93"/>
                    </a:cubicBezTo>
                    <a:cubicBezTo>
                      <a:pt x="334" y="92"/>
                      <a:pt x="334" y="92"/>
                      <a:pt x="335" y="91"/>
                    </a:cubicBezTo>
                    <a:cubicBezTo>
                      <a:pt x="335" y="90"/>
                      <a:pt x="335" y="89"/>
                      <a:pt x="336" y="89"/>
                    </a:cubicBezTo>
                    <a:cubicBezTo>
                      <a:pt x="336" y="89"/>
                      <a:pt x="337" y="90"/>
                      <a:pt x="337" y="90"/>
                    </a:cubicBezTo>
                    <a:cubicBezTo>
                      <a:pt x="337" y="90"/>
                      <a:pt x="337" y="91"/>
                      <a:pt x="338" y="91"/>
                    </a:cubicBezTo>
                    <a:cubicBezTo>
                      <a:pt x="338" y="89"/>
                      <a:pt x="338" y="89"/>
                      <a:pt x="338" y="89"/>
                    </a:cubicBezTo>
                    <a:cubicBezTo>
                      <a:pt x="337" y="88"/>
                      <a:pt x="337" y="87"/>
                      <a:pt x="337" y="85"/>
                    </a:cubicBezTo>
                    <a:cubicBezTo>
                      <a:pt x="337" y="85"/>
                      <a:pt x="337" y="85"/>
                      <a:pt x="337" y="84"/>
                    </a:cubicBezTo>
                    <a:cubicBezTo>
                      <a:pt x="337" y="84"/>
                      <a:pt x="337" y="84"/>
                      <a:pt x="338" y="83"/>
                    </a:cubicBezTo>
                    <a:cubicBezTo>
                      <a:pt x="338" y="83"/>
                      <a:pt x="338" y="83"/>
                      <a:pt x="338" y="83"/>
                    </a:cubicBezTo>
                    <a:cubicBezTo>
                      <a:pt x="338" y="82"/>
                      <a:pt x="339" y="82"/>
                      <a:pt x="340" y="82"/>
                    </a:cubicBezTo>
                    <a:cubicBezTo>
                      <a:pt x="341" y="82"/>
                      <a:pt x="343" y="83"/>
                      <a:pt x="344" y="85"/>
                    </a:cubicBezTo>
                    <a:cubicBezTo>
                      <a:pt x="345" y="86"/>
                      <a:pt x="346" y="87"/>
                      <a:pt x="347" y="87"/>
                    </a:cubicBezTo>
                    <a:cubicBezTo>
                      <a:pt x="349" y="87"/>
                      <a:pt x="350" y="88"/>
                      <a:pt x="351" y="89"/>
                    </a:cubicBezTo>
                    <a:cubicBezTo>
                      <a:pt x="353" y="91"/>
                      <a:pt x="355" y="92"/>
                      <a:pt x="355" y="92"/>
                    </a:cubicBezTo>
                    <a:cubicBezTo>
                      <a:pt x="355" y="92"/>
                      <a:pt x="355" y="92"/>
                      <a:pt x="355" y="92"/>
                    </a:cubicBezTo>
                    <a:cubicBezTo>
                      <a:pt x="355" y="92"/>
                      <a:pt x="354" y="90"/>
                      <a:pt x="351" y="88"/>
                    </a:cubicBezTo>
                    <a:cubicBezTo>
                      <a:pt x="350" y="87"/>
                      <a:pt x="350" y="87"/>
                      <a:pt x="349" y="86"/>
                    </a:cubicBezTo>
                    <a:cubicBezTo>
                      <a:pt x="349" y="85"/>
                      <a:pt x="348" y="84"/>
                      <a:pt x="348" y="83"/>
                    </a:cubicBezTo>
                    <a:cubicBezTo>
                      <a:pt x="348" y="82"/>
                      <a:pt x="348" y="82"/>
                      <a:pt x="348" y="82"/>
                    </a:cubicBezTo>
                    <a:cubicBezTo>
                      <a:pt x="348" y="82"/>
                      <a:pt x="349" y="82"/>
                      <a:pt x="349" y="82"/>
                    </a:cubicBezTo>
                    <a:cubicBezTo>
                      <a:pt x="350" y="82"/>
                      <a:pt x="351" y="83"/>
                      <a:pt x="352" y="84"/>
                    </a:cubicBezTo>
                    <a:cubicBezTo>
                      <a:pt x="352" y="84"/>
                      <a:pt x="352" y="84"/>
                      <a:pt x="352" y="84"/>
                    </a:cubicBezTo>
                    <a:cubicBezTo>
                      <a:pt x="351" y="82"/>
                      <a:pt x="351" y="81"/>
                      <a:pt x="351" y="79"/>
                    </a:cubicBezTo>
                    <a:cubicBezTo>
                      <a:pt x="351" y="79"/>
                      <a:pt x="351" y="79"/>
                      <a:pt x="351" y="79"/>
                    </a:cubicBezTo>
                    <a:cubicBezTo>
                      <a:pt x="350" y="79"/>
                      <a:pt x="350" y="79"/>
                      <a:pt x="350" y="80"/>
                    </a:cubicBezTo>
                    <a:cubicBezTo>
                      <a:pt x="349" y="80"/>
                      <a:pt x="349" y="80"/>
                      <a:pt x="348" y="80"/>
                    </a:cubicBezTo>
                    <a:cubicBezTo>
                      <a:pt x="348" y="80"/>
                      <a:pt x="347" y="79"/>
                      <a:pt x="347" y="79"/>
                    </a:cubicBezTo>
                    <a:cubicBezTo>
                      <a:pt x="347" y="79"/>
                      <a:pt x="348" y="78"/>
                      <a:pt x="349" y="77"/>
                    </a:cubicBezTo>
                    <a:cubicBezTo>
                      <a:pt x="350" y="76"/>
                      <a:pt x="350" y="75"/>
                      <a:pt x="351" y="75"/>
                    </a:cubicBezTo>
                    <a:cubicBezTo>
                      <a:pt x="350" y="74"/>
                      <a:pt x="350" y="74"/>
                      <a:pt x="350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5" y="78"/>
                      <a:pt x="344" y="79"/>
                      <a:pt x="344" y="79"/>
                    </a:cubicBezTo>
                    <a:cubicBezTo>
                      <a:pt x="343" y="79"/>
                      <a:pt x="343" y="78"/>
                      <a:pt x="343" y="78"/>
                    </a:cubicBezTo>
                    <a:cubicBezTo>
                      <a:pt x="342" y="77"/>
                      <a:pt x="342" y="76"/>
                      <a:pt x="342" y="76"/>
                    </a:cubicBezTo>
                    <a:cubicBezTo>
                      <a:pt x="340" y="76"/>
                      <a:pt x="339" y="76"/>
                      <a:pt x="339" y="76"/>
                    </a:cubicBezTo>
                    <a:cubicBezTo>
                      <a:pt x="338" y="74"/>
                      <a:pt x="337" y="74"/>
                      <a:pt x="336" y="73"/>
                    </a:cubicBezTo>
                    <a:cubicBezTo>
                      <a:pt x="335" y="73"/>
                      <a:pt x="335" y="73"/>
                      <a:pt x="334" y="73"/>
                    </a:cubicBezTo>
                    <a:cubicBezTo>
                      <a:pt x="334" y="73"/>
                      <a:pt x="333" y="72"/>
                      <a:pt x="333" y="72"/>
                    </a:cubicBezTo>
                    <a:cubicBezTo>
                      <a:pt x="333" y="71"/>
                      <a:pt x="334" y="70"/>
                      <a:pt x="335" y="70"/>
                    </a:cubicBezTo>
                    <a:cubicBezTo>
                      <a:pt x="336" y="70"/>
                      <a:pt x="336" y="70"/>
                      <a:pt x="338" y="71"/>
                    </a:cubicBezTo>
                    <a:cubicBezTo>
                      <a:pt x="338" y="71"/>
                      <a:pt x="338" y="71"/>
                      <a:pt x="338" y="71"/>
                    </a:cubicBezTo>
                    <a:cubicBezTo>
                      <a:pt x="338" y="70"/>
                      <a:pt x="338" y="69"/>
                      <a:pt x="338" y="67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339" y="67"/>
                      <a:pt x="340" y="68"/>
                      <a:pt x="341" y="70"/>
                    </a:cubicBezTo>
                    <a:cubicBezTo>
                      <a:pt x="343" y="71"/>
                      <a:pt x="344" y="72"/>
                      <a:pt x="345" y="72"/>
                    </a:cubicBezTo>
                    <a:cubicBezTo>
                      <a:pt x="345" y="72"/>
                      <a:pt x="345" y="70"/>
                      <a:pt x="345" y="67"/>
                    </a:cubicBezTo>
                    <a:cubicBezTo>
                      <a:pt x="345" y="67"/>
                      <a:pt x="345" y="66"/>
                      <a:pt x="345" y="65"/>
                    </a:cubicBezTo>
                    <a:cubicBezTo>
                      <a:pt x="347" y="65"/>
                      <a:pt x="347" y="65"/>
                      <a:pt x="347" y="65"/>
                    </a:cubicBezTo>
                    <a:cubicBezTo>
                      <a:pt x="348" y="65"/>
                      <a:pt x="349" y="66"/>
                      <a:pt x="349" y="68"/>
                    </a:cubicBezTo>
                    <a:cubicBezTo>
                      <a:pt x="350" y="68"/>
                      <a:pt x="350" y="68"/>
                      <a:pt x="350" y="68"/>
                    </a:cubicBezTo>
                    <a:cubicBezTo>
                      <a:pt x="350" y="67"/>
                      <a:pt x="350" y="67"/>
                      <a:pt x="350" y="67"/>
                    </a:cubicBezTo>
                    <a:cubicBezTo>
                      <a:pt x="350" y="66"/>
                      <a:pt x="351" y="65"/>
                      <a:pt x="351" y="65"/>
                    </a:cubicBezTo>
                    <a:cubicBezTo>
                      <a:pt x="352" y="65"/>
                      <a:pt x="353" y="66"/>
                      <a:pt x="353" y="68"/>
                    </a:cubicBezTo>
                    <a:cubicBezTo>
                      <a:pt x="353" y="68"/>
                      <a:pt x="353" y="68"/>
                      <a:pt x="353" y="68"/>
                    </a:cubicBezTo>
                    <a:cubicBezTo>
                      <a:pt x="353" y="71"/>
                      <a:pt x="353" y="73"/>
                      <a:pt x="354" y="73"/>
                    </a:cubicBezTo>
                    <a:cubicBezTo>
                      <a:pt x="356" y="72"/>
                      <a:pt x="357" y="72"/>
                      <a:pt x="358" y="72"/>
                    </a:cubicBezTo>
                    <a:cubicBezTo>
                      <a:pt x="356" y="71"/>
                      <a:pt x="355" y="70"/>
                      <a:pt x="355" y="68"/>
                    </a:cubicBezTo>
                    <a:cubicBezTo>
                      <a:pt x="355" y="66"/>
                      <a:pt x="355" y="66"/>
                      <a:pt x="356" y="66"/>
                    </a:cubicBezTo>
                    <a:cubicBezTo>
                      <a:pt x="357" y="66"/>
                      <a:pt x="357" y="66"/>
                      <a:pt x="358" y="66"/>
                    </a:cubicBezTo>
                    <a:cubicBezTo>
                      <a:pt x="359" y="66"/>
                      <a:pt x="360" y="67"/>
                      <a:pt x="362" y="67"/>
                    </a:cubicBezTo>
                    <a:cubicBezTo>
                      <a:pt x="363" y="68"/>
                      <a:pt x="364" y="68"/>
                      <a:pt x="364" y="68"/>
                    </a:cubicBezTo>
                    <a:cubicBezTo>
                      <a:pt x="365" y="68"/>
                      <a:pt x="365" y="69"/>
                      <a:pt x="365" y="70"/>
                    </a:cubicBezTo>
                    <a:cubicBezTo>
                      <a:pt x="365" y="70"/>
                      <a:pt x="365" y="70"/>
                      <a:pt x="365" y="70"/>
                    </a:cubicBezTo>
                    <a:cubicBezTo>
                      <a:pt x="365" y="71"/>
                      <a:pt x="363" y="72"/>
                      <a:pt x="361" y="74"/>
                    </a:cubicBezTo>
                    <a:cubicBezTo>
                      <a:pt x="359" y="76"/>
                      <a:pt x="358" y="77"/>
                      <a:pt x="357" y="77"/>
                    </a:cubicBezTo>
                    <a:cubicBezTo>
                      <a:pt x="360" y="76"/>
                      <a:pt x="363" y="74"/>
                      <a:pt x="367" y="72"/>
                    </a:cubicBezTo>
                    <a:cubicBezTo>
                      <a:pt x="367" y="72"/>
                      <a:pt x="368" y="73"/>
                      <a:pt x="368" y="75"/>
                    </a:cubicBezTo>
                    <a:cubicBezTo>
                      <a:pt x="368" y="75"/>
                      <a:pt x="369" y="75"/>
                      <a:pt x="370" y="75"/>
                    </a:cubicBezTo>
                    <a:cubicBezTo>
                      <a:pt x="370" y="75"/>
                      <a:pt x="371" y="75"/>
                      <a:pt x="372" y="75"/>
                    </a:cubicBezTo>
                    <a:cubicBezTo>
                      <a:pt x="372" y="76"/>
                      <a:pt x="372" y="78"/>
                      <a:pt x="372" y="80"/>
                    </a:cubicBezTo>
                    <a:cubicBezTo>
                      <a:pt x="373" y="79"/>
                      <a:pt x="374" y="79"/>
                      <a:pt x="375" y="77"/>
                    </a:cubicBezTo>
                    <a:cubicBezTo>
                      <a:pt x="377" y="76"/>
                      <a:pt x="378" y="76"/>
                      <a:pt x="379" y="76"/>
                    </a:cubicBezTo>
                    <a:cubicBezTo>
                      <a:pt x="379" y="75"/>
                      <a:pt x="379" y="75"/>
                      <a:pt x="379" y="75"/>
                    </a:cubicBezTo>
                    <a:cubicBezTo>
                      <a:pt x="379" y="75"/>
                      <a:pt x="378" y="74"/>
                      <a:pt x="378" y="74"/>
                    </a:cubicBezTo>
                    <a:cubicBezTo>
                      <a:pt x="377" y="75"/>
                      <a:pt x="377" y="75"/>
                      <a:pt x="377" y="75"/>
                    </a:cubicBezTo>
                    <a:cubicBezTo>
                      <a:pt x="375" y="75"/>
                      <a:pt x="374" y="74"/>
                      <a:pt x="373" y="74"/>
                    </a:cubicBezTo>
                    <a:cubicBezTo>
                      <a:pt x="372" y="73"/>
                      <a:pt x="372" y="73"/>
                      <a:pt x="372" y="72"/>
                    </a:cubicBezTo>
                    <a:cubicBezTo>
                      <a:pt x="372" y="71"/>
                      <a:pt x="373" y="69"/>
                      <a:pt x="374" y="67"/>
                    </a:cubicBezTo>
                    <a:cubicBezTo>
                      <a:pt x="374" y="66"/>
                      <a:pt x="374" y="66"/>
                      <a:pt x="374" y="66"/>
                    </a:cubicBezTo>
                    <a:cubicBezTo>
                      <a:pt x="374" y="65"/>
                      <a:pt x="373" y="65"/>
                      <a:pt x="373" y="65"/>
                    </a:cubicBezTo>
                    <a:cubicBezTo>
                      <a:pt x="372" y="65"/>
                      <a:pt x="372" y="64"/>
                      <a:pt x="372" y="64"/>
                    </a:cubicBezTo>
                    <a:cubicBezTo>
                      <a:pt x="372" y="63"/>
                      <a:pt x="374" y="61"/>
                      <a:pt x="376" y="60"/>
                    </a:cubicBezTo>
                    <a:cubicBezTo>
                      <a:pt x="376" y="60"/>
                      <a:pt x="376" y="59"/>
                      <a:pt x="375" y="59"/>
                    </a:cubicBezTo>
                    <a:cubicBezTo>
                      <a:pt x="375" y="59"/>
                      <a:pt x="374" y="58"/>
                      <a:pt x="374" y="58"/>
                    </a:cubicBezTo>
                    <a:cubicBezTo>
                      <a:pt x="374" y="57"/>
                      <a:pt x="375" y="56"/>
                      <a:pt x="376" y="54"/>
                    </a:cubicBezTo>
                    <a:cubicBezTo>
                      <a:pt x="377" y="51"/>
                      <a:pt x="378" y="50"/>
                      <a:pt x="379" y="49"/>
                    </a:cubicBezTo>
                    <a:cubicBezTo>
                      <a:pt x="379" y="49"/>
                      <a:pt x="380" y="49"/>
                      <a:pt x="381" y="48"/>
                    </a:cubicBezTo>
                    <a:cubicBezTo>
                      <a:pt x="381" y="48"/>
                      <a:pt x="382" y="48"/>
                      <a:pt x="383" y="48"/>
                    </a:cubicBezTo>
                    <a:cubicBezTo>
                      <a:pt x="384" y="48"/>
                      <a:pt x="386" y="47"/>
                      <a:pt x="388" y="47"/>
                    </a:cubicBezTo>
                    <a:cubicBezTo>
                      <a:pt x="387" y="47"/>
                      <a:pt x="386" y="46"/>
                      <a:pt x="385" y="46"/>
                    </a:cubicBezTo>
                    <a:cubicBezTo>
                      <a:pt x="384" y="45"/>
                      <a:pt x="384" y="44"/>
                      <a:pt x="384" y="44"/>
                    </a:cubicBezTo>
                    <a:cubicBezTo>
                      <a:pt x="384" y="44"/>
                      <a:pt x="384" y="43"/>
                      <a:pt x="384" y="41"/>
                    </a:cubicBezTo>
                    <a:cubicBezTo>
                      <a:pt x="385" y="40"/>
                      <a:pt x="386" y="38"/>
                      <a:pt x="386" y="35"/>
                    </a:cubicBezTo>
                    <a:cubicBezTo>
                      <a:pt x="388" y="36"/>
                      <a:pt x="390" y="36"/>
                      <a:pt x="392" y="37"/>
                    </a:cubicBezTo>
                    <a:cubicBezTo>
                      <a:pt x="392" y="37"/>
                      <a:pt x="392" y="37"/>
                      <a:pt x="392" y="37"/>
                    </a:cubicBezTo>
                    <a:cubicBezTo>
                      <a:pt x="392" y="37"/>
                      <a:pt x="391" y="36"/>
                      <a:pt x="390" y="34"/>
                    </a:cubicBezTo>
                    <a:cubicBezTo>
                      <a:pt x="389" y="33"/>
                      <a:pt x="388" y="33"/>
                      <a:pt x="387" y="32"/>
                    </a:cubicBezTo>
                    <a:cubicBezTo>
                      <a:pt x="386" y="32"/>
                      <a:pt x="385" y="32"/>
                      <a:pt x="384" y="31"/>
                    </a:cubicBezTo>
                    <a:cubicBezTo>
                      <a:pt x="382" y="30"/>
                      <a:pt x="382" y="29"/>
                      <a:pt x="382" y="28"/>
                    </a:cubicBezTo>
                    <a:cubicBezTo>
                      <a:pt x="382" y="28"/>
                      <a:pt x="382" y="27"/>
                      <a:pt x="382" y="27"/>
                    </a:cubicBezTo>
                    <a:cubicBezTo>
                      <a:pt x="384" y="27"/>
                      <a:pt x="384" y="27"/>
                      <a:pt x="384" y="27"/>
                    </a:cubicBezTo>
                    <a:cubicBezTo>
                      <a:pt x="385" y="28"/>
                      <a:pt x="386" y="28"/>
                      <a:pt x="388" y="30"/>
                    </a:cubicBezTo>
                    <a:cubicBezTo>
                      <a:pt x="388" y="29"/>
                      <a:pt x="388" y="28"/>
                      <a:pt x="388" y="27"/>
                    </a:cubicBezTo>
                    <a:cubicBezTo>
                      <a:pt x="388" y="27"/>
                      <a:pt x="388" y="26"/>
                      <a:pt x="390" y="25"/>
                    </a:cubicBezTo>
                    <a:cubicBezTo>
                      <a:pt x="390" y="25"/>
                      <a:pt x="389" y="24"/>
                      <a:pt x="388" y="24"/>
                    </a:cubicBezTo>
                    <a:cubicBezTo>
                      <a:pt x="388" y="23"/>
                      <a:pt x="387" y="23"/>
                      <a:pt x="387" y="22"/>
                    </a:cubicBezTo>
                    <a:cubicBezTo>
                      <a:pt x="387" y="22"/>
                      <a:pt x="388" y="21"/>
                      <a:pt x="388" y="20"/>
                    </a:cubicBezTo>
                    <a:cubicBezTo>
                      <a:pt x="388" y="19"/>
                      <a:pt x="388" y="19"/>
                      <a:pt x="389" y="19"/>
                    </a:cubicBezTo>
                    <a:cubicBezTo>
                      <a:pt x="389" y="19"/>
                      <a:pt x="389" y="19"/>
                      <a:pt x="389" y="19"/>
                    </a:cubicBezTo>
                    <a:cubicBezTo>
                      <a:pt x="390" y="19"/>
                      <a:pt x="390" y="19"/>
                      <a:pt x="390" y="20"/>
                    </a:cubicBezTo>
                    <a:cubicBezTo>
                      <a:pt x="391" y="20"/>
                      <a:pt x="392" y="21"/>
                      <a:pt x="392" y="21"/>
                    </a:cubicBezTo>
                    <a:cubicBezTo>
                      <a:pt x="392" y="21"/>
                      <a:pt x="392" y="20"/>
                      <a:pt x="393" y="20"/>
                    </a:cubicBezTo>
                    <a:cubicBezTo>
                      <a:pt x="393" y="20"/>
                      <a:pt x="394" y="20"/>
                      <a:pt x="394" y="20"/>
                    </a:cubicBezTo>
                    <a:cubicBezTo>
                      <a:pt x="395" y="21"/>
                      <a:pt x="395" y="22"/>
                      <a:pt x="395" y="22"/>
                    </a:cubicBezTo>
                    <a:cubicBezTo>
                      <a:pt x="395" y="22"/>
                      <a:pt x="395" y="22"/>
                      <a:pt x="394" y="23"/>
                    </a:cubicBezTo>
                    <a:cubicBezTo>
                      <a:pt x="394" y="24"/>
                      <a:pt x="394" y="24"/>
                      <a:pt x="394" y="24"/>
                    </a:cubicBezTo>
                    <a:cubicBezTo>
                      <a:pt x="394" y="24"/>
                      <a:pt x="395" y="24"/>
                      <a:pt x="395" y="24"/>
                    </a:cubicBezTo>
                    <a:cubicBezTo>
                      <a:pt x="396" y="24"/>
                      <a:pt x="397" y="24"/>
                      <a:pt x="397" y="23"/>
                    </a:cubicBezTo>
                    <a:cubicBezTo>
                      <a:pt x="397" y="23"/>
                      <a:pt x="397" y="22"/>
                      <a:pt x="398" y="22"/>
                    </a:cubicBezTo>
                    <a:cubicBezTo>
                      <a:pt x="398" y="22"/>
                      <a:pt x="399" y="23"/>
                      <a:pt x="400" y="24"/>
                    </a:cubicBezTo>
                    <a:cubicBezTo>
                      <a:pt x="400" y="25"/>
                      <a:pt x="400" y="26"/>
                      <a:pt x="401" y="27"/>
                    </a:cubicBezTo>
                    <a:cubicBezTo>
                      <a:pt x="403" y="24"/>
                      <a:pt x="404" y="23"/>
                      <a:pt x="404" y="22"/>
                    </a:cubicBezTo>
                    <a:cubicBezTo>
                      <a:pt x="404" y="22"/>
                      <a:pt x="404" y="22"/>
                      <a:pt x="404" y="22"/>
                    </a:cubicBezTo>
                    <a:cubicBezTo>
                      <a:pt x="405" y="22"/>
                      <a:pt x="405" y="21"/>
                      <a:pt x="406" y="21"/>
                    </a:cubicBezTo>
                    <a:cubicBezTo>
                      <a:pt x="407" y="20"/>
                      <a:pt x="408" y="20"/>
                      <a:pt x="409" y="20"/>
                    </a:cubicBezTo>
                    <a:cubicBezTo>
                      <a:pt x="410" y="20"/>
                      <a:pt x="410" y="21"/>
                      <a:pt x="410" y="22"/>
                    </a:cubicBezTo>
                    <a:cubicBezTo>
                      <a:pt x="410" y="22"/>
                      <a:pt x="410" y="24"/>
                      <a:pt x="408" y="27"/>
                    </a:cubicBezTo>
                    <a:cubicBezTo>
                      <a:pt x="408" y="27"/>
                      <a:pt x="408" y="27"/>
                      <a:pt x="409" y="28"/>
                    </a:cubicBezTo>
                    <a:cubicBezTo>
                      <a:pt x="409" y="28"/>
                      <a:pt x="409" y="28"/>
                      <a:pt x="409" y="28"/>
                    </a:cubicBezTo>
                    <a:cubicBezTo>
                      <a:pt x="406" y="30"/>
                      <a:pt x="405" y="32"/>
                      <a:pt x="405" y="35"/>
                    </a:cubicBezTo>
                    <a:cubicBezTo>
                      <a:pt x="405" y="36"/>
                      <a:pt x="404" y="37"/>
                      <a:pt x="403" y="39"/>
                    </a:cubicBezTo>
                    <a:cubicBezTo>
                      <a:pt x="402" y="42"/>
                      <a:pt x="402" y="42"/>
                      <a:pt x="402" y="42"/>
                    </a:cubicBezTo>
                    <a:cubicBezTo>
                      <a:pt x="402" y="42"/>
                      <a:pt x="402" y="43"/>
                      <a:pt x="402" y="43"/>
                    </a:cubicBezTo>
                    <a:cubicBezTo>
                      <a:pt x="402" y="43"/>
                      <a:pt x="402" y="43"/>
                      <a:pt x="402" y="43"/>
                    </a:cubicBezTo>
                    <a:cubicBezTo>
                      <a:pt x="402" y="43"/>
                      <a:pt x="402" y="44"/>
                      <a:pt x="401" y="44"/>
                    </a:cubicBezTo>
                    <a:cubicBezTo>
                      <a:pt x="401" y="44"/>
                      <a:pt x="401" y="45"/>
                      <a:pt x="401" y="45"/>
                    </a:cubicBezTo>
                    <a:cubicBezTo>
                      <a:pt x="401" y="45"/>
                      <a:pt x="401" y="45"/>
                      <a:pt x="402" y="45"/>
                    </a:cubicBezTo>
                    <a:cubicBezTo>
                      <a:pt x="402" y="45"/>
                      <a:pt x="402" y="45"/>
                      <a:pt x="403" y="44"/>
                    </a:cubicBezTo>
                    <a:cubicBezTo>
                      <a:pt x="404" y="44"/>
                      <a:pt x="404" y="44"/>
                      <a:pt x="404" y="44"/>
                    </a:cubicBezTo>
                    <a:cubicBezTo>
                      <a:pt x="404" y="45"/>
                      <a:pt x="404" y="45"/>
                      <a:pt x="404" y="45"/>
                    </a:cubicBezTo>
                    <a:cubicBezTo>
                      <a:pt x="404" y="47"/>
                      <a:pt x="405" y="48"/>
                      <a:pt x="405" y="48"/>
                    </a:cubicBezTo>
                    <a:cubicBezTo>
                      <a:pt x="405" y="48"/>
                      <a:pt x="404" y="48"/>
                      <a:pt x="404" y="49"/>
                    </a:cubicBezTo>
                    <a:cubicBezTo>
                      <a:pt x="404" y="49"/>
                      <a:pt x="404" y="49"/>
                      <a:pt x="404" y="49"/>
                    </a:cubicBezTo>
                    <a:cubicBezTo>
                      <a:pt x="404" y="52"/>
                      <a:pt x="404" y="53"/>
                      <a:pt x="404" y="54"/>
                    </a:cubicBezTo>
                    <a:cubicBezTo>
                      <a:pt x="403" y="57"/>
                      <a:pt x="403" y="59"/>
                      <a:pt x="403" y="60"/>
                    </a:cubicBezTo>
                    <a:cubicBezTo>
                      <a:pt x="403" y="61"/>
                      <a:pt x="403" y="63"/>
                      <a:pt x="404" y="65"/>
                    </a:cubicBezTo>
                    <a:cubicBezTo>
                      <a:pt x="404" y="65"/>
                      <a:pt x="404" y="65"/>
                      <a:pt x="404" y="65"/>
                    </a:cubicBezTo>
                    <a:cubicBezTo>
                      <a:pt x="404" y="64"/>
                      <a:pt x="404" y="63"/>
                      <a:pt x="405" y="62"/>
                    </a:cubicBezTo>
                    <a:cubicBezTo>
                      <a:pt x="405" y="62"/>
                      <a:pt x="406" y="63"/>
                      <a:pt x="406" y="64"/>
                    </a:cubicBezTo>
                    <a:cubicBezTo>
                      <a:pt x="407" y="65"/>
                      <a:pt x="407" y="65"/>
                      <a:pt x="407" y="65"/>
                    </a:cubicBezTo>
                    <a:cubicBezTo>
                      <a:pt x="408" y="64"/>
                      <a:pt x="408" y="62"/>
                      <a:pt x="409" y="58"/>
                    </a:cubicBezTo>
                    <a:cubicBezTo>
                      <a:pt x="409" y="55"/>
                      <a:pt x="410" y="53"/>
                      <a:pt x="411" y="52"/>
                    </a:cubicBezTo>
                    <a:cubicBezTo>
                      <a:pt x="411" y="52"/>
                      <a:pt x="410" y="52"/>
                      <a:pt x="410" y="51"/>
                    </a:cubicBezTo>
                    <a:cubicBezTo>
                      <a:pt x="410" y="51"/>
                      <a:pt x="410" y="50"/>
                      <a:pt x="410" y="50"/>
                    </a:cubicBezTo>
                    <a:cubicBezTo>
                      <a:pt x="410" y="49"/>
                      <a:pt x="410" y="46"/>
                      <a:pt x="411" y="43"/>
                    </a:cubicBezTo>
                    <a:cubicBezTo>
                      <a:pt x="412" y="40"/>
                      <a:pt x="413" y="38"/>
                      <a:pt x="413" y="37"/>
                    </a:cubicBezTo>
                    <a:cubicBezTo>
                      <a:pt x="413" y="37"/>
                      <a:pt x="414" y="36"/>
                      <a:pt x="415" y="35"/>
                    </a:cubicBezTo>
                    <a:cubicBezTo>
                      <a:pt x="416" y="34"/>
                      <a:pt x="417" y="33"/>
                      <a:pt x="416" y="32"/>
                    </a:cubicBezTo>
                    <a:cubicBezTo>
                      <a:pt x="416" y="30"/>
                      <a:pt x="416" y="28"/>
                      <a:pt x="416" y="25"/>
                    </a:cubicBezTo>
                    <a:cubicBezTo>
                      <a:pt x="416" y="24"/>
                      <a:pt x="417" y="24"/>
                      <a:pt x="417" y="22"/>
                    </a:cubicBezTo>
                    <a:cubicBezTo>
                      <a:pt x="418" y="21"/>
                      <a:pt x="419" y="20"/>
                      <a:pt x="420" y="19"/>
                    </a:cubicBezTo>
                    <a:cubicBezTo>
                      <a:pt x="421" y="17"/>
                      <a:pt x="422" y="15"/>
                      <a:pt x="423" y="13"/>
                    </a:cubicBezTo>
                    <a:cubicBezTo>
                      <a:pt x="424" y="13"/>
                      <a:pt x="424" y="14"/>
                      <a:pt x="424" y="15"/>
                    </a:cubicBezTo>
                    <a:cubicBezTo>
                      <a:pt x="424" y="16"/>
                      <a:pt x="425" y="17"/>
                      <a:pt x="425" y="18"/>
                    </a:cubicBezTo>
                    <a:cubicBezTo>
                      <a:pt x="425" y="19"/>
                      <a:pt x="426" y="20"/>
                      <a:pt x="426" y="20"/>
                    </a:cubicBezTo>
                    <a:cubicBezTo>
                      <a:pt x="426" y="21"/>
                      <a:pt x="426" y="22"/>
                      <a:pt x="426" y="23"/>
                    </a:cubicBezTo>
                    <a:cubicBezTo>
                      <a:pt x="426" y="25"/>
                      <a:pt x="426" y="26"/>
                      <a:pt x="425" y="26"/>
                    </a:cubicBezTo>
                    <a:cubicBezTo>
                      <a:pt x="424" y="27"/>
                      <a:pt x="423" y="29"/>
                      <a:pt x="423" y="30"/>
                    </a:cubicBezTo>
                    <a:cubicBezTo>
                      <a:pt x="423" y="30"/>
                      <a:pt x="424" y="30"/>
                      <a:pt x="425" y="29"/>
                    </a:cubicBezTo>
                    <a:cubicBezTo>
                      <a:pt x="426" y="29"/>
                      <a:pt x="427" y="32"/>
                      <a:pt x="428" y="39"/>
                    </a:cubicBezTo>
                    <a:cubicBezTo>
                      <a:pt x="428" y="40"/>
                      <a:pt x="428" y="41"/>
                      <a:pt x="428" y="41"/>
                    </a:cubicBezTo>
                    <a:cubicBezTo>
                      <a:pt x="428" y="43"/>
                      <a:pt x="428" y="44"/>
                      <a:pt x="429" y="44"/>
                    </a:cubicBezTo>
                    <a:cubicBezTo>
                      <a:pt x="429" y="44"/>
                      <a:pt x="430" y="44"/>
                      <a:pt x="430" y="43"/>
                    </a:cubicBezTo>
                    <a:cubicBezTo>
                      <a:pt x="430" y="43"/>
                      <a:pt x="430" y="42"/>
                      <a:pt x="430" y="42"/>
                    </a:cubicBezTo>
                    <a:cubicBezTo>
                      <a:pt x="430" y="41"/>
                      <a:pt x="430" y="40"/>
                      <a:pt x="430" y="40"/>
                    </a:cubicBezTo>
                    <a:cubicBezTo>
                      <a:pt x="431" y="38"/>
                      <a:pt x="433" y="37"/>
                      <a:pt x="436" y="37"/>
                    </a:cubicBezTo>
                    <a:cubicBezTo>
                      <a:pt x="436" y="36"/>
                      <a:pt x="436" y="36"/>
                      <a:pt x="436" y="36"/>
                    </a:cubicBezTo>
                    <a:cubicBezTo>
                      <a:pt x="436" y="36"/>
                      <a:pt x="436" y="35"/>
                      <a:pt x="435" y="34"/>
                    </a:cubicBezTo>
                    <a:cubicBezTo>
                      <a:pt x="434" y="33"/>
                      <a:pt x="434" y="32"/>
                      <a:pt x="434" y="31"/>
                    </a:cubicBezTo>
                    <a:cubicBezTo>
                      <a:pt x="434" y="30"/>
                      <a:pt x="434" y="30"/>
                      <a:pt x="434" y="30"/>
                    </a:cubicBezTo>
                    <a:cubicBezTo>
                      <a:pt x="435" y="30"/>
                      <a:pt x="436" y="30"/>
                      <a:pt x="437" y="30"/>
                    </a:cubicBezTo>
                    <a:cubicBezTo>
                      <a:pt x="436" y="29"/>
                      <a:pt x="436" y="29"/>
                      <a:pt x="436" y="28"/>
                    </a:cubicBezTo>
                    <a:cubicBezTo>
                      <a:pt x="435" y="28"/>
                      <a:pt x="435" y="27"/>
                      <a:pt x="435" y="27"/>
                    </a:cubicBezTo>
                    <a:cubicBezTo>
                      <a:pt x="435" y="26"/>
                      <a:pt x="435" y="26"/>
                      <a:pt x="436" y="25"/>
                    </a:cubicBezTo>
                    <a:cubicBezTo>
                      <a:pt x="436" y="25"/>
                      <a:pt x="435" y="24"/>
                      <a:pt x="435" y="23"/>
                    </a:cubicBezTo>
                    <a:cubicBezTo>
                      <a:pt x="434" y="22"/>
                      <a:pt x="434" y="22"/>
                      <a:pt x="434" y="22"/>
                    </a:cubicBezTo>
                    <a:cubicBezTo>
                      <a:pt x="434" y="21"/>
                      <a:pt x="435" y="21"/>
                      <a:pt x="435" y="20"/>
                    </a:cubicBezTo>
                    <a:cubicBezTo>
                      <a:pt x="436" y="20"/>
                      <a:pt x="437" y="19"/>
                      <a:pt x="437" y="19"/>
                    </a:cubicBezTo>
                    <a:cubicBezTo>
                      <a:pt x="437" y="18"/>
                      <a:pt x="437" y="17"/>
                      <a:pt x="438" y="17"/>
                    </a:cubicBezTo>
                    <a:cubicBezTo>
                      <a:pt x="438" y="17"/>
                      <a:pt x="439" y="17"/>
                      <a:pt x="441" y="17"/>
                    </a:cubicBezTo>
                    <a:cubicBezTo>
                      <a:pt x="441" y="17"/>
                      <a:pt x="441" y="17"/>
                      <a:pt x="441" y="17"/>
                    </a:cubicBezTo>
                    <a:cubicBezTo>
                      <a:pt x="440" y="16"/>
                      <a:pt x="440" y="16"/>
                      <a:pt x="440" y="16"/>
                    </a:cubicBezTo>
                    <a:cubicBezTo>
                      <a:pt x="439" y="15"/>
                      <a:pt x="439" y="15"/>
                      <a:pt x="440" y="14"/>
                    </a:cubicBezTo>
                    <a:cubicBezTo>
                      <a:pt x="437" y="14"/>
                      <a:pt x="437" y="14"/>
                      <a:pt x="437" y="14"/>
                    </a:cubicBezTo>
                    <a:cubicBezTo>
                      <a:pt x="436" y="14"/>
                      <a:pt x="435" y="14"/>
                      <a:pt x="434" y="13"/>
                    </a:cubicBezTo>
                    <a:cubicBezTo>
                      <a:pt x="433" y="12"/>
                      <a:pt x="432" y="11"/>
                      <a:pt x="432" y="11"/>
                    </a:cubicBezTo>
                    <a:cubicBezTo>
                      <a:pt x="434" y="11"/>
                      <a:pt x="434" y="11"/>
                      <a:pt x="434" y="11"/>
                    </a:cubicBezTo>
                    <a:cubicBezTo>
                      <a:pt x="434" y="10"/>
                      <a:pt x="434" y="10"/>
                      <a:pt x="434" y="10"/>
                    </a:cubicBezTo>
                    <a:cubicBezTo>
                      <a:pt x="434" y="9"/>
                      <a:pt x="433" y="8"/>
                      <a:pt x="433" y="8"/>
                    </a:cubicBezTo>
                    <a:cubicBezTo>
                      <a:pt x="433" y="6"/>
                      <a:pt x="433" y="6"/>
                      <a:pt x="433" y="6"/>
                    </a:cubicBezTo>
                    <a:cubicBezTo>
                      <a:pt x="434" y="6"/>
                      <a:pt x="434" y="6"/>
                      <a:pt x="434" y="6"/>
                    </a:cubicBezTo>
                    <a:cubicBezTo>
                      <a:pt x="434" y="6"/>
                      <a:pt x="434" y="6"/>
                      <a:pt x="435" y="7"/>
                    </a:cubicBezTo>
                    <a:cubicBezTo>
                      <a:pt x="436" y="7"/>
                      <a:pt x="437" y="8"/>
                      <a:pt x="437" y="8"/>
                    </a:cubicBezTo>
                    <a:cubicBezTo>
                      <a:pt x="438" y="8"/>
                      <a:pt x="438" y="7"/>
                      <a:pt x="438" y="7"/>
                    </a:cubicBezTo>
                    <a:cubicBezTo>
                      <a:pt x="438" y="6"/>
                      <a:pt x="438" y="5"/>
                      <a:pt x="437" y="5"/>
                    </a:cubicBezTo>
                    <a:cubicBezTo>
                      <a:pt x="437" y="4"/>
                      <a:pt x="437" y="4"/>
                      <a:pt x="437" y="3"/>
                    </a:cubicBezTo>
                    <a:cubicBezTo>
                      <a:pt x="437" y="3"/>
                      <a:pt x="437" y="2"/>
                      <a:pt x="437" y="2"/>
                    </a:cubicBezTo>
                    <a:cubicBezTo>
                      <a:pt x="438" y="1"/>
                      <a:pt x="438" y="1"/>
                      <a:pt x="439" y="1"/>
                    </a:cubicBezTo>
                    <a:cubicBezTo>
                      <a:pt x="439" y="1"/>
                      <a:pt x="439" y="1"/>
                      <a:pt x="439" y="2"/>
                    </a:cubicBezTo>
                    <a:cubicBezTo>
                      <a:pt x="439" y="3"/>
                      <a:pt x="439" y="3"/>
                      <a:pt x="440" y="3"/>
                    </a:cubicBezTo>
                    <a:cubicBezTo>
                      <a:pt x="441" y="3"/>
                      <a:pt x="443" y="2"/>
                      <a:pt x="447" y="0"/>
                    </a:cubicBezTo>
                    <a:cubicBezTo>
                      <a:pt x="449" y="0"/>
                      <a:pt x="449" y="0"/>
                      <a:pt x="449" y="0"/>
                    </a:cubicBezTo>
                    <a:cubicBezTo>
                      <a:pt x="449" y="0"/>
                      <a:pt x="449" y="0"/>
                      <a:pt x="449" y="0"/>
                    </a:cubicBezTo>
                    <a:cubicBezTo>
                      <a:pt x="449" y="1"/>
                      <a:pt x="449" y="1"/>
                      <a:pt x="449" y="2"/>
                    </a:cubicBezTo>
                    <a:cubicBezTo>
                      <a:pt x="449" y="3"/>
                      <a:pt x="449" y="3"/>
                      <a:pt x="449" y="3"/>
                    </a:cubicBezTo>
                    <a:cubicBezTo>
                      <a:pt x="449" y="4"/>
                      <a:pt x="449" y="4"/>
                      <a:pt x="449" y="5"/>
                    </a:cubicBezTo>
                    <a:cubicBezTo>
                      <a:pt x="449" y="5"/>
                      <a:pt x="451" y="4"/>
                      <a:pt x="454" y="3"/>
                    </a:cubicBezTo>
                    <a:cubicBezTo>
                      <a:pt x="454" y="3"/>
                      <a:pt x="455" y="4"/>
                      <a:pt x="455" y="5"/>
                    </a:cubicBezTo>
                    <a:cubicBezTo>
                      <a:pt x="456" y="6"/>
                      <a:pt x="456" y="7"/>
                      <a:pt x="456" y="7"/>
                    </a:cubicBezTo>
                    <a:cubicBezTo>
                      <a:pt x="456" y="7"/>
                      <a:pt x="456" y="8"/>
                      <a:pt x="455" y="9"/>
                    </a:cubicBezTo>
                    <a:cubicBezTo>
                      <a:pt x="455" y="10"/>
                      <a:pt x="454" y="11"/>
                      <a:pt x="454" y="11"/>
                    </a:cubicBezTo>
                    <a:cubicBezTo>
                      <a:pt x="454" y="13"/>
                      <a:pt x="453" y="14"/>
                      <a:pt x="452" y="14"/>
                    </a:cubicBezTo>
                    <a:cubicBezTo>
                      <a:pt x="449" y="14"/>
                      <a:pt x="446" y="15"/>
                      <a:pt x="444" y="17"/>
                    </a:cubicBezTo>
                    <a:cubicBezTo>
                      <a:pt x="445" y="17"/>
                      <a:pt x="446" y="17"/>
                      <a:pt x="447" y="17"/>
                    </a:cubicBezTo>
                    <a:cubicBezTo>
                      <a:pt x="448" y="17"/>
                      <a:pt x="449" y="18"/>
                      <a:pt x="451" y="19"/>
                    </a:cubicBezTo>
                    <a:cubicBezTo>
                      <a:pt x="451" y="20"/>
                      <a:pt x="450" y="21"/>
                      <a:pt x="449" y="23"/>
                    </a:cubicBezTo>
                    <a:cubicBezTo>
                      <a:pt x="447" y="24"/>
                      <a:pt x="446" y="25"/>
                      <a:pt x="445" y="26"/>
                    </a:cubicBezTo>
                    <a:cubicBezTo>
                      <a:pt x="446" y="26"/>
                      <a:pt x="446" y="26"/>
                      <a:pt x="446" y="26"/>
                    </a:cubicBezTo>
                    <a:cubicBezTo>
                      <a:pt x="446" y="26"/>
                      <a:pt x="448" y="25"/>
                      <a:pt x="450" y="23"/>
                    </a:cubicBezTo>
                    <a:cubicBezTo>
                      <a:pt x="451" y="23"/>
                      <a:pt x="452" y="22"/>
                      <a:pt x="453" y="21"/>
                    </a:cubicBezTo>
                    <a:cubicBezTo>
                      <a:pt x="453" y="21"/>
                      <a:pt x="453" y="21"/>
                      <a:pt x="454" y="21"/>
                    </a:cubicBezTo>
                    <a:cubicBezTo>
                      <a:pt x="454" y="21"/>
                      <a:pt x="455" y="21"/>
                      <a:pt x="455" y="24"/>
                    </a:cubicBezTo>
                    <a:cubicBezTo>
                      <a:pt x="455" y="24"/>
                      <a:pt x="455" y="25"/>
                      <a:pt x="453" y="28"/>
                    </a:cubicBezTo>
                    <a:cubicBezTo>
                      <a:pt x="452" y="29"/>
                      <a:pt x="451" y="31"/>
                      <a:pt x="450" y="31"/>
                    </a:cubicBezTo>
                    <a:cubicBezTo>
                      <a:pt x="450" y="34"/>
                      <a:pt x="450" y="34"/>
                      <a:pt x="450" y="34"/>
                    </a:cubicBezTo>
                    <a:cubicBezTo>
                      <a:pt x="451" y="34"/>
                      <a:pt x="451" y="34"/>
                      <a:pt x="451" y="34"/>
                    </a:cubicBezTo>
                    <a:cubicBezTo>
                      <a:pt x="451" y="34"/>
                      <a:pt x="452" y="33"/>
                      <a:pt x="453" y="32"/>
                    </a:cubicBezTo>
                    <a:cubicBezTo>
                      <a:pt x="453" y="32"/>
                      <a:pt x="454" y="31"/>
                      <a:pt x="455" y="31"/>
                    </a:cubicBezTo>
                    <a:cubicBezTo>
                      <a:pt x="455" y="33"/>
                      <a:pt x="455" y="33"/>
                      <a:pt x="455" y="33"/>
                    </a:cubicBezTo>
                    <a:cubicBezTo>
                      <a:pt x="455" y="32"/>
                      <a:pt x="456" y="32"/>
                      <a:pt x="457" y="31"/>
                    </a:cubicBezTo>
                    <a:cubicBezTo>
                      <a:pt x="457" y="30"/>
                      <a:pt x="458" y="30"/>
                      <a:pt x="459" y="30"/>
                    </a:cubicBezTo>
                    <a:cubicBezTo>
                      <a:pt x="458" y="31"/>
                      <a:pt x="458" y="31"/>
                      <a:pt x="458" y="32"/>
                    </a:cubicBezTo>
                    <a:cubicBezTo>
                      <a:pt x="459" y="32"/>
                      <a:pt x="459" y="33"/>
                      <a:pt x="459" y="33"/>
                    </a:cubicBezTo>
                    <a:cubicBezTo>
                      <a:pt x="458" y="35"/>
                      <a:pt x="458" y="36"/>
                      <a:pt x="458" y="36"/>
                    </a:cubicBezTo>
                    <a:cubicBezTo>
                      <a:pt x="459" y="39"/>
                      <a:pt x="459" y="39"/>
                      <a:pt x="459" y="39"/>
                    </a:cubicBezTo>
                    <a:cubicBezTo>
                      <a:pt x="459" y="37"/>
                      <a:pt x="459" y="34"/>
                      <a:pt x="460" y="30"/>
                    </a:cubicBezTo>
                    <a:cubicBezTo>
                      <a:pt x="463" y="30"/>
                      <a:pt x="463" y="30"/>
                      <a:pt x="463" y="30"/>
                    </a:cubicBezTo>
                    <a:cubicBezTo>
                      <a:pt x="463" y="30"/>
                      <a:pt x="462" y="29"/>
                      <a:pt x="461" y="27"/>
                    </a:cubicBezTo>
                    <a:cubicBezTo>
                      <a:pt x="460" y="25"/>
                      <a:pt x="459" y="24"/>
                      <a:pt x="459" y="24"/>
                    </a:cubicBezTo>
                    <a:cubicBezTo>
                      <a:pt x="459" y="23"/>
                      <a:pt x="459" y="22"/>
                      <a:pt x="460" y="21"/>
                    </a:cubicBezTo>
                    <a:cubicBezTo>
                      <a:pt x="460" y="21"/>
                      <a:pt x="459" y="19"/>
                      <a:pt x="459" y="16"/>
                    </a:cubicBezTo>
                    <a:cubicBezTo>
                      <a:pt x="459" y="15"/>
                      <a:pt x="460" y="13"/>
                      <a:pt x="461" y="11"/>
                    </a:cubicBezTo>
                    <a:cubicBezTo>
                      <a:pt x="462" y="8"/>
                      <a:pt x="463" y="7"/>
                      <a:pt x="464" y="7"/>
                    </a:cubicBezTo>
                    <a:cubicBezTo>
                      <a:pt x="465" y="7"/>
                      <a:pt x="467" y="7"/>
                      <a:pt x="469" y="8"/>
                    </a:cubicBezTo>
                    <a:cubicBezTo>
                      <a:pt x="472" y="9"/>
                      <a:pt x="473" y="10"/>
                      <a:pt x="473" y="10"/>
                    </a:cubicBezTo>
                    <a:cubicBezTo>
                      <a:pt x="473" y="10"/>
                      <a:pt x="473" y="11"/>
                      <a:pt x="472" y="12"/>
                    </a:cubicBezTo>
                    <a:cubicBezTo>
                      <a:pt x="472" y="13"/>
                      <a:pt x="472" y="13"/>
                      <a:pt x="472" y="13"/>
                    </a:cubicBezTo>
                    <a:cubicBezTo>
                      <a:pt x="472" y="13"/>
                      <a:pt x="472" y="13"/>
                      <a:pt x="473" y="13"/>
                    </a:cubicBezTo>
                    <a:cubicBezTo>
                      <a:pt x="474" y="13"/>
                      <a:pt x="474" y="13"/>
                      <a:pt x="474" y="14"/>
                    </a:cubicBezTo>
                    <a:cubicBezTo>
                      <a:pt x="474" y="15"/>
                      <a:pt x="474" y="15"/>
                      <a:pt x="474" y="16"/>
                    </a:cubicBezTo>
                    <a:cubicBezTo>
                      <a:pt x="476" y="13"/>
                      <a:pt x="478" y="11"/>
                      <a:pt x="481" y="10"/>
                    </a:cubicBezTo>
                    <a:cubicBezTo>
                      <a:pt x="482" y="13"/>
                      <a:pt x="482" y="16"/>
                      <a:pt x="482" y="17"/>
                    </a:cubicBezTo>
                    <a:cubicBezTo>
                      <a:pt x="483" y="16"/>
                      <a:pt x="483" y="14"/>
                      <a:pt x="484" y="13"/>
                    </a:cubicBezTo>
                    <a:cubicBezTo>
                      <a:pt x="484" y="11"/>
                      <a:pt x="485" y="11"/>
                      <a:pt x="486" y="11"/>
                    </a:cubicBezTo>
                    <a:cubicBezTo>
                      <a:pt x="488" y="11"/>
                      <a:pt x="488" y="11"/>
                      <a:pt x="488" y="13"/>
                    </a:cubicBezTo>
                    <a:cubicBezTo>
                      <a:pt x="488" y="14"/>
                      <a:pt x="488" y="14"/>
                      <a:pt x="488" y="14"/>
                    </a:cubicBezTo>
                    <a:cubicBezTo>
                      <a:pt x="489" y="14"/>
                      <a:pt x="490" y="14"/>
                      <a:pt x="491" y="15"/>
                    </a:cubicBezTo>
                    <a:cubicBezTo>
                      <a:pt x="492" y="15"/>
                      <a:pt x="493" y="16"/>
                      <a:pt x="493" y="16"/>
                    </a:cubicBezTo>
                    <a:cubicBezTo>
                      <a:pt x="493" y="17"/>
                      <a:pt x="492" y="17"/>
                      <a:pt x="491" y="18"/>
                    </a:cubicBezTo>
                    <a:cubicBezTo>
                      <a:pt x="490" y="19"/>
                      <a:pt x="490" y="19"/>
                      <a:pt x="490" y="20"/>
                    </a:cubicBezTo>
                    <a:cubicBezTo>
                      <a:pt x="490" y="20"/>
                      <a:pt x="490" y="20"/>
                      <a:pt x="490" y="20"/>
                    </a:cubicBezTo>
                    <a:cubicBezTo>
                      <a:pt x="490" y="20"/>
                      <a:pt x="490" y="20"/>
                      <a:pt x="490" y="20"/>
                    </a:cubicBezTo>
                    <a:cubicBezTo>
                      <a:pt x="491" y="20"/>
                      <a:pt x="492" y="20"/>
                      <a:pt x="493" y="19"/>
                    </a:cubicBezTo>
                    <a:cubicBezTo>
                      <a:pt x="494" y="18"/>
                      <a:pt x="495" y="17"/>
                      <a:pt x="495" y="17"/>
                    </a:cubicBezTo>
                    <a:cubicBezTo>
                      <a:pt x="496" y="17"/>
                      <a:pt x="499" y="19"/>
                      <a:pt x="503" y="21"/>
                    </a:cubicBezTo>
                    <a:cubicBezTo>
                      <a:pt x="503" y="21"/>
                      <a:pt x="503" y="21"/>
                      <a:pt x="504" y="20"/>
                    </a:cubicBezTo>
                    <a:cubicBezTo>
                      <a:pt x="505" y="20"/>
                      <a:pt x="506" y="21"/>
                      <a:pt x="508" y="22"/>
                    </a:cubicBezTo>
                    <a:cubicBezTo>
                      <a:pt x="509" y="24"/>
                      <a:pt x="510" y="25"/>
                      <a:pt x="510" y="26"/>
                    </a:cubicBezTo>
                    <a:cubicBezTo>
                      <a:pt x="510" y="27"/>
                      <a:pt x="509" y="28"/>
                      <a:pt x="505" y="30"/>
                    </a:cubicBezTo>
                    <a:cubicBezTo>
                      <a:pt x="502" y="33"/>
                      <a:pt x="500" y="35"/>
                      <a:pt x="500" y="36"/>
                    </a:cubicBezTo>
                    <a:cubicBezTo>
                      <a:pt x="500" y="38"/>
                      <a:pt x="499" y="39"/>
                      <a:pt x="499" y="40"/>
                    </a:cubicBezTo>
                    <a:cubicBezTo>
                      <a:pt x="499" y="41"/>
                      <a:pt x="498" y="42"/>
                      <a:pt x="497" y="43"/>
                    </a:cubicBezTo>
                    <a:cubicBezTo>
                      <a:pt x="495" y="44"/>
                      <a:pt x="494" y="45"/>
                      <a:pt x="493" y="45"/>
                    </a:cubicBezTo>
                    <a:cubicBezTo>
                      <a:pt x="492" y="46"/>
                      <a:pt x="491" y="46"/>
                      <a:pt x="490" y="46"/>
                    </a:cubicBezTo>
                    <a:cubicBezTo>
                      <a:pt x="483" y="46"/>
                      <a:pt x="479" y="45"/>
                      <a:pt x="478" y="45"/>
                    </a:cubicBezTo>
                    <a:cubicBezTo>
                      <a:pt x="472" y="46"/>
                      <a:pt x="472" y="46"/>
                      <a:pt x="472" y="46"/>
                    </a:cubicBezTo>
                    <a:cubicBezTo>
                      <a:pt x="471" y="45"/>
                      <a:pt x="471" y="45"/>
                      <a:pt x="470" y="45"/>
                    </a:cubicBezTo>
                    <a:cubicBezTo>
                      <a:pt x="469" y="45"/>
                      <a:pt x="469" y="46"/>
                      <a:pt x="469" y="47"/>
                    </a:cubicBezTo>
                    <a:cubicBezTo>
                      <a:pt x="470" y="47"/>
                      <a:pt x="470" y="47"/>
                      <a:pt x="470" y="47"/>
                    </a:cubicBezTo>
                    <a:cubicBezTo>
                      <a:pt x="470" y="47"/>
                      <a:pt x="470" y="47"/>
                      <a:pt x="470" y="47"/>
                    </a:cubicBezTo>
                    <a:cubicBezTo>
                      <a:pt x="470" y="48"/>
                      <a:pt x="470" y="48"/>
                      <a:pt x="469" y="49"/>
                    </a:cubicBezTo>
                    <a:cubicBezTo>
                      <a:pt x="469" y="50"/>
                      <a:pt x="469" y="50"/>
                      <a:pt x="469" y="50"/>
                    </a:cubicBezTo>
                    <a:cubicBezTo>
                      <a:pt x="470" y="50"/>
                      <a:pt x="470" y="50"/>
                      <a:pt x="470" y="50"/>
                    </a:cubicBezTo>
                    <a:cubicBezTo>
                      <a:pt x="470" y="49"/>
                      <a:pt x="472" y="49"/>
                      <a:pt x="474" y="49"/>
                    </a:cubicBezTo>
                    <a:cubicBezTo>
                      <a:pt x="478" y="49"/>
                      <a:pt x="480" y="50"/>
                      <a:pt x="481" y="51"/>
                    </a:cubicBezTo>
                    <a:cubicBezTo>
                      <a:pt x="482" y="51"/>
                      <a:pt x="483" y="51"/>
                      <a:pt x="485" y="51"/>
                    </a:cubicBezTo>
                    <a:cubicBezTo>
                      <a:pt x="487" y="51"/>
                      <a:pt x="488" y="51"/>
                      <a:pt x="489" y="51"/>
                    </a:cubicBezTo>
                    <a:cubicBezTo>
                      <a:pt x="488" y="51"/>
                      <a:pt x="488" y="52"/>
                      <a:pt x="488" y="53"/>
                    </a:cubicBezTo>
                    <a:cubicBezTo>
                      <a:pt x="488" y="54"/>
                      <a:pt x="488" y="55"/>
                      <a:pt x="488" y="55"/>
                    </a:cubicBezTo>
                    <a:cubicBezTo>
                      <a:pt x="488" y="57"/>
                      <a:pt x="487" y="58"/>
                      <a:pt x="487" y="58"/>
                    </a:cubicBezTo>
                    <a:cubicBezTo>
                      <a:pt x="487" y="58"/>
                      <a:pt x="487" y="58"/>
                      <a:pt x="487" y="58"/>
                    </a:cubicBezTo>
                    <a:cubicBezTo>
                      <a:pt x="487" y="58"/>
                      <a:pt x="488" y="57"/>
                      <a:pt x="489" y="56"/>
                    </a:cubicBezTo>
                    <a:cubicBezTo>
                      <a:pt x="490" y="55"/>
                      <a:pt x="490" y="54"/>
                      <a:pt x="491" y="54"/>
                    </a:cubicBezTo>
                    <a:cubicBezTo>
                      <a:pt x="492" y="54"/>
                      <a:pt x="493" y="55"/>
                      <a:pt x="493" y="56"/>
                    </a:cubicBezTo>
                    <a:cubicBezTo>
                      <a:pt x="493" y="58"/>
                      <a:pt x="493" y="59"/>
                      <a:pt x="493" y="60"/>
                    </a:cubicBezTo>
                    <a:cubicBezTo>
                      <a:pt x="493" y="61"/>
                      <a:pt x="493" y="63"/>
                      <a:pt x="492" y="64"/>
                    </a:cubicBezTo>
                    <a:cubicBezTo>
                      <a:pt x="492" y="65"/>
                      <a:pt x="492" y="65"/>
                      <a:pt x="492" y="65"/>
                    </a:cubicBezTo>
                    <a:cubicBezTo>
                      <a:pt x="494" y="63"/>
                      <a:pt x="495" y="62"/>
                      <a:pt x="495" y="62"/>
                    </a:cubicBezTo>
                    <a:cubicBezTo>
                      <a:pt x="496" y="61"/>
                      <a:pt x="497" y="61"/>
                      <a:pt x="498" y="61"/>
                    </a:cubicBezTo>
                    <a:cubicBezTo>
                      <a:pt x="498" y="61"/>
                      <a:pt x="498" y="61"/>
                      <a:pt x="498" y="61"/>
                    </a:cubicBezTo>
                    <a:cubicBezTo>
                      <a:pt x="498" y="61"/>
                      <a:pt x="499" y="61"/>
                      <a:pt x="499" y="62"/>
                    </a:cubicBezTo>
                    <a:cubicBezTo>
                      <a:pt x="499" y="62"/>
                      <a:pt x="499" y="63"/>
                      <a:pt x="499" y="63"/>
                    </a:cubicBezTo>
                    <a:cubicBezTo>
                      <a:pt x="500" y="63"/>
                      <a:pt x="500" y="63"/>
                      <a:pt x="500" y="62"/>
                    </a:cubicBezTo>
                    <a:cubicBezTo>
                      <a:pt x="500" y="61"/>
                      <a:pt x="500" y="61"/>
                      <a:pt x="501" y="61"/>
                    </a:cubicBezTo>
                    <a:cubicBezTo>
                      <a:pt x="501" y="61"/>
                      <a:pt x="502" y="61"/>
                      <a:pt x="503" y="63"/>
                    </a:cubicBezTo>
                    <a:cubicBezTo>
                      <a:pt x="503" y="62"/>
                      <a:pt x="504" y="62"/>
                      <a:pt x="504" y="62"/>
                    </a:cubicBezTo>
                    <a:cubicBezTo>
                      <a:pt x="504" y="61"/>
                      <a:pt x="503" y="59"/>
                      <a:pt x="501" y="55"/>
                    </a:cubicBezTo>
                    <a:cubicBezTo>
                      <a:pt x="501" y="54"/>
                      <a:pt x="501" y="53"/>
                      <a:pt x="500" y="53"/>
                    </a:cubicBezTo>
                    <a:cubicBezTo>
                      <a:pt x="501" y="52"/>
                      <a:pt x="501" y="52"/>
                      <a:pt x="501" y="52"/>
                    </a:cubicBezTo>
                    <a:cubicBezTo>
                      <a:pt x="503" y="52"/>
                      <a:pt x="505" y="53"/>
                      <a:pt x="506" y="55"/>
                    </a:cubicBezTo>
                    <a:cubicBezTo>
                      <a:pt x="507" y="57"/>
                      <a:pt x="508" y="58"/>
                      <a:pt x="509" y="61"/>
                    </a:cubicBezTo>
                    <a:cubicBezTo>
                      <a:pt x="508" y="58"/>
                      <a:pt x="508" y="57"/>
                      <a:pt x="508" y="56"/>
                    </a:cubicBezTo>
                    <a:cubicBezTo>
                      <a:pt x="508" y="55"/>
                      <a:pt x="508" y="55"/>
                      <a:pt x="508" y="55"/>
                    </a:cubicBezTo>
                    <a:cubicBezTo>
                      <a:pt x="508" y="55"/>
                      <a:pt x="509" y="55"/>
                      <a:pt x="510" y="55"/>
                    </a:cubicBezTo>
                    <a:cubicBezTo>
                      <a:pt x="511" y="55"/>
                      <a:pt x="512" y="54"/>
                      <a:pt x="514" y="54"/>
                    </a:cubicBezTo>
                    <a:cubicBezTo>
                      <a:pt x="514" y="54"/>
                      <a:pt x="514" y="54"/>
                      <a:pt x="514" y="55"/>
                    </a:cubicBezTo>
                    <a:cubicBezTo>
                      <a:pt x="516" y="59"/>
                      <a:pt x="517" y="62"/>
                      <a:pt x="517" y="65"/>
                    </a:cubicBezTo>
                    <a:cubicBezTo>
                      <a:pt x="517" y="66"/>
                      <a:pt x="516" y="67"/>
                      <a:pt x="516" y="68"/>
                    </a:cubicBezTo>
                    <a:cubicBezTo>
                      <a:pt x="515" y="68"/>
                      <a:pt x="514" y="68"/>
                      <a:pt x="512" y="68"/>
                    </a:cubicBezTo>
                    <a:cubicBezTo>
                      <a:pt x="511" y="68"/>
                      <a:pt x="510" y="68"/>
                      <a:pt x="508" y="67"/>
                    </a:cubicBezTo>
                    <a:cubicBezTo>
                      <a:pt x="506" y="66"/>
                      <a:pt x="505" y="65"/>
                      <a:pt x="504" y="65"/>
                    </a:cubicBezTo>
                    <a:cubicBezTo>
                      <a:pt x="504" y="65"/>
                      <a:pt x="504" y="65"/>
                      <a:pt x="504" y="66"/>
                    </a:cubicBezTo>
                    <a:cubicBezTo>
                      <a:pt x="505" y="69"/>
                      <a:pt x="505" y="71"/>
                      <a:pt x="505" y="71"/>
                    </a:cubicBezTo>
                    <a:cubicBezTo>
                      <a:pt x="505" y="76"/>
                      <a:pt x="503" y="80"/>
                      <a:pt x="499" y="83"/>
                    </a:cubicBezTo>
                    <a:cubicBezTo>
                      <a:pt x="497" y="84"/>
                      <a:pt x="496" y="85"/>
                      <a:pt x="495" y="86"/>
                    </a:cubicBezTo>
                    <a:cubicBezTo>
                      <a:pt x="494" y="87"/>
                      <a:pt x="494" y="88"/>
                      <a:pt x="494" y="89"/>
                    </a:cubicBezTo>
                    <a:cubicBezTo>
                      <a:pt x="494" y="92"/>
                      <a:pt x="495" y="94"/>
                      <a:pt x="495" y="95"/>
                    </a:cubicBezTo>
                    <a:cubicBezTo>
                      <a:pt x="495" y="98"/>
                      <a:pt x="495" y="100"/>
                      <a:pt x="494" y="101"/>
                    </a:cubicBezTo>
                    <a:cubicBezTo>
                      <a:pt x="494" y="102"/>
                      <a:pt x="494" y="103"/>
                      <a:pt x="493" y="103"/>
                    </a:cubicBezTo>
                    <a:cubicBezTo>
                      <a:pt x="492" y="104"/>
                      <a:pt x="491" y="104"/>
                      <a:pt x="491" y="104"/>
                    </a:cubicBezTo>
                    <a:cubicBezTo>
                      <a:pt x="490" y="104"/>
                      <a:pt x="490" y="104"/>
                      <a:pt x="490" y="104"/>
                    </a:cubicBezTo>
                    <a:cubicBezTo>
                      <a:pt x="489" y="103"/>
                      <a:pt x="488" y="102"/>
                      <a:pt x="487" y="102"/>
                    </a:cubicBezTo>
                    <a:cubicBezTo>
                      <a:pt x="487" y="101"/>
                      <a:pt x="486" y="100"/>
                      <a:pt x="486" y="100"/>
                    </a:cubicBezTo>
                    <a:cubicBezTo>
                      <a:pt x="486" y="99"/>
                      <a:pt x="486" y="97"/>
                      <a:pt x="486" y="95"/>
                    </a:cubicBezTo>
                    <a:cubicBezTo>
                      <a:pt x="486" y="94"/>
                      <a:pt x="486" y="92"/>
                      <a:pt x="487" y="91"/>
                    </a:cubicBezTo>
                    <a:cubicBezTo>
                      <a:pt x="487" y="91"/>
                      <a:pt x="488" y="90"/>
                      <a:pt x="489" y="88"/>
                    </a:cubicBezTo>
                    <a:cubicBezTo>
                      <a:pt x="490" y="87"/>
                      <a:pt x="490" y="85"/>
                      <a:pt x="490" y="83"/>
                    </a:cubicBezTo>
                    <a:cubicBezTo>
                      <a:pt x="490" y="82"/>
                      <a:pt x="490" y="81"/>
                      <a:pt x="490" y="80"/>
                    </a:cubicBezTo>
                    <a:cubicBezTo>
                      <a:pt x="491" y="79"/>
                      <a:pt x="491" y="79"/>
                      <a:pt x="491" y="78"/>
                    </a:cubicBezTo>
                    <a:cubicBezTo>
                      <a:pt x="491" y="77"/>
                      <a:pt x="490" y="76"/>
                      <a:pt x="487" y="74"/>
                    </a:cubicBezTo>
                    <a:cubicBezTo>
                      <a:pt x="487" y="73"/>
                      <a:pt x="487" y="72"/>
                      <a:pt x="486" y="70"/>
                    </a:cubicBezTo>
                    <a:cubicBezTo>
                      <a:pt x="486" y="69"/>
                      <a:pt x="485" y="68"/>
                      <a:pt x="484" y="68"/>
                    </a:cubicBezTo>
                    <a:cubicBezTo>
                      <a:pt x="480" y="67"/>
                      <a:pt x="475" y="66"/>
                      <a:pt x="471" y="66"/>
                    </a:cubicBezTo>
                    <a:cubicBezTo>
                      <a:pt x="471" y="66"/>
                      <a:pt x="470" y="65"/>
                      <a:pt x="469" y="64"/>
                    </a:cubicBezTo>
                    <a:cubicBezTo>
                      <a:pt x="468" y="63"/>
                      <a:pt x="467" y="63"/>
                      <a:pt x="466" y="63"/>
                    </a:cubicBezTo>
                    <a:cubicBezTo>
                      <a:pt x="464" y="63"/>
                      <a:pt x="462" y="62"/>
                      <a:pt x="461" y="60"/>
                    </a:cubicBezTo>
                    <a:cubicBezTo>
                      <a:pt x="460" y="59"/>
                      <a:pt x="459" y="58"/>
                      <a:pt x="457" y="56"/>
                    </a:cubicBezTo>
                    <a:cubicBezTo>
                      <a:pt x="456" y="55"/>
                      <a:pt x="456" y="54"/>
                      <a:pt x="455" y="54"/>
                    </a:cubicBezTo>
                    <a:cubicBezTo>
                      <a:pt x="455" y="54"/>
                      <a:pt x="455" y="54"/>
                      <a:pt x="455" y="54"/>
                    </a:cubicBezTo>
                    <a:cubicBezTo>
                      <a:pt x="454" y="54"/>
                      <a:pt x="453" y="54"/>
                      <a:pt x="452" y="54"/>
                    </a:cubicBezTo>
                    <a:cubicBezTo>
                      <a:pt x="451" y="55"/>
                      <a:pt x="451" y="55"/>
                      <a:pt x="451" y="56"/>
                    </a:cubicBezTo>
                    <a:cubicBezTo>
                      <a:pt x="451" y="57"/>
                      <a:pt x="451" y="57"/>
                      <a:pt x="451" y="57"/>
                    </a:cubicBezTo>
                    <a:cubicBezTo>
                      <a:pt x="451" y="58"/>
                      <a:pt x="450" y="58"/>
                      <a:pt x="449" y="59"/>
                    </a:cubicBezTo>
                    <a:cubicBezTo>
                      <a:pt x="447" y="60"/>
                      <a:pt x="447" y="61"/>
                      <a:pt x="447" y="62"/>
                    </a:cubicBezTo>
                    <a:cubicBezTo>
                      <a:pt x="448" y="64"/>
                      <a:pt x="447" y="65"/>
                      <a:pt x="446" y="65"/>
                    </a:cubicBezTo>
                    <a:cubicBezTo>
                      <a:pt x="444" y="65"/>
                      <a:pt x="442" y="65"/>
                      <a:pt x="442" y="65"/>
                    </a:cubicBezTo>
                    <a:cubicBezTo>
                      <a:pt x="440" y="65"/>
                      <a:pt x="439" y="65"/>
                      <a:pt x="438" y="65"/>
                    </a:cubicBezTo>
                    <a:cubicBezTo>
                      <a:pt x="438" y="65"/>
                      <a:pt x="438" y="66"/>
                      <a:pt x="438" y="67"/>
                    </a:cubicBezTo>
                    <a:cubicBezTo>
                      <a:pt x="437" y="67"/>
                      <a:pt x="437" y="67"/>
                      <a:pt x="437" y="67"/>
                    </a:cubicBezTo>
                    <a:cubicBezTo>
                      <a:pt x="435" y="68"/>
                      <a:pt x="434" y="68"/>
                      <a:pt x="433" y="68"/>
                    </a:cubicBezTo>
                    <a:cubicBezTo>
                      <a:pt x="433" y="68"/>
                      <a:pt x="433" y="69"/>
                      <a:pt x="433" y="71"/>
                    </a:cubicBezTo>
                    <a:cubicBezTo>
                      <a:pt x="433" y="71"/>
                      <a:pt x="433" y="71"/>
                      <a:pt x="433" y="72"/>
                    </a:cubicBezTo>
                    <a:cubicBezTo>
                      <a:pt x="433" y="72"/>
                      <a:pt x="433" y="72"/>
                      <a:pt x="433" y="72"/>
                    </a:cubicBezTo>
                    <a:cubicBezTo>
                      <a:pt x="433" y="73"/>
                      <a:pt x="433" y="74"/>
                      <a:pt x="433" y="74"/>
                    </a:cubicBezTo>
                    <a:cubicBezTo>
                      <a:pt x="432" y="74"/>
                      <a:pt x="432" y="75"/>
                      <a:pt x="431" y="75"/>
                    </a:cubicBezTo>
                    <a:cubicBezTo>
                      <a:pt x="431" y="76"/>
                      <a:pt x="431" y="76"/>
                      <a:pt x="431" y="78"/>
                    </a:cubicBezTo>
                    <a:cubicBezTo>
                      <a:pt x="431" y="79"/>
                      <a:pt x="431" y="79"/>
                      <a:pt x="431" y="79"/>
                    </a:cubicBezTo>
                    <a:cubicBezTo>
                      <a:pt x="428" y="82"/>
                      <a:pt x="427" y="84"/>
                      <a:pt x="427" y="85"/>
                    </a:cubicBezTo>
                    <a:cubicBezTo>
                      <a:pt x="427" y="85"/>
                      <a:pt x="427" y="86"/>
                      <a:pt x="428" y="87"/>
                    </a:cubicBezTo>
                    <a:cubicBezTo>
                      <a:pt x="428" y="88"/>
                      <a:pt x="429" y="88"/>
                      <a:pt x="429" y="90"/>
                    </a:cubicBezTo>
                    <a:cubicBezTo>
                      <a:pt x="429" y="91"/>
                      <a:pt x="428" y="92"/>
                      <a:pt x="428" y="94"/>
                    </a:cubicBezTo>
                    <a:cubicBezTo>
                      <a:pt x="428" y="96"/>
                      <a:pt x="427" y="97"/>
                      <a:pt x="427" y="98"/>
                    </a:cubicBezTo>
                    <a:cubicBezTo>
                      <a:pt x="428" y="100"/>
                      <a:pt x="428" y="101"/>
                      <a:pt x="428" y="101"/>
                    </a:cubicBezTo>
                    <a:cubicBezTo>
                      <a:pt x="428" y="103"/>
                      <a:pt x="427" y="105"/>
                      <a:pt x="427" y="105"/>
                    </a:cubicBezTo>
                    <a:cubicBezTo>
                      <a:pt x="427" y="107"/>
                      <a:pt x="428" y="108"/>
                      <a:pt x="428" y="109"/>
                    </a:cubicBezTo>
                    <a:cubicBezTo>
                      <a:pt x="429" y="111"/>
                      <a:pt x="430" y="112"/>
                      <a:pt x="430" y="113"/>
                    </a:cubicBezTo>
                    <a:cubicBezTo>
                      <a:pt x="430" y="115"/>
                      <a:pt x="430" y="116"/>
                      <a:pt x="431" y="117"/>
                    </a:cubicBezTo>
                    <a:cubicBezTo>
                      <a:pt x="432" y="118"/>
                      <a:pt x="432" y="119"/>
                      <a:pt x="432" y="120"/>
                    </a:cubicBezTo>
                    <a:cubicBezTo>
                      <a:pt x="432" y="121"/>
                      <a:pt x="432" y="123"/>
                      <a:pt x="431" y="125"/>
                    </a:cubicBezTo>
                    <a:cubicBezTo>
                      <a:pt x="430" y="126"/>
                      <a:pt x="429" y="126"/>
                      <a:pt x="429" y="126"/>
                    </a:cubicBezTo>
                    <a:cubicBezTo>
                      <a:pt x="428" y="126"/>
                      <a:pt x="427" y="126"/>
                      <a:pt x="427" y="126"/>
                    </a:cubicBezTo>
                    <a:cubicBezTo>
                      <a:pt x="426" y="126"/>
                      <a:pt x="425" y="127"/>
                      <a:pt x="424" y="129"/>
                    </a:cubicBezTo>
                    <a:cubicBezTo>
                      <a:pt x="423" y="131"/>
                      <a:pt x="422" y="132"/>
                      <a:pt x="422" y="133"/>
                    </a:cubicBezTo>
                    <a:cubicBezTo>
                      <a:pt x="422" y="135"/>
                      <a:pt x="422" y="136"/>
                      <a:pt x="423" y="138"/>
                    </a:cubicBezTo>
                    <a:cubicBezTo>
                      <a:pt x="424" y="140"/>
                      <a:pt x="424" y="141"/>
                      <a:pt x="424" y="141"/>
                    </a:cubicBezTo>
                    <a:cubicBezTo>
                      <a:pt x="424" y="141"/>
                      <a:pt x="423" y="141"/>
                      <a:pt x="423" y="142"/>
                    </a:cubicBezTo>
                    <a:cubicBezTo>
                      <a:pt x="421" y="142"/>
                      <a:pt x="421" y="142"/>
                      <a:pt x="421" y="142"/>
                    </a:cubicBezTo>
                    <a:cubicBezTo>
                      <a:pt x="420" y="143"/>
                      <a:pt x="420" y="143"/>
                      <a:pt x="420" y="144"/>
                    </a:cubicBezTo>
                    <a:cubicBezTo>
                      <a:pt x="420" y="146"/>
                      <a:pt x="419" y="146"/>
                      <a:pt x="419" y="146"/>
                    </a:cubicBezTo>
                    <a:cubicBezTo>
                      <a:pt x="419" y="146"/>
                      <a:pt x="418" y="145"/>
                      <a:pt x="417" y="144"/>
                    </a:cubicBezTo>
                    <a:cubicBezTo>
                      <a:pt x="417" y="143"/>
                      <a:pt x="416" y="143"/>
                      <a:pt x="416" y="142"/>
                    </a:cubicBezTo>
                    <a:cubicBezTo>
                      <a:pt x="415" y="142"/>
                      <a:pt x="414" y="142"/>
                      <a:pt x="413" y="142"/>
                    </a:cubicBezTo>
                    <a:cubicBezTo>
                      <a:pt x="411" y="142"/>
                      <a:pt x="410" y="142"/>
                      <a:pt x="410" y="142"/>
                    </a:cubicBezTo>
                    <a:cubicBezTo>
                      <a:pt x="408" y="142"/>
                      <a:pt x="407" y="141"/>
                      <a:pt x="405" y="139"/>
                    </a:cubicBezTo>
                    <a:cubicBezTo>
                      <a:pt x="404" y="139"/>
                      <a:pt x="403" y="139"/>
                      <a:pt x="402" y="138"/>
                    </a:cubicBezTo>
                    <a:cubicBezTo>
                      <a:pt x="401" y="137"/>
                      <a:pt x="400" y="137"/>
                      <a:pt x="398" y="137"/>
                    </a:cubicBezTo>
                    <a:cubicBezTo>
                      <a:pt x="397" y="137"/>
                      <a:pt x="397" y="137"/>
                      <a:pt x="397" y="137"/>
                    </a:cubicBezTo>
                    <a:cubicBezTo>
                      <a:pt x="397" y="137"/>
                      <a:pt x="397" y="137"/>
                      <a:pt x="397" y="137"/>
                    </a:cubicBezTo>
                    <a:cubicBezTo>
                      <a:pt x="397" y="137"/>
                      <a:pt x="397" y="137"/>
                      <a:pt x="397" y="137"/>
                    </a:cubicBezTo>
                    <a:cubicBezTo>
                      <a:pt x="396" y="138"/>
                      <a:pt x="396" y="138"/>
                      <a:pt x="396" y="139"/>
                    </a:cubicBezTo>
                    <a:cubicBezTo>
                      <a:pt x="396" y="140"/>
                      <a:pt x="396" y="141"/>
                      <a:pt x="395" y="141"/>
                    </a:cubicBezTo>
                    <a:cubicBezTo>
                      <a:pt x="395" y="143"/>
                      <a:pt x="395" y="143"/>
                      <a:pt x="394" y="143"/>
                    </a:cubicBezTo>
                    <a:cubicBezTo>
                      <a:pt x="392" y="144"/>
                      <a:pt x="390" y="145"/>
                      <a:pt x="390" y="146"/>
                    </a:cubicBezTo>
                    <a:cubicBezTo>
                      <a:pt x="388" y="148"/>
                      <a:pt x="386" y="149"/>
                      <a:pt x="385" y="149"/>
                    </a:cubicBezTo>
                    <a:cubicBezTo>
                      <a:pt x="385" y="149"/>
                      <a:pt x="384" y="149"/>
                      <a:pt x="383" y="148"/>
                    </a:cubicBezTo>
                    <a:cubicBezTo>
                      <a:pt x="383" y="148"/>
                      <a:pt x="382" y="147"/>
                      <a:pt x="382" y="147"/>
                    </a:cubicBezTo>
                    <a:cubicBezTo>
                      <a:pt x="380" y="148"/>
                      <a:pt x="379" y="148"/>
                      <a:pt x="379" y="148"/>
                    </a:cubicBezTo>
                    <a:cubicBezTo>
                      <a:pt x="378" y="148"/>
                      <a:pt x="377" y="147"/>
                      <a:pt x="376" y="147"/>
                    </a:cubicBezTo>
                    <a:cubicBezTo>
                      <a:pt x="375" y="146"/>
                      <a:pt x="374" y="146"/>
                      <a:pt x="374" y="146"/>
                    </a:cubicBezTo>
                    <a:cubicBezTo>
                      <a:pt x="373" y="146"/>
                      <a:pt x="372" y="146"/>
                      <a:pt x="371" y="147"/>
                    </a:cubicBezTo>
                    <a:cubicBezTo>
                      <a:pt x="371" y="147"/>
                      <a:pt x="370" y="147"/>
                      <a:pt x="370" y="147"/>
                    </a:cubicBezTo>
                    <a:cubicBezTo>
                      <a:pt x="367" y="141"/>
                      <a:pt x="363" y="136"/>
                      <a:pt x="360" y="134"/>
                    </a:cubicBezTo>
                    <a:cubicBezTo>
                      <a:pt x="360" y="133"/>
                      <a:pt x="359" y="131"/>
                      <a:pt x="356" y="126"/>
                    </a:cubicBezTo>
                    <a:cubicBezTo>
                      <a:pt x="354" y="122"/>
                      <a:pt x="352" y="120"/>
                      <a:pt x="350" y="120"/>
                    </a:cubicBezTo>
                    <a:cubicBezTo>
                      <a:pt x="349" y="121"/>
                      <a:pt x="348" y="121"/>
                      <a:pt x="347" y="121"/>
                    </a:cubicBezTo>
                    <a:cubicBezTo>
                      <a:pt x="345" y="121"/>
                      <a:pt x="344" y="120"/>
                      <a:pt x="344" y="120"/>
                    </a:cubicBezTo>
                    <a:cubicBezTo>
                      <a:pt x="343" y="120"/>
                      <a:pt x="342" y="121"/>
                      <a:pt x="341" y="122"/>
                    </a:cubicBezTo>
                    <a:cubicBezTo>
                      <a:pt x="340" y="123"/>
                      <a:pt x="340" y="124"/>
                      <a:pt x="340" y="125"/>
                    </a:cubicBezTo>
                    <a:cubicBezTo>
                      <a:pt x="340" y="126"/>
                      <a:pt x="340" y="127"/>
                      <a:pt x="341" y="129"/>
                    </a:cubicBezTo>
                    <a:cubicBezTo>
                      <a:pt x="342" y="130"/>
                      <a:pt x="343" y="131"/>
                      <a:pt x="343" y="131"/>
                    </a:cubicBezTo>
                    <a:cubicBezTo>
                      <a:pt x="343" y="132"/>
                      <a:pt x="342" y="132"/>
                      <a:pt x="341" y="133"/>
                    </a:cubicBezTo>
                    <a:cubicBezTo>
                      <a:pt x="340" y="133"/>
                      <a:pt x="340" y="134"/>
                      <a:pt x="339" y="134"/>
                    </a:cubicBezTo>
                    <a:cubicBezTo>
                      <a:pt x="339" y="134"/>
                      <a:pt x="338" y="133"/>
                      <a:pt x="337" y="133"/>
                    </a:cubicBezTo>
                    <a:cubicBezTo>
                      <a:pt x="336" y="132"/>
                      <a:pt x="336" y="132"/>
                      <a:pt x="335" y="132"/>
                    </a:cubicBezTo>
                    <a:cubicBezTo>
                      <a:pt x="335" y="133"/>
                      <a:pt x="334" y="133"/>
                      <a:pt x="334" y="134"/>
                    </a:cubicBezTo>
                    <a:cubicBezTo>
                      <a:pt x="334" y="134"/>
                      <a:pt x="333" y="135"/>
                      <a:pt x="333" y="135"/>
                    </a:cubicBezTo>
                    <a:cubicBezTo>
                      <a:pt x="333" y="136"/>
                      <a:pt x="332" y="136"/>
                      <a:pt x="332" y="136"/>
                    </a:cubicBezTo>
                    <a:cubicBezTo>
                      <a:pt x="328" y="137"/>
                      <a:pt x="326" y="137"/>
                      <a:pt x="325" y="138"/>
                    </a:cubicBezTo>
                    <a:cubicBezTo>
                      <a:pt x="325" y="138"/>
                      <a:pt x="325" y="138"/>
                      <a:pt x="325" y="138"/>
                    </a:cubicBezTo>
                    <a:cubicBezTo>
                      <a:pt x="325" y="138"/>
                      <a:pt x="325" y="139"/>
                      <a:pt x="326" y="140"/>
                    </a:cubicBezTo>
                    <a:cubicBezTo>
                      <a:pt x="328" y="141"/>
                      <a:pt x="329" y="143"/>
                      <a:pt x="329" y="144"/>
                    </a:cubicBezTo>
                    <a:cubicBezTo>
                      <a:pt x="329" y="146"/>
                      <a:pt x="329" y="148"/>
                      <a:pt x="330" y="148"/>
                    </a:cubicBezTo>
                    <a:cubicBezTo>
                      <a:pt x="330" y="148"/>
                      <a:pt x="330" y="149"/>
                      <a:pt x="330" y="151"/>
                    </a:cubicBezTo>
                    <a:cubicBezTo>
                      <a:pt x="330" y="155"/>
                      <a:pt x="329" y="158"/>
                      <a:pt x="329" y="159"/>
                    </a:cubicBezTo>
                    <a:cubicBezTo>
                      <a:pt x="327" y="161"/>
                      <a:pt x="326" y="163"/>
                      <a:pt x="326" y="164"/>
                    </a:cubicBezTo>
                    <a:cubicBezTo>
                      <a:pt x="326" y="164"/>
                      <a:pt x="327" y="165"/>
                      <a:pt x="328" y="165"/>
                    </a:cubicBezTo>
                    <a:cubicBezTo>
                      <a:pt x="329" y="166"/>
                      <a:pt x="330" y="167"/>
                      <a:pt x="330" y="167"/>
                    </a:cubicBezTo>
                    <a:cubicBezTo>
                      <a:pt x="330" y="168"/>
                      <a:pt x="329" y="169"/>
                      <a:pt x="328" y="170"/>
                    </a:cubicBezTo>
                    <a:cubicBezTo>
                      <a:pt x="327" y="172"/>
                      <a:pt x="326" y="173"/>
                      <a:pt x="326" y="174"/>
                    </a:cubicBezTo>
                    <a:cubicBezTo>
                      <a:pt x="325" y="174"/>
                      <a:pt x="321" y="173"/>
                      <a:pt x="314" y="171"/>
                    </a:cubicBezTo>
                    <a:cubicBezTo>
                      <a:pt x="309" y="169"/>
                      <a:pt x="305" y="169"/>
                      <a:pt x="305" y="169"/>
                    </a:cubicBezTo>
                    <a:cubicBezTo>
                      <a:pt x="305" y="169"/>
                      <a:pt x="304" y="169"/>
                      <a:pt x="303" y="169"/>
                    </a:cubicBezTo>
                    <a:cubicBezTo>
                      <a:pt x="302" y="170"/>
                      <a:pt x="302" y="170"/>
                      <a:pt x="301" y="170"/>
                    </a:cubicBezTo>
                    <a:cubicBezTo>
                      <a:pt x="300" y="170"/>
                      <a:pt x="298" y="169"/>
                      <a:pt x="297" y="168"/>
                    </a:cubicBezTo>
                    <a:cubicBezTo>
                      <a:pt x="296" y="167"/>
                      <a:pt x="295" y="166"/>
                      <a:pt x="295" y="166"/>
                    </a:cubicBezTo>
                    <a:cubicBezTo>
                      <a:pt x="291" y="168"/>
                      <a:pt x="291" y="168"/>
                      <a:pt x="291" y="168"/>
                    </a:cubicBezTo>
                    <a:cubicBezTo>
                      <a:pt x="290" y="169"/>
                      <a:pt x="289" y="170"/>
                      <a:pt x="289" y="173"/>
                    </a:cubicBezTo>
                    <a:cubicBezTo>
                      <a:pt x="289" y="176"/>
                      <a:pt x="290" y="179"/>
                      <a:pt x="291" y="182"/>
                    </a:cubicBezTo>
                    <a:cubicBezTo>
                      <a:pt x="292" y="184"/>
                      <a:pt x="293" y="186"/>
                      <a:pt x="293" y="187"/>
                    </a:cubicBezTo>
                    <a:cubicBezTo>
                      <a:pt x="290" y="192"/>
                      <a:pt x="289" y="196"/>
                      <a:pt x="289" y="199"/>
                    </a:cubicBezTo>
                    <a:cubicBezTo>
                      <a:pt x="289" y="199"/>
                      <a:pt x="289" y="199"/>
                      <a:pt x="288" y="199"/>
                    </a:cubicBezTo>
                    <a:cubicBezTo>
                      <a:pt x="287" y="199"/>
                      <a:pt x="286" y="198"/>
                      <a:pt x="285" y="197"/>
                    </a:cubicBezTo>
                    <a:cubicBezTo>
                      <a:pt x="283" y="196"/>
                      <a:pt x="281" y="195"/>
                      <a:pt x="279" y="195"/>
                    </a:cubicBezTo>
                    <a:cubicBezTo>
                      <a:pt x="277" y="196"/>
                      <a:pt x="275" y="196"/>
                      <a:pt x="275" y="196"/>
                    </a:cubicBezTo>
                    <a:cubicBezTo>
                      <a:pt x="275" y="196"/>
                      <a:pt x="275" y="196"/>
                      <a:pt x="275" y="196"/>
                    </a:cubicBezTo>
                    <a:cubicBezTo>
                      <a:pt x="274" y="196"/>
                      <a:pt x="273" y="197"/>
                      <a:pt x="272" y="198"/>
                    </a:cubicBezTo>
                    <a:cubicBezTo>
                      <a:pt x="271" y="199"/>
                      <a:pt x="269" y="200"/>
                      <a:pt x="269" y="201"/>
                    </a:cubicBezTo>
                    <a:cubicBezTo>
                      <a:pt x="267" y="203"/>
                      <a:pt x="265" y="207"/>
                      <a:pt x="265" y="212"/>
                    </a:cubicBezTo>
                    <a:cubicBezTo>
                      <a:pt x="264" y="217"/>
                      <a:pt x="263" y="221"/>
                      <a:pt x="262" y="224"/>
                    </a:cubicBezTo>
                    <a:cubicBezTo>
                      <a:pt x="262" y="225"/>
                      <a:pt x="260" y="226"/>
                      <a:pt x="258" y="227"/>
                    </a:cubicBezTo>
                    <a:cubicBezTo>
                      <a:pt x="256" y="228"/>
                      <a:pt x="255" y="229"/>
                      <a:pt x="255" y="231"/>
                    </a:cubicBezTo>
                    <a:cubicBezTo>
                      <a:pt x="255" y="232"/>
                      <a:pt x="256" y="233"/>
                      <a:pt x="257" y="234"/>
                    </a:cubicBezTo>
                    <a:cubicBezTo>
                      <a:pt x="257" y="234"/>
                      <a:pt x="258" y="235"/>
                      <a:pt x="259" y="237"/>
                    </a:cubicBezTo>
                    <a:cubicBezTo>
                      <a:pt x="262" y="240"/>
                      <a:pt x="263" y="243"/>
                      <a:pt x="263" y="246"/>
                    </a:cubicBezTo>
                    <a:cubicBezTo>
                      <a:pt x="263" y="249"/>
                      <a:pt x="263" y="251"/>
                      <a:pt x="262" y="252"/>
                    </a:cubicBezTo>
                    <a:cubicBezTo>
                      <a:pt x="262" y="253"/>
                      <a:pt x="261" y="254"/>
                      <a:pt x="260" y="255"/>
                    </a:cubicBezTo>
                    <a:cubicBezTo>
                      <a:pt x="259" y="257"/>
                      <a:pt x="258" y="258"/>
                      <a:pt x="257" y="258"/>
                    </a:cubicBezTo>
                    <a:cubicBezTo>
                      <a:pt x="256" y="260"/>
                      <a:pt x="255" y="262"/>
                      <a:pt x="254" y="265"/>
                    </a:cubicBezTo>
                    <a:cubicBezTo>
                      <a:pt x="254" y="266"/>
                      <a:pt x="252" y="270"/>
                      <a:pt x="249" y="276"/>
                    </a:cubicBezTo>
                    <a:cubicBezTo>
                      <a:pt x="246" y="281"/>
                      <a:pt x="245" y="284"/>
                      <a:pt x="245" y="286"/>
                    </a:cubicBezTo>
                    <a:cubicBezTo>
                      <a:pt x="245" y="287"/>
                      <a:pt x="245" y="288"/>
                      <a:pt x="246" y="290"/>
                    </a:cubicBezTo>
                    <a:cubicBezTo>
                      <a:pt x="246" y="292"/>
                      <a:pt x="247" y="294"/>
                      <a:pt x="247" y="294"/>
                    </a:cubicBezTo>
                    <a:cubicBezTo>
                      <a:pt x="247" y="295"/>
                      <a:pt x="245" y="296"/>
                      <a:pt x="243" y="298"/>
                    </a:cubicBezTo>
                    <a:cubicBezTo>
                      <a:pt x="241" y="300"/>
                      <a:pt x="239" y="301"/>
                      <a:pt x="238" y="302"/>
                    </a:cubicBezTo>
                    <a:cubicBezTo>
                      <a:pt x="237" y="302"/>
                      <a:pt x="236" y="302"/>
                      <a:pt x="235" y="302"/>
                    </a:cubicBezTo>
                    <a:cubicBezTo>
                      <a:pt x="233" y="302"/>
                      <a:pt x="232" y="303"/>
                      <a:pt x="232" y="303"/>
                    </a:cubicBezTo>
                    <a:cubicBezTo>
                      <a:pt x="229" y="303"/>
                      <a:pt x="228" y="304"/>
                      <a:pt x="228" y="306"/>
                    </a:cubicBezTo>
                    <a:cubicBezTo>
                      <a:pt x="228" y="308"/>
                      <a:pt x="228" y="310"/>
                      <a:pt x="229" y="314"/>
                    </a:cubicBezTo>
                    <a:cubicBezTo>
                      <a:pt x="230" y="317"/>
                      <a:pt x="231" y="319"/>
                      <a:pt x="231" y="320"/>
                    </a:cubicBezTo>
                    <a:cubicBezTo>
                      <a:pt x="230" y="326"/>
                      <a:pt x="229" y="330"/>
                      <a:pt x="229" y="331"/>
                    </a:cubicBezTo>
                    <a:cubicBezTo>
                      <a:pt x="229" y="333"/>
                      <a:pt x="229" y="335"/>
                      <a:pt x="230" y="339"/>
                    </a:cubicBezTo>
                    <a:cubicBezTo>
                      <a:pt x="230" y="342"/>
                      <a:pt x="230" y="344"/>
                      <a:pt x="230" y="346"/>
                    </a:cubicBezTo>
                    <a:cubicBezTo>
                      <a:pt x="230" y="348"/>
                      <a:pt x="230" y="349"/>
                      <a:pt x="229" y="350"/>
                    </a:cubicBezTo>
                    <a:cubicBezTo>
                      <a:pt x="228" y="351"/>
                      <a:pt x="227" y="353"/>
                      <a:pt x="227" y="356"/>
                    </a:cubicBezTo>
                    <a:cubicBezTo>
                      <a:pt x="226" y="359"/>
                      <a:pt x="224" y="362"/>
                      <a:pt x="222" y="366"/>
                    </a:cubicBezTo>
                    <a:cubicBezTo>
                      <a:pt x="221" y="368"/>
                      <a:pt x="220" y="371"/>
                      <a:pt x="218" y="375"/>
                    </a:cubicBezTo>
                    <a:cubicBezTo>
                      <a:pt x="216" y="379"/>
                      <a:pt x="214" y="381"/>
                      <a:pt x="213" y="383"/>
                    </a:cubicBezTo>
                    <a:cubicBezTo>
                      <a:pt x="213" y="383"/>
                      <a:pt x="213" y="383"/>
                      <a:pt x="213" y="383"/>
                    </a:cubicBezTo>
                    <a:cubicBezTo>
                      <a:pt x="213" y="386"/>
                      <a:pt x="214" y="387"/>
                      <a:pt x="217" y="389"/>
                    </a:cubicBezTo>
                    <a:cubicBezTo>
                      <a:pt x="217" y="389"/>
                      <a:pt x="218" y="389"/>
                      <a:pt x="220" y="390"/>
                    </a:cubicBezTo>
                    <a:cubicBezTo>
                      <a:pt x="222" y="390"/>
                      <a:pt x="222" y="391"/>
                      <a:pt x="223" y="391"/>
                    </a:cubicBezTo>
                    <a:cubicBezTo>
                      <a:pt x="225" y="393"/>
                      <a:pt x="226" y="395"/>
                      <a:pt x="226" y="398"/>
                    </a:cubicBezTo>
                    <a:cubicBezTo>
                      <a:pt x="226" y="399"/>
                      <a:pt x="226" y="401"/>
                      <a:pt x="227" y="405"/>
                    </a:cubicBezTo>
                    <a:cubicBezTo>
                      <a:pt x="227" y="406"/>
                      <a:pt x="226" y="408"/>
                      <a:pt x="224" y="410"/>
                    </a:cubicBezTo>
                    <a:cubicBezTo>
                      <a:pt x="223" y="412"/>
                      <a:pt x="223" y="412"/>
                      <a:pt x="223" y="413"/>
                    </a:cubicBezTo>
                    <a:cubicBezTo>
                      <a:pt x="222" y="414"/>
                      <a:pt x="221" y="414"/>
                      <a:pt x="220" y="414"/>
                    </a:cubicBezTo>
                    <a:cubicBezTo>
                      <a:pt x="217" y="414"/>
                      <a:pt x="214" y="414"/>
                      <a:pt x="211" y="413"/>
                    </a:cubicBezTo>
                    <a:cubicBezTo>
                      <a:pt x="208" y="412"/>
                      <a:pt x="206" y="411"/>
                      <a:pt x="205" y="411"/>
                    </a:cubicBezTo>
                    <a:cubicBezTo>
                      <a:pt x="200" y="411"/>
                      <a:pt x="196" y="415"/>
                      <a:pt x="192" y="423"/>
                    </a:cubicBezTo>
                    <a:cubicBezTo>
                      <a:pt x="191" y="426"/>
                      <a:pt x="188" y="430"/>
                      <a:pt x="182" y="437"/>
                    </a:cubicBezTo>
                    <a:cubicBezTo>
                      <a:pt x="182" y="438"/>
                      <a:pt x="183" y="439"/>
                      <a:pt x="183" y="440"/>
                    </a:cubicBezTo>
                    <a:cubicBezTo>
                      <a:pt x="183" y="441"/>
                      <a:pt x="184" y="441"/>
                      <a:pt x="184" y="442"/>
                    </a:cubicBezTo>
                    <a:cubicBezTo>
                      <a:pt x="184" y="444"/>
                      <a:pt x="183" y="446"/>
                      <a:pt x="181" y="449"/>
                    </a:cubicBezTo>
                    <a:cubicBezTo>
                      <a:pt x="179" y="452"/>
                      <a:pt x="179" y="454"/>
                      <a:pt x="179" y="455"/>
                    </a:cubicBezTo>
                    <a:cubicBezTo>
                      <a:pt x="179" y="457"/>
                      <a:pt x="180" y="459"/>
                      <a:pt x="182" y="463"/>
                    </a:cubicBezTo>
                    <a:cubicBezTo>
                      <a:pt x="183" y="465"/>
                      <a:pt x="184" y="466"/>
                      <a:pt x="185" y="467"/>
                    </a:cubicBezTo>
                    <a:cubicBezTo>
                      <a:pt x="184" y="468"/>
                      <a:pt x="183" y="471"/>
                      <a:pt x="182" y="474"/>
                    </a:cubicBezTo>
                    <a:cubicBezTo>
                      <a:pt x="182" y="476"/>
                      <a:pt x="182" y="478"/>
                      <a:pt x="183" y="479"/>
                    </a:cubicBezTo>
                    <a:cubicBezTo>
                      <a:pt x="183" y="481"/>
                      <a:pt x="184" y="482"/>
                      <a:pt x="184" y="484"/>
                    </a:cubicBezTo>
                    <a:cubicBezTo>
                      <a:pt x="184" y="485"/>
                      <a:pt x="183" y="487"/>
                      <a:pt x="183" y="491"/>
                    </a:cubicBezTo>
                    <a:cubicBezTo>
                      <a:pt x="183" y="491"/>
                      <a:pt x="184" y="494"/>
                      <a:pt x="186" y="498"/>
                    </a:cubicBezTo>
                    <a:cubicBezTo>
                      <a:pt x="188" y="502"/>
                      <a:pt x="188" y="505"/>
                      <a:pt x="188" y="508"/>
                    </a:cubicBezTo>
                    <a:cubicBezTo>
                      <a:pt x="188" y="509"/>
                      <a:pt x="189" y="510"/>
                      <a:pt x="189" y="512"/>
                    </a:cubicBezTo>
                    <a:cubicBezTo>
                      <a:pt x="189" y="514"/>
                      <a:pt x="189" y="518"/>
                      <a:pt x="188" y="524"/>
                    </a:cubicBezTo>
                    <a:cubicBezTo>
                      <a:pt x="188" y="524"/>
                      <a:pt x="187" y="528"/>
                      <a:pt x="187" y="536"/>
                    </a:cubicBezTo>
                    <a:cubicBezTo>
                      <a:pt x="187" y="536"/>
                      <a:pt x="187" y="537"/>
                      <a:pt x="188" y="539"/>
                    </a:cubicBezTo>
                    <a:cubicBezTo>
                      <a:pt x="189" y="540"/>
                      <a:pt x="190" y="540"/>
                      <a:pt x="190" y="541"/>
                    </a:cubicBezTo>
                    <a:cubicBezTo>
                      <a:pt x="191" y="542"/>
                      <a:pt x="192" y="543"/>
                      <a:pt x="193" y="543"/>
                    </a:cubicBezTo>
                    <a:cubicBezTo>
                      <a:pt x="194" y="543"/>
                      <a:pt x="195" y="543"/>
                      <a:pt x="197" y="543"/>
                    </a:cubicBezTo>
                    <a:cubicBezTo>
                      <a:pt x="197" y="543"/>
                      <a:pt x="198" y="544"/>
                      <a:pt x="199" y="545"/>
                    </a:cubicBezTo>
                    <a:cubicBezTo>
                      <a:pt x="200" y="546"/>
                      <a:pt x="200" y="547"/>
                      <a:pt x="201" y="548"/>
                    </a:cubicBezTo>
                    <a:cubicBezTo>
                      <a:pt x="202" y="549"/>
                      <a:pt x="203" y="551"/>
                      <a:pt x="204" y="553"/>
                    </a:cubicBezTo>
                    <a:cubicBezTo>
                      <a:pt x="204" y="554"/>
                      <a:pt x="204" y="555"/>
                      <a:pt x="204" y="556"/>
                    </a:cubicBezTo>
                    <a:cubicBezTo>
                      <a:pt x="204" y="558"/>
                      <a:pt x="203" y="560"/>
                      <a:pt x="203" y="561"/>
                    </a:cubicBezTo>
                    <a:cubicBezTo>
                      <a:pt x="202" y="564"/>
                      <a:pt x="201" y="567"/>
                      <a:pt x="201" y="570"/>
                    </a:cubicBezTo>
                    <a:cubicBezTo>
                      <a:pt x="199" y="570"/>
                      <a:pt x="197" y="570"/>
                      <a:pt x="195" y="571"/>
                    </a:cubicBezTo>
                    <a:cubicBezTo>
                      <a:pt x="191" y="571"/>
                      <a:pt x="190" y="572"/>
                      <a:pt x="190" y="573"/>
                    </a:cubicBezTo>
                    <a:cubicBezTo>
                      <a:pt x="190" y="574"/>
                      <a:pt x="190" y="575"/>
                      <a:pt x="190" y="577"/>
                    </a:cubicBezTo>
                    <a:cubicBezTo>
                      <a:pt x="190" y="579"/>
                      <a:pt x="190" y="580"/>
                      <a:pt x="191" y="581"/>
                    </a:cubicBezTo>
                    <a:cubicBezTo>
                      <a:pt x="191" y="583"/>
                      <a:pt x="193" y="585"/>
                      <a:pt x="194" y="587"/>
                    </a:cubicBezTo>
                    <a:cubicBezTo>
                      <a:pt x="195" y="587"/>
                      <a:pt x="196" y="590"/>
                      <a:pt x="197" y="593"/>
                    </a:cubicBezTo>
                    <a:cubicBezTo>
                      <a:pt x="199" y="597"/>
                      <a:pt x="199" y="599"/>
                      <a:pt x="199" y="600"/>
                    </a:cubicBezTo>
                    <a:cubicBezTo>
                      <a:pt x="199" y="603"/>
                      <a:pt x="199" y="604"/>
                      <a:pt x="198" y="605"/>
                    </a:cubicBezTo>
                    <a:cubicBezTo>
                      <a:pt x="197" y="607"/>
                      <a:pt x="196" y="608"/>
                      <a:pt x="196" y="609"/>
                    </a:cubicBezTo>
                    <a:cubicBezTo>
                      <a:pt x="196" y="611"/>
                      <a:pt x="197" y="613"/>
                      <a:pt x="197" y="616"/>
                    </a:cubicBezTo>
                    <a:cubicBezTo>
                      <a:pt x="197" y="618"/>
                      <a:pt x="197" y="620"/>
                      <a:pt x="196" y="621"/>
                    </a:cubicBezTo>
                    <a:cubicBezTo>
                      <a:pt x="194" y="623"/>
                      <a:pt x="193" y="624"/>
                      <a:pt x="191" y="626"/>
                    </a:cubicBezTo>
                    <a:cubicBezTo>
                      <a:pt x="189" y="628"/>
                      <a:pt x="188" y="630"/>
                      <a:pt x="186" y="630"/>
                    </a:cubicBezTo>
                    <a:cubicBezTo>
                      <a:pt x="183" y="630"/>
                      <a:pt x="181" y="631"/>
                      <a:pt x="181" y="632"/>
                    </a:cubicBezTo>
                    <a:cubicBezTo>
                      <a:pt x="181" y="633"/>
                      <a:pt x="181" y="634"/>
                      <a:pt x="182" y="635"/>
                    </a:cubicBezTo>
                    <a:cubicBezTo>
                      <a:pt x="182" y="636"/>
                      <a:pt x="183" y="637"/>
                      <a:pt x="183" y="638"/>
                    </a:cubicBezTo>
                    <a:cubicBezTo>
                      <a:pt x="183" y="640"/>
                      <a:pt x="182" y="641"/>
                      <a:pt x="180" y="643"/>
                    </a:cubicBezTo>
                    <a:cubicBezTo>
                      <a:pt x="178" y="644"/>
                      <a:pt x="177" y="645"/>
                      <a:pt x="177" y="646"/>
                    </a:cubicBezTo>
                    <a:cubicBezTo>
                      <a:pt x="177" y="649"/>
                      <a:pt x="178" y="651"/>
                      <a:pt x="179" y="654"/>
                    </a:cubicBezTo>
                    <a:cubicBezTo>
                      <a:pt x="180" y="655"/>
                      <a:pt x="180" y="655"/>
                      <a:pt x="180" y="655"/>
                    </a:cubicBezTo>
                    <a:cubicBezTo>
                      <a:pt x="180" y="656"/>
                      <a:pt x="180" y="657"/>
                      <a:pt x="180" y="659"/>
                    </a:cubicBezTo>
                    <a:cubicBezTo>
                      <a:pt x="181" y="661"/>
                      <a:pt x="181" y="662"/>
                      <a:pt x="181" y="663"/>
                    </a:cubicBezTo>
                    <a:cubicBezTo>
                      <a:pt x="181" y="664"/>
                      <a:pt x="181" y="665"/>
                      <a:pt x="180" y="665"/>
                    </a:cubicBezTo>
                    <a:cubicBezTo>
                      <a:pt x="179" y="666"/>
                      <a:pt x="179" y="667"/>
                      <a:pt x="179" y="668"/>
                    </a:cubicBezTo>
                    <a:cubicBezTo>
                      <a:pt x="179" y="668"/>
                      <a:pt x="179" y="669"/>
                      <a:pt x="180" y="671"/>
                    </a:cubicBezTo>
                    <a:cubicBezTo>
                      <a:pt x="180" y="673"/>
                      <a:pt x="179" y="674"/>
                      <a:pt x="179" y="674"/>
                    </a:cubicBezTo>
                    <a:cubicBezTo>
                      <a:pt x="179" y="675"/>
                      <a:pt x="179" y="676"/>
                      <a:pt x="179" y="678"/>
                    </a:cubicBezTo>
                    <a:cubicBezTo>
                      <a:pt x="179" y="679"/>
                      <a:pt x="178" y="680"/>
                      <a:pt x="177" y="681"/>
                    </a:cubicBezTo>
                    <a:cubicBezTo>
                      <a:pt x="175" y="681"/>
                      <a:pt x="174" y="682"/>
                      <a:pt x="174" y="682"/>
                    </a:cubicBezTo>
                    <a:cubicBezTo>
                      <a:pt x="173" y="681"/>
                      <a:pt x="173" y="680"/>
                      <a:pt x="172" y="679"/>
                    </a:cubicBezTo>
                    <a:cubicBezTo>
                      <a:pt x="172" y="677"/>
                      <a:pt x="171" y="675"/>
                      <a:pt x="171" y="674"/>
                    </a:cubicBezTo>
                    <a:cubicBezTo>
                      <a:pt x="170" y="672"/>
                      <a:pt x="168" y="671"/>
                      <a:pt x="166" y="671"/>
                    </a:cubicBezTo>
                    <a:cubicBezTo>
                      <a:pt x="167" y="671"/>
                      <a:pt x="167" y="670"/>
                      <a:pt x="167" y="670"/>
                    </a:cubicBezTo>
                    <a:cubicBezTo>
                      <a:pt x="167" y="670"/>
                      <a:pt x="166" y="669"/>
                      <a:pt x="166" y="668"/>
                    </a:cubicBezTo>
                    <a:cubicBezTo>
                      <a:pt x="165" y="667"/>
                      <a:pt x="165" y="667"/>
                      <a:pt x="164" y="667"/>
                    </a:cubicBezTo>
                    <a:cubicBezTo>
                      <a:pt x="164" y="667"/>
                      <a:pt x="163" y="667"/>
                      <a:pt x="163" y="668"/>
                    </a:cubicBezTo>
                    <a:cubicBezTo>
                      <a:pt x="163" y="668"/>
                      <a:pt x="163" y="668"/>
                      <a:pt x="163" y="670"/>
                    </a:cubicBezTo>
                    <a:cubicBezTo>
                      <a:pt x="163" y="670"/>
                      <a:pt x="163" y="670"/>
                      <a:pt x="163" y="670"/>
                    </a:cubicBezTo>
                    <a:cubicBezTo>
                      <a:pt x="163" y="670"/>
                      <a:pt x="162" y="669"/>
                      <a:pt x="161" y="668"/>
                    </a:cubicBezTo>
                    <a:cubicBezTo>
                      <a:pt x="160" y="667"/>
                      <a:pt x="159" y="666"/>
                      <a:pt x="159" y="666"/>
                    </a:cubicBezTo>
                    <a:cubicBezTo>
                      <a:pt x="158" y="666"/>
                      <a:pt x="158" y="666"/>
                      <a:pt x="158" y="667"/>
                    </a:cubicBezTo>
                    <a:cubicBezTo>
                      <a:pt x="157" y="667"/>
                      <a:pt x="156" y="666"/>
                      <a:pt x="155" y="666"/>
                    </a:cubicBezTo>
                    <a:cubicBezTo>
                      <a:pt x="155" y="665"/>
                      <a:pt x="154" y="665"/>
                      <a:pt x="154" y="663"/>
                    </a:cubicBezTo>
                    <a:cubicBezTo>
                      <a:pt x="154" y="661"/>
                      <a:pt x="154" y="660"/>
                      <a:pt x="153" y="660"/>
                    </a:cubicBezTo>
                    <a:cubicBezTo>
                      <a:pt x="153" y="660"/>
                      <a:pt x="152" y="660"/>
                      <a:pt x="152" y="660"/>
                    </a:cubicBezTo>
                    <a:cubicBezTo>
                      <a:pt x="152" y="659"/>
                      <a:pt x="152" y="659"/>
                      <a:pt x="152" y="658"/>
                    </a:cubicBezTo>
                    <a:cubicBezTo>
                      <a:pt x="151" y="654"/>
                      <a:pt x="151" y="653"/>
                      <a:pt x="151" y="652"/>
                    </a:cubicBezTo>
                    <a:cubicBezTo>
                      <a:pt x="151" y="651"/>
                      <a:pt x="151" y="649"/>
                      <a:pt x="151" y="649"/>
                    </a:cubicBezTo>
                    <a:cubicBezTo>
                      <a:pt x="151" y="649"/>
                      <a:pt x="151" y="648"/>
                      <a:pt x="151" y="648"/>
                    </a:cubicBezTo>
                    <a:cubicBezTo>
                      <a:pt x="151" y="647"/>
                      <a:pt x="151" y="646"/>
                      <a:pt x="151" y="646"/>
                    </a:cubicBezTo>
                    <a:cubicBezTo>
                      <a:pt x="151" y="646"/>
                      <a:pt x="151" y="645"/>
                      <a:pt x="151" y="644"/>
                    </a:cubicBezTo>
                    <a:cubicBezTo>
                      <a:pt x="151" y="644"/>
                      <a:pt x="150" y="643"/>
                      <a:pt x="150" y="643"/>
                    </a:cubicBezTo>
                    <a:cubicBezTo>
                      <a:pt x="150" y="642"/>
                      <a:pt x="150" y="641"/>
                      <a:pt x="150" y="641"/>
                    </a:cubicBezTo>
                    <a:cubicBezTo>
                      <a:pt x="149" y="640"/>
                      <a:pt x="149" y="639"/>
                      <a:pt x="149" y="637"/>
                    </a:cubicBezTo>
                    <a:cubicBezTo>
                      <a:pt x="149" y="635"/>
                      <a:pt x="150" y="634"/>
                      <a:pt x="151" y="634"/>
                    </a:cubicBezTo>
                    <a:cubicBezTo>
                      <a:pt x="151" y="634"/>
                      <a:pt x="151" y="635"/>
                      <a:pt x="152" y="635"/>
                    </a:cubicBezTo>
                    <a:cubicBezTo>
                      <a:pt x="152" y="636"/>
                      <a:pt x="153" y="636"/>
                      <a:pt x="153" y="636"/>
                    </a:cubicBezTo>
                    <a:cubicBezTo>
                      <a:pt x="153" y="636"/>
                      <a:pt x="154" y="636"/>
                      <a:pt x="154" y="635"/>
                    </a:cubicBezTo>
                    <a:cubicBezTo>
                      <a:pt x="154" y="633"/>
                      <a:pt x="153" y="632"/>
                      <a:pt x="153" y="631"/>
                    </a:cubicBezTo>
                    <a:cubicBezTo>
                      <a:pt x="152" y="630"/>
                      <a:pt x="152" y="629"/>
                      <a:pt x="151" y="629"/>
                    </a:cubicBezTo>
                    <a:cubicBezTo>
                      <a:pt x="150" y="629"/>
                      <a:pt x="149" y="630"/>
                      <a:pt x="148" y="631"/>
                    </a:cubicBezTo>
                    <a:cubicBezTo>
                      <a:pt x="147" y="633"/>
                      <a:pt x="146" y="634"/>
                      <a:pt x="146" y="635"/>
                    </a:cubicBezTo>
                    <a:cubicBezTo>
                      <a:pt x="146" y="636"/>
                      <a:pt x="147" y="638"/>
                      <a:pt x="148" y="641"/>
                    </a:cubicBezTo>
                    <a:cubicBezTo>
                      <a:pt x="150" y="644"/>
                      <a:pt x="151" y="647"/>
                      <a:pt x="151" y="648"/>
                    </a:cubicBezTo>
                    <a:cubicBezTo>
                      <a:pt x="151" y="648"/>
                      <a:pt x="150" y="649"/>
                      <a:pt x="150" y="649"/>
                    </a:cubicBezTo>
                    <a:cubicBezTo>
                      <a:pt x="149" y="650"/>
                      <a:pt x="149" y="650"/>
                      <a:pt x="148" y="650"/>
                    </a:cubicBezTo>
                    <a:cubicBezTo>
                      <a:pt x="147" y="650"/>
                      <a:pt x="147" y="649"/>
                      <a:pt x="147" y="649"/>
                    </a:cubicBezTo>
                    <a:cubicBezTo>
                      <a:pt x="147" y="649"/>
                      <a:pt x="147" y="649"/>
                      <a:pt x="147" y="649"/>
                    </a:cubicBezTo>
                    <a:cubicBezTo>
                      <a:pt x="147" y="649"/>
                      <a:pt x="147" y="649"/>
                      <a:pt x="147" y="648"/>
                    </a:cubicBezTo>
                    <a:cubicBezTo>
                      <a:pt x="146" y="647"/>
                      <a:pt x="146" y="646"/>
                      <a:pt x="145" y="644"/>
                    </a:cubicBezTo>
                    <a:cubicBezTo>
                      <a:pt x="145" y="642"/>
                      <a:pt x="144" y="641"/>
                      <a:pt x="142" y="640"/>
                    </a:cubicBezTo>
                    <a:cubicBezTo>
                      <a:pt x="142" y="641"/>
                      <a:pt x="142" y="641"/>
                      <a:pt x="142" y="641"/>
                    </a:cubicBezTo>
                    <a:cubicBezTo>
                      <a:pt x="142" y="642"/>
                      <a:pt x="143" y="643"/>
                      <a:pt x="144" y="644"/>
                    </a:cubicBezTo>
                    <a:cubicBezTo>
                      <a:pt x="145" y="644"/>
                      <a:pt x="145" y="645"/>
                      <a:pt x="145" y="646"/>
                    </a:cubicBezTo>
                    <a:cubicBezTo>
                      <a:pt x="145" y="646"/>
                      <a:pt x="145" y="647"/>
                      <a:pt x="146" y="647"/>
                    </a:cubicBezTo>
                    <a:cubicBezTo>
                      <a:pt x="146" y="648"/>
                      <a:pt x="146" y="648"/>
                      <a:pt x="146" y="648"/>
                    </a:cubicBezTo>
                    <a:cubicBezTo>
                      <a:pt x="141" y="649"/>
                      <a:pt x="141" y="649"/>
                      <a:pt x="141" y="649"/>
                    </a:cubicBezTo>
                    <a:cubicBezTo>
                      <a:pt x="142" y="651"/>
                      <a:pt x="143" y="652"/>
                      <a:pt x="143" y="652"/>
                    </a:cubicBezTo>
                    <a:cubicBezTo>
                      <a:pt x="143" y="653"/>
                      <a:pt x="143" y="653"/>
                      <a:pt x="144" y="653"/>
                    </a:cubicBezTo>
                    <a:cubicBezTo>
                      <a:pt x="144" y="654"/>
                      <a:pt x="145" y="654"/>
                      <a:pt x="146" y="654"/>
                    </a:cubicBezTo>
                    <a:cubicBezTo>
                      <a:pt x="146" y="655"/>
                      <a:pt x="146" y="656"/>
                      <a:pt x="146" y="658"/>
                    </a:cubicBezTo>
                    <a:cubicBezTo>
                      <a:pt x="146" y="659"/>
                      <a:pt x="146" y="659"/>
                      <a:pt x="147" y="660"/>
                    </a:cubicBezTo>
                    <a:cubicBezTo>
                      <a:pt x="147" y="661"/>
                      <a:pt x="147" y="661"/>
                      <a:pt x="147" y="662"/>
                    </a:cubicBezTo>
                    <a:cubicBezTo>
                      <a:pt x="147" y="662"/>
                      <a:pt x="147" y="662"/>
                      <a:pt x="147" y="662"/>
                    </a:cubicBezTo>
                    <a:cubicBezTo>
                      <a:pt x="147" y="662"/>
                      <a:pt x="147" y="662"/>
                      <a:pt x="147" y="663"/>
                    </a:cubicBezTo>
                    <a:cubicBezTo>
                      <a:pt x="147" y="664"/>
                      <a:pt x="146" y="665"/>
                      <a:pt x="146" y="665"/>
                    </a:cubicBezTo>
                    <a:cubicBezTo>
                      <a:pt x="146" y="666"/>
                      <a:pt x="146" y="667"/>
                      <a:pt x="146" y="668"/>
                    </a:cubicBezTo>
                    <a:cubicBezTo>
                      <a:pt x="146" y="668"/>
                      <a:pt x="145" y="667"/>
                      <a:pt x="145" y="667"/>
                    </a:cubicBezTo>
                    <a:cubicBezTo>
                      <a:pt x="144" y="667"/>
                      <a:pt x="144" y="667"/>
                      <a:pt x="144" y="667"/>
                    </a:cubicBezTo>
                    <a:cubicBezTo>
                      <a:pt x="143" y="669"/>
                      <a:pt x="143" y="670"/>
                      <a:pt x="143" y="670"/>
                    </a:cubicBezTo>
                    <a:cubicBezTo>
                      <a:pt x="142" y="671"/>
                      <a:pt x="142" y="672"/>
                      <a:pt x="142" y="672"/>
                    </a:cubicBezTo>
                    <a:cubicBezTo>
                      <a:pt x="141" y="673"/>
                      <a:pt x="141" y="673"/>
                      <a:pt x="141" y="674"/>
                    </a:cubicBezTo>
                    <a:cubicBezTo>
                      <a:pt x="140" y="675"/>
                      <a:pt x="140" y="676"/>
                      <a:pt x="139" y="676"/>
                    </a:cubicBezTo>
                    <a:cubicBezTo>
                      <a:pt x="139" y="676"/>
                      <a:pt x="138" y="676"/>
                      <a:pt x="136" y="676"/>
                    </a:cubicBezTo>
                    <a:cubicBezTo>
                      <a:pt x="135" y="675"/>
                      <a:pt x="135" y="675"/>
                      <a:pt x="135" y="675"/>
                    </a:cubicBezTo>
                    <a:cubicBezTo>
                      <a:pt x="135" y="676"/>
                      <a:pt x="135" y="676"/>
                      <a:pt x="135" y="677"/>
                    </a:cubicBezTo>
                    <a:cubicBezTo>
                      <a:pt x="135" y="677"/>
                      <a:pt x="134" y="678"/>
                      <a:pt x="133" y="679"/>
                    </a:cubicBezTo>
                    <a:cubicBezTo>
                      <a:pt x="128" y="675"/>
                      <a:pt x="125" y="672"/>
                      <a:pt x="124" y="671"/>
                    </a:cubicBezTo>
                    <a:cubicBezTo>
                      <a:pt x="124" y="671"/>
                      <a:pt x="124" y="671"/>
                      <a:pt x="124" y="671"/>
                    </a:cubicBezTo>
                    <a:cubicBezTo>
                      <a:pt x="123" y="672"/>
                      <a:pt x="124" y="673"/>
                      <a:pt x="125" y="674"/>
                    </a:cubicBezTo>
                    <a:cubicBezTo>
                      <a:pt x="126" y="675"/>
                      <a:pt x="126" y="675"/>
                      <a:pt x="127" y="676"/>
                    </a:cubicBezTo>
                    <a:cubicBezTo>
                      <a:pt x="125" y="679"/>
                      <a:pt x="123" y="681"/>
                      <a:pt x="122" y="681"/>
                    </a:cubicBezTo>
                    <a:cubicBezTo>
                      <a:pt x="120" y="683"/>
                      <a:pt x="118" y="683"/>
                      <a:pt x="116" y="684"/>
                    </a:cubicBezTo>
                    <a:cubicBezTo>
                      <a:pt x="117" y="685"/>
                      <a:pt x="118" y="686"/>
                      <a:pt x="119" y="687"/>
                    </a:cubicBezTo>
                    <a:cubicBezTo>
                      <a:pt x="119" y="688"/>
                      <a:pt x="118" y="689"/>
                      <a:pt x="117" y="689"/>
                    </a:cubicBezTo>
                    <a:cubicBezTo>
                      <a:pt x="115" y="690"/>
                      <a:pt x="113" y="690"/>
                      <a:pt x="112" y="690"/>
                    </a:cubicBezTo>
                    <a:cubicBezTo>
                      <a:pt x="113" y="690"/>
                      <a:pt x="113" y="691"/>
                      <a:pt x="113" y="692"/>
                    </a:cubicBezTo>
                    <a:cubicBezTo>
                      <a:pt x="113" y="693"/>
                      <a:pt x="112" y="693"/>
                      <a:pt x="112" y="694"/>
                    </a:cubicBezTo>
                    <a:cubicBezTo>
                      <a:pt x="111" y="695"/>
                      <a:pt x="111" y="696"/>
                      <a:pt x="110" y="696"/>
                    </a:cubicBezTo>
                    <a:cubicBezTo>
                      <a:pt x="110" y="696"/>
                      <a:pt x="109" y="697"/>
                      <a:pt x="108" y="697"/>
                    </a:cubicBezTo>
                    <a:cubicBezTo>
                      <a:pt x="107" y="698"/>
                      <a:pt x="106" y="698"/>
                      <a:pt x="106" y="698"/>
                    </a:cubicBezTo>
                    <a:cubicBezTo>
                      <a:pt x="106" y="699"/>
                      <a:pt x="106" y="699"/>
                      <a:pt x="107" y="700"/>
                    </a:cubicBezTo>
                    <a:cubicBezTo>
                      <a:pt x="107" y="700"/>
                      <a:pt x="106" y="700"/>
                      <a:pt x="106" y="700"/>
                    </a:cubicBezTo>
                    <a:cubicBezTo>
                      <a:pt x="106" y="701"/>
                      <a:pt x="106" y="701"/>
                      <a:pt x="106" y="701"/>
                    </a:cubicBezTo>
                    <a:cubicBezTo>
                      <a:pt x="105" y="701"/>
                      <a:pt x="105" y="701"/>
                      <a:pt x="105" y="701"/>
                    </a:cubicBezTo>
                    <a:cubicBezTo>
                      <a:pt x="105" y="702"/>
                      <a:pt x="104" y="703"/>
                      <a:pt x="104" y="703"/>
                    </a:cubicBezTo>
                    <a:cubicBezTo>
                      <a:pt x="103" y="705"/>
                      <a:pt x="102" y="705"/>
                      <a:pt x="100" y="706"/>
                    </a:cubicBezTo>
                    <a:cubicBezTo>
                      <a:pt x="100" y="706"/>
                      <a:pt x="100" y="706"/>
                      <a:pt x="100" y="706"/>
                    </a:cubicBezTo>
                    <a:cubicBezTo>
                      <a:pt x="100" y="708"/>
                      <a:pt x="100" y="709"/>
                      <a:pt x="100" y="709"/>
                    </a:cubicBezTo>
                    <a:cubicBezTo>
                      <a:pt x="100" y="709"/>
                      <a:pt x="99" y="710"/>
                      <a:pt x="98" y="710"/>
                    </a:cubicBezTo>
                    <a:cubicBezTo>
                      <a:pt x="98" y="710"/>
                      <a:pt x="97" y="710"/>
                      <a:pt x="97" y="710"/>
                    </a:cubicBezTo>
                    <a:cubicBezTo>
                      <a:pt x="96" y="710"/>
                      <a:pt x="96" y="711"/>
                      <a:pt x="95" y="712"/>
                    </a:cubicBezTo>
                    <a:cubicBezTo>
                      <a:pt x="95" y="712"/>
                      <a:pt x="95" y="713"/>
                      <a:pt x="94" y="714"/>
                    </a:cubicBezTo>
                    <a:cubicBezTo>
                      <a:pt x="94" y="714"/>
                      <a:pt x="93" y="714"/>
                      <a:pt x="92" y="714"/>
                    </a:cubicBezTo>
                    <a:cubicBezTo>
                      <a:pt x="92" y="714"/>
                      <a:pt x="91" y="714"/>
                      <a:pt x="90" y="716"/>
                    </a:cubicBezTo>
                    <a:cubicBezTo>
                      <a:pt x="90" y="716"/>
                      <a:pt x="89" y="717"/>
                      <a:pt x="89" y="718"/>
                    </a:cubicBezTo>
                    <a:cubicBezTo>
                      <a:pt x="88" y="719"/>
                      <a:pt x="87" y="719"/>
                      <a:pt x="87" y="719"/>
                    </a:cubicBezTo>
                    <a:cubicBezTo>
                      <a:pt x="86" y="720"/>
                      <a:pt x="86" y="720"/>
                      <a:pt x="85" y="721"/>
                    </a:cubicBezTo>
                    <a:cubicBezTo>
                      <a:pt x="85" y="721"/>
                      <a:pt x="85" y="721"/>
                      <a:pt x="84" y="721"/>
                    </a:cubicBezTo>
                    <a:cubicBezTo>
                      <a:pt x="83" y="721"/>
                      <a:pt x="83" y="721"/>
                      <a:pt x="83" y="720"/>
                    </a:cubicBezTo>
                    <a:cubicBezTo>
                      <a:pt x="83" y="719"/>
                      <a:pt x="82" y="718"/>
                      <a:pt x="82" y="718"/>
                    </a:cubicBezTo>
                    <a:cubicBezTo>
                      <a:pt x="82" y="718"/>
                      <a:pt x="82" y="719"/>
                      <a:pt x="81" y="721"/>
                    </a:cubicBezTo>
                    <a:cubicBezTo>
                      <a:pt x="80" y="721"/>
                      <a:pt x="80" y="721"/>
                      <a:pt x="80" y="722"/>
                    </a:cubicBezTo>
                    <a:cubicBezTo>
                      <a:pt x="80" y="723"/>
                      <a:pt x="80" y="723"/>
                      <a:pt x="79" y="723"/>
                    </a:cubicBezTo>
                    <a:cubicBezTo>
                      <a:pt x="79" y="723"/>
                      <a:pt x="78" y="723"/>
                      <a:pt x="76" y="723"/>
                    </a:cubicBezTo>
                    <a:cubicBezTo>
                      <a:pt x="74" y="723"/>
                      <a:pt x="73" y="724"/>
                      <a:pt x="72" y="725"/>
                    </a:cubicBezTo>
                    <a:cubicBezTo>
                      <a:pt x="71" y="726"/>
                      <a:pt x="70" y="726"/>
                      <a:pt x="69" y="726"/>
                    </a:cubicBezTo>
                    <a:cubicBezTo>
                      <a:pt x="66" y="726"/>
                      <a:pt x="63" y="726"/>
                      <a:pt x="62" y="725"/>
                    </a:cubicBezTo>
                    <a:cubicBezTo>
                      <a:pt x="61" y="725"/>
                      <a:pt x="60" y="725"/>
                      <a:pt x="59" y="725"/>
                    </a:cubicBezTo>
                    <a:cubicBezTo>
                      <a:pt x="58" y="725"/>
                      <a:pt x="57" y="724"/>
                      <a:pt x="57" y="723"/>
                    </a:cubicBezTo>
                    <a:cubicBezTo>
                      <a:pt x="57" y="724"/>
                      <a:pt x="57" y="724"/>
                      <a:pt x="56" y="724"/>
                    </a:cubicBezTo>
                    <a:cubicBezTo>
                      <a:pt x="55" y="724"/>
                      <a:pt x="55" y="724"/>
                      <a:pt x="54" y="722"/>
                    </a:cubicBezTo>
                    <a:cubicBezTo>
                      <a:pt x="54" y="723"/>
                      <a:pt x="54" y="723"/>
                      <a:pt x="53" y="723"/>
                    </a:cubicBezTo>
                    <a:cubicBezTo>
                      <a:pt x="53" y="724"/>
                      <a:pt x="53" y="724"/>
                      <a:pt x="52" y="724"/>
                    </a:cubicBezTo>
                    <a:cubicBezTo>
                      <a:pt x="52" y="724"/>
                      <a:pt x="51" y="723"/>
                      <a:pt x="49" y="723"/>
                    </a:cubicBezTo>
                    <a:cubicBezTo>
                      <a:pt x="49" y="723"/>
                      <a:pt x="48" y="724"/>
                      <a:pt x="48" y="724"/>
                    </a:cubicBezTo>
                    <a:cubicBezTo>
                      <a:pt x="46" y="724"/>
                      <a:pt x="45" y="723"/>
                      <a:pt x="45" y="722"/>
                    </a:cubicBezTo>
                    <a:cubicBezTo>
                      <a:pt x="44" y="722"/>
                      <a:pt x="43" y="721"/>
                      <a:pt x="43" y="719"/>
                    </a:cubicBezTo>
                    <a:cubicBezTo>
                      <a:pt x="43" y="718"/>
                      <a:pt x="44" y="717"/>
                      <a:pt x="47" y="715"/>
                    </a:cubicBezTo>
                    <a:cubicBezTo>
                      <a:pt x="49" y="714"/>
                      <a:pt x="50" y="713"/>
                      <a:pt x="51" y="713"/>
                    </a:cubicBezTo>
                    <a:cubicBezTo>
                      <a:pt x="48" y="714"/>
                      <a:pt x="46" y="714"/>
                      <a:pt x="45" y="714"/>
                    </a:cubicBezTo>
                    <a:cubicBezTo>
                      <a:pt x="45" y="714"/>
                      <a:pt x="45" y="714"/>
                      <a:pt x="45" y="714"/>
                    </a:cubicBezTo>
                    <a:cubicBezTo>
                      <a:pt x="45" y="714"/>
                      <a:pt x="44" y="714"/>
                      <a:pt x="44" y="713"/>
                    </a:cubicBezTo>
                    <a:cubicBezTo>
                      <a:pt x="43" y="714"/>
                      <a:pt x="43" y="714"/>
                      <a:pt x="42" y="714"/>
                    </a:cubicBezTo>
                    <a:cubicBezTo>
                      <a:pt x="42" y="714"/>
                      <a:pt x="41" y="714"/>
                      <a:pt x="41" y="714"/>
                    </a:cubicBezTo>
                    <a:cubicBezTo>
                      <a:pt x="40" y="713"/>
                      <a:pt x="39" y="713"/>
                      <a:pt x="39" y="713"/>
                    </a:cubicBezTo>
                    <a:cubicBezTo>
                      <a:pt x="38" y="712"/>
                      <a:pt x="38" y="712"/>
                      <a:pt x="37" y="712"/>
                    </a:cubicBezTo>
                    <a:cubicBezTo>
                      <a:pt x="37" y="712"/>
                      <a:pt x="37" y="712"/>
                      <a:pt x="36" y="712"/>
                    </a:cubicBezTo>
                    <a:cubicBezTo>
                      <a:pt x="36" y="712"/>
                      <a:pt x="36" y="711"/>
                      <a:pt x="35" y="711"/>
                    </a:cubicBezTo>
                    <a:cubicBezTo>
                      <a:pt x="35" y="711"/>
                      <a:pt x="34" y="710"/>
                      <a:pt x="33" y="710"/>
                    </a:cubicBezTo>
                    <a:cubicBezTo>
                      <a:pt x="31" y="709"/>
                      <a:pt x="30" y="708"/>
                      <a:pt x="30" y="707"/>
                    </a:cubicBezTo>
                    <a:cubicBezTo>
                      <a:pt x="29" y="707"/>
                      <a:pt x="29" y="707"/>
                      <a:pt x="28" y="706"/>
                    </a:cubicBezTo>
                    <a:cubicBezTo>
                      <a:pt x="27" y="706"/>
                      <a:pt x="27" y="705"/>
                      <a:pt x="26" y="705"/>
                    </a:cubicBezTo>
                    <a:cubicBezTo>
                      <a:pt x="25" y="703"/>
                      <a:pt x="24" y="702"/>
                      <a:pt x="24" y="702"/>
                    </a:cubicBezTo>
                    <a:cubicBezTo>
                      <a:pt x="22" y="701"/>
                      <a:pt x="20" y="699"/>
                      <a:pt x="18" y="696"/>
                    </a:cubicBezTo>
                    <a:cubicBezTo>
                      <a:pt x="16" y="692"/>
                      <a:pt x="14" y="689"/>
                      <a:pt x="14" y="687"/>
                    </a:cubicBezTo>
                    <a:cubicBezTo>
                      <a:pt x="15" y="687"/>
                      <a:pt x="15" y="686"/>
                      <a:pt x="15" y="686"/>
                    </a:cubicBezTo>
                    <a:cubicBezTo>
                      <a:pt x="15" y="685"/>
                      <a:pt x="15" y="684"/>
                      <a:pt x="16" y="683"/>
                    </a:cubicBezTo>
                    <a:cubicBezTo>
                      <a:pt x="16" y="682"/>
                      <a:pt x="17" y="681"/>
                      <a:pt x="17" y="680"/>
                    </a:cubicBezTo>
                    <a:cubicBezTo>
                      <a:pt x="17" y="680"/>
                      <a:pt x="17" y="679"/>
                      <a:pt x="18" y="678"/>
                    </a:cubicBezTo>
                    <a:cubicBezTo>
                      <a:pt x="19" y="677"/>
                      <a:pt x="19" y="677"/>
                      <a:pt x="20" y="677"/>
                    </a:cubicBezTo>
                    <a:cubicBezTo>
                      <a:pt x="21" y="677"/>
                      <a:pt x="21" y="677"/>
                      <a:pt x="22" y="678"/>
                    </a:cubicBezTo>
                    <a:cubicBezTo>
                      <a:pt x="22" y="680"/>
                      <a:pt x="22" y="680"/>
                      <a:pt x="22" y="680"/>
                    </a:cubicBezTo>
                    <a:cubicBezTo>
                      <a:pt x="23" y="680"/>
                      <a:pt x="23" y="680"/>
                      <a:pt x="23" y="680"/>
                    </a:cubicBezTo>
                    <a:cubicBezTo>
                      <a:pt x="22" y="679"/>
                      <a:pt x="23" y="679"/>
                      <a:pt x="24" y="678"/>
                    </a:cubicBezTo>
                    <a:cubicBezTo>
                      <a:pt x="25" y="677"/>
                      <a:pt x="25" y="677"/>
                      <a:pt x="26" y="677"/>
                    </a:cubicBezTo>
                    <a:cubicBezTo>
                      <a:pt x="27" y="677"/>
                      <a:pt x="28" y="678"/>
                      <a:pt x="29" y="679"/>
                    </a:cubicBezTo>
                    <a:cubicBezTo>
                      <a:pt x="29" y="679"/>
                      <a:pt x="30" y="679"/>
                      <a:pt x="30" y="680"/>
                    </a:cubicBezTo>
                    <a:cubicBezTo>
                      <a:pt x="31" y="682"/>
                      <a:pt x="33" y="683"/>
                      <a:pt x="34" y="682"/>
                    </a:cubicBezTo>
                    <a:cubicBezTo>
                      <a:pt x="34" y="682"/>
                      <a:pt x="34" y="682"/>
                      <a:pt x="34" y="682"/>
                    </a:cubicBezTo>
                    <a:cubicBezTo>
                      <a:pt x="32" y="681"/>
                      <a:pt x="32" y="680"/>
                      <a:pt x="32" y="680"/>
                    </a:cubicBezTo>
                    <a:cubicBezTo>
                      <a:pt x="32" y="679"/>
                      <a:pt x="32" y="678"/>
                      <a:pt x="34" y="677"/>
                    </a:cubicBezTo>
                    <a:cubicBezTo>
                      <a:pt x="35" y="676"/>
                      <a:pt x="37" y="676"/>
                      <a:pt x="37" y="675"/>
                    </a:cubicBezTo>
                    <a:cubicBezTo>
                      <a:pt x="37" y="675"/>
                      <a:pt x="39" y="675"/>
                      <a:pt x="41" y="674"/>
                    </a:cubicBezTo>
                    <a:cubicBezTo>
                      <a:pt x="43" y="674"/>
                      <a:pt x="44" y="674"/>
                      <a:pt x="45" y="673"/>
                    </a:cubicBezTo>
                    <a:cubicBezTo>
                      <a:pt x="40" y="673"/>
                      <a:pt x="37" y="674"/>
                      <a:pt x="36" y="674"/>
                    </a:cubicBezTo>
                    <a:cubicBezTo>
                      <a:pt x="35" y="674"/>
                      <a:pt x="34" y="675"/>
                      <a:pt x="33" y="676"/>
                    </a:cubicBezTo>
                    <a:cubicBezTo>
                      <a:pt x="32" y="678"/>
                      <a:pt x="31" y="679"/>
                      <a:pt x="31" y="679"/>
                    </a:cubicBezTo>
                    <a:cubicBezTo>
                      <a:pt x="30" y="679"/>
                      <a:pt x="30" y="678"/>
                      <a:pt x="29" y="678"/>
                    </a:cubicBezTo>
                    <a:cubicBezTo>
                      <a:pt x="29" y="678"/>
                      <a:pt x="29" y="677"/>
                      <a:pt x="29" y="677"/>
                    </a:cubicBezTo>
                    <a:cubicBezTo>
                      <a:pt x="30" y="675"/>
                      <a:pt x="30" y="674"/>
                      <a:pt x="30" y="674"/>
                    </a:cubicBezTo>
                    <a:cubicBezTo>
                      <a:pt x="30" y="674"/>
                      <a:pt x="29" y="674"/>
                      <a:pt x="29" y="674"/>
                    </a:cubicBezTo>
                    <a:cubicBezTo>
                      <a:pt x="28" y="674"/>
                      <a:pt x="27" y="674"/>
                      <a:pt x="27" y="673"/>
                    </a:cubicBezTo>
                    <a:cubicBezTo>
                      <a:pt x="27" y="672"/>
                      <a:pt x="26" y="671"/>
                      <a:pt x="26" y="670"/>
                    </a:cubicBezTo>
                    <a:cubicBezTo>
                      <a:pt x="26" y="670"/>
                      <a:pt x="27" y="669"/>
                      <a:pt x="29" y="668"/>
                    </a:cubicBezTo>
                    <a:cubicBezTo>
                      <a:pt x="31" y="668"/>
                      <a:pt x="32" y="667"/>
                      <a:pt x="32" y="667"/>
                    </a:cubicBezTo>
                    <a:cubicBezTo>
                      <a:pt x="33" y="667"/>
                      <a:pt x="33" y="667"/>
                      <a:pt x="33" y="667"/>
                    </a:cubicBezTo>
                    <a:cubicBezTo>
                      <a:pt x="31" y="667"/>
                      <a:pt x="31" y="667"/>
                      <a:pt x="31" y="667"/>
                    </a:cubicBezTo>
                    <a:cubicBezTo>
                      <a:pt x="31" y="666"/>
                      <a:pt x="31" y="666"/>
                      <a:pt x="31" y="666"/>
                    </a:cubicBezTo>
                    <a:cubicBezTo>
                      <a:pt x="32" y="665"/>
                      <a:pt x="32" y="665"/>
                      <a:pt x="33" y="664"/>
                    </a:cubicBezTo>
                    <a:cubicBezTo>
                      <a:pt x="34" y="662"/>
                      <a:pt x="35" y="661"/>
                      <a:pt x="36" y="661"/>
                    </a:cubicBezTo>
                    <a:cubicBezTo>
                      <a:pt x="36" y="661"/>
                      <a:pt x="39" y="660"/>
                      <a:pt x="43" y="659"/>
                    </a:cubicBezTo>
                    <a:cubicBezTo>
                      <a:pt x="43" y="659"/>
                      <a:pt x="43" y="659"/>
                      <a:pt x="43" y="659"/>
                    </a:cubicBezTo>
                    <a:cubicBezTo>
                      <a:pt x="40" y="659"/>
                      <a:pt x="40" y="659"/>
                      <a:pt x="40" y="659"/>
                    </a:cubicBezTo>
                    <a:cubicBezTo>
                      <a:pt x="39" y="659"/>
                      <a:pt x="38" y="660"/>
                      <a:pt x="36" y="660"/>
                    </a:cubicBezTo>
                    <a:cubicBezTo>
                      <a:pt x="36" y="661"/>
                      <a:pt x="36" y="661"/>
                      <a:pt x="35" y="661"/>
                    </a:cubicBezTo>
                    <a:cubicBezTo>
                      <a:pt x="35" y="661"/>
                      <a:pt x="34" y="661"/>
                      <a:pt x="34" y="662"/>
                    </a:cubicBezTo>
                    <a:cubicBezTo>
                      <a:pt x="33" y="661"/>
                      <a:pt x="33" y="661"/>
                      <a:pt x="33" y="661"/>
                    </a:cubicBezTo>
                    <a:cubicBezTo>
                      <a:pt x="33" y="660"/>
                      <a:pt x="34" y="660"/>
                      <a:pt x="34" y="659"/>
                    </a:cubicBezTo>
                    <a:cubicBezTo>
                      <a:pt x="35" y="659"/>
                      <a:pt x="35" y="659"/>
                      <a:pt x="35" y="659"/>
                    </a:cubicBezTo>
                    <a:cubicBezTo>
                      <a:pt x="33" y="659"/>
                      <a:pt x="33" y="659"/>
                      <a:pt x="33" y="659"/>
                    </a:cubicBezTo>
                    <a:cubicBezTo>
                      <a:pt x="32" y="658"/>
                      <a:pt x="31" y="658"/>
                      <a:pt x="31" y="658"/>
                    </a:cubicBezTo>
                    <a:cubicBezTo>
                      <a:pt x="31" y="658"/>
                      <a:pt x="30" y="658"/>
                      <a:pt x="30" y="657"/>
                    </a:cubicBezTo>
                    <a:cubicBezTo>
                      <a:pt x="30" y="656"/>
                      <a:pt x="30" y="656"/>
                      <a:pt x="30" y="656"/>
                    </a:cubicBezTo>
                    <a:cubicBezTo>
                      <a:pt x="30" y="656"/>
                      <a:pt x="31" y="655"/>
                      <a:pt x="31" y="655"/>
                    </a:cubicBezTo>
                    <a:cubicBezTo>
                      <a:pt x="32" y="654"/>
                      <a:pt x="32" y="654"/>
                      <a:pt x="33" y="654"/>
                    </a:cubicBezTo>
                    <a:cubicBezTo>
                      <a:pt x="33" y="654"/>
                      <a:pt x="34" y="653"/>
                      <a:pt x="35" y="653"/>
                    </a:cubicBezTo>
                    <a:cubicBezTo>
                      <a:pt x="35" y="653"/>
                      <a:pt x="35" y="653"/>
                      <a:pt x="35" y="653"/>
                    </a:cubicBezTo>
                    <a:cubicBezTo>
                      <a:pt x="35" y="653"/>
                      <a:pt x="35" y="653"/>
                      <a:pt x="35" y="653"/>
                    </a:cubicBezTo>
                    <a:cubicBezTo>
                      <a:pt x="36" y="652"/>
                      <a:pt x="36" y="651"/>
                      <a:pt x="37" y="650"/>
                    </a:cubicBezTo>
                    <a:cubicBezTo>
                      <a:pt x="37" y="650"/>
                      <a:pt x="38" y="649"/>
                      <a:pt x="39" y="649"/>
                    </a:cubicBezTo>
                    <a:cubicBezTo>
                      <a:pt x="40" y="648"/>
                      <a:pt x="41" y="648"/>
                      <a:pt x="44" y="647"/>
                    </a:cubicBezTo>
                    <a:cubicBezTo>
                      <a:pt x="44" y="647"/>
                      <a:pt x="44" y="647"/>
                      <a:pt x="44" y="647"/>
                    </a:cubicBezTo>
                    <a:cubicBezTo>
                      <a:pt x="44" y="647"/>
                      <a:pt x="44" y="647"/>
                      <a:pt x="44" y="647"/>
                    </a:cubicBezTo>
                    <a:cubicBezTo>
                      <a:pt x="43" y="647"/>
                      <a:pt x="43" y="647"/>
                      <a:pt x="43" y="647"/>
                    </a:cubicBezTo>
                    <a:cubicBezTo>
                      <a:pt x="41" y="647"/>
                      <a:pt x="40" y="647"/>
                      <a:pt x="40" y="647"/>
                    </a:cubicBezTo>
                    <a:cubicBezTo>
                      <a:pt x="39" y="647"/>
                      <a:pt x="39" y="647"/>
                      <a:pt x="39" y="647"/>
                    </a:cubicBezTo>
                    <a:cubicBezTo>
                      <a:pt x="38" y="644"/>
                      <a:pt x="38" y="643"/>
                      <a:pt x="38" y="643"/>
                    </a:cubicBezTo>
                    <a:cubicBezTo>
                      <a:pt x="38" y="643"/>
                      <a:pt x="38" y="643"/>
                      <a:pt x="38" y="643"/>
                    </a:cubicBezTo>
                    <a:cubicBezTo>
                      <a:pt x="38" y="646"/>
                      <a:pt x="37" y="648"/>
                      <a:pt x="36" y="649"/>
                    </a:cubicBezTo>
                    <a:cubicBezTo>
                      <a:pt x="35" y="650"/>
                      <a:pt x="34" y="650"/>
                      <a:pt x="32" y="650"/>
                    </a:cubicBezTo>
                    <a:cubicBezTo>
                      <a:pt x="31" y="650"/>
                      <a:pt x="30" y="650"/>
                      <a:pt x="29" y="650"/>
                    </a:cubicBezTo>
                    <a:cubicBezTo>
                      <a:pt x="29" y="650"/>
                      <a:pt x="27" y="650"/>
                      <a:pt x="25" y="649"/>
                    </a:cubicBezTo>
                    <a:cubicBezTo>
                      <a:pt x="25" y="650"/>
                      <a:pt x="25" y="650"/>
                      <a:pt x="25" y="650"/>
                    </a:cubicBezTo>
                    <a:cubicBezTo>
                      <a:pt x="25" y="651"/>
                      <a:pt x="25" y="651"/>
                      <a:pt x="25" y="651"/>
                    </a:cubicBezTo>
                    <a:cubicBezTo>
                      <a:pt x="24" y="652"/>
                      <a:pt x="24" y="652"/>
                      <a:pt x="24" y="652"/>
                    </a:cubicBezTo>
                    <a:cubicBezTo>
                      <a:pt x="24" y="652"/>
                      <a:pt x="24" y="653"/>
                      <a:pt x="25" y="653"/>
                    </a:cubicBezTo>
                    <a:cubicBezTo>
                      <a:pt x="25" y="653"/>
                      <a:pt x="25" y="653"/>
                      <a:pt x="25" y="653"/>
                    </a:cubicBezTo>
                    <a:cubicBezTo>
                      <a:pt x="26" y="653"/>
                      <a:pt x="26" y="654"/>
                      <a:pt x="26" y="655"/>
                    </a:cubicBezTo>
                    <a:cubicBezTo>
                      <a:pt x="26" y="655"/>
                      <a:pt x="26" y="656"/>
                      <a:pt x="25" y="656"/>
                    </a:cubicBezTo>
                    <a:cubicBezTo>
                      <a:pt x="25" y="656"/>
                      <a:pt x="25" y="657"/>
                      <a:pt x="24" y="657"/>
                    </a:cubicBezTo>
                    <a:cubicBezTo>
                      <a:pt x="24" y="657"/>
                      <a:pt x="23" y="658"/>
                      <a:pt x="22" y="658"/>
                    </a:cubicBezTo>
                    <a:cubicBezTo>
                      <a:pt x="22" y="658"/>
                      <a:pt x="22" y="658"/>
                      <a:pt x="21" y="659"/>
                    </a:cubicBezTo>
                    <a:cubicBezTo>
                      <a:pt x="21" y="658"/>
                      <a:pt x="21" y="656"/>
                      <a:pt x="20" y="654"/>
                    </a:cubicBezTo>
                    <a:cubicBezTo>
                      <a:pt x="20" y="651"/>
                      <a:pt x="19" y="650"/>
                      <a:pt x="18" y="650"/>
                    </a:cubicBezTo>
                    <a:cubicBezTo>
                      <a:pt x="18" y="650"/>
                      <a:pt x="18" y="651"/>
                      <a:pt x="17" y="651"/>
                    </a:cubicBezTo>
                    <a:cubicBezTo>
                      <a:pt x="18" y="651"/>
                      <a:pt x="18" y="651"/>
                      <a:pt x="18" y="651"/>
                    </a:cubicBezTo>
                    <a:cubicBezTo>
                      <a:pt x="18" y="651"/>
                      <a:pt x="19" y="652"/>
                      <a:pt x="19" y="654"/>
                    </a:cubicBezTo>
                    <a:cubicBezTo>
                      <a:pt x="20" y="655"/>
                      <a:pt x="20" y="656"/>
                      <a:pt x="20" y="657"/>
                    </a:cubicBezTo>
                    <a:cubicBezTo>
                      <a:pt x="20" y="658"/>
                      <a:pt x="20" y="658"/>
                      <a:pt x="20" y="658"/>
                    </a:cubicBezTo>
                    <a:cubicBezTo>
                      <a:pt x="19" y="659"/>
                      <a:pt x="19" y="659"/>
                      <a:pt x="19" y="659"/>
                    </a:cubicBezTo>
                    <a:cubicBezTo>
                      <a:pt x="18" y="659"/>
                      <a:pt x="18" y="660"/>
                      <a:pt x="17" y="660"/>
                    </a:cubicBezTo>
                    <a:cubicBezTo>
                      <a:pt x="16" y="660"/>
                      <a:pt x="16" y="659"/>
                      <a:pt x="16" y="659"/>
                    </a:cubicBezTo>
                    <a:cubicBezTo>
                      <a:pt x="16" y="657"/>
                      <a:pt x="16" y="656"/>
                      <a:pt x="16" y="654"/>
                    </a:cubicBezTo>
                    <a:cubicBezTo>
                      <a:pt x="16" y="654"/>
                      <a:pt x="16" y="654"/>
                      <a:pt x="16" y="654"/>
                    </a:cubicBezTo>
                    <a:cubicBezTo>
                      <a:pt x="14" y="654"/>
                      <a:pt x="14" y="654"/>
                      <a:pt x="13" y="654"/>
                    </a:cubicBezTo>
                    <a:cubicBezTo>
                      <a:pt x="12" y="654"/>
                      <a:pt x="12" y="654"/>
                      <a:pt x="11" y="653"/>
                    </a:cubicBezTo>
                    <a:cubicBezTo>
                      <a:pt x="11" y="653"/>
                      <a:pt x="11" y="653"/>
                      <a:pt x="11" y="653"/>
                    </a:cubicBezTo>
                    <a:cubicBezTo>
                      <a:pt x="10" y="652"/>
                      <a:pt x="10" y="651"/>
                      <a:pt x="10" y="650"/>
                    </a:cubicBezTo>
                    <a:cubicBezTo>
                      <a:pt x="10" y="649"/>
                      <a:pt x="10" y="649"/>
                      <a:pt x="11" y="648"/>
                    </a:cubicBezTo>
                    <a:cubicBezTo>
                      <a:pt x="11" y="648"/>
                      <a:pt x="11" y="648"/>
                      <a:pt x="10" y="648"/>
                    </a:cubicBezTo>
                    <a:cubicBezTo>
                      <a:pt x="10" y="647"/>
                      <a:pt x="10" y="647"/>
                      <a:pt x="10" y="647"/>
                    </a:cubicBezTo>
                    <a:cubicBezTo>
                      <a:pt x="10" y="646"/>
                      <a:pt x="10" y="645"/>
                      <a:pt x="11" y="644"/>
                    </a:cubicBezTo>
                    <a:cubicBezTo>
                      <a:pt x="11" y="643"/>
                      <a:pt x="12" y="643"/>
                      <a:pt x="12" y="643"/>
                    </a:cubicBezTo>
                    <a:cubicBezTo>
                      <a:pt x="12" y="642"/>
                      <a:pt x="13" y="642"/>
                      <a:pt x="13" y="642"/>
                    </a:cubicBezTo>
                    <a:cubicBezTo>
                      <a:pt x="13" y="642"/>
                      <a:pt x="14" y="642"/>
                      <a:pt x="16" y="643"/>
                    </a:cubicBezTo>
                    <a:cubicBezTo>
                      <a:pt x="16" y="642"/>
                      <a:pt x="15" y="642"/>
                      <a:pt x="15" y="641"/>
                    </a:cubicBezTo>
                    <a:cubicBezTo>
                      <a:pt x="15" y="640"/>
                      <a:pt x="15" y="640"/>
                      <a:pt x="16" y="639"/>
                    </a:cubicBezTo>
                    <a:cubicBezTo>
                      <a:pt x="16" y="639"/>
                      <a:pt x="17" y="638"/>
                      <a:pt x="17" y="638"/>
                    </a:cubicBezTo>
                    <a:cubicBezTo>
                      <a:pt x="17" y="638"/>
                      <a:pt x="18" y="638"/>
                      <a:pt x="18" y="639"/>
                    </a:cubicBezTo>
                    <a:cubicBezTo>
                      <a:pt x="18" y="639"/>
                      <a:pt x="18" y="639"/>
                      <a:pt x="18" y="640"/>
                    </a:cubicBezTo>
                    <a:cubicBezTo>
                      <a:pt x="18" y="640"/>
                      <a:pt x="18" y="640"/>
                      <a:pt x="18" y="641"/>
                    </a:cubicBezTo>
                    <a:cubicBezTo>
                      <a:pt x="18" y="641"/>
                      <a:pt x="18" y="642"/>
                      <a:pt x="18" y="643"/>
                    </a:cubicBezTo>
                    <a:cubicBezTo>
                      <a:pt x="18" y="645"/>
                      <a:pt x="18" y="646"/>
                      <a:pt x="17" y="647"/>
                    </a:cubicBezTo>
                    <a:cubicBezTo>
                      <a:pt x="16" y="647"/>
                      <a:pt x="15" y="648"/>
                      <a:pt x="13" y="648"/>
                    </a:cubicBezTo>
                    <a:cubicBezTo>
                      <a:pt x="13" y="648"/>
                      <a:pt x="13" y="648"/>
                      <a:pt x="13" y="648"/>
                    </a:cubicBezTo>
                    <a:cubicBezTo>
                      <a:pt x="17" y="648"/>
                      <a:pt x="17" y="648"/>
                      <a:pt x="17" y="648"/>
                    </a:cubicBezTo>
                    <a:cubicBezTo>
                      <a:pt x="19" y="646"/>
                      <a:pt x="19" y="645"/>
                      <a:pt x="19" y="644"/>
                    </a:cubicBezTo>
                    <a:cubicBezTo>
                      <a:pt x="19" y="642"/>
                      <a:pt x="19" y="642"/>
                      <a:pt x="19" y="642"/>
                    </a:cubicBezTo>
                    <a:cubicBezTo>
                      <a:pt x="19" y="642"/>
                      <a:pt x="19" y="641"/>
                      <a:pt x="19" y="641"/>
                    </a:cubicBezTo>
                    <a:cubicBezTo>
                      <a:pt x="19" y="640"/>
                      <a:pt x="20" y="640"/>
                      <a:pt x="20" y="640"/>
                    </a:cubicBezTo>
                    <a:cubicBezTo>
                      <a:pt x="20" y="640"/>
                      <a:pt x="22" y="641"/>
                      <a:pt x="26" y="643"/>
                    </a:cubicBezTo>
                    <a:cubicBezTo>
                      <a:pt x="26" y="643"/>
                      <a:pt x="26" y="643"/>
                      <a:pt x="27" y="641"/>
                    </a:cubicBezTo>
                    <a:cubicBezTo>
                      <a:pt x="27" y="641"/>
                      <a:pt x="27" y="641"/>
                      <a:pt x="26" y="641"/>
                    </a:cubicBezTo>
                    <a:cubicBezTo>
                      <a:pt x="26" y="641"/>
                      <a:pt x="26" y="641"/>
                      <a:pt x="26" y="641"/>
                    </a:cubicBezTo>
                    <a:cubicBezTo>
                      <a:pt x="25" y="641"/>
                      <a:pt x="25" y="641"/>
                      <a:pt x="25" y="640"/>
                    </a:cubicBezTo>
                    <a:cubicBezTo>
                      <a:pt x="25" y="640"/>
                      <a:pt x="26" y="639"/>
                      <a:pt x="27" y="638"/>
                    </a:cubicBezTo>
                    <a:cubicBezTo>
                      <a:pt x="29" y="637"/>
                      <a:pt x="30" y="637"/>
                      <a:pt x="30" y="637"/>
                    </a:cubicBezTo>
                    <a:cubicBezTo>
                      <a:pt x="30" y="637"/>
                      <a:pt x="30" y="637"/>
                      <a:pt x="30" y="637"/>
                    </a:cubicBezTo>
                    <a:cubicBezTo>
                      <a:pt x="30" y="637"/>
                      <a:pt x="31" y="637"/>
                      <a:pt x="31" y="637"/>
                    </a:cubicBezTo>
                    <a:cubicBezTo>
                      <a:pt x="31" y="637"/>
                      <a:pt x="34" y="635"/>
                      <a:pt x="39" y="631"/>
                    </a:cubicBezTo>
                    <a:cubicBezTo>
                      <a:pt x="39" y="631"/>
                      <a:pt x="39" y="631"/>
                      <a:pt x="39" y="631"/>
                    </a:cubicBezTo>
                    <a:cubicBezTo>
                      <a:pt x="38" y="631"/>
                      <a:pt x="38" y="631"/>
                      <a:pt x="38" y="631"/>
                    </a:cubicBezTo>
                    <a:cubicBezTo>
                      <a:pt x="33" y="634"/>
                      <a:pt x="30" y="635"/>
                      <a:pt x="30" y="635"/>
                    </a:cubicBezTo>
                    <a:cubicBezTo>
                      <a:pt x="30" y="635"/>
                      <a:pt x="29" y="635"/>
                      <a:pt x="29" y="634"/>
                    </a:cubicBezTo>
                    <a:cubicBezTo>
                      <a:pt x="29" y="633"/>
                      <a:pt x="29" y="633"/>
                      <a:pt x="29" y="633"/>
                    </a:cubicBezTo>
                    <a:cubicBezTo>
                      <a:pt x="29" y="633"/>
                      <a:pt x="28" y="633"/>
                      <a:pt x="28" y="634"/>
                    </a:cubicBezTo>
                    <a:cubicBezTo>
                      <a:pt x="27" y="635"/>
                      <a:pt x="27" y="635"/>
                      <a:pt x="27" y="635"/>
                    </a:cubicBezTo>
                    <a:cubicBezTo>
                      <a:pt x="27" y="635"/>
                      <a:pt x="26" y="635"/>
                      <a:pt x="26" y="635"/>
                    </a:cubicBezTo>
                    <a:cubicBezTo>
                      <a:pt x="25" y="634"/>
                      <a:pt x="25" y="634"/>
                      <a:pt x="25" y="634"/>
                    </a:cubicBezTo>
                    <a:cubicBezTo>
                      <a:pt x="23" y="633"/>
                      <a:pt x="23" y="632"/>
                      <a:pt x="23" y="632"/>
                    </a:cubicBezTo>
                    <a:cubicBezTo>
                      <a:pt x="23" y="632"/>
                      <a:pt x="23" y="631"/>
                      <a:pt x="23" y="631"/>
                    </a:cubicBezTo>
                    <a:cubicBezTo>
                      <a:pt x="23" y="631"/>
                      <a:pt x="23" y="631"/>
                      <a:pt x="23" y="631"/>
                    </a:cubicBezTo>
                    <a:cubicBezTo>
                      <a:pt x="23" y="631"/>
                      <a:pt x="24" y="630"/>
                      <a:pt x="24" y="630"/>
                    </a:cubicBezTo>
                    <a:cubicBezTo>
                      <a:pt x="25" y="630"/>
                      <a:pt x="25" y="629"/>
                      <a:pt x="25" y="629"/>
                    </a:cubicBezTo>
                    <a:cubicBezTo>
                      <a:pt x="25" y="628"/>
                      <a:pt x="25" y="628"/>
                      <a:pt x="26" y="628"/>
                    </a:cubicBezTo>
                    <a:cubicBezTo>
                      <a:pt x="26" y="627"/>
                      <a:pt x="27" y="627"/>
                      <a:pt x="28" y="626"/>
                    </a:cubicBezTo>
                    <a:cubicBezTo>
                      <a:pt x="28" y="626"/>
                      <a:pt x="29" y="625"/>
                      <a:pt x="30" y="624"/>
                    </a:cubicBezTo>
                    <a:cubicBezTo>
                      <a:pt x="30" y="624"/>
                      <a:pt x="30" y="623"/>
                      <a:pt x="30" y="623"/>
                    </a:cubicBezTo>
                    <a:cubicBezTo>
                      <a:pt x="30" y="623"/>
                      <a:pt x="31" y="622"/>
                      <a:pt x="31" y="621"/>
                    </a:cubicBezTo>
                    <a:cubicBezTo>
                      <a:pt x="32" y="620"/>
                      <a:pt x="33" y="619"/>
                      <a:pt x="33" y="619"/>
                    </a:cubicBezTo>
                    <a:cubicBezTo>
                      <a:pt x="34" y="619"/>
                      <a:pt x="35" y="619"/>
                      <a:pt x="36" y="618"/>
                    </a:cubicBezTo>
                    <a:cubicBezTo>
                      <a:pt x="38" y="618"/>
                      <a:pt x="38" y="617"/>
                      <a:pt x="38" y="617"/>
                    </a:cubicBezTo>
                    <a:cubicBezTo>
                      <a:pt x="37" y="617"/>
                      <a:pt x="36" y="617"/>
                      <a:pt x="35" y="617"/>
                    </a:cubicBezTo>
                    <a:cubicBezTo>
                      <a:pt x="34" y="617"/>
                      <a:pt x="34" y="616"/>
                      <a:pt x="34" y="614"/>
                    </a:cubicBezTo>
                    <a:cubicBezTo>
                      <a:pt x="34" y="613"/>
                      <a:pt x="34" y="613"/>
                      <a:pt x="35" y="613"/>
                    </a:cubicBezTo>
                    <a:cubicBezTo>
                      <a:pt x="36" y="612"/>
                      <a:pt x="37" y="612"/>
                      <a:pt x="37" y="611"/>
                    </a:cubicBezTo>
                    <a:cubicBezTo>
                      <a:pt x="38" y="609"/>
                      <a:pt x="38" y="609"/>
                      <a:pt x="38" y="609"/>
                    </a:cubicBezTo>
                    <a:cubicBezTo>
                      <a:pt x="39" y="608"/>
                      <a:pt x="39" y="608"/>
                      <a:pt x="39" y="608"/>
                    </a:cubicBezTo>
                    <a:cubicBezTo>
                      <a:pt x="40" y="608"/>
                      <a:pt x="40" y="608"/>
                      <a:pt x="40" y="608"/>
                    </a:cubicBezTo>
                    <a:cubicBezTo>
                      <a:pt x="40" y="607"/>
                      <a:pt x="40" y="607"/>
                      <a:pt x="41" y="606"/>
                    </a:cubicBezTo>
                    <a:cubicBezTo>
                      <a:pt x="41" y="606"/>
                      <a:pt x="41" y="606"/>
                      <a:pt x="41" y="605"/>
                    </a:cubicBezTo>
                    <a:cubicBezTo>
                      <a:pt x="41" y="605"/>
                      <a:pt x="42" y="605"/>
                      <a:pt x="43" y="605"/>
                    </a:cubicBezTo>
                    <a:cubicBezTo>
                      <a:pt x="44" y="605"/>
                      <a:pt x="44" y="604"/>
                      <a:pt x="45" y="603"/>
                    </a:cubicBezTo>
                    <a:cubicBezTo>
                      <a:pt x="45" y="603"/>
                      <a:pt x="45" y="603"/>
                      <a:pt x="46" y="602"/>
                    </a:cubicBezTo>
                    <a:cubicBezTo>
                      <a:pt x="46" y="602"/>
                      <a:pt x="46" y="602"/>
                      <a:pt x="47" y="602"/>
                    </a:cubicBezTo>
                    <a:cubicBezTo>
                      <a:pt x="48" y="602"/>
                      <a:pt x="48" y="603"/>
                      <a:pt x="48" y="604"/>
                    </a:cubicBezTo>
                    <a:cubicBezTo>
                      <a:pt x="48" y="605"/>
                      <a:pt x="48" y="606"/>
                      <a:pt x="48" y="607"/>
                    </a:cubicBezTo>
                    <a:cubicBezTo>
                      <a:pt x="48" y="609"/>
                      <a:pt x="47" y="610"/>
                      <a:pt x="46" y="612"/>
                    </a:cubicBezTo>
                    <a:cubicBezTo>
                      <a:pt x="46" y="613"/>
                      <a:pt x="46" y="614"/>
                      <a:pt x="46" y="616"/>
                    </a:cubicBezTo>
                    <a:cubicBezTo>
                      <a:pt x="45" y="618"/>
                      <a:pt x="45" y="619"/>
                      <a:pt x="45" y="620"/>
                    </a:cubicBezTo>
                    <a:cubicBezTo>
                      <a:pt x="46" y="618"/>
                      <a:pt x="47" y="616"/>
                      <a:pt x="48" y="613"/>
                    </a:cubicBezTo>
                    <a:cubicBezTo>
                      <a:pt x="48" y="610"/>
                      <a:pt x="49" y="609"/>
                      <a:pt x="49" y="608"/>
                    </a:cubicBezTo>
                    <a:cubicBezTo>
                      <a:pt x="49" y="607"/>
                      <a:pt x="49" y="606"/>
                      <a:pt x="49" y="606"/>
                    </a:cubicBezTo>
                    <a:cubicBezTo>
                      <a:pt x="50" y="603"/>
                      <a:pt x="51" y="602"/>
                      <a:pt x="53" y="601"/>
                    </a:cubicBezTo>
                    <a:cubicBezTo>
                      <a:pt x="53" y="601"/>
                      <a:pt x="54" y="600"/>
                      <a:pt x="54" y="600"/>
                    </a:cubicBezTo>
                    <a:cubicBezTo>
                      <a:pt x="55" y="600"/>
                      <a:pt x="56" y="600"/>
                      <a:pt x="58" y="600"/>
                    </a:cubicBezTo>
                    <a:cubicBezTo>
                      <a:pt x="60" y="599"/>
                      <a:pt x="61" y="599"/>
                      <a:pt x="61" y="599"/>
                    </a:cubicBezTo>
                    <a:cubicBezTo>
                      <a:pt x="61" y="599"/>
                      <a:pt x="61" y="599"/>
                      <a:pt x="61" y="599"/>
                    </a:cubicBezTo>
                    <a:cubicBezTo>
                      <a:pt x="59" y="599"/>
                      <a:pt x="58" y="599"/>
                      <a:pt x="57" y="599"/>
                    </a:cubicBezTo>
                    <a:cubicBezTo>
                      <a:pt x="57" y="599"/>
                      <a:pt x="56" y="599"/>
                      <a:pt x="56" y="598"/>
                    </a:cubicBezTo>
                    <a:cubicBezTo>
                      <a:pt x="56" y="598"/>
                      <a:pt x="57" y="597"/>
                      <a:pt x="57" y="596"/>
                    </a:cubicBezTo>
                    <a:cubicBezTo>
                      <a:pt x="58" y="595"/>
                      <a:pt x="58" y="594"/>
                      <a:pt x="58" y="594"/>
                    </a:cubicBezTo>
                    <a:cubicBezTo>
                      <a:pt x="58" y="594"/>
                      <a:pt x="57" y="595"/>
                      <a:pt x="56" y="596"/>
                    </a:cubicBezTo>
                    <a:cubicBezTo>
                      <a:pt x="56" y="597"/>
                      <a:pt x="55" y="598"/>
                      <a:pt x="55" y="599"/>
                    </a:cubicBezTo>
                    <a:cubicBezTo>
                      <a:pt x="55" y="599"/>
                      <a:pt x="54" y="600"/>
                      <a:pt x="52" y="600"/>
                    </a:cubicBezTo>
                    <a:cubicBezTo>
                      <a:pt x="52" y="601"/>
                      <a:pt x="51" y="601"/>
                      <a:pt x="50" y="601"/>
                    </a:cubicBezTo>
                    <a:cubicBezTo>
                      <a:pt x="50" y="601"/>
                      <a:pt x="50" y="601"/>
                      <a:pt x="49" y="600"/>
                    </a:cubicBezTo>
                    <a:cubicBezTo>
                      <a:pt x="49" y="600"/>
                      <a:pt x="49" y="599"/>
                      <a:pt x="49" y="599"/>
                    </a:cubicBezTo>
                    <a:cubicBezTo>
                      <a:pt x="48" y="600"/>
                      <a:pt x="47" y="601"/>
                      <a:pt x="45" y="602"/>
                    </a:cubicBezTo>
                    <a:cubicBezTo>
                      <a:pt x="45" y="602"/>
                      <a:pt x="44" y="602"/>
                      <a:pt x="43" y="602"/>
                    </a:cubicBezTo>
                    <a:cubicBezTo>
                      <a:pt x="40" y="603"/>
                      <a:pt x="38" y="604"/>
                      <a:pt x="37" y="604"/>
                    </a:cubicBezTo>
                    <a:cubicBezTo>
                      <a:pt x="37" y="605"/>
                      <a:pt x="37" y="605"/>
                      <a:pt x="37" y="606"/>
                    </a:cubicBezTo>
                    <a:cubicBezTo>
                      <a:pt x="37" y="607"/>
                      <a:pt x="37" y="608"/>
                      <a:pt x="35" y="609"/>
                    </a:cubicBezTo>
                    <a:cubicBezTo>
                      <a:pt x="33" y="610"/>
                      <a:pt x="32" y="611"/>
                      <a:pt x="32" y="612"/>
                    </a:cubicBezTo>
                    <a:cubicBezTo>
                      <a:pt x="32" y="612"/>
                      <a:pt x="31" y="613"/>
                      <a:pt x="31" y="613"/>
                    </a:cubicBezTo>
                    <a:cubicBezTo>
                      <a:pt x="30" y="614"/>
                      <a:pt x="30" y="615"/>
                      <a:pt x="30" y="615"/>
                    </a:cubicBezTo>
                    <a:cubicBezTo>
                      <a:pt x="30" y="619"/>
                      <a:pt x="30" y="619"/>
                      <a:pt x="30" y="619"/>
                    </a:cubicBezTo>
                    <a:cubicBezTo>
                      <a:pt x="30" y="621"/>
                      <a:pt x="30" y="622"/>
                      <a:pt x="30" y="623"/>
                    </a:cubicBezTo>
                    <a:cubicBezTo>
                      <a:pt x="29" y="624"/>
                      <a:pt x="29" y="624"/>
                      <a:pt x="28" y="624"/>
                    </a:cubicBezTo>
                    <a:cubicBezTo>
                      <a:pt x="27" y="624"/>
                      <a:pt x="27" y="624"/>
                      <a:pt x="26" y="623"/>
                    </a:cubicBezTo>
                    <a:cubicBezTo>
                      <a:pt x="24" y="622"/>
                      <a:pt x="24" y="622"/>
                      <a:pt x="24" y="622"/>
                    </a:cubicBezTo>
                    <a:cubicBezTo>
                      <a:pt x="24" y="618"/>
                      <a:pt x="24" y="615"/>
                      <a:pt x="26" y="613"/>
                    </a:cubicBezTo>
                    <a:cubicBezTo>
                      <a:pt x="24" y="614"/>
                      <a:pt x="23" y="614"/>
                      <a:pt x="23" y="614"/>
                    </a:cubicBezTo>
                    <a:cubicBezTo>
                      <a:pt x="22" y="614"/>
                      <a:pt x="22" y="614"/>
                      <a:pt x="22" y="614"/>
                    </a:cubicBezTo>
                    <a:cubicBezTo>
                      <a:pt x="21" y="614"/>
                      <a:pt x="21" y="613"/>
                      <a:pt x="21" y="613"/>
                    </a:cubicBezTo>
                    <a:cubicBezTo>
                      <a:pt x="21" y="613"/>
                      <a:pt x="21" y="612"/>
                      <a:pt x="22" y="612"/>
                    </a:cubicBezTo>
                    <a:cubicBezTo>
                      <a:pt x="22" y="612"/>
                      <a:pt x="22" y="611"/>
                      <a:pt x="23" y="611"/>
                    </a:cubicBezTo>
                    <a:cubicBezTo>
                      <a:pt x="23" y="610"/>
                      <a:pt x="24" y="610"/>
                      <a:pt x="25" y="610"/>
                    </a:cubicBezTo>
                    <a:cubicBezTo>
                      <a:pt x="24" y="610"/>
                      <a:pt x="24" y="610"/>
                      <a:pt x="24" y="610"/>
                    </a:cubicBezTo>
                    <a:cubicBezTo>
                      <a:pt x="23" y="609"/>
                      <a:pt x="23" y="609"/>
                      <a:pt x="23" y="609"/>
                    </a:cubicBezTo>
                    <a:cubicBezTo>
                      <a:pt x="23" y="607"/>
                      <a:pt x="24" y="606"/>
                      <a:pt x="24" y="605"/>
                    </a:cubicBezTo>
                    <a:cubicBezTo>
                      <a:pt x="25" y="604"/>
                      <a:pt x="25" y="603"/>
                      <a:pt x="26" y="603"/>
                    </a:cubicBezTo>
                    <a:cubicBezTo>
                      <a:pt x="26" y="603"/>
                      <a:pt x="26" y="603"/>
                      <a:pt x="26" y="603"/>
                    </a:cubicBezTo>
                    <a:cubicBezTo>
                      <a:pt x="24" y="603"/>
                      <a:pt x="24" y="604"/>
                      <a:pt x="23" y="605"/>
                    </a:cubicBezTo>
                    <a:cubicBezTo>
                      <a:pt x="23" y="606"/>
                      <a:pt x="22" y="608"/>
                      <a:pt x="22" y="609"/>
                    </a:cubicBezTo>
                    <a:cubicBezTo>
                      <a:pt x="22" y="610"/>
                      <a:pt x="21" y="611"/>
                      <a:pt x="21" y="611"/>
                    </a:cubicBezTo>
                    <a:cubicBezTo>
                      <a:pt x="20" y="612"/>
                      <a:pt x="20" y="612"/>
                      <a:pt x="20" y="613"/>
                    </a:cubicBezTo>
                    <a:cubicBezTo>
                      <a:pt x="18" y="614"/>
                      <a:pt x="17" y="615"/>
                      <a:pt x="17" y="615"/>
                    </a:cubicBezTo>
                    <a:cubicBezTo>
                      <a:pt x="17" y="614"/>
                      <a:pt x="16" y="613"/>
                      <a:pt x="15" y="612"/>
                    </a:cubicBezTo>
                    <a:cubicBezTo>
                      <a:pt x="14" y="612"/>
                      <a:pt x="13" y="611"/>
                      <a:pt x="13" y="611"/>
                    </a:cubicBezTo>
                    <a:cubicBezTo>
                      <a:pt x="13" y="610"/>
                      <a:pt x="14" y="609"/>
                      <a:pt x="14" y="609"/>
                    </a:cubicBezTo>
                    <a:cubicBezTo>
                      <a:pt x="14" y="608"/>
                      <a:pt x="14" y="608"/>
                      <a:pt x="13" y="608"/>
                    </a:cubicBezTo>
                    <a:cubicBezTo>
                      <a:pt x="12" y="608"/>
                      <a:pt x="12" y="608"/>
                      <a:pt x="12" y="608"/>
                    </a:cubicBezTo>
                    <a:cubicBezTo>
                      <a:pt x="12" y="608"/>
                      <a:pt x="12" y="608"/>
                      <a:pt x="12" y="608"/>
                    </a:cubicBezTo>
                    <a:cubicBezTo>
                      <a:pt x="12" y="607"/>
                      <a:pt x="13" y="607"/>
                      <a:pt x="14" y="605"/>
                    </a:cubicBezTo>
                    <a:cubicBezTo>
                      <a:pt x="12" y="605"/>
                      <a:pt x="12" y="604"/>
                      <a:pt x="12" y="604"/>
                    </a:cubicBezTo>
                    <a:cubicBezTo>
                      <a:pt x="12" y="603"/>
                      <a:pt x="12" y="602"/>
                      <a:pt x="12" y="602"/>
                    </a:cubicBezTo>
                    <a:cubicBezTo>
                      <a:pt x="13" y="601"/>
                      <a:pt x="13" y="601"/>
                      <a:pt x="15" y="601"/>
                    </a:cubicBezTo>
                    <a:cubicBezTo>
                      <a:pt x="15" y="601"/>
                      <a:pt x="15" y="601"/>
                      <a:pt x="15" y="600"/>
                    </a:cubicBezTo>
                    <a:cubicBezTo>
                      <a:pt x="15" y="599"/>
                      <a:pt x="15" y="598"/>
                      <a:pt x="15" y="597"/>
                    </a:cubicBezTo>
                    <a:cubicBezTo>
                      <a:pt x="15" y="597"/>
                      <a:pt x="15" y="597"/>
                      <a:pt x="15" y="597"/>
                    </a:cubicBezTo>
                    <a:cubicBezTo>
                      <a:pt x="15" y="597"/>
                      <a:pt x="16" y="597"/>
                      <a:pt x="16" y="597"/>
                    </a:cubicBezTo>
                    <a:cubicBezTo>
                      <a:pt x="17" y="597"/>
                      <a:pt x="17" y="597"/>
                      <a:pt x="18" y="598"/>
                    </a:cubicBezTo>
                    <a:cubicBezTo>
                      <a:pt x="18" y="598"/>
                      <a:pt x="18" y="598"/>
                      <a:pt x="18" y="598"/>
                    </a:cubicBezTo>
                    <a:cubicBezTo>
                      <a:pt x="18" y="599"/>
                      <a:pt x="18" y="600"/>
                      <a:pt x="19" y="602"/>
                    </a:cubicBezTo>
                    <a:cubicBezTo>
                      <a:pt x="19" y="601"/>
                      <a:pt x="20" y="601"/>
                      <a:pt x="21" y="601"/>
                    </a:cubicBezTo>
                    <a:cubicBezTo>
                      <a:pt x="22" y="601"/>
                      <a:pt x="23" y="600"/>
                      <a:pt x="24" y="600"/>
                    </a:cubicBezTo>
                    <a:cubicBezTo>
                      <a:pt x="24" y="599"/>
                      <a:pt x="25" y="598"/>
                      <a:pt x="25" y="595"/>
                    </a:cubicBezTo>
                    <a:cubicBezTo>
                      <a:pt x="25" y="592"/>
                      <a:pt x="25" y="590"/>
                      <a:pt x="26" y="590"/>
                    </a:cubicBezTo>
                    <a:cubicBezTo>
                      <a:pt x="26" y="589"/>
                      <a:pt x="26" y="589"/>
                      <a:pt x="26" y="589"/>
                    </a:cubicBezTo>
                    <a:cubicBezTo>
                      <a:pt x="26" y="587"/>
                      <a:pt x="27" y="586"/>
                      <a:pt x="28" y="586"/>
                    </a:cubicBezTo>
                    <a:cubicBezTo>
                      <a:pt x="27" y="586"/>
                      <a:pt x="26" y="586"/>
                      <a:pt x="26" y="586"/>
                    </a:cubicBezTo>
                    <a:cubicBezTo>
                      <a:pt x="26" y="586"/>
                      <a:pt x="25" y="586"/>
                      <a:pt x="25" y="585"/>
                    </a:cubicBezTo>
                    <a:cubicBezTo>
                      <a:pt x="25" y="585"/>
                      <a:pt x="25" y="584"/>
                      <a:pt x="25" y="584"/>
                    </a:cubicBezTo>
                    <a:cubicBezTo>
                      <a:pt x="24" y="585"/>
                      <a:pt x="23" y="586"/>
                      <a:pt x="22" y="587"/>
                    </a:cubicBezTo>
                    <a:cubicBezTo>
                      <a:pt x="21" y="589"/>
                      <a:pt x="20" y="590"/>
                      <a:pt x="20" y="590"/>
                    </a:cubicBezTo>
                    <a:cubicBezTo>
                      <a:pt x="19" y="591"/>
                      <a:pt x="18" y="592"/>
                      <a:pt x="16" y="592"/>
                    </a:cubicBezTo>
                    <a:cubicBezTo>
                      <a:pt x="16" y="592"/>
                      <a:pt x="16" y="592"/>
                      <a:pt x="16" y="593"/>
                    </a:cubicBezTo>
                    <a:cubicBezTo>
                      <a:pt x="15" y="593"/>
                      <a:pt x="14" y="593"/>
                      <a:pt x="14" y="594"/>
                    </a:cubicBezTo>
                    <a:cubicBezTo>
                      <a:pt x="14" y="594"/>
                      <a:pt x="14" y="593"/>
                      <a:pt x="14" y="593"/>
                    </a:cubicBezTo>
                    <a:cubicBezTo>
                      <a:pt x="13" y="593"/>
                      <a:pt x="13" y="592"/>
                      <a:pt x="13" y="592"/>
                    </a:cubicBezTo>
                    <a:cubicBezTo>
                      <a:pt x="14" y="592"/>
                      <a:pt x="14" y="591"/>
                      <a:pt x="14" y="591"/>
                    </a:cubicBezTo>
                    <a:cubicBezTo>
                      <a:pt x="14" y="588"/>
                      <a:pt x="13" y="586"/>
                      <a:pt x="11" y="585"/>
                    </a:cubicBezTo>
                    <a:cubicBezTo>
                      <a:pt x="10" y="584"/>
                      <a:pt x="9" y="583"/>
                      <a:pt x="9" y="583"/>
                    </a:cubicBezTo>
                    <a:cubicBezTo>
                      <a:pt x="9" y="583"/>
                      <a:pt x="8" y="582"/>
                      <a:pt x="8" y="582"/>
                    </a:cubicBezTo>
                    <a:cubicBezTo>
                      <a:pt x="8" y="581"/>
                      <a:pt x="7" y="581"/>
                      <a:pt x="7" y="580"/>
                    </a:cubicBezTo>
                    <a:cubicBezTo>
                      <a:pt x="7" y="580"/>
                      <a:pt x="7" y="580"/>
                      <a:pt x="8" y="580"/>
                    </a:cubicBezTo>
                    <a:cubicBezTo>
                      <a:pt x="8" y="580"/>
                      <a:pt x="9" y="580"/>
                      <a:pt x="10" y="581"/>
                    </a:cubicBezTo>
                    <a:cubicBezTo>
                      <a:pt x="12" y="582"/>
                      <a:pt x="14" y="584"/>
                      <a:pt x="17" y="589"/>
                    </a:cubicBezTo>
                    <a:cubicBezTo>
                      <a:pt x="17" y="589"/>
                      <a:pt x="17" y="589"/>
                      <a:pt x="18" y="589"/>
                    </a:cubicBezTo>
                    <a:cubicBezTo>
                      <a:pt x="18" y="586"/>
                      <a:pt x="18" y="586"/>
                      <a:pt x="18" y="586"/>
                    </a:cubicBezTo>
                    <a:cubicBezTo>
                      <a:pt x="17" y="586"/>
                      <a:pt x="17" y="585"/>
                      <a:pt x="17" y="584"/>
                    </a:cubicBezTo>
                    <a:cubicBezTo>
                      <a:pt x="16" y="584"/>
                      <a:pt x="16" y="584"/>
                      <a:pt x="16" y="584"/>
                    </a:cubicBezTo>
                    <a:cubicBezTo>
                      <a:pt x="16" y="584"/>
                      <a:pt x="16" y="584"/>
                      <a:pt x="16" y="583"/>
                    </a:cubicBezTo>
                    <a:cubicBezTo>
                      <a:pt x="16" y="582"/>
                      <a:pt x="16" y="582"/>
                      <a:pt x="16" y="581"/>
                    </a:cubicBezTo>
                    <a:cubicBezTo>
                      <a:pt x="16" y="581"/>
                      <a:pt x="17" y="580"/>
                      <a:pt x="17" y="580"/>
                    </a:cubicBezTo>
                    <a:cubicBezTo>
                      <a:pt x="19" y="579"/>
                      <a:pt x="20" y="578"/>
                      <a:pt x="22" y="579"/>
                    </a:cubicBezTo>
                    <a:cubicBezTo>
                      <a:pt x="22" y="578"/>
                      <a:pt x="22" y="578"/>
                      <a:pt x="22" y="578"/>
                    </a:cubicBezTo>
                    <a:cubicBezTo>
                      <a:pt x="21" y="578"/>
                      <a:pt x="20" y="577"/>
                      <a:pt x="18" y="577"/>
                    </a:cubicBezTo>
                    <a:cubicBezTo>
                      <a:pt x="18" y="577"/>
                      <a:pt x="17" y="578"/>
                      <a:pt x="16" y="579"/>
                    </a:cubicBezTo>
                    <a:cubicBezTo>
                      <a:pt x="16" y="580"/>
                      <a:pt x="15" y="580"/>
                      <a:pt x="13" y="580"/>
                    </a:cubicBezTo>
                    <a:cubicBezTo>
                      <a:pt x="13" y="580"/>
                      <a:pt x="12" y="580"/>
                      <a:pt x="10" y="579"/>
                    </a:cubicBezTo>
                    <a:cubicBezTo>
                      <a:pt x="10" y="579"/>
                      <a:pt x="10" y="579"/>
                      <a:pt x="10" y="579"/>
                    </a:cubicBezTo>
                    <a:cubicBezTo>
                      <a:pt x="10" y="578"/>
                      <a:pt x="11" y="578"/>
                      <a:pt x="11" y="577"/>
                    </a:cubicBezTo>
                    <a:cubicBezTo>
                      <a:pt x="11" y="576"/>
                      <a:pt x="11" y="576"/>
                      <a:pt x="11" y="576"/>
                    </a:cubicBezTo>
                    <a:cubicBezTo>
                      <a:pt x="11" y="575"/>
                      <a:pt x="11" y="575"/>
                      <a:pt x="11" y="574"/>
                    </a:cubicBezTo>
                    <a:cubicBezTo>
                      <a:pt x="12" y="573"/>
                      <a:pt x="13" y="572"/>
                      <a:pt x="15" y="572"/>
                    </a:cubicBezTo>
                    <a:cubicBezTo>
                      <a:pt x="15" y="572"/>
                      <a:pt x="15" y="572"/>
                      <a:pt x="15" y="572"/>
                    </a:cubicBezTo>
                    <a:cubicBezTo>
                      <a:pt x="12" y="572"/>
                      <a:pt x="10" y="571"/>
                      <a:pt x="10" y="569"/>
                    </a:cubicBezTo>
                    <a:cubicBezTo>
                      <a:pt x="10" y="568"/>
                      <a:pt x="10" y="567"/>
                      <a:pt x="10" y="567"/>
                    </a:cubicBezTo>
                    <a:cubicBezTo>
                      <a:pt x="11" y="567"/>
                      <a:pt x="11" y="567"/>
                      <a:pt x="12" y="567"/>
                    </a:cubicBezTo>
                    <a:cubicBezTo>
                      <a:pt x="13" y="567"/>
                      <a:pt x="13" y="567"/>
                      <a:pt x="14" y="567"/>
                    </a:cubicBezTo>
                    <a:cubicBezTo>
                      <a:pt x="15" y="567"/>
                      <a:pt x="17" y="569"/>
                      <a:pt x="20" y="571"/>
                    </a:cubicBezTo>
                    <a:cubicBezTo>
                      <a:pt x="20" y="571"/>
                      <a:pt x="20" y="571"/>
                      <a:pt x="20" y="571"/>
                    </a:cubicBezTo>
                    <a:cubicBezTo>
                      <a:pt x="20" y="569"/>
                      <a:pt x="22" y="568"/>
                      <a:pt x="24" y="568"/>
                    </a:cubicBezTo>
                    <a:cubicBezTo>
                      <a:pt x="27" y="567"/>
                      <a:pt x="28" y="566"/>
                      <a:pt x="29" y="566"/>
                    </a:cubicBezTo>
                    <a:cubicBezTo>
                      <a:pt x="29" y="566"/>
                      <a:pt x="29" y="567"/>
                      <a:pt x="29" y="568"/>
                    </a:cubicBezTo>
                    <a:cubicBezTo>
                      <a:pt x="30" y="568"/>
                      <a:pt x="30" y="567"/>
                      <a:pt x="31" y="567"/>
                    </a:cubicBezTo>
                    <a:cubicBezTo>
                      <a:pt x="31" y="566"/>
                      <a:pt x="31" y="566"/>
                      <a:pt x="32" y="566"/>
                    </a:cubicBezTo>
                    <a:cubicBezTo>
                      <a:pt x="33" y="566"/>
                      <a:pt x="36" y="566"/>
                      <a:pt x="41" y="567"/>
                    </a:cubicBezTo>
                    <a:cubicBezTo>
                      <a:pt x="41" y="568"/>
                      <a:pt x="41" y="568"/>
                      <a:pt x="41" y="568"/>
                    </a:cubicBezTo>
                    <a:cubicBezTo>
                      <a:pt x="41" y="569"/>
                      <a:pt x="41" y="569"/>
                      <a:pt x="41" y="570"/>
                    </a:cubicBezTo>
                    <a:cubicBezTo>
                      <a:pt x="41" y="570"/>
                      <a:pt x="42" y="569"/>
                      <a:pt x="42" y="569"/>
                    </a:cubicBezTo>
                    <a:cubicBezTo>
                      <a:pt x="42" y="569"/>
                      <a:pt x="43" y="570"/>
                      <a:pt x="43" y="570"/>
                    </a:cubicBezTo>
                    <a:cubicBezTo>
                      <a:pt x="44" y="571"/>
                      <a:pt x="44" y="571"/>
                      <a:pt x="44" y="571"/>
                    </a:cubicBezTo>
                    <a:cubicBezTo>
                      <a:pt x="44" y="570"/>
                      <a:pt x="45" y="569"/>
                      <a:pt x="46" y="568"/>
                    </a:cubicBezTo>
                    <a:cubicBezTo>
                      <a:pt x="48" y="567"/>
                      <a:pt x="49" y="566"/>
                      <a:pt x="49" y="565"/>
                    </a:cubicBezTo>
                    <a:cubicBezTo>
                      <a:pt x="50" y="565"/>
                      <a:pt x="51" y="565"/>
                      <a:pt x="53" y="565"/>
                    </a:cubicBezTo>
                    <a:cubicBezTo>
                      <a:pt x="54" y="566"/>
                      <a:pt x="55" y="566"/>
                      <a:pt x="55" y="567"/>
                    </a:cubicBezTo>
                    <a:cubicBezTo>
                      <a:pt x="56" y="567"/>
                      <a:pt x="56" y="568"/>
                      <a:pt x="57" y="568"/>
                    </a:cubicBezTo>
                    <a:cubicBezTo>
                      <a:pt x="57" y="568"/>
                      <a:pt x="58" y="569"/>
                      <a:pt x="58" y="569"/>
                    </a:cubicBezTo>
                    <a:cubicBezTo>
                      <a:pt x="58" y="570"/>
                      <a:pt x="58" y="571"/>
                      <a:pt x="58" y="572"/>
                    </a:cubicBezTo>
                    <a:cubicBezTo>
                      <a:pt x="59" y="572"/>
                      <a:pt x="59" y="572"/>
                      <a:pt x="59" y="573"/>
                    </a:cubicBezTo>
                    <a:cubicBezTo>
                      <a:pt x="59" y="573"/>
                      <a:pt x="57" y="575"/>
                      <a:pt x="55" y="577"/>
                    </a:cubicBezTo>
                    <a:cubicBezTo>
                      <a:pt x="55" y="578"/>
                      <a:pt x="55" y="578"/>
                      <a:pt x="55" y="578"/>
                    </a:cubicBezTo>
                    <a:cubicBezTo>
                      <a:pt x="57" y="576"/>
                      <a:pt x="58" y="575"/>
                      <a:pt x="59" y="575"/>
                    </a:cubicBezTo>
                    <a:cubicBezTo>
                      <a:pt x="60" y="575"/>
                      <a:pt x="60" y="575"/>
                      <a:pt x="61" y="576"/>
                    </a:cubicBezTo>
                    <a:cubicBezTo>
                      <a:pt x="61" y="576"/>
                      <a:pt x="62" y="577"/>
                      <a:pt x="61" y="578"/>
                    </a:cubicBezTo>
                    <a:cubicBezTo>
                      <a:pt x="62" y="578"/>
                      <a:pt x="63" y="577"/>
                      <a:pt x="63" y="576"/>
                    </a:cubicBezTo>
                    <a:cubicBezTo>
                      <a:pt x="63" y="576"/>
                      <a:pt x="63" y="576"/>
                      <a:pt x="63" y="576"/>
                    </a:cubicBezTo>
                    <a:cubicBezTo>
                      <a:pt x="62" y="575"/>
                      <a:pt x="61" y="574"/>
                      <a:pt x="60" y="572"/>
                    </a:cubicBezTo>
                    <a:cubicBezTo>
                      <a:pt x="60" y="571"/>
                      <a:pt x="60" y="570"/>
                      <a:pt x="60" y="570"/>
                    </a:cubicBezTo>
                    <a:cubicBezTo>
                      <a:pt x="60" y="569"/>
                      <a:pt x="60" y="568"/>
                      <a:pt x="61" y="568"/>
                    </a:cubicBezTo>
                    <a:cubicBezTo>
                      <a:pt x="61" y="568"/>
                      <a:pt x="61" y="567"/>
                      <a:pt x="62" y="567"/>
                    </a:cubicBezTo>
                    <a:cubicBezTo>
                      <a:pt x="63" y="567"/>
                      <a:pt x="63" y="567"/>
                      <a:pt x="64" y="566"/>
                    </a:cubicBezTo>
                    <a:cubicBezTo>
                      <a:pt x="64" y="566"/>
                      <a:pt x="64" y="566"/>
                      <a:pt x="65" y="566"/>
                    </a:cubicBezTo>
                    <a:cubicBezTo>
                      <a:pt x="65" y="566"/>
                      <a:pt x="65" y="566"/>
                      <a:pt x="65" y="566"/>
                    </a:cubicBezTo>
                    <a:cubicBezTo>
                      <a:pt x="66" y="566"/>
                      <a:pt x="67" y="566"/>
                      <a:pt x="68" y="567"/>
                    </a:cubicBezTo>
                    <a:cubicBezTo>
                      <a:pt x="68" y="567"/>
                      <a:pt x="69" y="568"/>
                      <a:pt x="70" y="568"/>
                    </a:cubicBezTo>
                    <a:cubicBezTo>
                      <a:pt x="69" y="567"/>
                      <a:pt x="69" y="566"/>
                      <a:pt x="69" y="565"/>
                    </a:cubicBezTo>
                    <a:cubicBezTo>
                      <a:pt x="69" y="564"/>
                      <a:pt x="70" y="564"/>
                      <a:pt x="71" y="563"/>
                    </a:cubicBezTo>
                    <a:cubicBezTo>
                      <a:pt x="72" y="563"/>
                      <a:pt x="73" y="563"/>
                      <a:pt x="75" y="562"/>
                    </a:cubicBezTo>
                    <a:cubicBezTo>
                      <a:pt x="74" y="562"/>
                      <a:pt x="74" y="562"/>
                      <a:pt x="74" y="562"/>
                    </a:cubicBezTo>
                    <a:cubicBezTo>
                      <a:pt x="71" y="562"/>
                      <a:pt x="70" y="563"/>
                      <a:pt x="70" y="563"/>
                    </a:cubicBezTo>
                    <a:cubicBezTo>
                      <a:pt x="68" y="563"/>
                      <a:pt x="68" y="563"/>
                      <a:pt x="68" y="563"/>
                    </a:cubicBezTo>
                    <a:cubicBezTo>
                      <a:pt x="68" y="561"/>
                      <a:pt x="68" y="561"/>
                      <a:pt x="68" y="561"/>
                    </a:cubicBezTo>
                    <a:cubicBezTo>
                      <a:pt x="68" y="561"/>
                      <a:pt x="68" y="560"/>
                      <a:pt x="68" y="559"/>
                    </a:cubicBezTo>
                    <a:cubicBezTo>
                      <a:pt x="68" y="558"/>
                      <a:pt x="68" y="557"/>
                      <a:pt x="68" y="557"/>
                    </a:cubicBezTo>
                    <a:cubicBezTo>
                      <a:pt x="68" y="557"/>
                      <a:pt x="68" y="556"/>
                      <a:pt x="70" y="554"/>
                    </a:cubicBezTo>
                    <a:cubicBezTo>
                      <a:pt x="71" y="553"/>
                      <a:pt x="71" y="552"/>
                      <a:pt x="72" y="551"/>
                    </a:cubicBezTo>
                    <a:cubicBezTo>
                      <a:pt x="70" y="552"/>
                      <a:pt x="69" y="553"/>
                      <a:pt x="68" y="554"/>
                    </a:cubicBezTo>
                    <a:cubicBezTo>
                      <a:pt x="67" y="555"/>
                      <a:pt x="66" y="556"/>
                      <a:pt x="66" y="557"/>
                    </a:cubicBezTo>
                    <a:cubicBezTo>
                      <a:pt x="66" y="558"/>
                      <a:pt x="66" y="560"/>
                      <a:pt x="67" y="562"/>
                    </a:cubicBezTo>
                    <a:cubicBezTo>
                      <a:pt x="67" y="563"/>
                      <a:pt x="67" y="563"/>
                      <a:pt x="66" y="564"/>
                    </a:cubicBezTo>
                    <a:cubicBezTo>
                      <a:pt x="66" y="564"/>
                      <a:pt x="65" y="565"/>
                      <a:pt x="64" y="565"/>
                    </a:cubicBezTo>
                    <a:cubicBezTo>
                      <a:pt x="64" y="565"/>
                      <a:pt x="64" y="565"/>
                      <a:pt x="64" y="565"/>
                    </a:cubicBezTo>
                    <a:cubicBezTo>
                      <a:pt x="63" y="566"/>
                      <a:pt x="61" y="567"/>
                      <a:pt x="60" y="567"/>
                    </a:cubicBezTo>
                    <a:cubicBezTo>
                      <a:pt x="59" y="567"/>
                      <a:pt x="59" y="567"/>
                      <a:pt x="58" y="566"/>
                    </a:cubicBezTo>
                    <a:cubicBezTo>
                      <a:pt x="58" y="566"/>
                      <a:pt x="57" y="566"/>
                      <a:pt x="57" y="566"/>
                    </a:cubicBezTo>
                    <a:cubicBezTo>
                      <a:pt x="57" y="566"/>
                      <a:pt x="57" y="566"/>
                      <a:pt x="57" y="566"/>
                    </a:cubicBezTo>
                    <a:cubicBezTo>
                      <a:pt x="57" y="565"/>
                      <a:pt x="59" y="564"/>
                      <a:pt x="60" y="562"/>
                    </a:cubicBezTo>
                    <a:cubicBezTo>
                      <a:pt x="60" y="562"/>
                      <a:pt x="60" y="562"/>
                      <a:pt x="60" y="562"/>
                    </a:cubicBezTo>
                    <a:cubicBezTo>
                      <a:pt x="58" y="564"/>
                      <a:pt x="57" y="564"/>
                      <a:pt x="56" y="564"/>
                    </a:cubicBezTo>
                    <a:cubicBezTo>
                      <a:pt x="56" y="564"/>
                      <a:pt x="55" y="564"/>
                      <a:pt x="54" y="564"/>
                    </a:cubicBezTo>
                    <a:cubicBezTo>
                      <a:pt x="53" y="564"/>
                      <a:pt x="53" y="564"/>
                      <a:pt x="52" y="563"/>
                    </a:cubicBezTo>
                    <a:cubicBezTo>
                      <a:pt x="50" y="562"/>
                      <a:pt x="49" y="562"/>
                      <a:pt x="49" y="561"/>
                    </a:cubicBezTo>
                    <a:cubicBezTo>
                      <a:pt x="49" y="561"/>
                      <a:pt x="50" y="559"/>
                      <a:pt x="53" y="555"/>
                    </a:cubicBezTo>
                    <a:cubicBezTo>
                      <a:pt x="53" y="555"/>
                      <a:pt x="53" y="555"/>
                      <a:pt x="53" y="555"/>
                    </a:cubicBezTo>
                    <a:cubicBezTo>
                      <a:pt x="52" y="556"/>
                      <a:pt x="51" y="557"/>
                      <a:pt x="51" y="557"/>
                    </a:cubicBezTo>
                    <a:cubicBezTo>
                      <a:pt x="50" y="558"/>
                      <a:pt x="49" y="559"/>
                      <a:pt x="47" y="559"/>
                    </a:cubicBezTo>
                    <a:cubicBezTo>
                      <a:pt x="48" y="560"/>
                      <a:pt x="48" y="560"/>
                      <a:pt x="48" y="560"/>
                    </a:cubicBezTo>
                    <a:cubicBezTo>
                      <a:pt x="48" y="561"/>
                      <a:pt x="48" y="561"/>
                      <a:pt x="48" y="561"/>
                    </a:cubicBezTo>
                    <a:cubicBezTo>
                      <a:pt x="48" y="562"/>
                      <a:pt x="47" y="563"/>
                      <a:pt x="47" y="564"/>
                    </a:cubicBezTo>
                    <a:cubicBezTo>
                      <a:pt x="46" y="566"/>
                      <a:pt x="45" y="567"/>
                      <a:pt x="44" y="567"/>
                    </a:cubicBezTo>
                    <a:cubicBezTo>
                      <a:pt x="43" y="567"/>
                      <a:pt x="42" y="566"/>
                      <a:pt x="42" y="566"/>
                    </a:cubicBezTo>
                    <a:cubicBezTo>
                      <a:pt x="41" y="565"/>
                      <a:pt x="40" y="564"/>
                      <a:pt x="39" y="563"/>
                    </a:cubicBezTo>
                    <a:cubicBezTo>
                      <a:pt x="39" y="563"/>
                      <a:pt x="38" y="564"/>
                      <a:pt x="38" y="564"/>
                    </a:cubicBezTo>
                    <a:cubicBezTo>
                      <a:pt x="38" y="564"/>
                      <a:pt x="38" y="564"/>
                      <a:pt x="37" y="564"/>
                    </a:cubicBezTo>
                    <a:cubicBezTo>
                      <a:pt x="36" y="564"/>
                      <a:pt x="35" y="564"/>
                      <a:pt x="34" y="564"/>
                    </a:cubicBezTo>
                    <a:cubicBezTo>
                      <a:pt x="34" y="563"/>
                      <a:pt x="33" y="563"/>
                      <a:pt x="33" y="563"/>
                    </a:cubicBezTo>
                    <a:cubicBezTo>
                      <a:pt x="32" y="564"/>
                      <a:pt x="32" y="564"/>
                      <a:pt x="31" y="564"/>
                    </a:cubicBezTo>
                    <a:cubicBezTo>
                      <a:pt x="30" y="564"/>
                      <a:pt x="30" y="563"/>
                      <a:pt x="29" y="563"/>
                    </a:cubicBezTo>
                    <a:cubicBezTo>
                      <a:pt x="29" y="563"/>
                      <a:pt x="27" y="564"/>
                      <a:pt x="24" y="565"/>
                    </a:cubicBezTo>
                    <a:cubicBezTo>
                      <a:pt x="23" y="565"/>
                      <a:pt x="23" y="565"/>
                      <a:pt x="22" y="566"/>
                    </a:cubicBezTo>
                    <a:cubicBezTo>
                      <a:pt x="20" y="567"/>
                      <a:pt x="20" y="568"/>
                      <a:pt x="19" y="568"/>
                    </a:cubicBezTo>
                    <a:cubicBezTo>
                      <a:pt x="19" y="568"/>
                      <a:pt x="18" y="567"/>
                      <a:pt x="17" y="566"/>
                    </a:cubicBezTo>
                    <a:cubicBezTo>
                      <a:pt x="17" y="565"/>
                      <a:pt x="16" y="565"/>
                      <a:pt x="15" y="565"/>
                    </a:cubicBezTo>
                    <a:cubicBezTo>
                      <a:pt x="15" y="565"/>
                      <a:pt x="14" y="565"/>
                      <a:pt x="14" y="565"/>
                    </a:cubicBezTo>
                    <a:cubicBezTo>
                      <a:pt x="14" y="565"/>
                      <a:pt x="14" y="565"/>
                      <a:pt x="14" y="565"/>
                    </a:cubicBezTo>
                    <a:cubicBezTo>
                      <a:pt x="14" y="564"/>
                      <a:pt x="14" y="564"/>
                      <a:pt x="14" y="563"/>
                    </a:cubicBezTo>
                    <a:cubicBezTo>
                      <a:pt x="14" y="563"/>
                      <a:pt x="13" y="563"/>
                      <a:pt x="13" y="563"/>
                    </a:cubicBezTo>
                    <a:cubicBezTo>
                      <a:pt x="13" y="563"/>
                      <a:pt x="13" y="563"/>
                      <a:pt x="12" y="562"/>
                    </a:cubicBezTo>
                    <a:cubicBezTo>
                      <a:pt x="12" y="562"/>
                      <a:pt x="12" y="562"/>
                      <a:pt x="12" y="562"/>
                    </a:cubicBezTo>
                    <a:cubicBezTo>
                      <a:pt x="12" y="561"/>
                      <a:pt x="13" y="561"/>
                      <a:pt x="14" y="561"/>
                    </a:cubicBezTo>
                    <a:cubicBezTo>
                      <a:pt x="14" y="561"/>
                      <a:pt x="14" y="561"/>
                      <a:pt x="14" y="561"/>
                    </a:cubicBezTo>
                    <a:cubicBezTo>
                      <a:pt x="13" y="560"/>
                      <a:pt x="13" y="560"/>
                      <a:pt x="12" y="559"/>
                    </a:cubicBezTo>
                    <a:cubicBezTo>
                      <a:pt x="11" y="558"/>
                      <a:pt x="10" y="558"/>
                      <a:pt x="10" y="557"/>
                    </a:cubicBezTo>
                    <a:cubicBezTo>
                      <a:pt x="10" y="557"/>
                      <a:pt x="10" y="556"/>
                      <a:pt x="11" y="556"/>
                    </a:cubicBezTo>
                    <a:cubicBezTo>
                      <a:pt x="11" y="556"/>
                      <a:pt x="11" y="556"/>
                      <a:pt x="11" y="555"/>
                    </a:cubicBezTo>
                    <a:cubicBezTo>
                      <a:pt x="12" y="555"/>
                      <a:pt x="12" y="555"/>
                      <a:pt x="13" y="555"/>
                    </a:cubicBezTo>
                    <a:cubicBezTo>
                      <a:pt x="13" y="555"/>
                      <a:pt x="13" y="555"/>
                      <a:pt x="13" y="555"/>
                    </a:cubicBezTo>
                    <a:cubicBezTo>
                      <a:pt x="14" y="555"/>
                      <a:pt x="15" y="554"/>
                      <a:pt x="16" y="554"/>
                    </a:cubicBezTo>
                    <a:cubicBezTo>
                      <a:pt x="17" y="553"/>
                      <a:pt x="19" y="553"/>
                      <a:pt x="20" y="552"/>
                    </a:cubicBezTo>
                    <a:cubicBezTo>
                      <a:pt x="21" y="552"/>
                      <a:pt x="23" y="552"/>
                      <a:pt x="25" y="552"/>
                    </a:cubicBezTo>
                    <a:cubicBezTo>
                      <a:pt x="22" y="552"/>
                      <a:pt x="20" y="552"/>
                      <a:pt x="20" y="552"/>
                    </a:cubicBezTo>
                    <a:cubicBezTo>
                      <a:pt x="19" y="552"/>
                      <a:pt x="18" y="552"/>
                      <a:pt x="16" y="553"/>
                    </a:cubicBezTo>
                    <a:cubicBezTo>
                      <a:pt x="15" y="554"/>
                      <a:pt x="14" y="554"/>
                      <a:pt x="13" y="554"/>
                    </a:cubicBezTo>
                    <a:cubicBezTo>
                      <a:pt x="12" y="554"/>
                      <a:pt x="11" y="554"/>
                      <a:pt x="10" y="554"/>
                    </a:cubicBezTo>
                    <a:cubicBezTo>
                      <a:pt x="10" y="553"/>
                      <a:pt x="10" y="553"/>
                      <a:pt x="10" y="553"/>
                    </a:cubicBezTo>
                    <a:cubicBezTo>
                      <a:pt x="10" y="553"/>
                      <a:pt x="10" y="552"/>
                      <a:pt x="10" y="552"/>
                    </a:cubicBezTo>
                    <a:cubicBezTo>
                      <a:pt x="10" y="551"/>
                      <a:pt x="11" y="550"/>
                      <a:pt x="12" y="549"/>
                    </a:cubicBezTo>
                    <a:cubicBezTo>
                      <a:pt x="12" y="548"/>
                      <a:pt x="13" y="548"/>
                      <a:pt x="14" y="548"/>
                    </a:cubicBezTo>
                    <a:cubicBezTo>
                      <a:pt x="14" y="548"/>
                      <a:pt x="14" y="548"/>
                      <a:pt x="14" y="548"/>
                    </a:cubicBezTo>
                    <a:cubicBezTo>
                      <a:pt x="15" y="548"/>
                      <a:pt x="16" y="548"/>
                      <a:pt x="17" y="548"/>
                    </a:cubicBezTo>
                    <a:cubicBezTo>
                      <a:pt x="19" y="548"/>
                      <a:pt x="20" y="547"/>
                      <a:pt x="21" y="547"/>
                    </a:cubicBezTo>
                    <a:cubicBezTo>
                      <a:pt x="21" y="547"/>
                      <a:pt x="21" y="547"/>
                      <a:pt x="21" y="548"/>
                    </a:cubicBezTo>
                    <a:cubicBezTo>
                      <a:pt x="22" y="548"/>
                      <a:pt x="22" y="548"/>
                      <a:pt x="22" y="548"/>
                    </a:cubicBezTo>
                    <a:cubicBezTo>
                      <a:pt x="23" y="549"/>
                      <a:pt x="23" y="549"/>
                      <a:pt x="24" y="549"/>
                    </a:cubicBezTo>
                    <a:cubicBezTo>
                      <a:pt x="24" y="549"/>
                      <a:pt x="25" y="549"/>
                      <a:pt x="26" y="548"/>
                    </a:cubicBezTo>
                    <a:cubicBezTo>
                      <a:pt x="27" y="547"/>
                      <a:pt x="28" y="546"/>
                      <a:pt x="29" y="546"/>
                    </a:cubicBezTo>
                    <a:cubicBezTo>
                      <a:pt x="29" y="546"/>
                      <a:pt x="29" y="546"/>
                      <a:pt x="30" y="547"/>
                    </a:cubicBezTo>
                    <a:cubicBezTo>
                      <a:pt x="30" y="547"/>
                      <a:pt x="31" y="547"/>
                      <a:pt x="31" y="548"/>
                    </a:cubicBezTo>
                    <a:cubicBezTo>
                      <a:pt x="31" y="547"/>
                      <a:pt x="31" y="547"/>
                      <a:pt x="31" y="547"/>
                    </a:cubicBezTo>
                    <a:cubicBezTo>
                      <a:pt x="30" y="546"/>
                      <a:pt x="29" y="545"/>
                      <a:pt x="28" y="545"/>
                    </a:cubicBezTo>
                    <a:cubicBezTo>
                      <a:pt x="28" y="545"/>
                      <a:pt x="27" y="546"/>
                      <a:pt x="26" y="547"/>
                    </a:cubicBezTo>
                    <a:cubicBezTo>
                      <a:pt x="24" y="547"/>
                      <a:pt x="24" y="548"/>
                      <a:pt x="23" y="548"/>
                    </a:cubicBezTo>
                    <a:cubicBezTo>
                      <a:pt x="23" y="548"/>
                      <a:pt x="22" y="547"/>
                      <a:pt x="21" y="547"/>
                    </a:cubicBezTo>
                    <a:cubicBezTo>
                      <a:pt x="21" y="547"/>
                      <a:pt x="21" y="547"/>
                      <a:pt x="21" y="547"/>
                    </a:cubicBezTo>
                    <a:cubicBezTo>
                      <a:pt x="20" y="547"/>
                      <a:pt x="20" y="546"/>
                      <a:pt x="19" y="546"/>
                    </a:cubicBezTo>
                    <a:cubicBezTo>
                      <a:pt x="18" y="546"/>
                      <a:pt x="18" y="546"/>
                      <a:pt x="17" y="546"/>
                    </a:cubicBezTo>
                    <a:cubicBezTo>
                      <a:pt x="17" y="546"/>
                      <a:pt x="17" y="546"/>
                      <a:pt x="17" y="545"/>
                    </a:cubicBezTo>
                    <a:cubicBezTo>
                      <a:pt x="17" y="545"/>
                      <a:pt x="17" y="545"/>
                      <a:pt x="17" y="545"/>
                    </a:cubicBezTo>
                    <a:cubicBezTo>
                      <a:pt x="17" y="545"/>
                      <a:pt x="17" y="545"/>
                      <a:pt x="17" y="545"/>
                    </a:cubicBezTo>
                    <a:cubicBezTo>
                      <a:pt x="16" y="544"/>
                      <a:pt x="16" y="544"/>
                      <a:pt x="16" y="544"/>
                    </a:cubicBezTo>
                    <a:cubicBezTo>
                      <a:pt x="16" y="544"/>
                      <a:pt x="16" y="544"/>
                      <a:pt x="16" y="544"/>
                    </a:cubicBezTo>
                    <a:cubicBezTo>
                      <a:pt x="16" y="543"/>
                      <a:pt x="17" y="543"/>
                      <a:pt x="20" y="543"/>
                    </a:cubicBezTo>
                    <a:cubicBezTo>
                      <a:pt x="20" y="543"/>
                      <a:pt x="20" y="543"/>
                      <a:pt x="21" y="542"/>
                    </a:cubicBezTo>
                    <a:cubicBezTo>
                      <a:pt x="21" y="542"/>
                      <a:pt x="21" y="542"/>
                      <a:pt x="21" y="542"/>
                    </a:cubicBezTo>
                    <a:cubicBezTo>
                      <a:pt x="19" y="542"/>
                      <a:pt x="18" y="542"/>
                      <a:pt x="17" y="542"/>
                    </a:cubicBezTo>
                    <a:cubicBezTo>
                      <a:pt x="17" y="542"/>
                      <a:pt x="17" y="542"/>
                      <a:pt x="17" y="542"/>
                    </a:cubicBezTo>
                    <a:cubicBezTo>
                      <a:pt x="17" y="541"/>
                      <a:pt x="17" y="540"/>
                      <a:pt x="17" y="540"/>
                    </a:cubicBezTo>
                    <a:cubicBezTo>
                      <a:pt x="18" y="539"/>
                      <a:pt x="19" y="538"/>
                      <a:pt x="19" y="539"/>
                    </a:cubicBezTo>
                    <a:cubicBezTo>
                      <a:pt x="19" y="538"/>
                      <a:pt x="19" y="538"/>
                      <a:pt x="19" y="538"/>
                    </a:cubicBezTo>
                    <a:cubicBezTo>
                      <a:pt x="18" y="539"/>
                      <a:pt x="17" y="539"/>
                      <a:pt x="16" y="539"/>
                    </a:cubicBezTo>
                    <a:cubicBezTo>
                      <a:pt x="14" y="539"/>
                      <a:pt x="13" y="538"/>
                      <a:pt x="12" y="538"/>
                    </a:cubicBezTo>
                    <a:cubicBezTo>
                      <a:pt x="11" y="538"/>
                      <a:pt x="11" y="536"/>
                      <a:pt x="10" y="535"/>
                    </a:cubicBezTo>
                    <a:cubicBezTo>
                      <a:pt x="10" y="532"/>
                      <a:pt x="10" y="532"/>
                      <a:pt x="10" y="532"/>
                    </a:cubicBezTo>
                    <a:cubicBezTo>
                      <a:pt x="12" y="532"/>
                      <a:pt x="12" y="532"/>
                      <a:pt x="12" y="532"/>
                    </a:cubicBezTo>
                    <a:cubicBezTo>
                      <a:pt x="16" y="532"/>
                      <a:pt x="16" y="532"/>
                      <a:pt x="16" y="532"/>
                    </a:cubicBezTo>
                    <a:cubicBezTo>
                      <a:pt x="16" y="532"/>
                      <a:pt x="16" y="532"/>
                      <a:pt x="15" y="530"/>
                    </a:cubicBezTo>
                    <a:cubicBezTo>
                      <a:pt x="15" y="530"/>
                      <a:pt x="15" y="530"/>
                      <a:pt x="15" y="530"/>
                    </a:cubicBezTo>
                    <a:cubicBezTo>
                      <a:pt x="15" y="530"/>
                      <a:pt x="16" y="529"/>
                      <a:pt x="16" y="529"/>
                    </a:cubicBezTo>
                    <a:cubicBezTo>
                      <a:pt x="17" y="529"/>
                      <a:pt x="17" y="529"/>
                      <a:pt x="18" y="529"/>
                    </a:cubicBezTo>
                    <a:cubicBezTo>
                      <a:pt x="19" y="528"/>
                      <a:pt x="20" y="527"/>
                      <a:pt x="19" y="525"/>
                    </a:cubicBezTo>
                    <a:cubicBezTo>
                      <a:pt x="19" y="525"/>
                      <a:pt x="20" y="525"/>
                      <a:pt x="20" y="525"/>
                    </a:cubicBezTo>
                    <a:cubicBezTo>
                      <a:pt x="21" y="524"/>
                      <a:pt x="21" y="524"/>
                      <a:pt x="22" y="524"/>
                    </a:cubicBezTo>
                    <a:cubicBezTo>
                      <a:pt x="23" y="524"/>
                      <a:pt x="25" y="525"/>
                      <a:pt x="26" y="525"/>
                    </a:cubicBezTo>
                    <a:cubicBezTo>
                      <a:pt x="28" y="525"/>
                      <a:pt x="29" y="526"/>
                      <a:pt x="29" y="527"/>
                    </a:cubicBezTo>
                    <a:cubicBezTo>
                      <a:pt x="29" y="527"/>
                      <a:pt x="29" y="528"/>
                      <a:pt x="29" y="529"/>
                    </a:cubicBezTo>
                    <a:cubicBezTo>
                      <a:pt x="30" y="528"/>
                      <a:pt x="31" y="527"/>
                      <a:pt x="32" y="527"/>
                    </a:cubicBezTo>
                    <a:cubicBezTo>
                      <a:pt x="33" y="527"/>
                      <a:pt x="34" y="527"/>
                      <a:pt x="34" y="528"/>
                    </a:cubicBezTo>
                    <a:cubicBezTo>
                      <a:pt x="35" y="529"/>
                      <a:pt x="35" y="530"/>
                      <a:pt x="35" y="531"/>
                    </a:cubicBezTo>
                    <a:cubicBezTo>
                      <a:pt x="35" y="531"/>
                      <a:pt x="35" y="532"/>
                      <a:pt x="35" y="532"/>
                    </a:cubicBezTo>
                    <a:cubicBezTo>
                      <a:pt x="34" y="533"/>
                      <a:pt x="34" y="533"/>
                      <a:pt x="34" y="534"/>
                    </a:cubicBezTo>
                    <a:cubicBezTo>
                      <a:pt x="35" y="533"/>
                      <a:pt x="35" y="533"/>
                      <a:pt x="36" y="532"/>
                    </a:cubicBezTo>
                    <a:cubicBezTo>
                      <a:pt x="36" y="531"/>
                      <a:pt x="37" y="531"/>
                      <a:pt x="37" y="531"/>
                    </a:cubicBezTo>
                    <a:cubicBezTo>
                      <a:pt x="37" y="531"/>
                      <a:pt x="38" y="531"/>
                      <a:pt x="39" y="532"/>
                    </a:cubicBezTo>
                    <a:cubicBezTo>
                      <a:pt x="39" y="532"/>
                      <a:pt x="39" y="532"/>
                      <a:pt x="39" y="532"/>
                    </a:cubicBezTo>
                    <a:cubicBezTo>
                      <a:pt x="39" y="531"/>
                      <a:pt x="39" y="531"/>
                      <a:pt x="39" y="530"/>
                    </a:cubicBezTo>
                    <a:cubicBezTo>
                      <a:pt x="39" y="530"/>
                      <a:pt x="40" y="529"/>
                      <a:pt x="41" y="529"/>
                    </a:cubicBezTo>
                    <a:cubicBezTo>
                      <a:pt x="42" y="529"/>
                      <a:pt x="42" y="529"/>
                      <a:pt x="43" y="529"/>
                    </a:cubicBezTo>
                    <a:cubicBezTo>
                      <a:pt x="43" y="529"/>
                      <a:pt x="44" y="530"/>
                      <a:pt x="45" y="530"/>
                    </a:cubicBezTo>
                    <a:cubicBezTo>
                      <a:pt x="46" y="531"/>
                      <a:pt x="47" y="531"/>
                      <a:pt x="48" y="531"/>
                    </a:cubicBezTo>
                    <a:cubicBezTo>
                      <a:pt x="48" y="531"/>
                      <a:pt x="49" y="530"/>
                      <a:pt x="49" y="529"/>
                    </a:cubicBezTo>
                    <a:cubicBezTo>
                      <a:pt x="50" y="528"/>
                      <a:pt x="51" y="528"/>
                      <a:pt x="52" y="528"/>
                    </a:cubicBezTo>
                    <a:cubicBezTo>
                      <a:pt x="53" y="528"/>
                      <a:pt x="54" y="528"/>
                      <a:pt x="54" y="528"/>
                    </a:cubicBezTo>
                    <a:cubicBezTo>
                      <a:pt x="54" y="528"/>
                      <a:pt x="54" y="528"/>
                      <a:pt x="54" y="528"/>
                    </a:cubicBezTo>
                    <a:cubicBezTo>
                      <a:pt x="54" y="527"/>
                      <a:pt x="53" y="527"/>
                      <a:pt x="52" y="527"/>
                    </a:cubicBezTo>
                    <a:cubicBezTo>
                      <a:pt x="51" y="527"/>
                      <a:pt x="50" y="527"/>
                      <a:pt x="49" y="528"/>
                    </a:cubicBezTo>
                    <a:cubicBezTo>
                      <a:pt x="48" y="529"/>
                      <a:pt x="47" y="530"/>
                      <a:pt x="47" y="530"/>
                    </a:cubicBezTo>
                    <a:cubicBezTo>
                      <a:pt x="46" y="530"/>
                      <a:pt x="45" y="530"/>
                      <a:pt x="43" y="529"/>
                    </a:cubicBezTo>
                    <a:cubicBezTo>
                      <a:pt x="41" y="528"/>
                      <a:pt x="39" y="528"/>
                      <a:pt x="36" y="527"/>
                    </a:cubicBezTo>
                    <a:cubicBezTo>
                      <a:pt x="30" y="524"/>
                      <a:pt x="26" y="523"/>
                      <a:pt x="24" y="523"/>
                    </a:cubicBezTo>
                    <a:cubicBezTo>
                      <a:pt x="23" y="523"/>
                      <a:pt x="22" y="523"/>
                      <a:pt x="21" y="524"/>
                    </a:cubicBezTo>
                    <a:cubicBezTo>
                      <a:pt x="21" y="524"/>
                      <a:pt x="20" y="524"/>
                      <a:pt x="20" y="524"/>
                    </a:cubicBezTo>
                    <a:cubicBezTo>
                      <a:pt x="19" y="524"/>
                      <a:pt x="19" y="524"/>
                      <a:pt x="18" y="524"/>
                    </a:cubicBezTo>
                    <a:cubicBezTo>
                      <a:pt x="18" y="524"/>
                      <a:pt x="17" y="524"/>
                      <a:pt x="17" y="524"/>
                    </a:cubicBezTo>
                    <a:cubicBezTo>
                      <a:pt x="17" y="524"/>
                      <a:pt x="16" y="524"/>
                      <a:pt x="16" y="524"/>
                    </a:cubicBezTo>
                    <a:cubicBezTo>
                      <a:pt x="16" y="524"/>
                      <a:pt x="16" y="523"/>
                      <a:pt x="16" y="521"/>
                    </a:cubicBezTo>
                    <a:cubicBezTo>
                      <a:pt x="16" y="521"/>
                      <a:pt x="16" y="521"/>
                      <a:pt x="17" y="521"/>
                    </a:cubicBezTo>
                    <a:cubicBezTo>
                      <a:pt x="20" y="521"/>
                      <a:pt x="20" y="521"/>
                      <a:pt x="20" y="521"/>
                    </a:cubicBezTo>
                    <a:cubicBezTo>
                      <a:pt x="19" y="519"/>
                      <a:pt x="21" y="518"/>
                      <a:pt x="24" y="519"/>
                    </a:cubicBezTo>
                    <a:cubicBezTo>
                      <a:pt x="24" y="519"/>
                      <a:pt x="25" y="518"/>
                      <a:pt x="25" y="517"/>
                    </a:cubicBezTo>
                    <a:cubicBezTo>
                      <a:pt x="26" y="516"/>
                      <a:pt x="27" y="516"/>
                      <a:pt x="27" y="516"/>
                    </a:cubicBezTo>
                    <a:cubicBezTo>
                      <a:pt x="28" y="516"/>
                      <a:pt x="28" y="516"/>
                      <a:pt x="28" y="516"/>
                    </a:cubicBezTo>
                    <a:cubicBezTo>
                      <a:pt x="28" y="515"/>
                      <a:pt x="27" y="515"/>
                      <a:pt x="25" y="514"/>
                    </a:cubicBezTo>
                    <a:cubicBezTo>
                      <a:pt x="24" y="514"/>
                      <a:pt x="23" y="513"/>
                      <a:pt x="23" y="513"/>
                    </a:cubicBezTo>
                    <a:cubicBezTo>
                      <a:pt x="22" y="513"/>
                      <a:pt x="22" y="513"/>
                      <a:pt x="22" y="512"/>
                    </a:cubicBezTo>
                    <a:cubicBezTo>
                      <a:pt x="22" y="512"/>
                      <a:pt x="23" y="511"/>
                      <a:pt x="24" y="511"/>
                    </a:cubicBezTo>
                    <a:cubicBezTo>
                      <a:pt x="24" y="510"/>
                      <a:pt x="25" y="510"/>
                      <a:pt x="25" y="510"/>
                    </a:cubicBezTo>
                    <a:cubicBezTo>
                      <a:pt x="26" y="510"/>
                      <a:pt x="26" y="510"/>
                      <a:pt x="26" y="510"/>
                    </a:cubicBezTo>
                    <a:cubicBezTo>
                      <a:pt x="27" y="510"/>
                      <a:pt x="27" y="510"/>
                      <a:pt x="28" y="511"/>
                    </a:cubicBezTo>
                    <a:cubicBezTo>
                      <a:pt x="29" y="512"/>
                      <a:pt x="30" y="512"/>
                      <a:pt x="30" y="513"/>
                    </a:cubicBezTo>
                    <a:cubicBezTo>
                      <a:pt x="30" y="513"/>
                      <a:pt x="30" y="512"/>
                      <a:pt x="30" y="512"/>
                    </a:cubicBezTo>
                    <a:cubicBezTo>
                      <a:pt x="30" y="511"/>
                      <a:pt x="31" y="511"/>
                      <a:pt x="32" y="511"/>
                    </a:cubicBezTo>
                    <a:cubicBezTo>
                      <a:pt x="34" y="510"/>
                      <a:pt x="34" y="510"/>
                      <a:pt x="35" y="510"/>
                    </a:cubicBezTo>
                    <a:cubicBezTo>
                      <a:pt x="35" y="510"/>
                      <a:pt x="36" y="510"/>
                      <a:pt x="36" y="511"/>
                    </a:cubicBezTo>
                    <a:cubicBezTo>
                      <a:pt x="37" y="512"/>
                      <a:pt x="37" y="512"/>
                      <a:pt x="37" y="513"/>
                    </a:cubicBezTo>
                    <a:cubicBezTo>
                      <a:pt x="37" y="513"/>
                      <a:pt x="36" y="516"/>
                      <a:pt x="34" y="519"/>
                    </a:cubicBezTo>
                    <a:cubicBezTo>
                      <a:pt x="34" y="519"/>
                      <a:pt x="34" y="518"/>
                      <a:pt x="35" y="517"/>
                    </a:cubicBezTo>
                    <a:cubicBezTo>
                      <a:pt x="36" y="516"/>
                      <a:pt x="37" y="516"/>
                      <a:pt x="37" y="516"/>
                    </a:cubicBezTo>
                    <a:cubicBezTo>
                      <a:pt x="40" y="516"/>
                      <a:pt x="41" y="516"/>
                      <a:pt x="42" y="516"/>
                    </a:cubicBezTo>
                    <a:cubicBezTo>
                      <a:pt x="43" y="516"/>
                      <a:pt x="43" y="516"/>
                      <a:pt x="43" y="516"/>
                    </a:cubicBezTo>
                    <a:cubicBezTo>
                      <a:pt x="44" y="516"/>
                      <a:pt x="44" y="516"/>
                      <a:pt x="44" y="516"/>
                    </a:cubicBezTo>
                    <a:cubicBezTo>
                      <a:pt x="42" y="516"/>
                      <a:pt x="41" y="515"/>
                      <a:pt x="39" y="514"/>
                    </a:cubicBezTo>
                    <a:cubicBezTo>
                      <a:pt x="38" y="513"/>
                      <a:pt x="37" y="512"/>
                      <a:pt x="37" y="511"/>
                    </a:cubicBezTo>
                    <a:cubicBezTo>
                      <a:pt x="37" y="511"/>
                      <a:pt x="37" y="511"/>
                      <a:pt x="36" y="510"/>
                    </a:cubicBezTo>
                    <a:cubicBezTo>
                      <a:pt x="37" y="510"/>
                      <a:pt x="38" y="510"/>
                      <a:pt x="39" y="511"/>
                    </a:cubicBezTo>
                    <a:cubicBezTo>
                      <a:pt x="39" y="510"/>
                      <a:pt x="39" y="510"/>
                      <a:pt x="38" y="509"/>
                    </a:cubicBezTo>
                    <a:cubicBezTo>
                      <a:pt x="37" y="508"/>
                      <a:pt x="37" y="507"/>
                      <a:pt x="37" y="507"/>
                    </a:cubicBezTo>
                    <a:cubicBezTo>
                      <a:pt x="37" y="507"/>
                      <a:pt x="37" y="506"/>
                      <a:pt x="38" y="506"/>
                    </a:cubicBezTo>
                    <a:cubicBezTo>
                      <a:pt x="38" y="505"/>
                      <a:pt x="39" y="505"/>
                      <a:pt x="40" y="504"/>
                    </a:cubicBezTo>
                    <a:cubicBezTo>
                      <a:pt x="42" y="502"/>
                      <a:pt x="43" y="502"/>
                      <a:pt x="44" y="502"/>
                    </a:cubicBezTo>
                    <a:cubicBezTo>
                      <a:pt x="44" y="502"/>
                      <a:pt x="45" y="503"/>
                      <a:pt x="47" y="507"/>
                    </a:cubicBezTo>
                    <a:cubicBezTo>
                      <a:pt x="49" y="510"/>
                      <a:pt x="50" y="512"/>
                      <a:pt x="51" y="513"/>
                    </a:cubicBezTo>
                    <a:cubicBezTo>
                      <a:pt x="51" y="513"/>
                      <a:pt x="51" y="513"/>
                      <a:pt x="51" y="513"/>
                    </a:cubicBezTo>
                    <a:cubicBezTo>
                      <a:pt x="51" y="512"/>
                      <a:pt x="51" y="512"/>
                      <a:pt x="51" y="512"/>
                    </a:cubicBezTo>
                    <a:cubicBezTo>
                      <a:pt x="50" y="510"/>
                      <a:pt x="49" y="508"/>
                      <a:pt x="48" y="506"/>
                    </a:cubicBezTo>
                    <a:cubicBezTo>
                      <a:pt x="47" y="504"/>
                      <a:pt x="46" y="503"/>
                      <a:pt x="46" y="502"/>
                    </a:cubicBezTo>
                    <a:cubicBezTo>
                      <a:pt x="46" y="502"/>
                      <a:pt x="47" y="501"/>
                      <a:pt x="47" y="501"/>
                    </a:cubicBezTo>
                    <a:cubicBezTo>
                      <a:pt x="47" y="501"/>
                      <a:pt x="47" y="501"/>
                      <a:pt x="48" y="501"/>
                    </a:cubicBezTo>
                    <a:cubicBezTo>
                      <a:pt x="49" y="501"/>
                      <a:pt x="50" y="501"/>
                      <a:pt x="51" y="503"/>
                    </a:cubicBezTo>
                    <a:cubicBezTo>
                      <a:pt x="51" y="502"/>
                      <a:pt x="51" y="501"/>
                      <a:pt x="51" y="501"/>
                    </a:cubicBezTo>
                    <a:cubicBezTo>
                      <a:pt x="51" y="500"/>
                      <a:pt x="52" y="500"/>
                      <a:pt x="52" y="500"/>
                    </a:cubicBezTo>
                    <a:cubicBezTo>
                      <a:pt x="53" y="499"/>
                      <a:pt x="54" y="499"/>
                      <a:pt x="54" y="499"/>
                    </a:cubicBezTo>
                    <a:cubicBezTo>
                      <a:pt x="55" y="499"/>
                      <a:pt x="56" y="499"/>
                      <a:pt x="57" y="500"/>
                    </a:cubicBezTo>
                    <a:cubicBezTo>
                      <a:pt x="59" y="501"/>
                      <a:pt x="59" y="502"/>
                      <a:pt x="59" y="503"/>
                    </a:cubicBezTo>
                    <a:cubicBezTo>
                      <a:pt x="59" y="503"/>
                      <a:pt x="60" y="504"/>
                      <a:pt x="60" y="506"/>
                    </a:cubicBezTo>
                    <a:cubicBezTo>
                      <a:pt x="60" y="506"/>
                      <a:pt x="60" y="506"/>
                      <a:pt x="60" y="506"/>
                    </a:cubicBezTo>
                    <a:cubicBezTo>
                      <a:pt x="61" y="507"/>
                      <a:pt x="61" y="508"/>
                      <a:pt x="61" y="508"/>
                    </a:cubicBezTo>
                    <a:cubicBezTo>
                      <a:pt x="61" y="508"/>
                      <a:pt x="61" y="508"/>
                      <a:pt x="61" y="509"/>
                    </a:cubicBezTo>
                    <a:cubicBezTo>
                      <a:pt x="61" y="510"/>
                      <a:pt x="61" y="512"/>
                      <a:pt x="60" y="514"/>
                    </a:cubicBezTo>
                    <a:cubicBezTo>
                      <a:pt x="60" y="515"/>
                      <a:pt x="60" y="515"/>
                      <a:pt x="60" y="516"/>
                    </a:cubicBezTo>
                    <a:cubicBezTo>
                      <a:pt x="61" y="517"/>
                      <a:pt x="62" y="517"/>
                      <a:pt x="62" y="517"/>
                    </a:cubicBezTo>
                    <a:cubicBezTo>
                      <a:pt x="63" y="517"/>
                      <a:pt x="64" y="516"/>
                      <a:pt x="66" y="515"/>
                    </a:cubicBezTo>
                    <a:cubicBezTo>
                      <a:pt x="66" y="515"/>
                      <a:pt x="66" y="515"/>
                      <a:pt x="66" y="515"/>
                    </a:cubicBezTo>
                    <a:cubicBezTo>
                      <a:pt x="64" y="515"/>
                      <a:pt x="62" y="515"/>
                      <a:pt x="61" y="515"/>
                    </a:cubicBezTo>
                    <a:cubicBezTo>
                      <a:pt x="61" y="514"/>
                      <a:pt x="61" y="514"/>
                      <a:pt x="61" y="514"/>
                    </a:cubicBezTo>
                    <a:cubicBezTo>
                      <a:pt x="62" y="512"/>
                      <a:pt x="62" y="511"/>
                      <a:pt x="62" y="510"/>
                    </a:cubicBezTo>
                    <a:cubicBezTo>
                      <a:pt x="62" y="510"/>
                      <a:pt x="62" y="509"/>
                      <a:pt x="62" y="509"/>
                    </a:cubicBezTo>
                    <a:cubicBezTo>
                      <a:pt x="63" y="509"/>
                      <a:pt x="63" y="508"/>
                      <a:pt x="63" y="508"/>
                    </a:cubicBezTo>
                    <a:cubicBezTo>
                      <a:pt x="63" y="508"/>
                      <a:pt x="63" y="508"/>
                      <a:pt x="64" y="508"/>
                    </a:cubicBezTo>
                    <a:cubicBezTo>
                      <a:pt x="64" y="507"/>
                      <a:pt x="65" y="507"/>
                      <a:pt x="67" y="507"/>
                    </a:cubicBezTo>
                    <a:cubicBezTo>
                      <a:pt x="68" y="507"/>
                      <a:pt x="69" y="508"/>
                      <a:pt x="70" y="508"/>
                    </a:cubicBezTo>
                    <a:cubicBezTo>
                      <a:pt x="69" y="507"/>
                      <a:pt x="68" y="506"/>
                      <a:pt x="65" y="506"/>
                    </a:cubicBezTo>
                    <a:cubicBezTo>
                      <a:pt x="63" y="506"/>
                      <a:pt x="62" y="506"/>
                      <a:pt x="61" y="505"/>
                    </a:cubicBezTo>
                    <a:cubicBezTo>
                      <a:pt x="61" y="505"/>
                      <a:pt x="61" y="505"/>
                      <a:pt x="60" y="504"/>
                    </a:cubicBezTo>
                    <a:cubicBezTo>
                      <a:pt x="60" y="502"/>
                      <a:pt x="60" y="500"/>
                      <a:pt x="59" y="500"/>
                    </a:cubicBezTo>
                    <a:cubicBezTo>
                      <a:pt x="59" y="498"/>
                      <a:pt x="57" y="497"/>
                      <a:pt x="55" y="497"/>
                    </a:cubicBezTo>
                    <a:cubicBezTo>
                      <a:pt x="54" y="497"/>
                      <a:pt x="53" y="498"/>
                      <a:pt x="52" y="498"/>
                    </a:cubicBezTo>
                    <a:cubicBezTo>
                      <a:pt x="50" y="499"/>
                      <a:pt x="49" y="499"/>
                      <a:pt x="48" y="499"/>
                    </a:cubicBezTo>
                    <a:cubicBezTo>
                      <a:pt x="46" y="499"/>
                      <a:pt x="46" y="498"/>
                      <a:pt x="46" y="497"/>
                    </a:cubicBezTo>
                    <a:cubicBezTo>
                      <a:pt x="46" y="497"/>
                      <a:pt x="47" y="496"/>
                      <a:pt x="48" y="496"/>
                    </a:cubicBezTo>
                    <a:cubicBezTo>
                      <a:pt x="50" y="496"/>
                      <a:pt x="51" y="495"/>
                      <a:pt x="51" y="494"/>
                    </a:cubicBezTo>
                    <a:cubicBezTo>
                      <a:pt x="52" y="494"/>
                      <a:pt x="52" y="494"/>
                      <a:pt x="52" y="494"/>
                    </a:cubicBezTo>
                    <a:cubicBezTo>
                      <a:pt x="52" y="494"/>
                      <a:pt x="52" y="494"/>
                      <a:pt x="52" y="494"/>
                    </a:cubicBezTo>
                    <a:cubicBezTo>
                      <a:pt x="50" y="493"/>
                      <a:pt x="48" y="493"/>
                      <a:pt x="46" y="493"/>
                    </a:cubicBezTo>
                    <a:cubicBezTo>
                      <a:pt x="45" y="493"/>
                      <a:pt x="44" y="493"/>
                      <a:pt x="44" y="493"/>
                    </a:cubicBezTo>
                    <a:cubicBezTo>
                      <a:pt x="44" y="492"/>
                      <a:pt x="44" y="492"/>
                      <a:pt x="44" y="492"/>
                    </a:cubicBezTo>
                    <a:cubicBezTo>
                      <a:pt x="44" y="491"/>
                      <a:pt x="44" y="490"/>
                      <a:pt x="45" y="490"/>
                    </a:cubicBezTo>
                    <a:cubicBezTo>
                      <a:pt x="45" y="490"/>
                      <a:pt x="45" y="490"/>
                      <a:pt x="45" y="490"/>
                    </a:cubicBezTo>
                    <a:cubicBezTo>
                      <a:pt x="46" y="490"/>
                      <a:pt x="47" y="490"/>
                      <a:pt x="48" y="490"/>
                    </a:cubicBezTo>
                    <a:cubicBezTo>
                      <a:pt x="50" y="490"/>
                      <a:pt x="51" y="490"/>
                      <a:pt x="53" y="491"/>
                    </a:cubicBezTo>
                    <a:cubicBezTo>
                      <a:pt x="53" y="490"/>
                      <a:pt x="53" y="489"/>
                      <a:pt x="53" y="489"/>
                    </a:cubicBezTo>
                    <a:cubicBezTo>
                      <a:pt x="54" y="489"/>
                      <a:pt x="54" y="489"/>
                      <a:pt x="54" y="489"/>
                    </a:cubicBezTo>
                    <a:cubicBezTo>
                      <a:pt x="54" y="489"/>
                      <a:pt x="55" y="489"/>
                      <a:pt x="56" y="489"/>
                    </a:cubicBezTo>
                    <a:cubicBezTo>
                      <a:pt x="57" y="489"/>
                      <a:pt x="59" y="489"/>
                      <a:pt x="61" y="490"/>
                    </a:cubicBezTo>
                    <a:cubicBezTo>
                      <a:pt x="61" y="490"/>
                      <a:pt x="61" y="489"/>
                      <a:pt x="61" y="488"/>
                    </a:cubicBezTo>
                    <a:cubicBezTo>
                      <a:pt x="61" y="489"/>
                      <a:pt x="63" y="490"/>
                      <a:pt x="65" y="492"/>
                    </a:cubicBezTo>
                    <a:cubicBezTo>
                      <a:pt x="65" y="492"/>
                      <a:pt x="65" y="492"/>
                      <a:pt x="65" y="492"/>
                    </a:cubicBezTo>
                    <a:cubicBezTo>
                      <a:pt x="65" y="490"/>
                      <a:pt x="65" y="490"/>
                      <a:pt x="65" y="490"/>
                    </a:cubicBezTo>
                    <a:cubicBezTo>
                      <a:pt x="68" y="490"/>
                      <a:pt x="68" y="490"/>
                      <a:pt x="68" y="490"/>
                    </a:cubicBezTo>
                    <a:cubicBezTo>
                      <a:pt x="68" y="490"/>
                      <a:pt x="68" y="491"/>
                      <a:pt x="70" y="493"/>
                    </a:cubicBezTo>
                    <a:cubicBezTo>
                      <a:pt x="71" y="494"/>
                      <a:pt x="72" y="495"/>
                      <a:pt x="73" y="495"/>
                    </a:cubicBezTo>
                    <a:cubicBezTo>
                      <a:pt x="74" y="495"/>
                      <a:pt x="76" y="494"/>
                      <a:pt x="78" y="492"/>
                    </a:cubicBezTo>
                    <a:cubicBezTo>
                      <a:pt x="78" y="492"/>
                      <a:pt x="78" y="492"/>
                      <a:pt x="78" y="492"/>
                    </a:cubicBezTo>
                    <a:cubicBezTo>
                      <a:pt x="77" y="492"/>
                      <a:pt x="76" y="492"/>
                      <a:pt x="75" y="493"/>
                    </a:cubicBezTo>
                    <a:cubicBezTo>
                      <a:pt x="74" y="493"/>
                      <a:pt x="73" y="493"/>
                      <a:pt x="73" y="493"/>
                    </a:cubicBezTo>
                    <a:cubicBezTo>
                      <a:pt x="72" y="493"/>
                      <a:pt x="72" y="493"/>
                      <a:pt x="71" y="493"/>
                    </a:cubicBezTo>
                    <a:cubicBezTo>
                      <a:pt x="71" y="492"/>
                      <a:pt x="71" y="492"/>
                      <a:pt x="71" y="492"/>
                    </a:cubicBezTo>
                    <a:cubicBezTo>
                      <a:pt x="71" y="491"/>
                      <a:pt x="70" y="491"/>
                      <a:pt x="70" y="491"/>
                    </a:cubicBezTo>
                    <a:cubicBezTo>
                      <a:pt x="71" y="490"/>
                      <a:pt x="71" y="489"/>
                      <a:pt x="72" y="489"/>
                    </a:cubicBezTo>
                    <a:cubicBezTo>
                      <a:pt x="72" y="489"/>
                      <a:pt x="73" y="489"/>
                      <a:pt x="74" y="490"/>
                    </a:cubicBezTo>
                    <a:cubicBezTo>
                      <a:pt x="75" y="490"/>
                      <a:pt x="75" y="490"/>
                      <a:pt x="75" y="490"/>
                    </a:cubicBezTo>
                    <a:cubicBezTo>
                      <a:pt x="74" y="489"/>
                      <a:pt x="74" y="489"/>
                      <a:pt x="74" y="489"/>
                    </a:cubicBezTo>
                    <a:cubicBezTo>
                      <a:pt x="74" y="488"/>
                      <a:pt x="75" y="487"/>
                      <a:pt x="78" y="486"/>
                    </a:cubicBezTo>
                    <a:cubicBezTo>
                      <a:pt x="80" y="485"/>
                      <a:pt x="82" y="484"/>
                      <a:pt x="83" y="484"/>
                    </a:cubicBezTo>
                    <a:cubicBezTo>
                      <a:pt x="85" y="484"/>
                      <a:pt x="87" y="485"/>
                      <a:pt x="89" y="486"/>
                    </a:cubicBezTo>
                    <a:cubicBezTo>
                      <a:pt x="88" y="484"/>
                      <a:pt x="86" y="482"/>
                      <a:pt x="84" y="482"/>
                    </a:cubicBezTo>
                    <a:cubicBezTo>
                      <a:pt x="83" y="482"/>
                      <a:pt x="82" y="483"/>
                      <a:pt x="81" y="483"/>
                    </a:cubicBezTo>
                    <a:cubicBezTo>
                      <a:pt x="80" y="484"/>
                      <a:pt x="79" y="485"/>
                      <a:pt x="78" y="485"/>
                    </a:cubicBezTo>
                    <a:cubicBezTo>
                      <a:pt x="78" y="485"/>
                      <a:pt x="78" y="485"/>
                      <a:pt x="78" y="485"/>
                    </a:cubicBezTo>
                    <a:cubicBezTo>
                      <a:pt x="76" y="486"/>
                      <a:pt x="74" y="487"/>
                      <a:pt x="74" y="487"/>
                    </a:cubicBezTo>
                    <a:cubicBezTo>
                      <a:pt x="72" y="486"/>
                      <a:pt x="71" y="486"/>
                      <a:pt x="70" y="486"/>
                    </a:cubicBezTo>
                    <a:cubicBezTo>
                      <a:pt x="70" y="486"/>
                      <a:pt x="70" y="486"/>
                      <a:pt x="70" y="486"/>
                    </a:cubicBezTo>
                    <a:cubicBezTo>
                      <a:pt x="71" y="483"/>
                      <a:pt x="74" y="482"/>
                      <a:pt x="77" y="482"/>
                    </a:cubicBezTo>
                    <a:cubicBezTo>
                      <a:pt x="77" y="481"/>
                      <a:pt x="77" y="481"/>
                      <a:pt x="77" y="481"/>
                    </a:cubicBezTo>
                    <a:cubicBezTo>
                      <a:pt x="75" y="481"/>
                      <a:pt x="75" y="481"/>
                      <a:pt x="75" y="481"/>
                    </a:cubicBezTo>
                    <a:cubicBezTo>
                      <a:pt x="73" y="482"/>
                      <a:pt x="71" y="483"/>
                      <a:pt x="70" y="483"/>
                    </a:cubicBezTo>
                    <a:cubicBezTo>
                      <a:pt x="70" y="483"/>
                      <a:pt x="70" y="483"/>
                      <a:pt x="69" y="483"/>
                    </a:cubicBezTo>
                    <a:cubicBezTo>
                      <a:pt x="68" y="484"/>
                      <a:pt x="66" y="484"/>
                      <a:pt x="65" y="484"/>
                    </a:cubicBezTo>
                    <a:cubicBezTo>
                      <a:pt x="64" y="484"/>
                      <a:pt x="63" y="484"/>
                      <a:pt x="63" y="484"/>
                    </a:cubicBezTo>
                    <a:cubicBezTo>
                      <a:pt x="62" y="484"/>
                      <a:pt x="62" y="483"/>
                      <a:pt x="62" y="483"/>
                    </a:cubicBezTo>
                    <a:cubicBezTo>
                      <a:pt x="62" y="483"/>
                      <a:pt x="61" y="483"/>
                      <a:pt x="61" y="482"/>
                    </a:cubicBezTo>
                    <a:cubicBezTo>
                      <a:pt x="61" y="480"/>
                      <a:pt x="63" y="479"/>
                      <a:pt x="66" y="479"/>
                    </a:cubicBezTo>
                    <a:cubicBezTo>
                      <a:pt x="66" y="478"/>
                      <a:pt x="65" y="478"/>
                      <a:pt x="63" y="476"/>
                    </a:cubicBezTo>
                    <a:cubicBezTo>
                      <a:pt x="61" y="476"/>
                      <a:pt x="60" y="474"/>
                      <a:pt x="60" y="473"/>
                    </a:cubicBezTo>
                    <a:cubicBezTo>
                      <a:pt x="62" y="473"/>
                      <a:pt x="63" y="472"/>
                      <a:pt x="64" y="471"/>
                    </a:cubicBezTo>
                    <a:cubicBezTo>
                      <a:pt x="65" y="470"/>
                      <a:pt x="66" y="469"/>
                      <a:pt x="68" y="469"/>
                    </a:cubicBezTo>
                    <a:cubicBezTo>
                      <a:pt x="69" y="469"/>
                      <a:pt x="70" y="470"/>
                      <a:pt x="71" y="471"/>
                    </a:cubicBezTo>
                    <a:cubicBezTo>
                      <a:pt x="71" y="471"/>
                      <a:pt x="71" y="471"/>
                      <a:pt x="72" y="472"/>
                    </a:cubicBezTo>
                    <a:cubicBezTo>
                      <a:pt x="73" y="474"/>
                      <a:pt x="73" y="475"/>
                      <a:pt x="74" y="475"/>
                    </a:cubicBezTo>
                    <a:cubicBezTo>
                      <a:pt x="75" y="475"/>
                      <a:pt x="75" y="474"/>
                      <a:pt x="76" y="474"/>
                    </a:cubicBezTo>
                    <a:cubicBezTo>
                      <a:pt x="77" y="473"/>
                      <a:pt x="77" y="473"/>
                      <a:pt x="78" y="473"/>
                    </a:cubicBezTo>
                    <a:cubicBezTo>
                      <a:pt x="78" y="473"/>
                      <a:pt x="79" y="473"/>
                      <a:pt x="79" y="474"/>
                    </a:cubicBezTo>
                    <a:cubicBezTo>
                      <a:pt x="80" y="474"/>
                      <a:pt x="80" y="474"/>
                      <a:pt x="82" y="473"/>
                    </a:cubicBezTo>
                    <a:cubicBezTo>
                      <a:pt x="83" y="472"/>
                      <a:pt x="84" y="472"/>
                      <a:pt x="85" y="472"/>
                    </a:cubicBezTo>
                    <a:cubicBezTo>
                      <a:pt x="85" y="472"/>
                      <a:pt x="86" y="472"/>
                      <a:pt x="86" y="472"/>
                    </a:cubicBezTo>
                    <a:cubicBezTo>
                      <a:pt x="87" y="472"/>
                      <a:pt x="88" y="473"/>
                      <a:pt x="88" y="475"/>
                    </a:cubicBezTo>
                    <a:cubicBezTo>
                      <a:pt x="88" y="475"/>
                      <a:pt x="89" y="476"/>
                      <a:pt x="89" y="477"/>
                    </a:cubicBezTo>
                    <a:cubicBezTo>
                      <a:pt x="89" y="478"/>
                      <a:pt x="89" y="479"/>
                      <a:pt x="90" y="480"/>
                    </a:cubicBezTo>
                    <a:cubicBezTo>
                      <a:pt x="91" y="480"/>
                      <a:pt x="92" y="481"/>
                      <a:pt x="94" y="482"/>
                    </a:cubicBezTo>
                    <a:cubicBezTo>
                      <a:pt x="95" y="484"/>
                      <a:pt x="97" y="485"/>
                      <a:pt x="98" y="486"/>
                    </a:cubicBezTo>
                    <a:cubicBezTo>
                      <a:pt x="98" y="484"/>
                      <a:pt x="97" y="482"/>
                      <a:pt x="94" y="481"/>
                    </a:cubicBezTo>
                    <a:cubicBezTo>
                      <a:pt x="93" y="480"/>
                      <a:pt x="92" y="480"/>
                      <a:pt x="92" y="480"/>
                    </a:cubicBezTo>
                    <a:cubicBezTo>
                      <a:pt x="91" y="479"/>
                      <a:pt x="90" y="479"/>
                      <a:pt x="90" y="478"/>
                    </a:cubicBezTo>
                    <a:cubicBezTo>
                      <a:pt x="90" y="478"/>
                      <a:pt x="90" y="477"/>
                      <a:pt x="90" y="475"/>
                    </a:cubicBezTo>
                    <a:cubicBezTo>
                      <a:pt x="89" y="473"/>
                      <a:pt x="89" y="473"/>
                      <a:pt x="88" y="472"/>
                    </a:cubicBezTo>
                    <a:cubicBezTo>
                      <a:pt x="88" y="472"/>
                      <a:pt x="87" y="472"/>
                      <a:pt x="86" y="472"/>
                    </a:cubicBezTo>
                    <a:cubicBezTo>
                      <a:pt x="86" y="471"/>
                      <a:pt x="86" y="471"/>
                      <a:pt x="85" y="471"/>
                    </a:cubicBezTo>
                    <a:cubicBezTo>
                      <a:pt x="84" y="471"/>
                      <a:pt x="84" y="470"/>
                      <a:pt x="84" y="469"/>
                    </a:cubicBezTo>
                    <a:cubicBezTo>
                      <a:pt x="84" y="469"/>
                      <a:pt x="84" y="468"/>
                      <a:pt x="84" y="468"/>
                    </a:cubicBezTo>
                    <a:cubicBezTo>
                      <a:pt x="84" y="467"/>
                      <a:pt x="84" y="467"/>
                      <a:pt x="85" y="466"/>
                    </a:cubicBezTo>
                    <a:cubicBezTo>
                      <a:pt x="85" y="465"/>
                      <a:pt x="86" y="465"/>
                      <a:pt x="87" y="465"/>
                    </a:cubicBezTo>
                    <a:cubicBezTo>
                      <a:pt x="87" y="465"/>
                      <a:pt x="88" y="465"/>
                      <a:pt x="89" y="466"/>
                    </a:cubicBezTo>
                    <a:cubicBezTo>
                      <a:pt x="89" y="466"/>
                      <a:pt x="90" y="467"/>
                      <a:pt x="90" y="467"/>
                    </a:cubicBezTo>
                    <a:cubicBezTo>
                      <a:pt x="90" y="467"/>
                      <a:pt x="90" y="468"/>
                      <a:pt x="90" y="468"/>
                    </a:cubicBezTo>
                    <a:cubicBezTo>
                      <a:pt x="90" y="469"/>
                      <a:pt x="91" y="470"/>
                      <a:pt x="93" y="473"/>
                    </a:cubicBezTo>
                    <a:cubicBezTo>
                      <a:pt x="93" y="473"/>
                      <a:pt x="94" y="474"/>
                      <a:pt x="94" y="475"/>
                    </a:cubicBezTo>
                    <a:cubicBezTo>
                      <a:pt x="94" y="476"/>
                      <a:pt x="95" y="476"/>
                      <a:pt x="96" y="476"/>
                    </a:cubicBezTo>
                    <a:cubicBezTo>
                      <a:pt x="97" y="476"/>
                      <a:pt x="98" y="476"/>
                      <a:pt x="99" y="477"/>
                    </a:cubicBezTo>
                    <a:cubicBezTo>
                      <a:pt x="100" y="477"/>
                      <a:pt x="101" y="478"/>
                      <a:pt x="102" y="478"/>
                    </a:cubicBezTo>
                    <a:cubicBezTo>
                      <a:pt x="102" y="478"/>
                      <a:pt x="102" y="478"/>
                      <a:pt x="102" y="478"/>
                    </a:cubicBezTo>
                    <a:cubicBezTo>
                      <a:pt x="102" y="478"/>
                      <a:pt x="101" y="477"/>
                      <a:pt x="99" y="476"/>
                    </a:cubicBezTo>
                    <a:cubicBezTo>
                      <a:pt x="97" y="475"/>
                      <a:pt x="96" y="475"/>
                      <a:pt x="96" y="474"/>
                    </a:cubicBezTo>
                    <a:cubicBezTo>
                      <a:pt x="96" y="473"/>
                      <a:pt x="97" y="473"/>
                      <a:pt x="98" y="472"/>
                    </a:cubicBezTo>
                    <a:cubicBezTo>
                      <a:pt x="100" y="472"/>
                      <a:pt x="101" y="471"/>
                      <a:pt x="101" y="470"/>
                    </a:cubicBezTo>
                    <a:cubicBezTo>
                      <a:pt x="101" y="470"/>
                      <a:pt x="100" y="470"/>
                      <a:pt x="100" y="470"/>
                    </a:cubicBezTo>
                    <a:cubicBezTo>
                      <a:pt x="99" y="469"/>
                      <a:pt x="98" y="469"/>
                      <a:pt x="97" y="469"/>
                    </a:cubicBezTo>
                    <a:cubicBezTo>
                      <a:pt x="96" y="469"/>
                      <a:pt x="95" y="469"/>
                      <a:pt x="95" y="469"/>
                    </a:cubicBezTo>
                    <a:cubicBezTo>
                      <a:pt x="94" y="469"/>
                      <a:pt x="93" y="468"/>
                      <a:pt x="91" y="466"/>
                    </a:cubicBezTo>
                    <a:cubicBezTo>
                      <a:pt x="90" y="466"/>
                      <a:pt x="90" y="466"/>
                      <a:pt x="90" y="466"/>
                    </a:cubicBezTo>
                    <a:cubicBezTo>
                      <a:pt x="90" y="464"/>
                      <a:pt x="90" y="464"/>
                      <a:pt x="90" y="464"/>
                    </a:cubicBezTo>
                    <a:cubicBezTo>
                      <a:pt x="91" y="464"/>
                      <a:pt x="91" y="464"/>
                      <a:pt x="91" y="464"/>
                    </a:cubicBezTo>
                    <a:cubicBezTo>
                      <a:pt x="92" y="465"/>
                      <a:pt x="92" y="465"/>
                      <a:pt x="93" y="465"/>
                    </a:cubicBezTo>
                    <a:cubicBezTo>
                      <a:pt x="94" y="464"/>
                      <a:pt x="94" y="463"/>
                      <a:pt x="94" y="463"/>
                    </a:cubicBezTo>
                    <a:cubicBezTo>
                      <a:pt x="94" y="463"/>
                      <a:pt x="94" y="463"/>
                      <a:pt x="95" y="463"/>
                    </a:cubicBezTo>
                    <a:cubicBezTo>
                      <a:pt x="95" y="463"/>
                      <a:pt x="95" y="463"/>
                      <a:pt x="96" y="463"/>
                    </a:cubicBezTo>
                    <a:cubicBezTo>
                      <a:pt x="97" y="463"/>
                      <a:pt x="99" y="464"/>
                      <a:pt x="101" y="465"/>
                    </a:cubicBezTo>
                    <a:cubicBezTo>
                      <a:pt x="100" y="464"/>
                      <a:pt x="99" y="463"/>
                      <a:pt x="99" y="462"/>
                    </a:cubicBezTo>
                    <a:cubicBezTo>
                      <a:pt x="100" y="462"/>
                      <a:pt x="102" y="461"/>
                      <a:pt x="106" y="460"/>
                    </a:cubicBezTo>
                    <a:cubicBezTo>
                      <a:pt x="106" y="460"/>
                      <a:pt x="106" y="460"/>
                      <a:pt x="106" y="460"/>
                    </a:cubicBezTo>
                    <a:cubicBezTo>
                      <a:pt x="103" y="460"/>
                      <a:pt x="100" y="460"/>
                      <a:pt x="100" y="460"/>
                    </a:cubicBezTo>
                    <a:cubicBezTo>
                      <a:pt x="99" y="459"/>
                      <a:pt x="99" y="459"/>
                      <a:pt x="98" y="458"/>
                    </a:cubicBezTo>
                    <a:cubicBezTo>
                      <a:pt x="98" y="458"/>
                      <a:pt x="98" y="457"/>
                      <a:pt x="98" y="457"/>
                    </a:cubicBezTo>
                    <a:cubicBezTo>
                      <a:pt x="97" y="456"/>
                      <a:pt x="97" y="456"/>
                      <a:pt x="97" y="455"/>
                    </a:cubicBezTo>
                    <a:cubicBezTo>
                      <a:pt x="97" y="455"/>
                      <a:pt x="98" y="455"/>
                      <a:pt x="100" y="455"/>
                    </a:cubicBezTo>
                    <a:cubicBezTo>
                      <a:pt x="102" y="454"/>
                      <a:pt x="103" y="454"/>
                      <a:pt x="103" y="453"/>
                    </a:cubicBezTo>
                    <a:cubicBezTo>
                      <a:pt x="102" y="453"/>
                      <a:pt x="102" y="452"/>
                      <a:pt x="102" y="452"/>
                    </a:cubicBezTo>
                    <a:cubicBezTo>
                      <a:pt x="102" y="451"/>
                      <a:pt x="103" y="450"/>
                      <a:pt x="105" y="449"/>
                    </a:cubicBezTo>
                    <a:cubicBezTo>
                      <a:pt x="105" y="449"/>
                      <a:pt x="105" y="449"/>
                      <a:pt x="106" y="449"/>
                    </a:cubicBezTo>
                    <a:cubicBezTo>
                      <a:pt x="107" y="448"/>
                      <a:pt x="108" y="448"/>
                      <a:pt x="109" y="448"/>
                    </a:cubicBezTo>
                    <a:cubicBezTo>
                      <a:pt x="110" y="448"/>
                      <a:pt x="111" y="448"/>
                      <a:pt x="112" y="449"/>
                    </a:cubicBezTo>
                    <a:cubicBezTo>
                      <a:pt x="113" y="450"/>
                      <a:pt x="113" y="450"/>
                      <a:pt x="113" y="451"/>
                    </a:cubicBezTo>
                    <a:cubicBezTo>
                      <a:pt x="113" y="451"/>
                      <a:pt x="113" y="452"/>
                      <a:pt x="112" y="454"/>
                    </a:cubicBezTo>
                    <a:cubicBezTo>
                      <a:pt x="112" y="456"/>
                      <a:pt x="112" y="457"/>
                      <a:pt x="111" y="457"/>
                    </a:cubicBezTo>
                    <a:cubicBezTo>
                      <a:pt x="111" y="457"/>
                      <a:pt x="111" y="457"/>
                      <a:pt x="111" y="457"/>
                    </a:cubicBezTo>
                    <a:cubicBezTo>
                      <a:pt x="113" y="456"/>
                      <a:pt x="114" y="455"/>
                      <a:pt x="115" y="454"/>
                    </a:cubicBezTo>
                    <a:cubicBezTo>
                      <a:pt x="115" y="454"/>
                      <a:pt x="116" y="453"/>
                      <a:pt x="117" y="452"/>
                    </a:cubicBezTo>
                    <a:cubicBezTo>
                      <a:pt x="117" y="452"/>
                      <a:pt x="116" y="452"/>
                      <a:pt x="116" y="452"/>
                    </a:cubicBezTo>
                    <a:cubicBezTo>
                      <a:pt x="115" y="451"/>
                      <a:pt x="114" y="451"/>
                      <a:pt x="114" y="450"/>
                    </a:cubicBezTo>
                    <a:cubicBezTo>
                      <a:pt x="115" y="449"/>
                      <a:pt x="115" y="448"/>
                      <a:pt x="115" y="448"/>
                    </a:cubicBezTo>
                    <a:cubicBezTo>
                      <a:pt x="115" y="447"/>
                      <a:pt x="116" y="447"/>
                      <a:pt x="117" y="447"/>
                    </a:cubicBezTo>
                    <a:cubicBezTo>
                      <a:pt x="117" y="447"/>
                      <a:pt x="117" y="447"/>
                      <a:pt x="118" y="447"/>
                    </a:cubicBezTo>
                    <a:cubicBezTo>
                      <a:pt x="118" y="447"/>
                      <a:pt x="118" y="447"/>
                      <a:pt x="119" y="447"/>
                    </a:cubicBezTo>
                    <a:cubicBezTo>
                      <a:pt x="117" y="447"/>
                      <a:pt x="116" y="446"/>
                      <a:pt x="116" y="445"/>
                    </a:cubicBezTo>
                    <a:cubicBezTo>
                      <a:pt x="116" y="444"/>
                      <a:pt x="116" y="444"/>
                      <a:pt x="116" y="444"/>
                    </a:cubicBezTo>
                    <a:cubicBezTo>
                      <a:pt x="116" y="443"/>
                      <a:pt x="117" y="443"/>
                      <a:pt x="117" y="442"/>
                    </a:cubicBezTo>
                    <a:cubicBezTo>
                      <a:pt x="118" y="442"/>
                      <a:pt x="119" y="441"/>
                      <a:pt x="119" y="441"/>
                    </a:cubicBezTo>
                    <a:cubicBezTo>
                      <a:pt x="120" y="441"/>
                      <a:pt x="120" y="441"/>
                      <a:pt x="121" y="442"/>
                    </a:cubicBezTo>
                    <a:cubicBezTo>
                      <a:pt x="122" y="443"/>
                      <a:pt x="122" y="443"/>
                      <a:pt x="122" y="443"/>
                    </a:cubicBezTo>
                    <a:cubicBezTo>
                      <a:pt x="123" y="443"/>
                      <a:pt x="123" y="443"/>
                      <a:pt x="123" y="443"/>
                    </a:cubicBezTo>
                    <a:cubicBezTo>
                      <a:pt x="122" y="442"/>
                      <a:pt x="122" y="441"/>
                      <a:pt x="122" y="441"/>
                    </a:cubicBezTo>
                    <a:cubicBezTo>
                      <a:pt x="122" y="440"/>
                      <a:pt x="123" y="440"/>
                      <a:pt x="124" y="439"/>
                    </a:cubicBezTo>
                    <a:cubicBezTo>
                      <a:pt x="125" y="438"/>
                      <a:pt x="125" y="438"/>
                      <a:pt x="126" y="438"/>
                    </a:cubicBezTo>
                    <a:cubicBezTo>
                      <a:pt x="126" y="438"/>
                      <a:pt x="126" y="437"/>
                      <a:pt x="126" y="437"/>
                    </a:cubicBezTo>
                    <a:cubicBezTo>
                      <a:pt x="126" y="437"/>
                      <a:pt x="127" y="439"/>
                      <a:pt x="128" y="441"/>
                    </a:cubicBezTo>
                    <a:cubicBezTo>
                      <a:pt x="128" y="441"/>
                      <a:pt x="129" y="442"/>
                      <a:pt x="129" y="443"/>
                    </a:cubicBezTo>
                    <a:cubicBezTo>
                      <a:pt x="131" y="447"/>
                      <a:pt x="132" y="448"/>
                      <a:pt x="132" y="449"/>
                    </a:cubicBezTo>
                    <a:cubicBezTo>
                      <a:pt x="132" y="450"/>
                      <a:pt x="131" y="451"/>
                      <a:pt x="129" y="454"/>
                    </a:cubicBezTo>
                    <a:cubicBezTo>
                      <a:pt x="129" y="454"/>
                      <a:pt x="129" y="454"/>
                      <a:pt x="129" y="454"/>
                    </a:cubicBezTo>
                    <a:cubicBezTo>
                      <a:pt x="132" y="452"/>
                      <a:pt x="133" y="452"/>
                      <a:pt x="133" y="452"/>
                    </a:cubicBezTo>
                    <a:cubicBezTo>
                      <a:pt x="133" y="452"/>
                      <a:pt x="135" y="452"/>
                      <a:pt x="137" y="453"/>
                    </a:cubicBezTo>
                    <a:cubicBezTo>
                      <a:pt x="135" y="452"/>
                      <a:pt x="135" y="451"/>
                      <a:pt x="135" y="451"/>
                    </a:cubicBezTo>
                    <a:cubicBezTo>
                      <a:pt x="135" y="450"/>
                      <a:pt x="135" y="450"/>
                      <a:pt x="135" y="450"/>
                    </a:cubicBezTo>
                    <a:cubicBezTo>
                      <a:pt x="135" y="450"/>
                      <a:pt x="136" y="449"/>
                      <a:pt x="137" y="448"/>
                    </a:cubicBezTo>
                    <a:cubicBezTo>
                      <a:pt x="138" y="448"/>
                      <a:pt x="139" y="447"/>
                      <a:pt x="139" y="447"/>
                    </a:cubicBezTo>
                    <a:cubicBezTo>
                      <a:pt x="140" y="447"/>
                      <a:pt x="140" y="447"/>
                      <a:pt x="141" y="448"/>
                    </a:cubicBezTo>
                    <a:cubicBezTo>
                      <a:pt x="142" y="448"/>
                      <a:pt x="142" y="448"/>
                      <a:pt x="142" y="448"/>
                    </a:cubicBezTo>
                    <a:cubicBezTo>
                      <a:pt x="143" y="448"/>
                      <a:pt x="143" y="448"/>
                      <a:pt x="144" y="447"/>
                    </a:cubicBezTo>
                    <a:cubicBezTo>
                      <a:pt x="144" y="447"/>
                      <a:pt x="146" y="446"/>
                      <a:pt x="148" y="446"/>
                    </a:cubicBezTo>
                    <a:cubicBezTo>
                      <a:pt x="149" y="446"/>
                      <a:pt x="151" y="446"/>
                      <a:pt x="154" y="447"/>
                    </a:cubicBezTo>
                    <a:cubicBezTo>
                      <a:pt x="154" y="446"/>
                      <a:pt x="153" y="446"/>
                      <a:pt x="152" y="446"/>
                    </a:cubicBezTo>
                    <a:cubicBezTo>
                      <a:pt x="151" y="446"/>
                      <a:pt x="151" y="445"/>
                      <a:pt x="151" y="445"/>
                    </a:cubicBezTo>
                    <a:cubicBezTo>
                      <a:pt x="151" y="444"/>
                      <a:pt x="151" y="443"/>
                      <a:pt x="152" y="442"/>
                    </a:cubicBezTo>
                    <a:cubicBezTo>
                      <a:pt x="153" y="441"/>
                      <a:pt x="154" y="441"/>
                      <a:pt x="154" y="441"/>
                    </a:cubicBezTo>
                    <a:cubicBezTo>
                      <a:pt x="154" y="440"/>
                      <a:pt x="154" y="440"/>
                      <a:pt x="154" y="440"/>
                    </a:cubicBezTo>
                    <a:cubicBezTo>
                      <a:pt x="153" y="440"/>
                      <a:pt x="152" y="440"/>
                      <a:pt x="151" y="441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49" y="440"/>
                      <a:pt x="150" y="439"/>
                      <a:pt x="153" y="437"/>
                    </a:cubicBezTo>
                    <a:cubicBezTo>
                      <a:pt x="153" y="437"/>
                      <a:pt x="154" y="436"/>
                      <a:pt x="154" y="435"/>
                    </a:cubicBezTo>
                    <a:cubicBezTo>
                      <a:pt x="155" y="434"/>
                      <a:pt x="155" y="434"/>
                      <a:pt x="155" y="434"/>
                    </a:cubicBezTo>
                    <a:cubicBezTo>
                      <a:pt x="156" y="434"/>
                      <a:pt x="156" y="433"/>
                      <a:pt x="158" y="433"/>
                    </a:cubicBezTo>
                    <a:cubicBezTo>
                      <a:pt x="159" y="433"/>
                      <a:pt x="159" y="432"/>
                      <a:pt x="160" y="431"/>
                    </a:cubicBezTo>
                    <a:cubicBezTo>
                      <a:pt x="160" y="431"/>
                      <a:pt x="162" y="430"/>
                      <a:pt x="165" y="429"/>
                    </a:cubicBezTo>
                    <a:cubicBezTo>
                      <a:pt x="165" y="429"/>
                      <a:pt x="165" y="429"/>
                      <a:pt x="165" y="429"/>
                    </a:cubicBezTo>
                    <a:cubicBezTo>
                      <a:pt x="165" y="428"/>
                      <a:pt x="165" y="427"/>
                      <a:pt x="165" y="427"/>
                    </a:cubicBezTo>
                    <a:cubicBezTo>
                      <a:pt x="163" y="427"/>
                      <a:pt x="162" y="427"/>
                      <a:pt x="161" y="427"/>
                    </a:cubicBezTo>
                    <a:cubicBezTo>
                      <a:pt x="160" y="426"/>
                      <a:pt x="160" y="426"/>
                      <a:pt x="159" y="426"/>
                    </a:cubicBezTo>
                    <a:cubicBezTo>
                      <a:pt x="159" y="425"/>
                      <a:pt x="159" y="425"/>
                      <a:pt x="159" y="424"/>
                    </a:cubicBezTo>
                    <a:cubicBezTo>
                      <a:pt x="159" y="423"/>
                      <a:pt x="160" y="422"/>
                      <a:pt x="163" y="420"/>
                    </a:cubicBezTo>
                    <a:cubicBezTo>
                      <a:pt x="165" y="418"/>
                      <a:pt x="167" y="417"/>
                      <a:pt x="167" y="417"/>
                    </a:cubicBezTo>
                    <a:cubicBezTo>
                      <a:pt x="166" y="416"/>
                      <a:pt x="166" y="416"/>
                      <a:pt x="166" y="416"/>
                    </a:cubicBezTo>
                    <a:cubicBezTo>
                      <a:pt x="165" y="417"/>
                      <a:pt x="164" y="417"/>
                      <a:pt x="164" y="417"/>
                    </a:cubicBezTo>
                    <a:cubicBezTo>
                      <a:pt x="163" y="417"/>
                      <a:pt x="163" y="416"/>
                      <a:pt x="162" y="416"/>
                    </a:cubicBezTo>
                    <a:cubicBezTo>
                      <a:pt x="162" y="416"/>
                      <a:pt x="162" y="415"/>
                      <a:pt x="162" y="414"/>
                    </a:cubicBezTo>
                    <a:cubicBezTo>
                      <a:pt x="160" y="416"/>
                      <a:pt x="158" y="419"/>
                      <a:pt x="155" y="422"/>
                    </a:cubicBezTo>
                    <a:cubicBezTo>
                      <a:pt x="151" y="425"/>
                      <a:pt x="149" y="427"/>
                      <a:pt x="147" y="428"/>
                    </a:cubicBezTo>
                    <a:cubicBezTo>
                      <a:pt x="148" y="428"/>
                      <a:pt x="149" y="427"/>
                      <a:pt x="151" y="426"/>
                    </a:cubicBezTo>
                    <a:cubicBezTo>
                      <a:pt x="154" y="425"/>
                      <a:pt x="155" y="424"/>
                      <a:pt x="156" y="424"/>
                    </a:cubicBezTo>
                    <a:cubicBezTo>
                      <a:pt x="156" y="424"/>
                      <a:pt x="156" y="424"/>
                      <a:pt x="156" y="424"/>
                    </a:cubicBezTo>
                    <a:cubicBezTo>
                      <a:pt x="156" y="424"/>
                      <a:pt x="156" y="424"/>
                      <a:pt x="157" y="425"/>
                    </a:cubicBezTo>
                    <a:cubicBezTo>
                      <a:pt x="157" y="426"/>
                      <a:pt x="158" y="426"/>
                      <a:pt x="158" y="426"/>
                    </a:cubicBezTo>
                    <a:cubicBezTo>
                      <a:pt x="157" y="429"/>
                      <a:pt x="155" y="430"/>
                      <a:pt x="154" y="432"/>
                    </a:cubicBezTo>
                    <a:cubicBezTo>
                      <a:pt x="152" y="434"/>
                      <a:pt x="149" y="436"/>
                      <a:pt x="146" y="437"/>
                    </a:cubicBezTo>
                    <a:cubicBezTo>
                      <a:pt x="145" y="438"/>
                      <a:pt x="143" y="440"/>
                      <a:pt x="139" y="442"/>
                    </a:cubicBezTo>
                    <a:cubicBezTo>
                      <a:pt x="136" y="445"/>
                      <a:pt x="134" y="446"/>
                      <a:pt x="133" y="446"/>
                    </a:cubicBezTo>
                    <a:cubicBezTo>
                      <a:pt x="133" y="446"/>
                      <a:pt x="131" y="444"/>
                      <a:pt x="129" y="440"/>
                    </a:cubicBezTo>
                    <a:cubicBezTo>
                      <a:pt x="129" y="439"/>
                      <a:pt x="128" y="438"/>
                      <a:pt x="128" y="437"/>
                    </a:cubicBezTo>
                    <a:cubicBezTo>
                      <a:pt x="128" y="436"/>
                      <a:pt x="128" y="436"/>
                      <a:pt x="130" y="435"/>
                    </a:cubicBezTo>
                    <a:cubicBezTo>
                      <a:pt x="130" y="435"/>
                      <a:pt x="130" y="434"/>
                      <a:pt x="131" y="434"/>
                    </a:cubicBezTo>
                    <a:cubicBezTo>
                      <a:pt x="133" y="433"/>
                      <a:pt x="134" y="432"/>
                      <a:pt x="134" y="432"/>
                    </a:cubicBezTo>
                    <a:cubicBezTo>
                      <a:pt x="134" y="431"/>
                      <a:pt x="133" y="431"/>
                      <a:pt x="133" y="431"/>
                    </a:cubicBezTo>
                    <a:cubicBezTo>
                      <a:pt x="134" y="430"/>
                      <a:pt x="134" y="430"/>
                      <a:pt x="134" y="430"/>
                    </a:cubicBezTo>
                    <a:cubicBezTo>
                      <a:pt x="134" y="430"/>
                      <a:pt x="134" y="430"/>
                      <a:pt x="134" y="430"/>
                    </a:cubicBezTo>
                    <a:cubicBezTo>
                      <a:pt x="133" y="431"/>
                      <a:pt x="131" y="432"/>
                      <a:pt x="129" y="434"/>
                    </a:cubicBezTo>
                    <a:cubicBezTo>
                      <a:pt x="127" y="435"/>
                      <a:pt x="126" y="436"/>
                      <a:pt x="125" y="436"/>
                    </a:cubicBezTo>
                    <a:cubicBezTo>
                      <a:pt x="125" y="436"/>
                      <a:pt x="124" y="436"/>
                      <a:pt x="124" y="436"/>
                    </a:cubicBezTo>
                    <a:cubicBezTo>
                      <a:pt x="124" y="436"/>
                      <a:pt x="124" y="436"/>
                      <a:pt x="123" y="43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23" y="434"/>
                      <a:pt x="124" y="433"/>
                      <a:pt x="127" y="431"/>
                    </a:cubicBezTo>
                    <a:cubicBezTo>
                      <a:pt x="127" y="431"/>
                      <a:pt x="127" y="431"/>
                      <a:pt x="127" y="431"/>
                    </a:cubicBezTo>
                    <a:cubicBezTo>
                      <a:pt x="127" y="431"/>
                      <a:pt x="126" y="431"/>
                      <a:pt x="125" y="430"/>
                    </a:cubicBezTo>
                    <a:cubicBezTo>
                      <a:pt x="125" y="428"/>
                      <a:pt x="125" y="428"/>
                      <a:pt x="125" y="428"/>
                    </a:cubicBezTo>
                    <a:cubicBezTo>
                      <a:pt x="126" y="427"/>
                      <a:pt x="129" y="426"/>
                      <a:pt x="131" y="425"/>
                    </a:cubicBezTo>
                    <a:cubicBezTo>
                      <a:pt x="134" y="424"/>
                      <a:pt x="136" y="423"/>
                      <a:pt x="138" y="422"/>
                    </a:cubicBezTo>
                    <a:cubicBezTo>
                      <a:pt x="136" y="422"/>
                      <a:pt x="135" y="422"/>
                      <a:pt x="134" y="422"/>
                    </a:cubicBezTo>
                    <a:cubicBezTo>
                      <a:pt x="133" y="422"/>
                      <a:pt x="133" y="422"/>
                      <a:pt x="133" y="422"/>
                    </a:cubicBezTo>
                    <a:cubicBezTo>
                      <a:pt x="133" y="422"/>
                      <a:pt x="133" y="422"/>
                      <a:pt x="133" y="422"/>
                    </a:cubicBezTo>
                    <a:cubicBezTo>
                      <a:pt x="134" y="422"/>
                      <a:pt x="134" y="422"/>
                      <a:pt x="135" y="421"/>
                    </a:cubicBezTo>
                    <a:cubicBezTo>
                      <a:pt x="135" y="421"/>
                      <a:pt x="135" y="420"/>
                      <a:pt x="135" y="420"/>
                    </a:cubicBezTo>
                    <a:cubicBezTo>
                      <a:pt x="135" y="420"/>
                      <a:pt x="135" y="420"/>
                      <a:pt x="134" y="420"/>
                    </a:cubicBezTo>
                    <a:cubicBezTo>
                      <a:pt x="134" y="420"/>
                      <a:pt x="134" y="420"/>
                      <a:pt x="133" y="420"/>
                    </a:cubicBezTo>
                    <a:cubicBezTo>
                      <a:pt x="133" y="420"/>
                      <a:pt x="132" y="421"/>
                      <a:pt x="132" y="421"/>
                    </a:cubicBezTo>
                    <a:cubicBezTo>
                      <a:pt x="131" y="420"/>
                      <a:pt x="131" y="420"/>
                      <a:pt x="131" y="420"/>
                    </a:cubicBezTo>
                    <a:cubicBezTo>
                      <a:pt x="131" y="420"/>
                      <a:pt x="131" y="420"/>
                      <a:pt x="130" y="420"/>
                    </a:cubicBezTo>
                    <a:cubicBezTo>
                      <a:pt x="131" y="420"/>
                      <a:pt x="132" y="419"/>
                      <a:pt x="133" y="418"/>
                    </a:cubicBezTo>
                    <a:cubicBezTo>
                      <a:pt x="133" y="418"/>
                      <a:pt x="134" y="417"/>
                      <a:pt x="134" y="417"/>
                    </a:cubicBezTo>
                    <a:cubicBezTo>
                      <a:pt x="133" y="416"/>
                      <a:pt x="133" y="415"/>
                      <a:pt x="133" y="415"/>
                    </a:cubicBezTo>
                    <a:cubicBezTo>
                      <a:pt x="133" y="414"/>
                      <a:pt x="133" y="413"/>
                      <a:pt x="135" y="413"/>
                    </a:cubicBezTo>
                    <a:cubicBezTo>
                      <a:pt x="135" y="413"/>
                      <a:pt x="136" y="413"/>
                      <a:pt x="138" y="413"/>
                    </a:cubicBezTo>
                    <a:cubicBezTo>
                      <a:pt x="137" y="412"/>
                      <a:pt x="136" y="412"/>
                      <a:pt x="136" y="412"/>
                    </a:cubicBezTo>
                    <a:cubicBezTo>
                      <a:pt x="136" y="411"/>
                      <a:pt x="137" y="411"/>
                      <a:pt x="137" y="411"/>
                    </a:cubicBezTo>
                    <a:cubicBezTo>
                      <a:pt x="138" y="410"/>
                      <a:pt x="138" y="410"/>
                      <a:pt x="139" y="409"/>
                    </a:cubicBezTo>
                    <a:cubicBezTo>
                      <a:pt x="139" y="408"/>
                      <a:pt x="140" y="408"/>
                      <a:pt x="141" y="408"/>
                    </a:cubicBezTo>
                    <a:cubicBezTo>
                      <a:pt x="141" y="408"/>
                      <a:pt x="140" y="407"/>
                      <a:pt x="140" y="407"/>
                    </a:cubicBezTo>
                    <a:cubicBezTo>
                      <a:pt x="139" y="406"/>
                      <a:pt x="139" y="406"/>
                      <a:pt x="138" y="406"/>
                    </a:cubicBezTo>
                    <a:cubicBezTo>
                      <a:pt x="139" y="405"/>
                      <a:pt x="141" y="404"/>
                      <a:pt x="143" y="402"/>
                    </a:cubicBezTo>
                    <a:cubicBezTo>
                      <a:pt x="143" y="402"/>
                      <a:pt x="143" y="402"/>
                      <a:pt x="143" y="402"/>
                    </a:cubicBezTo>
                    <a:cubicBezTo>
                      <a:pt x="144" y="401"/>
                      <a:pt x="144" y="400"/>
                      <a:pt x="144" y="400"/>
                    </a:cubicBezTo>
                    <a:cubicBezTo>
                      <a:pt x="145" y="400"/>
                      <a:pt x="145" y="400"/>
                      <a:pt x="146" y="400"/>
                    </a:cubicBezTo>
                    <a:cubicBezTo>
                      <a:pt x="146" y="399"/>
                      <a:pt x="146" y="399"/>
                      <a:pt x="145" y="398"/>
                    </a:cubicBezTo>
                    <a:cubicBezTo>
                      <a:pt x="146" y="398"/>
                      <a:pt x="146" y="398"/>
                      <a:pt x="146" y="398"/>
                    </a:cubicBezTo>
                    <a:cubicBezTo>
                      <a:pt x="146" y="397"/>
                      <a:pt x="146" y="397"/>
                      <a:pt x="145" y="396"/>
                    </a:cubicBezTo>
                    <a:cubicBezTo>
                      <a:pt x="145" y="395"/>
                      <a:pt x="146" y="395"/>
                      <a:pt x="147" y="395"/>
                    </a:cubicBezTo>
                    <a:cubicBezTo>
                      <a:pt x="148" y="395"/>
                      <a:pt x="149" y="396"/>
                      <a:pt x="150" y="397"/>
                    </a:cubicBezTo>
                    <a:cubicBezTo>
                      <a:pt x="150" y="397"/>
                      <a:pt x="150" y="397"/>
                      <a:pt x="150" y="397"/>
                    </a:cubicBezTo>
                    <a:cubicBezTo>
                      <a:pt x="149" y="396"/>
                      <a:pt x="149" y="395"/>
                      <a:pt x="149" y="395"/>
                    </a:cubicBezTo>
                    <a:cubicBezTo>
                      <a:pt x="149" y="394"/>
                      <a:pt x="149" y="394"/>
                      <a:pt x="150" y="394"/>
                    </a:cubicBezTo>
                    <a:cubicBezTo>
                      <a:pt x="150" y="393"/>
                      <a:pt x="150" y="393"/>
                      <a:pt x="150" y="392"/>
                    </a:cubicBezTo>
                    <a:cubicBezTo>
                      <a:pt x="151" y="392"/>
                      <a:pt x="151" y="392"/>
                      <a:pt x="151" y="392"/>
                    </a:cubicBezTo>
                    <a:cubicBezTo>
                      <a:pt x="151" y="392"/>
                      <a:pt x="152" y="392"/>
                      <a:pt x="152" y="392"/>
                    </a:cubicBezTo>
                    <a:cubicBezTo>
                      <a:pt x="153" y="392"/>
                      <a:pt x="153" y="392"/>
                      <a:pt x="153" y="393"/>
                    </a:cubicBezTo>
                    <a:cubicBezTo>
                      <a:pt x="155" y="393"/>
                      <a:pt x="155" y="393"/>
                      <a:pt x="155" y="393"/>
                    </a:cubicBezTo>
                    <a:cubicBezTo>
                      <a:pt x="155" y="390"/>
                      <a:pt x="155" y="390"/>
                      <a:pt x="155" y="390"/>
                    </a:cubicBezTo>
                    <a:cubicBezTo>
                      <a:pt x="154" y="389"/>
                      <a:pt x="153" y="388"/>
                      <a:pt x="153" y="388"/>
                    </a:cubicBezTo>
                    <a:cubicBezTo>
                      <a:pt x="154" y="388"/>
                      <a:pt x="154" y="388"/>
                      <a:pt x="154" y="388"/>
                    </a:cubicBezTo>
                    <a:cubicBezTo>
                      <a:pt x="155" y="388"/>
                      <a:pt x="155" y="388"/>
                      <a:pt x="155" y="388"/>
                    </a:cubicBezTo>
                    <a:cubicBezTo>
                      <a:pt x="156" y="388"/>
                      <a:pt x="157" y="389"/>
                      <a:pt x="157" y="391"/>
                    </a:cubicBezTo>
                    <a:cubicBezTo>
                      <a:pt x="157" y="391"/>
                      <a:pt x="158" y="391"/>
                      <a:pt x="158" y="391"/>
                    </a:cubicBezTo>
                    <a:cubicBezTo>
                      <a:pt x="158" y="393"/>
                      <a:pt x="159" y="394"/>
                      <a:pt x="159" y="395"/>
                    </a:cubicBezTo>
                    <a:cubicBezTo>
                      <a:pt x="159" y="395"/>
                      <a:pt x="159" y="395"/>
                      <a:pt x="159" y="395"/>
                    </a:cubicBezTo>
                    <a:cubicBezTo>
                      <a:pt x="161" y="395"/>
                      <a:pt x="161" y="395"/>
                      <a:pt x="161" y="395"/>
                    </a:cubicBezTo>
                    <a:cubicBezTo>
                      <a:pt x="161" y="395"/>
                      <a:pt x="161" y="396"/>
                      <a:pt x="162" y="397"/>
                    </a:cubicBezTo>
                    <a:cubicBezTo>
                      <a:pt x="162" y="398"/>
                      <a:pt x="161" y="398"/>
                      <a:pt x="161" y="399"/>
                    </a:cubicBezTo>
                    <a:cubicBezTo>
                      <a:pt x="161" y="399"/>
                      <a:pt x="162" y="398"/>
                      <a:pt x="163" y="397"/>
                    </a:cubicBezTo>
                    <a:cubicBezTo>
                      <a:pt x="163" y="397"/>
                      <a:pt x="163" y="397"/>
                      <a:pt x="163" y="396"/>
                    </a:cubicBezTo>
                    <a:cubicBezTo>
                      <a:pt x="163" y="395"/>
                      <a:pt x="163" y="395"/>
                      <a:pt x="164" y="395"/>
                    </a:cubicBezTo>
                    <a:cubicBezTo>
                      <a:pt x="164" y="395"/>
                      <a:pt x="166" y="394"/>
                      <a:pt x="169" y="394"/>
                    </a:cubicBezTo>
                    <a:cubicBezTo>
                      <a:pt x="169" y="394"/>
                      <a:pt x="169" y="394"/>
                      <a:pt x="169" y="394"/>
                    </a:cubicBezTo>
                    <a:cubicBezTo>
                      <a:pt x="168" y="394"/>
                      <a:pt x="166" y="394"/>
                      <a:pt x="165" y="393"/>
                    </a:cubicBezTo>
                    <a:cubicBezTo>
                      <a:pt x="165" y="391"/>
                      <a:pt x="165" y="391"/>
                      <a:pt x="165" y="391"/>
                    </a:cubicBezTo>
                    <a:cubicBezTo>
                      <a:pt x="165" y="391"/>
                      <a:pt x="166" y="390"/>
                      <a:pt x="166" y="389"/>
                    </a:cubicBezTo>
                    <a:cubicBezTo>
                      <a:pt x="166" y="389"/>
                      <a:pt x="166" y="388"/>
                      <a:pt x="166" y="388"/>
                    </a:cubicBezTo>
                    <a:cubicBezTo>
                      <a:pt x="168" y="387"/>
                      <a:pt x="169" y="387"/>
                      <a:pt x="170" y="387"/>
                    </a:cubicBezTo>
                    <a:cubicBezTo>
                      <a:pt x="170" y="387"/>
                      <a:pt x="170" y="387"/>
                      <a:pt x="170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6" y="387"/>
                      <a:pt x="165" y="387"/>
                      <a:pt x="164" y="387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3" y="386"/>
                      <a:pt x="163" y="385"/>
                      <a:pt x="163" y="384"/>
                    </a:cubicBezTo>
                    <a:cubicBezTo>
                      <a:pt x="163" y="382"/>
                      <a:pt x="163" y="381"/>
                      <a:pt x="164" y="381"/>
                    </a:cubicBezTo>
                    <a:cubicBezTo>
                      <a:pt x="164" y="381"/>
                      <a:pt x="165" y="380"/>
                      <a:pt x="166" y="380"/>
                    </a:cubicBezTo>
                    <a:cubicBezTo>
                      <a:pt x="167" y="379"/>
                      <a:pt x="168" y="379"/>
                      <a:pt x="168" y="378"/>
                    </a:cubicBezTo>
                    <a:cubicBezTo>
                      <a:pt x="169" y="377"/>
                      <a:pt x="170" y="377"/>
                      <a:pt x="171" y="377"/>
                    </a:cubicBezTo>
                    <a:cubicBezTo>
                      <a:pt x="171" y="377"/>
                      <a:pt x="171" y="376"/>
                      <a:pt x="170" y="376"/>
                    </a:cubicBezTo>
                    <a:cubicBezTo>
                      <a:pt x="170" y="376"/>
                      <a:pt x="169" y="375"/>
                      <a:pt x="169" y="375"/>
                    </a:cubicBezTo>
                    <a:cubicBezTo>
                      <a:pt x="169" y="375"/>
                      <a:pt x="169" y="374"/>
                      <a:pt x="170" y="374"/>
                    </a:cubicBezTo>
                    <a:cubicBezTo>
                      <a:pt x="170" y="374"/>
                      <a:pt x="170" y="374"/>
                      <a:pt x="170" y="374"/>
                    </a:cubicBezTo>
                    <a:cubicBezTo>
                      <a:pt x="170" y="374"/>
                      <a:pt x="171" y="373"/>
                      <a:pt x="171" y="373"/>
                    </a:cubicBezTo>
                    <a:cubicBezTo>
                      <a:pt x="173" y="372"/>
                      <a:pt x="174" y="371"/>
                      <a:pt x="174" y="371"/>
                    </a:cubicBezTo>
                    <a:cubicBezTo>
                      <a:pt x="176" y="369"/>
                      <a:pt x="178" y="369"/>
                      <a:pt x="180" y="369"/>
                    </a:cubicBezTo>
                    <a:cubicBezTo>
                      <a:pt x="182" y="369"/>
                      <a:pt x="184" y="369"/>
                      <a:pt x="186" y="369"/>
                    </a:cubicBezTo>
                    <a:cubicBezTo>
                      <a:pt x="186" y="369"/>
                      <a:pt x="186" y="369"/>
                      <a:pt x="186" y="369"/>
                    </a:cubicBezTo>
                    <a:cubicBezTo>
                      <a:pt x="186" y="368"/>
                      <a:pt x="184" y="367"/>
                      <a:pt x="179" y="367"/>
                    </a:cubicBezTo>
                    <a:cubicBezTo>
                      <a:pt x="177" y="367"/>
                      <a:pt x="174" y="369"/>
                      <a:pt x="170" y="373"/>
                    </a:cubicBezTo>
                    <a:cubicBezTo>
                      <a:pt x="170" y="374"/>
                      <a:pt x="169" y="374"/>
                      <a:pt x="169" y="374"/>
                    </a:cubicBezTo>
                    <a:cubicBezTo>
                      <a:pt x="167" y="376"/>
                      <a:pt x="166" y="378"/>
                      <a:pt x="165" y="378"/>
                    </a:cubicBezTo>
                    <a:cubicBezTo>
                      <a:pt x="164" y="380"/>
                      <a:pt x="162" y="380"/>
                      <a:pt x="161" y="380"/>
                    </a:cubicBezTo>
                    <a:cubicBezTo>
                      <a:pt x="161" y="380"/>
                      <a:pt x="160" y="380"/>
                      <a:pt x="160" y="380"/>
                    </a:cubicBezTo>
                    <a:cubicBezTo>
                      <a:pt x="160" y="379"/>
                      <a:pt x="161" y="379"/>
                      <a:pt x="162" y="378"/>
                    </a:cubicBezTo>
                    <a:cubicBezTo>
                      <a:pt x="162" y="377"/>
                      <a:pt x="163" y="377"/>
                      <a:pt x="163" y="376"/>
                    </a:cubicBezTo>
                    <a:cubicBezTo>
                      <a:pt x="163" y="376"/>
                      <a:pt x="162" y="375"/>
                      <a:pt x="162" y="375"/>
                    </a:cubicBezTo>
                    <a:cubicBezTo>
                      <a:pt x="161" y="374"/>
                      <a:pt x="160" y="374"/>
                      <a:pt x="160" y="373"/>
                    </a:cubicBezTo>
                    <a:cubicBezTo>
                      <a:pt x="160" y="373"/>
                      <a:pt x="160" y="373"/>
                      <a:pt x="161" y="372"/>
                    </a:cubicBezTo>
                    <a:cubicBezTo>
                      <a:pt x="161" y="372"/>
                      <a:pt x="163" y="371"/>
                      <a:pt x="165" y="372"/>
                    </a:cubicBezTo>
                    <a:cubicBezTo>
                      <a:pt x="166" y="372"/>
                      <a:pt x="166" y="372"/>
                      <a:pt x="166" y="372"/>
                    </a:cubicBezTo>
                    <a:cubicBezTo>
                      <a:pt x="166" y="372"/>
                      <a:pt x="166" y="371"/>
                      <a:pt x="166" y="371"/>
                    </a:cubicBezTo>
                    <a:cubicBezTo>
                      <a:pt x="167" y="371"/>
                      <a:pt x="167" y="370"/>
                      <a:pt x="167" y="371"/>
                    </a:cubicBezTo>
                    <a:cubicBezTo>
                      <a:pt x="167" y="370"/>
                      <a:pt x="167" y="370"/>
                      <a:pt x="167" y="370"/>
                    </a:cubicBezTo>
                    <a:cubicBezTo>
                      <a:pt x="166" y="370"/>
                      <a:pt x="165" y="370"/>
                      <a:pt x="165" y="370"/>
                    </a:cubicBezTo>
                    <a:cubicBezTo>
                      <a:pt x="165" y="369"/>
                      <a:pt x="166" y="369"/>
                      <a:pt x="167" y="369"/>
                    </a:cubicBezTo>
                    <a:cubicBezTo>
                      <a:pt x="168" y="368"/>
                      <a:pt x="169" y="368"/>
                      <a:pt x="169" y="368"/>
                    </a:cubicBezTo>
                    <a:cubicBezTo>
                      <a:pt x="168" y="366"/>
                      <a:pt x="168" y="366"/>
                      <a:pt x="168" y="366"/>
                    </a:cubicBezTo>
                    <a:cubicBezTo>
                      <a:pt x="168" y="366"/>
                      <a:pt x="169" y="366"/>
                      <a:pt x="170" y="366"/>
                    </a:cubicBezTo>
                    <a:cubicBezTo>
                      <a:pt x="170" y="365"/>
                      <a:pt x="171" y="365"/>
                      <a:pt x="172" y="365"/>
                    </a:cubicBezTo>
                    <a:cubicBezTo>
                      <a:pt x="172" y="365"/>
                      <a:pt x="173" y="365"/>
                      <a:pt x="173" y="365"/>
                    </a:cubicBezTo>
                    <a:cubicBezTo>
                      <a:pt x="174" y="365"/>
                      <a:pt x="174" y="365"/>
                      <a:pt x="175" y="364"/>
                    </a:cubicBezTo>
                    <a:cubicBezTo>
                      <a:pt x="175" y="363"/>
                      <a:pt x="174" y="363"/>
                      <a:pt x="174" y="363"/>
                    </a:cubicBezTo>
                    <a:cubicBezTo>
                      <a:pt x="175" y="362"/>
                      <a:pt x="176" y="361"/>
                      <a:pt x="177" y="361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0" name="Freeform 51"/>
              <p:cNvSpPr>
                <a:spLocks noEditPoints="1"/>
              </p:cNvSpPr>
              <p:nvPr/>
            </p:nvSpPr>
            <p:spPr bwMode="auto">
              <a:xfrm>
                <a:off x="1952006" y="1577512"/>
                <a:ext cx="627726" cy="453802"/>
              </a:xfrm>
              <a:custGeom>
                <a:avLst/>
                <a:gdLst>
                  <a:gd name="T0" fmla="*/ 212 w 225"/>
                  <a:gd name="T1" fmla="*/ 110 h 186"/>
                  <a:gd name="T2" fmla="*/ 205 w 225"/>
                  <a:gd name="T3" fmla="*/ 99 h 186"/>
                  <a:gd name="T4" fmla="*/ 209 w 225"/>
                  <a:gd name="T5" fmla="*/ 85 h 186"/>
                  <a:gd name="T6" fmla="*/ 219 w 225"/>
                  <a:gd name="T7" fmla="*/ 69 h 186"/>
                  <a:gd name="T8" fmla="*/ 198 w 225"/>
                  <a:gd name="T9" fmla="*/ 72 h 186"/>
                  <a:gd name="T10" fmla="*/ 188 w 225"/>
                  <a:gd name="T11" fmla="*/ 52 h 186"/>
                  <a:gd name="T12" fmla="*/ 178 w 225"/>
                  <a:gd name="T13" fmla="*/ 68 h 186"/>
                  <a:gd name="T14" fmla="*/ 165 w 225"/>
                  <a:gd name="T15" fmla="*/ 61 h 186"/>
                  <a:gd name="T16" fmla="*/ 147 w 225"/>
                  <a:gd name="T17" fmla="*/ 57 h 186"/>
                  <a:gd name="T18" fmla="*/ 137 w 225"/>
                  <a:gd name="T19" fmla="*/ 78 h 186"/>
                  <a:gd name="T20" fmla="*/ 135 w 225"/>
                  <a:gd name="T21" fmla="*/ 58 h 186"/>
                  <a:gd name="T22" fmla="*/ 115 w 225"/>
                  <a:gd name="T23" fmla="*/ 53 h 186"/>
                  <a:gd name="T24" fmla="*/ 106 w 225"/>
                  <a:gd name="T25" fmla="*/ 48 h 186"/>
                  <a:gd name="T26" fmla="*/ 94 w 225"/>
                  <a:gd name="T27" fmla="*/ 54 h 186"/>
                  <a:gd name="T28" fmla="*/ 83 w 225"/>
                  <a:gd name="T29" fmla="*/ 65 h 186"/>
                  <a:gd name="T30" fmla="*/ 71 w 225"/>
                  <a:gd name="T31" fmla="*/ 64 h 186"/>
                  <a:gd name="T32" fmla="*/ 68 w 225"/>
                  <a:gd name="T33" fmla="*/ 68 h 186"/>
                  <a:gd name="T34" fmla="*/ 69 w 225"/>
                  <a:gd name="T35" fmla="*/ 55 h 186"/>
                  <a:gd name="T36" fmla="*/ 76 w 225"/>
                  <a:gd name="T37" fmla="*/ 45 h 186"/>
                  <a:gd name="T38" fmla="*/ 75 w 225"/>
                  <a:gd name="T39" fmla="*/ 25 h 186"/>
                  <a:gd name="T40" fmla="*/ 64 w 225"/>
                  <a:gd name="T41" fmla="*/ 3 h 186"/>
                  <a:gd name="T42" fmla="*/ 52 w 225"/>
                  <a:gd name="T43" fmla="*/ 3 h 186"/>
                  <a:gd name="T44" fmla="*/ 60 w 225"/>
                  <a:gd name="T45" fmla="*/ 10 h 186"/>
                  <a:gd name="T46" fmla="*/ 54 w 225"/>
                  <a:gd name="T47" fmla="*/ 15 h 186"/>
                  <a:gd name="T48" fmla="*/ 54 w 225"/>
                  <a:gd name="T49" fmla="*/ 29 h 186"/>
                  <a:gd name="T50" fmla="*/ 49 w 225"/>
                  <a:gd name="T51" fmla="*/ 22 h 186"/>
                  <a:gd name="T52" fmla="*/ 40 w 225"/>
                  <a:gd name="T53" fmla="*/ 8 h 186"/>
                  <a:gd name="T54" fmla="*/ 33 w 225"/>
                  <a:gd name="T55" fmla="*/ 12 h 186"/>
                  <a:gd name="T56" fmla="*/ 27 w 225"/>
                  <a:gd name="T57" fmla="*/ 20 h 186"/>
                  <a:gd name="T58" fmla="*/ 32 w 225"/>
                  <a:gd name="T59" fmla="*/ 34 h 186"/>
                  <a:gd name="T60" fmla="*/ 19 w 225"/>
                  <a:gd name="T61" fmla="*/ 27 h 186"/>
                  <a:gd name="T62" fmla="*/ 13 w 225"/>
                  <a:gd name="T63" fmla="*/ 27 h 186"/>
                  <a:gd name="T64" fmla="*/ 31 w 225"/>
                  <a:gd name="T65" fmla="*/ 42 h 186"/>
                  <a:gd name="T66" fmla="*/ 45 w 225"/>
                  <a:gd name="T67" fmla="*/ 42 h 186"/>
                  <a:gd name="T68" fmla="*/ 51 w 225"/>
                  <a:gd name="T69" fmla="*/ 50 h 186"/>
                  <a:gd name="T70" fmla="*/ 56 w 225"/>
                  <a:gd name="T71" fmla="*/ 58 h 186"/>
                  <a:gd name="T72" fmla="*/ 51 w 225"/>
                  <a:gd name="T73" fmla="*/ 71 h 186"/>
                  <a:gd name="T74" fmla="*/ 31 w 225"/>
                  <a:gd name="T75" fmla="*/ 71 h 186"/>
                  <a:gd name="T76" fmla="*/ 21 w 225"/>
                  <a:gd name="T77" fmla="*/ 66 h 186"/>
                  <a:gd name="T78" fmla="*/ 5 w 225"/>
                  <a:gd name="T79" fmla="*/ 74 h 186"/>
                  <a:gd name="T80" fmla="*/ 26 w 225"/>
                  <a:gd name="T81" fmla="*/ 82 h 186"/>
                  <a:gd name="T82" fmla="*/ 28 w 225"/>
                  <a:gd name="T83" fmla="*/ 96 h 186"/>
                  <a:gd name="T84" fmla="*/ 44 w 225"/>
                  <a:gd name="T85" fmla="*/ 98 h 186"/>
                  <a:gd name="T86" fmla="*/ 30 w 225"/>
                  <a:gd name="T87" fmla="*/ 106 h 186"/>
                  <a:gd name="T88" fmla="*/ 39 w 225"/>
                  <a:gd name="T89" fmla="*/ 112 h 186"/>
                  <a:gd name="T90" fmla="*/ 11 w 225"/>
                  <a:gd name="T91" fmla="*/ 118 h 186"/>
                  <a:gd name="T92" fmla="*/ 24 w 225"/>
                  <a:gd name="T93" fmla="*/ 134 h 186"/>
                  <a:gd name="T94" fmla="*/ 37 w 225"/>
                  <a:gd name="T95" fmla="*/ 135 h 186"/>
                  <a:gd name="T96" fmla="*/ 45 w 225"/>
                  <a:gd name="T97" fmla="*/ 146 h 186"/>
                  <a:gd name="T98" fmla="*/ 51 w 225"/>
                  <a:gd name="T99" fmla="*/ 151 h 186"/>
                  <a:gd name="T100" fmla="*/ 48 w 225"/>
                  <a:gd name="T101" fmla="*/ 159 h 186"/>
                  <a:gd name="T102" fmla="*/ 95 w 225"/>
                  <a:gd name="T103" fmla="*/ 186 h 186"/>
                  <a:gd name="T104" fmla="*/ 110 w 225"/>
                  <a:gd name="T105" fmla="*/ 174 h 186"/>
                  <a:gd name="T106" fmla="*/ 129 w 225"/>
                  <a:gd name="T107" fmla="*/ 179 h 186"/>
                  <a:gd name="T108" fmla="*/ 170 w 225"/>
                  <a:gd name="T109" fmla="*/ 167 h 186"/>
                  <a:gd name="T110" fmla="*/ 192 w 225"/>
                  <a:gd name="T111" fmla="*/ 159 h 186"/>
                  <a:gd name="T112" fmla="*/ 201 w 225"/>
                  <a:gd name="T113" fmla="*/ 157 h 186"/>
                  <a:gd name="T114" fmla="*/ 209 w 225"/>
                  <a:gd name="T115" fmla="*/ 147 h 186"/>
                  <a:gd name="T116" fmla="*/ 210 w 225"/>
                  <a:gd name="T117" fmla="*/ 141 h 186"/>
                  <a:gd name="T118" fmla="*/ 216 w 225"/>
                  <a:gd name="T119" fmla="*/ 138 h 186"/>
                  <a:gd name="T120" fmla="*/ 219 w 225"/>
                  <a:gd name="T121" fmla="*/ 1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5" h="186">
                    <a:moveTo>
                      <a:pt x="185" y="168"/>
                    </a:moveTo>
                    <a:cubicBezTo>
                      <a:pt x="185" y="168"/>
                      <a:pt x="185" y="168"/>
                      <a:pt x="185" y="168"/>
                    </a:cubicBezTo>
                    <a:cubicBezTo>
                      <a:pt x="185" y="168"/>
                      <a:pt x="185" y="168"/>
                      <a:pt x="184" y="168"/>
                    </a:cubicBezTo>
                    <a:cubicBezTo>
                      <a:pt x="184" y="168"/>
                      <a:pt x="185" y="168"/>
                      <a:pt x="185" y="168"/>
                    </a:cubicBezTo>
                    <a:close/>
                    <a:moveTo>
                      <a:pt x="224" y="118"/>
                    </a:moveTo>
                    <a:cubicBezTo>
                      <a:pt x="224" y="117"/>
                      <a:pt x="223" y="117"/>
                      <a:pt x="221" y="117"/>
                    </a:cubicBezTo>
                    <a:cubicBezTo>
                      <a:pt x="221" y="116"/>
                      <a:pt x="221" y="116"/>
                      <a:pt x="221" y="115"/>
                    </a:cubicBezTo>
                    <a:cubicBezTo>
                      <a:pt x="221" y="115"/>
                      <a:pt x="220" y="114"/>
                      <a:pt x="217" y="112"/>
                    </a:cubicBezTo>
                    <a:cubicBezTo>
                      <a:pt x="215" y="110"/>
                      <a:pt x="213" y="110"/>
                      <a:pt x="213" y="110"/>
                    </a:cubicBezTo>
                    <a:cubicBezTo>
                      <a:pt x="212" y="110"/>
                      <a:pt x="212" y="110"/>
                      <a:pt x="212" y="110"/>
                    </a:cubicBezTo>
                    <a:cubicBezTo>
                      <a:pt x="211" y="110"/>
                      <a:pt x="210" y="111"/>
                      <a:pt x="209" y="112"/>
                    </a:cubicBezTo>
                    <a:cubicBezTo>
                      <a:pt x="207" y="113"/>
                      <a:pt x="206" y="114"/>
                      <a:pt x="205" y="114"/>
                    </a:cubicBezTo>
                    <a:cubicBezTo>
                      <a:pt x="205" y="114"/>
                      <a:pt x="205" y="114"/>
                      <a:pt x="205" y="114"/>
                    </a:cubicBezTo>
                    <a:cubicBezTo>
                      <a:pt x="207" y="112"/>
                      <a:pt x="209" y="111"/>
                      <a:pt x="210" y="110"/>
                    </a:cubicBezTo>
                    <a:cubicBezTo>
                      <a:pt x="211" y="109"/>
                      <a:pt x="211" y="109"/>
                      <a:pt x="212" y="109"/>
                    </a:cubicBezTo>
                    <a:cubicBezTo>
                      <a:pt x="213" y="107"/>
                      <a:pt x="214" y="106"/>
                      <a:pt x="214" y="104"/>
                    </a:cubicBezTo>
                    <a:cubicBezTo>
                      <a:pt x="214" y="102"/>
                      <a:pt x="213" y="101"/>
                      <a:pt x="212" y="101"/>
                    </a:cubicBez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06" y="101"/>
                      <a:pt x="204" y="101"/>
                      <a:pt x="203" y="100"/>
                    </a:cubicBezTo>
                    <a:cubicBezTo>
                      <a:pt x="205" y="100"/>
                      <a:pt x="205" y="99"/>
                      <a:pt x="205" y="99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7"/>
                      <a:pt x="205" y="97"/>
                      <a:pt x="206" y="96"/>
                    </a:cubicBezTo>
                    <a:cubicBezTo>
                      <a:pt x="208" y="95"/>
                      <a:pt x="208" y="95"/>
                      <a:pt x="209" y="94"/>
                    </a:cubicBezTo>
                    <a:cubicBezTo>
                      <a:pt x="210" y="93"/>
                      <a:pt x="212" y="92"/>
                      <a:pt x="212" y="91"/>
                    </a:cubicBezTo>
                    <a:cubicBezTo>
                      <a:pt x="212" y="91"/>
                      <a:pt x="212" y="91"/>
                      <a:pt x="212" y="91"/>
                    </a:cubicBezTo>
                    <a:cubicBezTo>
                      <a:pt x="213" y="91"/>
                      <a:pt x="213" y="90"/>
                      <a:pt x="213" y="90"/>
                    </a:cubicBezTo>
                    <a:cubicBezTo>
                      <a:pt x="213" y="90"/>
                      <a:pt x="213" y="90"/>
                      <a:pt x="213" y="88"/>
                    </a:cubicBezTo>
                    <a:cubicBezTo>
                      <a:pt x="213" y="87"/>
                      <a:pt x="213" y="87"/>
                      <a:pt x="212" y="86"/>
                    </a:cubicBezTo>
                    <a:cubicBezTo>
                      <a:pt x="212" y="85"/>
                      <a:pt x="211" y="84"/>
                      <a:pt x="211" y="84"/>
                    </a:cubicBezTo>
                    <a:cubicBezTo>
                      <a:pt x="210" y="84"/>
                      <a:pt x="210" y="85"/>
                      <a:pt x="209" y="85"/>
                    </a:cubicBezTo>
                    <a:cubicBezTo>
                      <a:pt x="209" y="85"/>
                      <a:pt x="208" y="85"/>
                      <a:pt x="208" y="85"/>
                    </a:cubicBezTo>
                    <a:cubicBezTo>
                      <a:pt x="208" y="85"/>
                      <a:pt x="206" y="85"/>
                      <a:pt x="204" y="83"/>
                    </a:cubicBezTo>
                    <a:cubicBezTo>
                      <a:pt x="204" y="82"/>
                      <a:pt x="204" y="82"/>
                      <a:pt x="204" y="81"/>
                    </a:cubicBezTo>
                    <a:cubicBezTo>
                      <a:pt x="204" y="81"/>
                      <a:pt x="205" y="80"/>
                      <a:pt x="205" y="80"/>
                    </a:cubicBezTo>
                    <a:cubicBezTo>
                      <a:pt x="205" y="79"/>
                      <a:pt x="205" y="78"/>
                      <a:pt x="205" y="78"/>
                    </a:cubicBezTo>
                    <a:cubicBezTo>
                      <a:pt x="206" y="78"/>
                      <a:pt x="206" y="78"/>
                      <a:pt x="208" y="77"/>
                    </a:cubicBezTo>
                    <a:cubicBezTo>
                      <a:pt x="209" y="77"/>
                      <a:pt x="210" y="76"/>
                      <a:pt x="210" y="75"/>
                    </a:cubicBezTo>
                    <a:cubicBezTo>
                      <a:pt x="211" y="73"/>
                      <a:pt x="212" y="72"/>
                      <a:pt x="214" y="71"/>
                    </a:cubicBezTo>
                    <a:cubicBezTo>
                      <a:pt x="214" y="71"/>
                      <a:pt x="215" y="71"/>
                      <a:pt x="216" y="70"/>
                    </a:cubicBezTo>
                    <a:cubicBezTo>
                      <a:pt x="217" y="70"/>
                      <a:pt x="218" y="70"/>
                      <a:pt x="219" y="69"/>
                    </a:cubicBezTo>
                    <a:cubicBezTo>
                      <a:pt x="219" y="69"/>
                      <a:pt x="219" y="69"/>
                      <a:pt x="219" y="69"/>
                    </a:cubicBezTo>
                    <a:cubicBezTo>
                      <a:pt x="217" y="69"/>
                      <a:pt x="216" y="68"/>
                      <a:pt x="215" y="68"/>
                    </a:cubicBezTo>
                    <a:cubicBezTo>
                      <a:pt x="214" y="67"/>
                      <a:pt x="213" y="67"/>
                      <a:pt x="213" y="67"/>
                    </a:cubicBezTo>
                    <a:cubicBezTo>
                      <a:pt x="213" y="67"/>
                      <a:pt x="212" y="68"/>
                      <a:pt x="210" y="69"/>
                    </a:cubicBezTo>
                    <a:cubicBezTo>
                      <a:pt x="208" y="71"/>
                      <a:pt x="206" y="71"/>
                      <a:pt x="206" y="71"/>
                    </a:cubicBezTo>
                    <a:cubicBezTo>
                      <a:pt x="204" y="71"/>
                      <a:pt x="203" y="71"/>
                      <a:pt x="203" y="71"/>
                    </a:cubicBezTo>
                    <a:cubicBezTo>
                      <a:pt x="203" y="71"/>
                      <a:pt x="202" y="72"/>
                      <a:pt x="201" y="73"/>
                    </a:cubicBezTo>
                    <a:cubicBezTo>
                      <a:pt x="200" y="75"/>
                      <a:pt x="200" y="76"/>
                      <a:pt x="200" y="76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199" y="75"/>
                      <a:pt x="198" y="73"/>
                      <a:pt x="198" y="72"/>
                    </a:cubicBezTo>
                    <a:cubicBezTo>
                      <a:pt x="196" y="70"/>
                      <a:pt x="195" y="69"/>
                      <a:pt x="195" y="69"/>
                    </a:cubicBezTo>
                    <a:cubicBezTo>
                      <a:pt x="195" y="68"/>
                      <a:pt x="195" y="67"/>
                      <a:pt x="196" y="65"/>
                    </a:cubicBezTo>
                    <a:cubicBezTo>
                      <a:pt x="197" y="64"/>
                      <a:pt x="198" y="63"/>
                      <a:pt x="198" y="62"/>
                    </a:cubicBezTo>
                    <a:cubicBezTo>
                      <a:pt x="198" y="61"/>
                      <a:pt x="197" y="61"/>
                      <a:pt x="196" y="60"/>
                    </a:cubicBezTo>
                    <a:cubicBezTo>
                      <a:pt x="195" y="59"/>
                      <a:pt x="194" y="58"/>
                      <a:pt x="194" y="57"/>
                    </a:cubicBezTo>
                    <a:cubicBezTo>
                      <a:pt x="194" y="56"/>
                      <a:pt x="194" y="55"/>
                      <a:pt x="194" y="55"/>
                    </a:cubicBezTo>
                    <a:cubicBezTo>
                      <a:pt x="194" y="53"/>
                      <a:pt x="194" y="52"/>
                      <a:pt x="194" y="52"/>
                    </a:cubicBezTo>
                    <a:cubicBezTo>
                      <a:pt x="194" y="51"/>
                      <a:pt x="193" y="51"/>
                      <a:pt x="192" y="51"/>
                    </a:cubicBezTo>
                    <a:cubicBezTo>
                      <a:pt x="191" y="51"/>
                      <a:pt x="190" y="51"/>
                      <a:pt x="190" y="51"/>
                    </a:cubicBezTo>
                    <a:cubicBezTo>
                      <a:pt x="189" y="52"/>
                      <a:pt x="189" y="52"/>
                      <a:pt x="188" y="52"/>
                    </a:cubicBezTo>
                    <a:cubicBezTo>
                      <a:pt x="188" y="52"/>
                      <a:pt x="188" y="52"/>
                      <a:pt x="187" y="51"/>
                    </a:cubicBezTo>
                    <a:cubicBezTo>
                      <a:pt x="185" y="50"/>
                      <a:pt x="184" y="50"/>
                      <a:pt x="183" y="50"/>
                    </a:cubicBezTo>
                    <a:cubicBezTo>
                      <a:pt x="182" y="50"/>
                      <a:pt x="182" y="51"/>
                      <a:pt x="182" y="51"/>
                    </a:cubicBezTo>
                    <a:cubicBezTo>
                      <a:pt x="182" y="51"/>
                      <a:pt x="182" y="52"/>
                      <a:pt x="182" y="53"/>
                    </a:cubicBezTo>
                    <a:cubicBezTo>
                      <a:pt x="182" y="54"/>
                      <a:pt x="181" y="56"/>
                      <a:pt x="181" y="58"/>
                    </a:cubicBezTo>
                    <a:cubicBezTo>
                      <a:pt x="181" y="60"/>
                      <a:pt x="181" y="61"/>
                      <a:pt x="181" y="63"/>
                    </a:cubicBezTo>
                    <a:cubicBezTo>
                      <a:pt x="181" y="63"/>
                      <a:pt x="181" y="64"/>
                      <a:pt x="180" y="64"/>
                    </a:cubicBezTo>
                    <a:cubicBezTo>
                      <a:pt x="180" y="65"/>
                      <a:pt x="179" y="65"/>
                      <a:pt x="179" y="65"/>
                    </a:cubicBezTo>
                    <a:cubicBezTo>
                      <a:pt x="179" y="65"/>
                      <a:pt x="179" y="66"/>
                      <a:pt x="179" y="67"/>
                    </a:cubicBezTo>
                    <a:cubicBezTo>
                      <a:pt x="179" y="67"/>
                      <a:pt x="179" y="68"/>
                      <a:pt x="178" y="68"/>
                    </a:cubicBezTo>
                    <a:cubicBezTo>
                      <a:pt x="178" y="68"/>
                      <a:pt x="178" y="68"/>
                      <a:pt x="178" y="67"/>
                    </a:cubicBezTo>
                    <a:cubicBezTo>
                      <a:pt x="177" y="67"/>
                      <a:pt x="177" y="67"/>
                      <a:pt x="177" y="67"/>
                    </a:cubicBezTo>
                    <a:cubicBezTo>
                      <a:pt x="176" y="67"/>
                      <a:pt x="176" y="67"/>
                      <a:pt x="175" y="68"/>
                    </a:cubicBezTo>
                    <a:cubicBezTo>
                      <a:pt x="174" y="69"/>
                      <a:pt x="174" y="70"/>
                      <a:pt x="174" y="70"/>
                    </a:cubicBezTo>
                    <a:cubicBezTo>
                      <a:pt x="173" y="69"/>
                      <a:pt x="172" y="68"/>
                      <a:pt x="172" y="67"/>
                    </a:cubicBezTo>
                    <a:cubicBezTo>
                      <a:pt x="171" y="67"/>
                      <a:pt x="169" y="66"/>
                      <a:pt x="168" y="67"/>
                    </a:cubicBezTo>
                    <a:cubicBezTo>
                      <a:pt x="168" y="67"/>
                      <a:pt x="168" y="66"/>
                      <a:pt x="168" y="66"/>
                    </a:cubicBezTo>
                    <a:cubicBezTo>
                      <a:pt x="168" y="65"/>
                      <a:pt x="169" y="64"/>
                      <a:pt x="169" y="64"/>
                    </a:cubicBezTo>
                    <a:cubicBezTo>
                      <a:pt x="169" y="63"/>
                      <a:pt x="168" y="62"/>
                      <a:pt x="168" y="62"/>
                    </a:cubicBezTo>
                    <a:cubicBezTo>
                      <a:pt x="167" y="61"/>
                      <a:pt x="167" y="61"/>
                      <a:pt x="165" y="61"/>
                    </a:cubicBezTo>
                    <a:cubicBezTo>
                      <a:pt x="164" y="61"/>
                      <a:pt x="162" y="62"/>
                      <a:pt x="160" y="64"/>
                    </a:cubicBezTo>
                    <a:cubicBezTo>
                      <a:pt x="159" y="65"/>
                      <a:pt x="158" y="66"/>
                      <a:pt x="157" y="68"/>
                    </a:cubicBezTo>
                    <a:cubicBezTo>
                      <a:pt x="157" y="68"/>
                      <a:pt x="157" y="68"/>
                      <a:pt x="158" y="68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7" y="68"/>
                      <a:pt x="157" y="68"/>
                      <a:pt x="156" y="68"/>
                    </a:cubicBezTo>
                    <a:cubicBezTo>
                      <a:pt x="155" y="68"/>
                      <a:pt x="154" y="69"/>
                      <a:pt x="153" y="71"/>
                    </a:cubicBezTo>
                    <a:cubicBezTo>
                      <a:pt x="153" y="71"/>
                      <a:pt x="153" y="69"/>
                      <a:pt x="152" y="66"/>
                    </a:cubicBezTo>
                    <a:cubicBezTo>
                      <a:pt x="151" y="65"/>
                      <a:pt x="151" y="64"/>
                      <a:pt x="151" y="63"/>
                    </a:cubicBezTo>
                    <a:cubicBezTo>
                      <a:pt x="151" y="62"/>
                      <a:pt x="151" y="61"/>
                      <a:pt x="150" y="61"/>
                    </a:cubicBezTo>
                    <a:cubicBezTo>
                      <a:pt x="148" y="58"/>
                      <a:pt x="147" y="57"/>
                      <a:pt x="147" y="57"/>
                    </a:cubicBezTo>
                    <a:cubicBezTo>
                      <a:pt x="145" y="55"/>
                      <a:pt x="143" y="54"/>
                      <a:pt x="142" y="54"/>
                    </a:cubicBezTo>
                    <a:cubicBezTo>
                      <a:pt x="141" y="54"/>
                      <a:pt x="141" y="55"/>
                      <a:pt x="140" y="57"/>
                    </a:cubicBezTo>
                    <a:cubicBezTo>
                      <a:pt x="140" y="58"/>
                      <a:pt x="139" y="59"/>
                      <a:pt x="139" y="61"/>
                    </a:cubicBezTo>
                    <a:cubicBezTo>
                      <a:pt x="139" y="61"/>
                      <a:pt x="140" y="62"/>
                      <a:pt x="140" y="64"/>
                    </a:cubicBezTo>
                    <a:cubicBezTo>
                      <a:pt x="140" y="65"/>
                      <a:pt x="140" y="65"/>
                      <a:pt x="140" y="66"/>
                    </a:cubicBezTo>
                    <a:cubicBezTo>
                      <a:pt x="140" y="67"/>
                      <a:pt x="140" y="67"/>
                      <a:pt x="140" y="68"/>
                    </a:cubicBezTo>
                    <a:cubicBezTo>
                      <a:pt x="140" y="68"/>
                      <a:pt x="140" y="69"/>
                      <a:pt x="140" y="70"/>
                    </a:cubicBezTo>
                    <a:cubicBezTo>
                      <a:pt x="140" y="71"/>
                      <a:pt x="139" y="73"/>
                      <a:pt x="137" y="78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7" y="79"/>
                      <a:pt x="137" y="78"/>
                      <a:pt x="137" y="78"/>
                    </a:cubicBezTo>
                    <a:cubicBezTo>
                      <a:pt x="137" y="77"/>
                      <a:pt x="137" y="75"/>
                      <a:pt x="137" y="74"/>
                    </a:cubicBezTo>
                    <a:cubicBezTo>
                      <a:pt x="138" y="72"/>
                      <a:pt x="138" y="70"/>
                      <a:pt x="138" y="70"/>
                    </a:cubicBezTo>
                    <a:cubicBezTo>
                      <a:pt x="138" y="70"/>
                      <a:pt x="138" y="70"/>
                      <a:pt x="138" y="69"/>
                    </a:cubicBezTo>
                    <a:cubicBezTo>
                      <a:pt x="137" y="69"/>
                      <a:pt x="137" y="69"/>
                      <a:pt x="137" y="68"/>
                    </a:cubicBezTo>
                    <a:cubicBezTo>
                      <a:pt x="137" y="68"/>
                      <a:pt x="137" y="68"/>
                      <a:pt x="138" y="67"/>
                    </a:cubicBezTo>
                    <a:cubicBezTo>
                      <a:pt x="138" y="67"/>
                      <a:pt x="138" y="66"/>
                      <a:pt x="138" y="66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8" y="65"/>
                      <a:pt x="137" y="64"/>
                      <a:pt x="136" y="63"/>
                    </a:cubicBezTo>
                    <a:cubicBezTo>
                      <a:pt x="135" y="62"/>
                      <a:pt x="134" y="61"/>
                      <a:pt x="134" y="61"/>
                    </a:cubicBezTo>
                    <a:cubicBezTo>
                      <a:pt x="134" y="60"/>
                      <a:pt x="135" y="59"/>
                      <a:pt x="135" y="58"/>
                    </a:cubicBezTo>
                    <a:cubicBezTo>
                      <a:pt x="135" y="57"/>
                      <a:pt x="136" y="56"/>
                      <a:pt x="136" y="56"/>
                    </a:cubicBezTo>
                    <a:cubicBezTo>
                      <a:pt x="136" y="55"/>
                      <a:pt x="135" y="54"/>
                      <a:pt x="135" y="53"/>
                    </a:cubicBezTo>
                    <a:cubicBezTo>
                      <a:pt x="135" y="52"/>
                      <a:pt x="134" y="51"/>
                      <a:pt x="134" y="51"/>
                    </a:cubicBezTo>
                    <a:cubicBezTo>
                      <a:pt x="134" y="50"/>
                      <a:pt x="133" y="50"/>
                      <a:pt x="131" y="50"/>
                    </a:cubicBezTo>
                    <a:cubicBezTo>
                      <a:pt x="130" y="49"/>
                      <a:pt x="130" y="49"/>
                      <a:pt x="130" y="47"/>
                    </a:cubicBezTo>
                    <a:cubicBezTo>
                      <a:pt x="130" y="47"/>
                      <a:pt x="128" y="48"/>
                      <a:pt x="126" y="49"/>
                    </a:cubicBezTo>
                    <a:cubicBezTo>
                      <a:pt x="124" y="50"/>
                      <a:pt x="123" y="50"/>
                      <a:pt x="122" y="50"/>
                    </a:cubicBezTo>
                    <a:cubicBezTo>
                      <a:pt x="120" y="50"/>
                      <a:pt x="119" y="49"/>
                      <a:pt x="119" y="49"/>
                    </a:cubicBezTo>
                    <a:cubicBezTo>
                      <a:pt x="118" y="49"/>
                      <a:pt x="117" y="50"/>
                      <a:pt x="116" y="52"/>
                    </a:cubicBezTo>
                    <a:cubicBezTo>
                      <a:pt x="116" y="52"/>
                      <a:pt x="116" y="53"/>
                      <a:pt x="115" y="53"/>
                    </a:cubicBezTo>
                    <a:cubicBezTo>
                      <a:pt x="114" y="53"/>
                      <a:pt x="114" y="53"/>
                      <a:pt x="114" y="54"/>
                    </a:cubicBezTo>
                    <a:cubicBezTo>
                      <a:pt x="114" y="58"/>
                      <a:pt x="114" y="60"/>
                      <a:pt x="114" y="61"/>
                    </a:cubicBezTo>
                    <a:cubicBezTo>
                      <a:pt x="113" y="64"/>
                      <a:pt x="112" y="65"/>
                      <a:pt x="110" y="65"/>
                    </a:cubicBezTo>
                    <a:cubicBezTo>
                      <a:pt x="110" y="65"/>
                      <a:pt x="109" y="65"/>
                      <a:pt x="109" y="64"/>
                    </a:cubicBezTo>
                    <a:cubicBezTo>
                      <a:pt x="109" y="64"/>
                      <a:pt x="108" y="63"/>
                      <a:pt x="108" y="62"/>
                    </a:cubicBezTo>
                    <a:cubicBezTo>
                      <a:pt x="108" y="60"/>
                      <a:pt x="108" y="58"/>
                      <a:pt x="108" y="56"/>
                    </a:cubicBezTo>
                    <a:cubicBezTo>
                      <a:pt x="109" y="55"/>
                      <a:pt x="108" y="55"/>
                      <a:pt x="108" y="54"/>
                    </a:cubicBezTo>
                    <a:cubicBezTo>
                      <a:pt x="107" y="53"/>
                      <a:pt x="106" y="53"/>
                      <a:pt x="106" y="52"/>
                    </a:cubicBezTo>
                    <a:cubicBezTo>
                      <a:pt x="107" y="51"/>
                      <a:pt x="107" y="51"/>
                      <a:pt x="107" y="51"/>
                    </a:cubicBezTo>
                    <a:cubicBezTo>
                      <a:pt x="106" y="49"/>
                      <a:pt x="106" y="48"/>
                      <a:pt x="106" y="48"/>
                    </a:cubicBezTo>
                    <a:cubicBezTo>
                      <a:pt x="107" y="47"/>
                      <a:pt x="107" y="46"/>
                      <a:pt x="107" y="45"/>
                    </a:cubicBezTo>
                    <a:cubicBezTo>
                      <a:pt x="107" y="43"/>
                      <a:pt x="107" y="41"/>
                      <a:pt x="106" y="41"/>
                    </a:cubicBezTo>
                    <a:cubicBezTo>
                      <a:pt x="105" y="40"/>
                      <a:pt x="104" y="40"/>
                      <a:pt x="102" y="40"/>
                    </a:cubicBezTo>
                    <a:cubicBezTo>
                      <a:pt x="100" y="40"/>
                      <a:pt x="99" y="40"/>
                      <a:pt x="98" y="40"/>
                    </a:cubicBezTo>
                    <a:cubicBezTo>
                      <a:pt x="97" y="41"/>
                      <a:pt x="96" y="42"/>
                      <a:pt x="96" y="43"/>
                    </a:cubicBezTo>
                    <a:cubicBezTo>
                      <a:pt x="96" y="44"/>
                      <a:pt x="96" y="44"/>
                      <a:pt x="97" y="45"/>
                    </a:cubicBezTo>
                    <a:cubicBezTo>
                      <a:pt x="97" y="45"/>
                      <a:pt x="97" y="46"/>
                      <a:pt x="97" y="47"/>
                    </a:cubicBezTo>
                    <a:cubicBezTo>
                      <a:pt x="97" y="49"/>
                      <a:pt x="97" y="51"/>
                      <a:pt x="96" y="51"/>
                    </a:cubicBezTo>
                    <a:cubicBezTo>
                      <a:pt x="96" y="51"/>
                      <a:pt x="96" y="52"/>
                      <a:pt x="95" y="53"/>
                    </a:cubicBezTo>
                    <a:cubicBezTo>
                      <a:pt x="94" y="53"/>
                      <a:pt x="94" y="54"/>
                      <a:pt x="94" y="54"/>
                    </a:cubicBezTo>
                    <a:cubicBezTo>
                      <a:pt x="94" y="55"/>
                      <a:pt x="94" y="56"/>
                      <a:pt x="95" y="57"/>
                    </a:cubicBezTo>
                    <a:cubicBezTo>
                      <a:pt x="95" y="57"/>
                      <a:pt x="94" y="58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4" y="61"/>
                      <a:pt x="93" y="62"/>
                      <a:pt x="92" y="62"/>
                    </a:cubicBezTo>
                    <a:cubicBezTo>
                      <a:pt x="91" y="62"/>
                      <a:pt x="90" y="62"/>
                      <a:pt x="90" y="63"/>
                    </a:cubicBezTo>
                    <a:cubicBezTo>
                      <a:pt x="90" y="63"/>
                      <a:pt x="89" y="64"/>
                      <a:pt x="87" y="65"/>
                    </a:cubicBezTo>
                    <a:cubicBezTo>
                      <a:pt x="86" y="66"/>
                      <a:pt x="86" y="67"/>
                      <a:pt x="86" y="69"/>
                    </a:cubicBezTo>
                    <a:cubicBezTo>
                      <a:pt x="86" y="69"/>
                      <a:pt x="86" y="69"/>
                      <a:pt x="86" y="69"/>
                    </a:cubicBezTo>
                    <a:cubicBezTo>
                      <a:pt x="86" y="68"/>
                      <a:pt x="85" y="68"/>
                      <a:pt x="84" y="67"/>
                    </a:cubicBezTo>
                    <a:cubicBezTo>
                      <a:pt x="84" y="67"/>
                      <a:pt x="83" y="66"/>
                      <a:pt x="83" y="65"/>
                    </a:cubicBezTo>
                    <a:cubicBezTo>
                      <a:pt x="83" y="64"/>
                      <a:pt x="84" y="63"/>
                      <a:pt x="84" y="61"/>
                    </a:cubicBezTo>
                    <a:cubicBezTo>
                      <a:pt x="85" y="60"/>
                      <a:pt x="85" y="58"/>
                      <a:pt x="85" y="58"/>
                    </a:cubicBezTo>
                    <a:cubicBezTo>
                      <a:pt x="85" y="57"/>
                      <a:pt x="85" y="57"/>
                      <a:pt x="83" y="57"/>
                    </a:cubicBezTo>
                    <a:cubicBezTo>
                      <a:pt x="83" y="57"/>
                      <a:pt x="81" y="57"/>
                      <a:pt x="77" y="59"/>
                    </a:cubicBezTo>
                    <a:cubicBezTo>
                      <a:pt x="75" y="59"/>
                      <a:pt x="74" y="60"/>
                      <a:pt x="74" y="61"/>
                    </a:cubicBezTo>
                    <a:cubicBezTo>
                      <a:pt x="74" y="62"/>
                      <a:pt x="73" y="63"/>
                      <a:pt x="73" y="64"/>
                    </a:cubicBezTo>
                    <a:cubicBezTo>
                      <a:pt x="73" y="65"/>
                      <a:pt x="73" y="66"/>
                      <a:pt x="74" y="67"/>
                    </a:cubicBezTo>
                    <a:cubicBezTo>
                      <a:pt x="74" y="68"/>
                      <a:pt x="74" y="68"/>
                      <a:pt x="73" y="68"/>
                    </a:cubicBezTo>
                    <a:cubicBezTo>
                      <a:pt x="73" y="68"/>
                      <a:pt x="73" y="67"/>
                      <a:pt x="72" y="66"/>
                    </a:cubicBezTo>
                    <a:cubicBezTo>
                      <a:pt x="72" y="65"/>
                      <a:pt x="71" y="64"/>
                      <a:pt x="71" y="64"/>
                    </a:cubicBezTo>
                    <a:cubicBezTo>
                      <a:pt x="71" y="65"/>
                      <a:pt x="71" y="65"/>
                      <a:pt x="71" y="66"/>
                    </a:cubicBezTo>
                    <a:cubicBezTo>
                      <a:pt x="70" y="66"/>
                      <a:pt x="70" y="67"/>
                      <a:pt x="70" y="68"/>
                    </a:cubicBezTo>
                    <a:cubicBezTo>
                      <a:pt x="70" y="69"/>
                      <a:pt x="69" y="69"/>
                      <a:pt x="68" y="71"/>
                    </a:cubicBezTo>
                    <a:cubicBezTo>
                      <a:pt x="68" y="71"/>
                      <a:pt x="68" y="73"/>
                      <a:pt x="68" y="75"/>
                    </a:cubicBezTo>
                    <a:cubicBezTo>
                      <a:pt x="68" y="77"/>
                      <a:pt x="67" y="78"/>
                      <a:pt x="67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7" y="77"/>
                      <a:pt x="67" y="77"/>
                    </a:cubicBezTo>
                    <a:cubicBezTo>
                      <a:pt x="67" y="76"/>
                      <a:pt x="68" y="75"/>
                      <a:pt x="68" y="74"/>
                    </a:cubicBezTo>
                    <a:cubicBezTo>
                      <a:pt x="67" y="72"/>
                      <a:pt x="66" y="71"/>
                      <a:pt x="66" y="70"/>
                    </a:cubicBezTo>
                    <a:cubicBezTo>
                      <a:pt x="66" y="70"/>
                      <a:pt x="67" y="69"/>
                      <a:pt x="68" y="68"/>
                    </a:cubicBezTo>
                    <a:cubicBezTo>
                      <a:pt x="68" y="67"/>
                      <a:pt x="69" y="66"/>
                      <a:pt x="69" y="65"/>
                    </a:cubicBezTo>
                    <a:cubicBezTo>
                      <a:pt x="69" y="65"/>
                      <a:pt x="68" y="64"/>
                      <a:pt x="67" y="63"/>
                    </a:cubicBezTo>
                    <a:cubicBezTo>
                      <a:pt x="66" y="63"/>
                      <a:pt x="66" y="62"/>
                      <a:pt x="65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6" y="61"/>
                      <a:pt x="66" y="61"/>
                      <a:pt x="67" y="61"/>
                    </a:cubicBezTo>
                    <a:cubicBezTo>
                      <a:pt x="68" y="61"/>
                      <a:pt x="69" y="61"/>
                      <a:pt x="69" y="61"/>
                    </a:cubicBezTo>
                    <a:cubicBezTo>
                      <a:pt x="70" y="60"/>
                      <a:pt x="71" y="59"/>
                      <a:pt x="70" y="57"/>
                    </a:cubicBezTo>
                    <a:cubicBezTo>
                      <a:pt x="69" y="57"/>
                      <a:pt x="68" y="57"/>
                      <a:pt x="67" y="57"/>
                    </a:cubicBezTo>
                    <a:cubicBezTo>
                      <a:pt x="68" y="57"/>
                      <a:pt x="68" y="56"/>
                      <a:pt x="69" y="56"/>
                    </a:cubicBezTo>
                    <a:cubicBezTo>
                      <a:pt x="69" y="56"/>
                      <a:pt x="69" y="55"/>
                      <a:pt x="69" y="55"/>
                    </a:cubicBezTo>
                    <a:cubicBezTo>
                      <a:pt x="69" y="54"/>
                      <a:pt x="69" y="54"/>
                      <a:pt x="67" y="53"/>
                    </a:cubicBezTo>
                    <a:cubicBezTo>
                      <a:pt x="66" y="52"/>
                      <a:pt x="65" y="51"/>
                      <a:pt x="65" y="50"/>
                    </a:cubicBezTo>
                    <a:cubicBezTo>
                      <a:pt x="65" y="50"/>
                      <a:pt x="65" y="49"/>
                      <a:pt x="66" y="48"/>
                    </a:cubicBezTo>
                    <a:cubicBezTo>
                      <a:pt x="66" y="47"/>
                      <a:pt x="66" y="46"/>
                      <a:pt x="66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8"/>
                      <a:pt x="69" y="49"/>
                      <a:pt x="71" y="49"/>
                    </a:cubicBezTo>
                    <a:cubicBezTo>
                      <a:pt x="72" y="49"/>
                      <a:pt x="73" y="49"/>
                      <a:pt x="73" y="49"/>
                    </a:cubicBezTo>
                    <a:cubicBezTo>
                      <a:pt x="73" y="49"/>
                      <a:pt x="73" y="48"/>
                      <a:pt x="73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4" y="46"/>
                      <a:pt x="76" y="46"/>
                      <a:pt x="76" y="45"/>
                    </a:cubicBezTo>
                    <a:cubicBezTo>
                      <a:pt x="78" y="44"/>
                      <a:pt x="78" y="43"/>
                      <a:pt x="78" y="41"/>
                    </a:cubicBezTo>
                    <a:cubicBezTo>
                      <a:pt x="78" y="40"/>
                      <a:pt x="78" y="40"/>
                      <a:pt x="77" y="39"/>
                    </a:cubicBezTo>
                    <a:cubicBezTo>
                      <a:pt x="75" y="39"/>
                      <a:pt x="75" y="38"/>
                      <a:pt x="75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79" y="35"/>
                      <a:pt x="78" y="34"/>
                      <a:pt x="77" y="33"/>
                    </a:cubicBezTo>
                    <a:cubicBezTo>
                      <a:pt x="76" y="32"/>
                      <a:pt x="75" y="31"/>
                      <a:pt x="73" y="32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28"/>
                      <a:pt x="74" y="28"/>
                      <a:pt x="74" y="27"/>
                    </a:cubicBezTo>
                    <a:cubicBezTo>
                      <a:pt x="74" y="26"/>
                      <a:pt x="75" y="26"/>
                      <a:pt x="75" y="25"/>
                    </a:cubicBezTo>
                    <a:cubicBezTo>
                      <a:pt x="75" y="25"/>
                      <a:pt x="74" y="24"/>
                      <a:pt x="72" y="23"/>
                    </a:cubicBezTo>
                    <a:cubicBezTo>
                      <a:pt x="71" y="22"/>
                      <a:pt x="70" y="21"/>
                      <a:pt x="70" y="20"/>
                    </a:cubicBezTo>
                    <a:cubicBezTo>
                      <a:pt x="70" y="20"/>
                      <a:pt x="71" y="19"/>
                      <a:pt x="71" y="19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8"/>
                      <a:pt x="71" y="17"/>
                      <a:pt x="70" y="17"/>
                    </a:cubicBezTo>
                    <a:cubicBezTo>
                      <a:pt x="69" y="16"/>
                      <a:pt x="68" y="15"/>
                      <a:pt x="68" y="15"/>
                    </a:cubicBezTo>
                    <a:cubicBezTo>
                      <a:pt x="68" y="14"/>
                      <a:pt x="68" y="13"/>
                      <a:pt x="68" y="12"/>
                    </a:cubicBezTo>
                    <a:cubicBezTo>
                      <a:pt x="69" y="11"/>
                      <a:pt x="69" y="10"/>
                      <a:pt x="69" y="10"/>
                    </a:cubicBezTo>
                    <a:cubicBezTo>
                      <a:pt x="69" y="10"/>
                      <a:pt x="68" y="9"/>
                      <a:pt x="66" y="7"/>
                    </a:cubicBezTo>
                    <a:cubicBezTo>
                      <a:pt x="65" y="4"/>
                      <a:pt x="64" y="3"/>
                      <a:pt x="64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3" y="4"/>
                      <a:pt x="63" y="4"/>
                    </a:cubicBezTo>
                    <a:cubicBezTo>
                      <a:pt x="61" y="2"/>
                      <a:pt x="60" y="1"/>
                      <a:pt x="59" y="1"/>
                    </a:cubicBezTo>
                    <a:cubicBezTo>
                      <a:pt x="59" y="1"/>
                      <a:pt x="58" y="2"/>
                      <a:pt x="58" y="2"/>
                    </a:cubicBezTo>
                    <a:cubicBezTo>
                      <a:pt x="57" y="1"/>
                      <a:pt x="56" y="0"/>
                      <a:pt x="55" y="0"/>
                    </a:cubicBezTo>
                    <a:cubicBezTo>
                      <a:pt x="55" y="0"/>
                      <a:pt x="54" y="1"/>
                      <a:pt x="54" y="2"/>
                    </a:cubicBezTo>
                    <a:cubicBezTo>
                      <a:pt x="54" y="2"/>
                      <a:pt x="54" y="3"/>
                      <a:pt x="54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3" y="4"/>
                      <a:pt x="53" y="5"/>
                    </a:cubicBezTo>
                    <a:cubicBezTo>
                      <a:pt x="55" y="7"/>
                      <a:pt x="56" y="8"/>
                      <a:pt x="56" y="8"/>
                    </a:cubicBezTo>
                    <a:cubicBezTo>
                      <a:pt x="57" y="8"/>
                      <a:pt x="57" y="7"/>
                      <a:pt x="58" y="7"/>
                    </a:cubicBezTo>
                    <a:cubicBezTo>
                      <a:pt x="58" y="7"/>
                      <a:pt x="59" y="7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0" y="8"/>
                      <a:pt x="60" y="8"/>
                      <a:pt x="61" y="8"/>
                    </a:cubicBezTo>
                    <a:cubicBezTo>
                      <a:pt x="61" y="9"/>
                      <a:pt x="61" y="9"/>
                      <a:pt x="60" y="9"/>
                    </a:cubicBezTo>
                    <a:cubicBezTo>
                      <a:pt x="60" y="9"/>
                      <a:pt x="60" y="9"/>
                      <a:pt x="60" y="10"/>
                    </a:cubicBezTo>
                    <a:cubicBezTo>
                      <a:pt x="60" y="10"/>
                      <a:pt x="61" y="10"/>
                      <a:pt x="62" y="10"/>
                    </a:cubicBezTo>
                    <a:cubicBezTo>
                      <a:pt x="63" y="11"/>
                      <a:pt x="64" y="11"/>
                      <a:pt x="64" y="11"/>
                    </a:cubicBezTo>
                    <a:cubicBezTo>
                      <a:pt x="63" y="11"/>
                      <a:pt x="62" y="11"/>
                      <a:pt x="62" y="12"/>
                    </a:cubicBezTo>
                    <a:cubicBezTo>
                      <a:pt x="63" y="13"/>
                      <a:pt x="63" y="13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59" y="12"/>
                      <a:pt x="57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4" y="11"/>
                      <a:pt x="54" y="11"/>
                    </a:cubicBezTo>
                    <a:cubicBezTo>
                      <a:pt x="53" y="12"/>
                      <a:pt x="52" y="12"/>
                      <a:pt x="52" y="13"/>
                    </a:cubicBezTo>
                    <a:cubicBezTo>
                      <a:pt x="52" y="13"/>
                      <a:pt x="53" y="14"/>
                      <a:pt x="54" y="15"/>
                    </a:cubicBezTo>
                    <a:cubicBezTo>
                      <a:pt x="55" y="17"/>
                      <a:pt x="56" y="18"/>
                      <a:pt x="56" y="18"/>
                    </a:cubicBezTo>
                    <a:cubicBezTo>
                      <a:pt x="57" y="20"/>
                      <a:pt x="57" y="21"/>
                      <a:pt x="58" y="21"/>
                    </a:cubicBezTo>
                    <a:cubicBezTo>
                      <a:pt x="58" y="22"/>
                      <a:pt x="59" y="22"/>
                      <a:pt x="60" y="22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59" y="23"/>
                      <a:pt x="58" y="23"/>
                      <a:pt x="58" y="24"/>
                    </a:cubicBezTo>
                    <a:cubicBezTo>
                      <a:pt x="57" y="24"/>
                      <a:pt x="57" y="25"/>
                      <a:pt x="57" y="26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29"/>
                      <a:pt x="56" y="30"/>
                      <a:pt x="56" y="31"/>
                    </a:cubicBezTo>
                    <a:cubicBezTo>
                      <a:pt x="56" y="32"/>
                      <a:pt x="55" y="33"/>
                      <a:pt x="54" y="33"/>
                    </a:cubicBezTo>
                    <a:cubicBezTo>
                      <a:pt x="54" y="31"/>
                      <a:pt x="54" y="30"/>
                      <a:pt x="54" y="29"/>
                    </a:cubicBezTo>
                    <a:cubicBezTo>
                      <a:pt x="52" y="30"/>
                      <a:pt x="51" y="31"/>
                      <a:pt x="49" y="33"/>
                    </a:cubicBezTo>
                    <a:cubicBezTo>
                      <a:pt x="53" y="29"/>
                      <a:pt x="54" y="27"/>
                      <a:pt x="54" y="26"/>
                    </a:cubicBezTo>
                    <a:cubicBezTo>
                      <a:pt x="54" y="26"/>
                      <a:pt x="54" y="25"/>
                      <a:pt x="53" y="24"/>
                    </a:cubicBezTo>
                    <a:cubicBezTo>
                      <a:pt x="53" y="23"/>
                      <a:pt x="52" y="22"/>
                      <a:pt x="51" y="22"/>
                    </a:cubicBezTo>
                    <a:cubicBezTo>
                      <a:pt x="50" y="24"/>
                      <a:pt x="50" y="25"/>
                      <a:pt x="50" y="26"/>
                    </a:cubicBezTo>
                    <a:cubicBezTo>
                      <a:pt x="49" y="26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8" y="25"/>
                      <a:pt x="48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4"/>
                      <a:pt x="49" y="23"/>
                      <a:pt x="49" y="22"/>
                    </a:cubicBezTo>
                    <a:cubicBezTo>
                      <a:pt x="49" y="21"/>
                      <a:pt x="49" y="21"/>
                      <a:pt x="48" y="21"/>
                    </a:cubicBezTo>
                    <a:cubicBezTo>
                      <a:pt x="47" y="21"/>
                      <a:pt x="47" y="21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7" y="20"/>
                      <a:pt x="48" y="19"/>
                    </a:cubicBezTo>
                    <a:cubicBezTo>
                      <a:pt x="48" y="19"/>
                      <a:pt x="48" y="19"/>
                      <a:pt x="48" y="18"/>
                    </a:cubicBezTo>
                    <a:cubicBezTo>
                      <a:pt x="48" y="18"/>
                      <a:pt x="49" y="17"/>
                      <a:pt x="49" y="17"/>
                    </a:cubicBezTo>
                    <a:cubicBezTo>
                      <a:pt x="48" y="17"/>
                      <a:pt x="47" y="17"/>
                      <a:pt x="46" y="17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2"/>
                      <a:pt x="44" y="10"/>
                      <a:pt x="40" y="8"/>
                    </a:cubicBezTo>
                    <a:cubicBezTo>
                      <a:pt x="40" y="8"/>
                      <a:pt x="40" y="9"/>
                      <a:pt x="40" y="11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38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2"/>
                      <a:pt x="37" y="12"/>
                      <a:pt x="38" y="13"/>
                    </a:cubicBezTo>
                    <a:cubicBezTo>
                      <a:pt x="39" y="15"/>
                      <a:pt x="39" y="15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6" y="13"/>
                      <a:pt x="34" y="12"/>
                      <a:pt x="33" y="12"/>
                    </a:cubicBezTo>
                    <a:cubicBezTo>
                      <a:pt x="33" y="12"/>
                      <a:pt x="32" y="12"/>
                      <a:pt x="32" y="13"/>
                    </a:cubicBezTo>
                    <a:cubicBezTo>
                      <a:pt x="31" y="13"/>
                      <a:pt x="31" y="14"/>
                      <a:pt x="31" y="14"/>
                    </a:cubicBezTo>
                    <a:cubicBezTo>
                      <a:pt x="31" y="16"/>
                      <a:pt x="32" y="18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6" y="23"/>
                      <a:pt x="38" y="24"/>
                      <a:pt x="38" y="24"/>
                    </a:cubicBezTo>
                    <a:cubicBezTo>
                      <a:pt x="38" y="24"/>
                      <a:pt x="38" y="24"/>
                      <a:pt x="38" y="25"/>
                    </a:cubicBezTo>
                    <a:cubicBezTo>
                      <a:pt x="37" y="24"/>
                      <a:pt x="35" y="23"/>
                      <a:pt x="33" y="21"/>
                    </a:cubicBezTo>
                    <a:cubicBezTo>
                      <a:pt x="30" y="20"/>
                      <a:pt x="29" y="19"/>
                      <a:pt x="29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7" y="22"/>
                      <a:pt x="28" y="24"/>
                      <a:pt x="29" y="26"/>
                    </a:cubicBezTo>
                    <a:cubicBezTo>
                      <a:pt x="29" y="26"/>
                      <a:pt x="30" y="26"/>
                      <a:pt x="30" y="26"/>
                    </a:cubicBezTo>
                    <a:cubicBezTo>
                      <a:pt x="30" y="27"/>
                      <a:pt x="31" y="27"/>
                      <a:pt x="33" y="28"/>
                    </a:cubicBezTo>
                    <a:cubicBezTo>
                      <a:pt x="34" y="29"/>
                      <a:pt x="36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31" y="30"/>
                      <a:pt x="30" y="30"/>
                      <a:pt x="30" y="30"/>
                    </a:cubicBezTo>
                    <a:cubicBezTo>
                      <a:pt x="30" y="31"/>
                      <a:pt x="31" y="31"/>
                      <a:pt x="31" y="32"/>
                    </a:cubicBezTo>
                    <a:cubicBezTo>
                      <a:pt x="32" y="33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0" y="34"/>
                      <a:pt x="29" y="34"/>
                      <a:pt x="28" y="33"/>
                    </a:cubicBezTo>
                    <a:cubicBezTo>
                      <a:pt x="28" y="33"/>
                      <a:pt x="27" y="32"/>
                      <a:pt x="27" y="3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29"/>
                      <a:pt x="28" y="28"/>
                      <a:pt x="27" y="28"/>
                    </a:cubicBezTo>
                    <a:cubicBezTo>
                      <a:pt x="25" y="27"/>
                      <a:pt x="25" y="26"/>
                      <a:pt x="25" y="26"/>
                    </a:cubicBezTo>
                    <a:cubicBezTo>
                      <a:pt x="24" y="25"/>
                      <a:pt x="24" y="24"/>
                      <a:pt x="24" y="23"/>
                    </a:cubicBezTo>
                    <a:cubicBezTo>
                      <a:pt x="23" y="22"/>
                      <a:pt x="22" y="21"/>
                      <a:pt x="22" y="21"/>
                    </a:cubicBezTo>
                    <a:cubicBezTo>
                      <a:pt x="20" y="21"/>
                      <a:pt x="19" y="23"/>
                      <a:pt x="19" y="27"/>
                    </a:cubicBezTo>
                    <a:cubicBezTo>
                      <a:pt x="19" y="27"/>
                      <a:pt x="20" y="28"/>
                      <a:pt x="23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30"/>
                    </a:cubicBezTo>
                    <a:cubicBezTo>
                      <a:pt x="18" y="30"/>
                      <a:pt x="18" y="30"/>
                      <a:pt x="19" y="31"/>
                    </a:cubicBezTo>
                    <a:cubicBezTo>
                      <a:pt x="19" y="32"/>
                      <a:pt x="19" y="33"/>
                      <a:pt x="19" y="34"/>
                    </a:cubicBezTo>
                    <a:cubicBezTo>
                      <a:pt x="19" y="34"/>
                      <a:pt x="19" y="35"/>
                      <a:pt x="19" y="35"/>
                    </a:cubicBezTo>
                    <a:cubicBezTo>
                      <a:pt x="19" y="35"/>
                      <a:pt x="18" y="33"/>
                      <a:pt x="16" y="30"/>
                    </a:cubicBezTo>
                    <a:cubicBezTo>
                      <a:pt x="14" y="28"/>
                      <a:pt x="13" y="27"/>
                      <a:pt x="13" y="27"/>
                    </a:cubicBezTo>
                    <a:cubicBezTo>
                      <a:pt x="9" y="29"/>
                      <a:pt x="7" y="30"/>
                      <a:pt x="7" y="30"/>
                    </a:cubicBezTo>
                    <a:cubicBezTo>
                      <a:pt x="7" y="31"/>
                      <a:pt x="8" y="31"/>
                      <a:pt x="10" y="33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5" y="36"/>
                      <a:pt x="15" y="37"/>
                      <a:pt x="15" y="39"/>
                    </a:cubicBezTo>
                    <a:cubicBezTo>
                      <a:pt x="16" y="40"/>
                      <a:pt x="17" y="40"/>
                      <a:pt x="17" y="40"/>
                    </a:cubicBezTo>
                    <a:cubicBezTo>
                      <a:pt x="18" y="40"/>
                      <a:pt x="19" y="40"/>
                      <a:pt x="19" y="40"/>
                    </a:cubicBezTo>
                    <a:cubicBezTo>
                      <a:pt x="20" y="40"/>
                      <a:pt x="21" y="40"/>
                      <a:pt x="23" y="40"/>
                    </a:cubicBezTo>
                    <a:cubicBezTo>
                      <a:pt x="23" y="40"/>
                      <a:pt x="24" y="40"/>
                      <a:pt x="26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9" y="41"/>
                      <a:pt x="30" y="42"/>
                      <a:pt x="31" y="42"/>
                    </a:cubicBezTo>
                    <a:cubicBezTo>
                      <a:pt x="31" y="42"/>
                      <a:pt x="32" y="42"/>
                      <a:pt x="32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41"/>
                      <a:pt x="34" y="41"/>
                      <a:pt x="36" y="42"/>
                    </a:cubicBezTo>
                    <a:cubicBezTo>
                      <a:pt x="36" y="42"/>
                      <a:pt x="37" y="41"/>
                      <a:pt x="38" y="41"/>
                    </a:cubicBezTo>
                    <a:cubicBezTo>
                      <a:pt x="39" y="41"/>
                      <a:pt x="39" y="41"/>
                      <a:pt x="40" y="42"/>
                    </a:cubicBezTo>
                    <a:cubicBezTo>
                      <a:pt x="40" y="42"/>
                      <a:pt x="41" y="42"/>
                      <a:pt x="41" y="42"/>
                    </a:cubicBezTo>
                    <a:cubicBezTo>
                      <a:pt x="41" y="43"/>
                      <a:pt x="41" y="43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2" y="44"/>
                      <a:pt x="43" y="44"/>
                      <a:pt x="43" y="44"/>
                    </a:cubicBezTo>
                    <a:cubicBezTo>
                      <a:pt x="44" y="43"/>
                      <a:pt x="44" y="43"/>
                      <a:pt x="45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4" y="43"/>
                      <a:pt x="44" y="43"/>
                      <a:pt x="43" y="44"/>
                    </a:cubicBezTo>
                    <a:cubicBezTo>
                      <a:pt x="43" y="44"/>
                      <a:pt x="43" y="45"/>
                      <a:pt x="43" y="46"/>
                    </a:cubicBezTo>
                    <a:cubicBezTo>
                      <a:pt x="43" y="46"/>
                      <a:pt x="43" y="46"/>
                      <a:pt x="44" y="47"/>
                    </a:cubicBezTo>
                    <a:cubicBezTo>
                      <a:pt x="45" y="47"/>
                      <a:pt x="45" y="47"/>
                      <a:pt x="46" y="46"/>
                    </a:cubicBezTo>
                    <a:cubicBezTo>
                      <a:pt x="46" y="46"/>
                      <a:pt x="47" y="45"/>
                      <a:pt x="47" y="45"/>
                    </a:cubicBezTo>
                    <a:cubicBezTo>
                      <a:pt x="47" y="45"/>
                      <a:pt x="47" y="46"/>
                      <a:pt x="46" y="46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7" y="48"/>
                      <a:pt x="48" y="48"/>
                      <a:pt x="49" y="49"/>
                    </a:cubicBezTo>
                    <a:cubicBezTo>
                      <a:pt x="49" y="50"/>
                      <a:pt x="50" y="50"/>
                      <a:pt x="51" y="50"/>
                    </a:cubicBezTo>
                    <a:cubicBezTo>
                      <a:pt x="52" y="50"/>
                      <a:pt x="53" y="50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50"/>
                      <a:pt x="53" y="51"/>
                      <a:pt x="50" y="51"/>
                    </a:cubicBezTo>
                    <a:cubicBezTo>
                      <a:pt x="49" y="51"/>
                      <a:pt x="48" y="51"/>
                      <a:pt x="48" y="52"/>
                    </a:cubicBezTo>
                    <a:cubicBezTo>
                      <a:pt x="48" y="54"/>
                      <a:pt x="48" y="55"/>
                      <a:pt x="49" y="55"/>
                    </a:cubicBezTo>
                    <a:cubicBezTo>
                      <a:pt x="49" y="55"/>
                      <a:pt x="49" y="54"/>
                      <a:pt x="51" y="54"/>
                    </a:cubicBezTo>
                    <a:cubicBezTo>
                      <a:pt x="52" y="53"/>
                      <a:pt x="52" y="53"/>
                      <a:pt x="53" y="53"/>
                    </a:cubicBezTo>
                    <a:cubicBezTo>
                      <a:pt x="54" y="53"/>
                      <a:pt x="54" y="54"/>
                      <a:pt x="56" y="55"/>
                    </a:cubicBezTo>
                    <a:cubicBezTo>
                      <a:pt x="56" y="55"/>
                      <a:pt x="55" y="56"/>
                      <a:pt x="55" y="57"/>
                    </a:cubicBezTo>
                    <a:cubicBezTo>
                      <a:pt x="55" y="58"/>
                      <a:pt x="55" y="58"/>
                      <a:pt x="56" y="58"/>
                    </a:cubicBezTo>
                    <a:cubicBezTo>
                      <a:pt x="57" y="59"/>
                      <a:pt x="58" y="59"/>
                      <a:pt x="58" y="59"/>
                    </a:cubicBezTo>
                    <a:cubicBezTo>
                      <a:pt x="56" y="59"/>
                      <a:pt x="55" y="58"/>
                      <a:pt x="55" y="58"/>
                    </a:cubicBezTo>
                    <a:cubicBezTo>
                      <a:pt x="51" y="60"/>
                      <a:pt x="48" y="61"/>
                      <a:pt x="47" y="61"/>
                    </a:cubicBezTo>
                    <a:cubicBezTo>
                      <a:pt x="44" y="61"/>
                      <a:pt x="43" y="61"/>
                      <a:pt x="42" y="61"/>
                    </a:cubicBezTo>
                    <a:cubicBezTo>
                      <a:pt x="40" y="62"/>
                      <a:pt x="39" y="63"/>
                      <a:pt x="39" y="64"/>
                    </a:cubicBezTo>
                    <a:cubicBezTo>
                      <a:pt x="39" y="65"/>
                      <a:pt x="39" y="66"/>
                      <a:pt x="40" y="67"/>
                    </a:cubicBezTo>
                    <a:cubicBezTo>
                      <a:pt x="41" y="68"/>
                      <a:pt x="42" y="68"/>
                      <a:pt x="42" y="69"/>
                    </a:cubicBezTo>
                    <a:cubicBezTo>
                      <a:pt x="43" y="69"/>
                      <a:pt x="43" y="70"/>
                      <a:pt x="44" y="71"/>
                    </a:cubicBezTo>
                    <a:cubicBezTo>
                      <a:pt x="45" y="71"/>
                      <a:pt x="46" y="71"/>
                      <a:pt x="48" y="71"/>
                    </a:cubicBezTo>
                    <a:cubicBezTo>
                      <a:pt x="49" y="71"/>
                      <a:pt x="50" y="71"/>
                      <a:pt x="51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2" y="72"/>
                      <a:pt x="51" y="73"/>
                      <a:pt x="49" y="74"/>
                    </a:cubicBezTo>
                    <a:cubicBezTo>
                      <a:pt x="49" y="75"/>
                      <a:pt x="48" y="76"/>
                      <a:pt x="47" y="77"/>
                    </a:cubicBezTo>
                    <a:cubicBezTo>
                      <a:pt x="45" y="77"/>
                      <a:pt x="43" y="76"/>
                      <a:pt x="41" y="74"/>
                    </a:cubicBezTo>
                    <a:cubicBezTo>
                      <a:pt x="39" y="72"/>
                      <a:pt x="37" y="71"/>
                      <a:pt x="36" y="71"/>
                    </a:cubicBezTo>
                    <a:cubicBezTo>
                      <a:pt x="33" y="72"/>
                      <a:pt x="32" y="72"/>
                      <a:pt x="31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70"/>
                      <a:pt x="31" y="70"/>
                      <a:pt x="31" y="6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9" y="69"/>
                      <a:pt x="27" y="69"/>
                      <a:pt x="27" y="69"/>
                    </a:cubicBezTo>
                    <a:cubicBezTo>
                      <a:pt x="25" y="69"/>
                      <a:pt x="25" y="69"/>
                      <a:pt x="24" y="69"/>
                    </a:cubicBezTo>
                    <a:cubicBezTo>
                      <a:pt x="23" y="69"/>
                      <a:pt x="23" y="69"/>
                      <a:pt x="22" y="69"/>
                    </a:cubicBezTo>
                    <a:cubicBezTo>
                      <a:pt x="22" y="70"/>
                      <a:pt x="21" y="70"/>
                      <a:pt x="20" y="71"/>
                    </a:cubicBezTo>
                    <a:cubicBezTo>
                      <a:pt x="20" y="71"/>
                      <a:pt x="20" y="71"/>
                      <a:pt x="20" y="70"/>
                    </a:cubicBezTo>
                    <a:cubicBezTo>
                      <a:pt x="20" y="70"/>
                      <a:pt x="20" y="70"/>
                      <a:pt x="21" y="69"/>
                    </a:cubicBezTo>
                    <a:cubicBezTo>
                      <a:pt x="21" y="69"/>
                      <a:pt x="21" y="68"/>
                      <a:pt x="21" y="68"/>
                    </a:cubicBezTo>
                    <a:cubicBezTo>
                      <a:pt x="21" y="67"/>
                      <a:pt x="21" y="66"/>
                      <a:pt x="21" y="66"/>
                    </a:cubicBezTo>
                    <a:cubicBezTo>
                      <a:pt x="20" y="66"/>
                      <a:pt x="20" y="67"/>
                      <a:pt x="19" y="68"/>
                    </a:cubicBezTo>
                    <a:cubicBezTo>
                      <a:pt x="18" y="69"/>
                      <a:pt x="17" y="69"/>
                      <a:pt x="17" y="69"/>
                    </a:cubicBezTo>
                    <a:cubicBezTo>
                      <a:pt x="16" y="69"/>
                      <a:pt x="16" y="68"/>
                      <a:pt x="17" y="68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6" y="66"/>
                      <a:pt x="16" y="66"/>
                      <a:pt x="15" y="66"/>
                    </a:cubicBezTo>
                    <a:cubicBezTo>
                      <a:pt x="12" y="67"/>
                      <a:pt x="11" y="67"/>
                      <a:pt x="10" y="67"/>
                    </a:cubicBezTo>
                    <a:cubicBezTo>
                      <a:pt x="9" y="67"/>
                      <a:pt x="7" y="66"/>
                      <a:pt x="6" y="65"/>
                    </a:cubicBezTo>
                    <a:cubicBezTo>
                      <a:pt x="4" y="64"/>
                      <a:pt x="3" y="63"/>
                      <a:pt x="2" y="63"/>
                    </a:cubicBezTo>
                    <a:cubicBezTo>
                      <a:pt x="1" y="63"/>
                      <a:pt x="0" y="65"/>
                      <a:pt x="0" y="69"/>
                    </a:cubicBezTo>
                    <a:cubicBezTo>
                      <a:pt x="0" y="72"/>
                      <a:pt x="1" y="74"/>
                      <a:pt x="5" y="74"/>
                    </a:cubicBezTo>
                    <a:cubicBezTo>
                      <a:pt x="6" y="74"/>
                      <a:pt x="6" y="74"/>
                      <a:pt x="7" y="73"/>
                    </a:cubicBezTo>
                    <a:cubicBezTo>
                      <a:pt x="7" y="72"/>
                      <a:pt x="7" y="72"/>
                      <a:pt x="8" y="72"/>
                    </a:cubicBezTo>
                    <a:cubicBezTo>
                      <a:pt x="8" y="72"/>
                      <a:pt x="8" y="72"/>
                      <a:pt x="9" y="73"/>
                    </a:cubicBezTo>
                    <a:cubicBezTo>
                      <a:pt x="10" y="73"/>
                      <a:pt x="10" y="74"/>
                      <a:pt x="11" y="74"/>
                    </a:cubicBezTo>
                    <a:cubicBezTo>
                      <a:pt x="11" y="74"/>
                      <a:pt x="12" y="73"/>
                      <a:pt x="13" y="73"/>
                    </a:cubicBezTo>
                    <a:cubicBezTo>
                      <a:pt x="14" y="73"/>
                      <a:pt x="14" y="73"/>
                      <a:pt x="15" y="74"/>
                    </a:cubicBezTo>
                    <a:cubicBezTo>
                      <a:pt x="15" y="74"/>
                      <a:pt x="16" y="75"/>
                      <a:pt x="16" y="76"/>
                    </a:cubicBezTo>
                    <a:cubicBezTo>
                      <a:pt x="17" y="76"/>
                      <a:pt x="18" y="77"/>
                      <a:pt x="20" y="78"/>
                    </a:cubicBezTo>
                    <a:cubicBezTo>
                      <a:pt x="22" y="79"/>
                      <a:pt x="23" y="79"/>
                      <a:pt x="24" y="80"/>
                    </a:cubicBezTo>
                    <a:cubicBezTo>
                      <a:pt x="25" y="80"/>
                      <a:pt x="26" y="81"/>
                      <a:pt x="26" y="82"/>
                    </a:cubicBezTo>
                    <a:cubicBezTo>
                      <a:pt x="26" y="83"/>
                      <a:pt x="27" y="83"/>
                      <a:pt x="28" y="83"/>
                    </a:cubicBezTo>
                    <a:cubicBezTo>
                      <a:pt x="28" y="83"/>
                      <a:pt x="28" y="83"/>
                      <a:pt x="29" y="83"/>
                    </a:cubicBezTo>
                    <a:cubicBezTo>
                      <a:pt x="29" y="83"/>
                      <a:pt x="30" y="83"/>
                      <a:pt x="30" y="84"/>
                    </a:cubicBezTo>
                    <a:cubicBezTo>
                      <a:pt x="31" y="85"/>
                      <a:pt x="31" y="86"/>
                      <a:pt x="31" y="86"/>
                    </a:cubicBezTo>
                    <a:cubicBezTo>
                      <a:pt x="31" y="86"/>
                      <a:pt x="32" y="87"/>
                      <a:pt x="33" y="88"/>
                    </a:cubicBezTo>
                    <a:cubicBezTo>
                      <a:pt x="33" y="89"/>
                      <a:pt x="34" y="89"/>
                      <a:pt x="34" y="8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2" y="89"/>
                      <a:pt x="31" y="90"/>
                      <a:pt x="29" y="91"/>
                    </a:cubicBezTo>
                    <a:cubicBezTo>
                      <a:pt x="28" y="92"/>
                      <a:pt x="27" y="93"/>
                      <a:pt x="27" y="94"/>
                    </a:cubicBezTo>
                    <a:cubicBezTo>
                      <a:pt x="27" y="95"/>
                      <a:pt x="28" y="96"/>
                      <a:pt x="28" y="96"/>
                    </a:cubicBezTo>
                    <a:cubicBezTo>
                      <a:pt x="29" y="97"/>
                      <a:pt x="29" y="97"/>
                      <a:pt x="29" y="98"/>
                    </a:cubicBezTo>
                    <a:cubicBezTo>
                      <a:pt x="29" y="98"/>
                      <a:pt x="29" y="99"/>
                      <a:pt x="29" y="99"/>
                    </a:cubicBezTo>
                    <a:cubicBezTo>
                      <a:pt x="29" y="100"/>
                      <a:pt x="28" y="100"/>
                      <a:pt x="28" y="101"/>
                    </a:cubicBezTo>
                    <a:cubicBezTo>
                      <a:pt x="28" y="101"/>
                      <a:pt x="29" y="102"/>
                      <a:pt x="29" y="102"/>
                    </a:cubicBezTo>
                    <a:cubicBezTo>
                      <a:pt x="30" y="102"/>
                      <a:pt x="30" y="101"/>
                      <a:pt x="31" y="100"/>
                    </a:cubicBezTo>
                    <a:cubicBezTo>
                      <a:pt x="32" y="99"/>
                      <a:pt x="33" y="99"/>
                      <a:pt x="33" y="99"/>
                    </a:cubicBezTo>
                    <a:cubicBezTo>
                      <a:pt x="33" y="99"/>
                      <a:pt x="34" y="99"/>
                      <a:pt x="34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6" y="100"/>
                      <a:pt x="37" y="100"/>
                      <a:pt x="40" y="99"/>
                    </a:cubicBezTo>
                    <a:cubicBezTo>
                      <a:pt x="42" y="99"/>
                      <a:pt x="44" y="98"/>
                      <a:pt x="44" y="98"/>
                    </a:cubicBezTo>
                    <a:cubicBezTo>
                      <a:pt x="45" y="98"/>
                      <a:pt x="45" y="98"/>
                      <a:pt x="46" y="98"/>
                    </a:cubicBezTo>
                    <a:cubicBezTo>
                      <a:pt x="46" y="98"/>
                      <a:pt x="45" y="99"/>
                      <a:pt x="44" y="99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4" y="100"/>
                      <a:pt x="44" y="101"/>
                      <a:pt x="44" y="101"/>
                    </a:cubicBezTo>
                    <a:cubicBezTo>
                      <a:pt x="43" y="101"/>
                      <a:pt x="42" y="101"/>
                      <a:pt x="42" y="101"/>
                    </a:cubicBezTo>
                    <a:cubicBezTo>
                      <a:pt x="41" y="101"/>
                      <a:pt x="40" y="101"/>
                      <a:pt x="40" y="101"/>
                    </a:cubicBezTo>
                    <a:cubicBezTo>
                      <a:pt x="39" y="102"/>
                      <a:pt x="38" y="102"/>
                      <a:pt x="37" y="102"/>
                    </a:cubicBezTo>
                    <a:cubicBezTo>
                      <a:pt x="37" y="102"/>
                      <a:pt x="36" y="102"/>
                      <a:pt x="36" y="102"/>
                    </a:cubicBezTo>
                    <a:cubicBezTo>
                      <a:pt x="34" y="102"/>
                      <a:pt x="33" y="102"/>
                      <a:pt x="33" y="103"/>
                    </a:cubicBezTo>
                    <a:cubicBezTo>
                      <a:pt x="32" y="103"/>
                      <a:pt x="31" y="104"/>
                      <a:pt x="30" y="106"/>
                    </a:cubicBezTo>
                    <a:cubicBezTo>
                      <a:pt x="29" y="108"/>
                      <a:pt x="28" y="109"/>
                      <a:pt x="28" y="110"/>
                    </a:cubicBezTo>
                    <a:cubicBezTo>
                      <a:pt x="28" y="110"/>
                      <a:pt x="29" y="110"/>
                      <a:pt x="30" y="110"/>
                    </a:cubicBezTo>
                    <a:cubicBezTo>
                      <a:pt x="31" y="110"/>
                      <a:pt x="32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09"/>
                      <a:pt x="35" y="109"/>
                      <a:pt x="35" y="109"/>
                    </a:cubicBezTo>
                    <a:cubicBezTo>
                      <a:pt x="35" y="109"/>
                      <a:pt x="36" y="109"/>
                      <a:pt x="36" y="109"/>
                    </a:cubicBezTo>
                    <a:cubicBezTo>
                      <a:pt x="37" y="109"/>
                      <a:pt x="39" y="110"/>
                      <a:pt x="40" y="111"/>
                    </a:cubicBezTo>
                    <a:cubicBezTo>
                      <a:pt x="42" y="112"/>
                      <a:pt x="43" y="113"/>
                      <a:pt x="44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0" y="113"/>
                      <a:pt x="39" y="112"/>
                      <a:pt x="39" y="112"/>
                    </a:cubicBezTo>
                    <a:cubicBezTo>
                      <a:pt x="38" y="112"/>
                      <a:pt x="38" y="111"/>
                      <a:pt x="37" y="111"/>
                    </a:cubicBezTo>
                    <a:cubicBezTo>
                      <a:pt x="36" y="111"/>
                      <a:pt x="36" y="111"/>
                      <a:pt x="36" y="112"/>
                    </a:cubicBezTo>
                    <a:cubicBezTo>
                      <a:pt x="35" y="112"/>
                      <a:pt x="35" y="112"/>
                      <a:pt x="35" y="112"/>
                    </a:cubicBezTo>
                    <a:cubicBezTo>
                      <a:pt x="34" y="112"/>
                      <a:pt x="33" y="112"/>
                      <a:pt x="32" y="113"/>
                    </a:cubicBezTo>
                    <a:cubicBezTo>
                      <a:pt x="30" y="114"/>
                      <a:pt x="29" y="115"/>
                      <a:pt x="29" y="116"/>
                    </a:cubicBezTo>
                    <a:cubicBezTo>
                      <a:pt x="29" y="117"/>
                      <a:pt x="29" y="117"/>
                      <a:pt x="30" y="118"/>
                    </a:cubicBezTo>
                    <a:cubicBezTo>
                      <a:pt x="30" y="118"/>
                      <a:pt x="31" y="118"/>
                      <a:pt x="31" y="119"/>
                    </a:cubicBezTo>
                    <a:cubicBezTo>
                      <a:pt x="26" y="121"/>
                      <a:pt x="22" y="123"/>
                      <a:pt x="21" y="123"/>
                    </a:cubicBezTo>
                    <a:cubicBezTo>
                      <a:pt x="16" y="122"/>
                      <a:pt x="13" y="122"/>
                      <a:pt x="13" y="121"/>
                    </a:cubicBezTo>
                    <a:cubicBezTo>
                      <a:pt x="12" y="121"/>
                      <a:pt x="11" y="120"/>
                      <a:pt x="11" y="118"/>
                    </a:cubicBezTo>
                    <a:cubicBezTo>
                      <a:pt x="11" y="116"/>
                      <a:pt x="10" y="115"/>
                      <a:pt x="9" y="115"/>
                    </a:cubicBezTo>
                    <a:cubicBezTo>
                      <a:pt x="8" y="115"/>
                      <a:pt x="8" y="116"/>
                      <a:pt x="7" y="118"/>
                    </a:cubicBezTo>
                    <a:cubicBezTo>
                      <a:pt x="6" y="119"/>
                      <a:pt x="6" y="120"/>
                      <a:pt x="6" y="121"/>
                    </a:cubicBezTo>
                    <a:cubicBezTo>
                      <a:pt x="6" y="122"/>
                      <a:pt x="6" y="123"/>
                      <a:pt x="5" y="124"/>
                    </a:cubicBezTo>
                    <a:cubicBezTo>
                      <a:pt x="4" y="125"/>
                      <a:pt x="4" y="126"/>
                      <a:pt x="4" y="126"/>
                    </a:cubicBezTo>
                    <a:cubicBezTo>
                      <a:pt x="4" y="128"/>
                      <a:pt x="7" y="128"/>
                      <a:pt x="12" y="129"/>
                    </a:cubicBezTo>
                    <a:cubicBezTo>
                      <a:pt x="13" y="129"/>
                      <a:pt x="14" y="130"/>
                      <a:pt x="15" y="130"/>
                    </a:cubicBezTo>
                    <a:cubicBezTo>
                      <a:pt x="16" y="131"/>
                      <a:pt x="18" y="132"/>
                      <a:pt x="19" y="132"/>
                    </a:cubicBezTo>
                    <a:cubicBezTo>
                      <a:pt x="20" y="132"/>
                      <a:pt x="21" y="133"/>
                      <a:pt x="23" y="133"/>
                    </a:cubicBezTo>
                    <a:cubicBezTo>
                      <a:pt x="23" y="133"/>
                      <a:pt x="24" y="133"/>
                      <a:pt x="24" y="134"/>
                    </a:cubicBezTo>
                    <a:cubicBezTo>
                      <a:pt x="25" y="135"/>
                      <a:pt x="25" y="135"/>
                      <a:pt x="26" y="135"/>
                    </a:cubicBezTo>
                    <a:cubicBezTo>
                      <a:pt x="27" y="136"/>
                      <a:pt x="30" y="137"/>
                      <a:pt x="33" y="139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7"/>
                    </a:cubicBezTo>
                    <a:cubicBezTo>
                      <a:pt x="34" y="137"/>
                      <a:pt x="34" y="136"/>
                      <a:pt x="35" y="136"/>
                    </a:cubicBezTo>
                    <a:cubicBezTo>
                      <a:pt x="35" y="136"/>
                      <a:pt x="36" y="136"/>
                      <a:pt x="36" y="137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7" y="136"/>
                      <a:pt x="37" y="136"/>
                      <a:pt x="37" y="135"/>
                    </a:cubicBezTo>
                    <a:cubicBezTo>
                      <a:pt x="36" y="135"/>
                      <a:pt x="36" y="135"/>
                      <a:pt x="36" y="134"/>
                    </a:cubicBezTo>
                    <a:cubicBezTo>
                      <a:pt x="39" y="135"/>
                      <a:pt x="42" y="136"/>
                      <a:pt x="43" y="137"/>
                    </a:cubicBezTo>
                    <a:cubicBezTo>
                      <a:pt x="42" y="137"/>
                      <a:pt x="41" y="137"/>
                      <a:pt x="40" y="137"/>
                    </a:cubicBezTo>
                    <a:cubicBezTo>
                      <a:pt x="39" y="137"/>
                      <a:pt x="38" y="137"/>
                      <a:pt x="37" y="137"/>
                    </a:cubicBezTo>
                    <a:cubicBezTo>
                      <a:pt x="37" y="137"/>
                      <a:pt x="37" y="137"/>
                      <a:pt x="37" y="138"/>
                    </a:cubicBezTo>
                    <a:cubicBezTo>
                      <a:pt x="37" y="139"/>
                      <a:pt x="37" y="140"/>
                      <a:pt x="38" y="141"/>
                    </a:cubicBezTo>
                    <a:cubicBezTo>
                      <a:pt x="38" y="141"/>
                      <a:pt x="39" y="142"/>
                      <a:pt x="40" y="143"/>
                    </a:cubicBezTo>
                    <a:cubicBezTo>
                      <a:pt x="40" y="143"/>
                      <a:pt x="41" y="144"/>
                      <a:pt x="42" y="145"/>
                    </a:cubicBezTo>
                    <a:cubicBezTo>
                      <a:pt x="43" y="146"/>
                      <a:pt x="44" y="147"/>
                      <a:pt x="44" y="147"/>
                    </a:cubicBezTo>
                    <a:cubicBezTo>
                      <a:pt x="44" y="147"/>
                      <a:pt x="44" y="147"/>
                      <a:pt x="45" y="146"/>
                    </a:cubicBezTo>
                    <a:cubicBezTo>
                      <a:pt x="46" y="145"/>
                      <a:pt x="46" y="144"/>
                      <a:pt x="46" y="144"/>
                    </a:cubicBezTo>
                    <a:cubicBezTo>
                      <a:pt x="46" y="144"/>
                      <a:pt x="46" y="144"/>
                      <a:pt x="46" y="144"/>
                    </a:cubicBezTo>
                    <a:cubicBezTo>
                      <a:pt x="46" y="144"/>
                      <a:pt x="47" y="145"/>
                      <a:pt x="47" y="145"/>
                    </a:cubicBezTo>
                    <a:cubicBezTo>
                      <a:pt x="47" y="146"/>
                      <a:pt x="46" y="146"/>
                      <a:pt x="46" y="147"/>
                    </a:cubicBezTo>
                    <a:cubicBezTo>
                      <a:pt x="45" y="147"/>
                      <a:pt x="45" y="148"/>
                      <a:pt x="45" y="149"/>
                    </a:cubicBezTo>
                    <a:cubicBezTo>
                      <a:pt x="45" y="150"/>
                      <a:pt x="45" y="151"/>
                      <a:pt x="47" y="151"/>
                    </a:cubicBezTo>
                    <a:cubicBezTo>
                      <a:pt x="47" y="151"/>
                      <a:pt x="47" y="151"/>
                      <a:pt x="47" y="151"/>
                    </a:cubicBezTo>
                    <a:cubicBezTo>
                      <a:pt x="48" y="151"/>
                      <a:pt x="50" y="149"/>
                      <a:pt x="51" y="147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52" y="148"/>
                      <a:pt x="51" y="149"/>
                      <a:pt x="51" y="151"/>
                    </a:cubicBezTo>
                    <a:cubicBezTo>
                      <a:pt x="51" y="151"/>
                      <a:pt x="52" y="152"/>
                      <a:pt x="53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52" y="153"/>
                      <a:pt x="51" y="153"/>
                      <a:pt x="51" y="152"/>
                    </a:cubicBezTo>
                    <a:cubicBezTo>
                      <a:pt x="50" y="152"/>
                      <a:pt x="49" y="151"/>
                      <a:pt x="48" y="151"/>
                    </a:cubicBezTo>
                    <a:cubicBezTo>
                      <a:pt x="48" y="151"/>
                      <a:pt x="48" y="152"/>
                      <a:pt x="48" y="152"/>
                    </a:cubicBezTo>
                    <a:cubicBezTo>
                      <a:pt x="47" y="152"/>
                      <a:pt x="47" y="152"/>
                      <a:pt x="47" y="152"/>
                    </a:cubicBezTo>
                    <a:cubicBezTo>
                      <a:pt x="47" y="152"/>
                      <a:pt x="47" y="153"/>
                      <a:pt x="47" y="153"/>
                    </a:cubicBezTo>
                    <a:cubicBezTo>
                      <a:pt x="47" y="155"/>
                      <a:pt x="47" y="156"/>
                      <a:pt x="48" y="158"/>
                    </a:cubicBezTo>
                    <a:cubicBezTo>
                      <a:pt x="48" y="158"/>
                      <a:pt x="48" y="158"/>
                      <a:pt x="48" y="158"/>
                    </a:cubicBezTo>
                    <a:cubicBezTo>
                      <a:pt x="48" y="158"/>
                      <a:pt x="48" y="158"/>
                      <a:pt x="48" y="159"/>
                    </a:cubicBezTo>
                    <a:cubicBezTo>
                      <a:pt x="49" y="162"/>
                      <a:pt x="50" y="163"/>
                      <a:pt x="50" y="164"/>
                    </a:cubicBezTo>
                    <a:cubicBezTo>
                      <a:pt x="51" y="165"/>
                      <a:pt x="53" y="166"/>
                      <a:pt x="56" y="166"/>
                    </a:cubicBezTo>
                    <a:cubicBezTo>
                      <a:pt x="59" y="168"/>
                      <a:pt x="62" y="170"/>
                      <a:pt x="66" y="173"/>
                    </a:cubicBezTo>
                    <a:cubicBezTo>
                      <a:pt x="68" y="175"/>
                      <a:pt x="70" y="177"/>
                      <a:pt x="72" y="179"/>
                    </a:cubicBezTo>
                    <a:cubicBezTo>
                      <a:pt x="74" y="181"/>
                      <a:pt x="76" y="182"/>
                      <a:pt x="76" y="182"/>
                    </a:cubicBezTo>
                    <a:cubicBezTo>
                      <a:pt x="79" y="184"/>
                      <a:pt x="83" y="185"/>
                      <a:pt x="88" y="185"/>
                    </a:cubicBezTo>
                    <a:cubicBezTo>
                      <a:pt x="89" y="185"/>
                      <a:pt x="90" y="185"/>
                      <a:pt x="90" y="185"/>
                    </a:cubicBezTo>
                    <a:cubicBezTo>
                      <a:pt x="91" y="185"/>
                      <a:pt x="91" y="184"/>
                      <a:pt x="91" y="182"/>
                    </a:cubicBezTo>
                    <a:cubicBezTo>
                      <a:pt x="93" y="183"/>
                      <a:pt x="94" y="185"/>
                      <a:pt x="94" y="186"/>
                    </a:cubicBezTo>
                    <a:cubicBezTo>
                      <a:pt x="95" y="186"/>
                      <a:pt x="95" y="186"/>
                      <a:pt x="95" y="186"/>
                    </a:cubicBezTo>
                    <a:cubicBezTo>
                      <a:pt x="100" y="184"/>
                      <a:pt x="102" y="183"/>
                      <a:pt x="102" y="182"/>
                    </a:cubicBezTo>
                    <a:cubicBezTo>
                      <a:pt x="102" y="182"/>
                      <a:pt x="102" y="181"/>
                      <a:pt x="102" y="181"/>
                    </a:cubicBezTo>
                    <a:cubicBezTo>
                      <a:pt x="101" y="180"/>
                      <a:pt x="101" y="180"/>
                      <a:pt x="101" y="180"/>
                    </a:cubicBezTo>
                    <a:cubicBezTo>
                      <a:pt x="103" y="179"/>
                      <a:pt x="104" y="179"/>
                      <a:pt x="104" y="179"/>
                    </a:cubicBezTo>
                    <a:cubicBezTo>
                      <a:pt x="104" y="178"/>
                      <a:pt x="104" y="178"/>
                      <a:pt x="104" y="178"/>
                    </a:cubicBezTo>
                    <a:cubicBezTo>
                      <a:pt x="104" y="178"/>
                      <a:pt x="104" y="178"/>
                      <a:pt x="103" y="178"/>
                    </a:cubicBezTo>
                    <a:cubicBezTo>
                      <a:pt x="103" y="177"/>
                      <a:pt x="103" y="177"/>
                      <a:pt x="103" y="177"/>
                    </a:cubicBezTo>
                    <a:cubicBezTo>
                      <a:pt x="103" y="176"/>
                      <a:pt x="104" y="176"/>
                      <a:pt x="105" y="175"/>
                    </a:cubicBezTo>
                    <a:cubicBezTo>
                      <a:pt x="107" y="174"/>
                      <a:pt x="108" y="174"/>
                      <a:pt x="108" y="174"/>
                    </a:cubicBezTo>
                    <a:cubicBezTo>
                      <a:pt x="109" y="174"/>
                      <a:pt x="109" y="174"/>
                      <a:pt x="110" y="174"/>
                    </a:cubicBezTo>
                    <a:cubicBezTo>
                      <a:pt x="109" y="175"/>
                      <a:pt x="108" y="176"/>
                      <a:pt x="108" y="176"/>
                    </a:cubicBezTo>
                    <a:cubicBezTo>
                      <a:pt x="108" y="177"/>
                      <a:pt x="109" y="177"/>
                      <a:pt x="111" y="177"/>
                    </a:cubicBezTo>
                    <a:cubicBezTo>
                      <a:pt x="111" y="177"/>
                      <a:pt x="113" y="177"/>
                      <a:pt x="116" y="177"/>
                    </a:cubicBezTo>
                    <a:cubicBezTo>
                      <a:pt x="118" y="177"/>
                      <a:pt x="119" y="177"/>
                      <a:pt x="120" y="178"/>
                    </a:cubicBezTo>
                    <a:cubicBezTo>
                      <a:pt x="121" y="178"/>
                      <a:pt x="122" y="179"/>
                      <a:pt x="123" y="179"/>
                    </a:cubicBezTo>
                    <a:cubicBezTo>
                      <a:pt x="124" y="179"/>
                      <a:pt x="126" y="177"/>
                      <a:pt x="127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7" y="174"/>
                      <a:pt x="127" y="176"/>
                      <a:pt x="126" y="178"/>
                    </a:cubicBezTo>
                    <a:cubicBezTo>
                      <a:pt x="126" y="179"/>
                      <a:pt x="127" y="179"/>
                      <a:pt x="128" y="179"/>
                    </a:cubicBezTo>
                    <a:cubicBezTo>
                      <a:pt x="128" y="179"/>
                      <a:pt x="129" y="179"/>
                      <a:pt x="129" y="179"/>
                    </a:cubicBezTo>
                    <a:cubicBezTo>
                      <a:pt x="129" y="179"/>
                      <a:pt x="130" y="179"/>
                      <a:pt x="130" y="179"/>
                    </a:cubicBezTo>
                    <a:cubicBezTo>
                      <a:pt x="130" y="180"/>
                      <a:pt x="130" y="180"/>
                      <a:pt x="130" y="180"/>
                    </a:cubicBezTo>
                    <a:cubicBezTo>
                      <a:pt x="132" y="179"/>
                      <a:pt x="137" y="178"/>
                      <a:pt x="146" y="174"/>
                    </a:cubicBezTo>
                    <a:cubicBezTo>
                      <a:pt x="146" y="174"/>
                      <a:pt x="148" y="173"/>
                      <a:pt x="149" y="172"/>
                    </a:cubicBezTo>
                    <a:cubicBezTo>
                      <a:pt x="150" y="171"/>
                      <a:pt x="151" y="171"/>
                      <a:pt x="152" y="171"/>
                    </a:cubicBezTo>
                    <a:cubicBezTo>
                      <a:pt x="155" y="170"/>
                      <a:pt x="157" y="169"/>
                      <a:pt x="158" y="169"/>
                    </a:cubicBezTo>
                    <a:cubicBezTo>
                      <a:pt x="158" y="169"/>
                      <a:pt x="159" y="169"/>
                      <a:pt x="161" y="169"/>
                    </a:cubicBezTo>
                    <a:cubicBezTo>
                      <a:pt x="164" y="169"/>
                      <a:pt x="165" y="169"/>
                      <a:pt x="167" y="168"/>
                    </a:cubicBezTo>
                    <a:cubicBezTo>
                      <a:pt x="168" y="167"/>
                      <a:pt x="168" y="166"/>
                      <a:pt x="169" y="164"/>
                    </a:cubicBezTo>
                    <a:cubicBezTo>
                      <a:pt x="170" y="165"/>
                      <a:pt x="171" y="166"/>
                      <a:pt x="170" y="167"/>
                    </a:cubicBezTo>
                    <a:cubicBezTo>
                      <a:pt x="170" y="168"/>
                      <a:pt x="171" y="169"/>
                      <a:pt x="173" y="169"/>
                    </a:cubicBezTo>
                    <a:cubicBezTo>
                      <a:pt x="175" y="171"/>
                      <a:pt x="176" y="172"/>
                      <a:pt x="176" y="172"/>
                    </a:cubicBezTo>
                    <a:cubicBezTo>
                      <a:pt x="179" y="169"/>
                      <a:pt x="182" y="168"/>
                      <a:pt x="184" y="168"/>
                    </a:cubicBezTo>
                    <a:cubicBezTo>
                      <a:pt x="184" y="168"/>
                      <a:pt x="185" y="168"/>
                      <a:pt x="185" y="168"/>
                    </a:cubicBez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7" y="168"/>
                      <a:pt x="187" y="168"/>
                      <a:pt x="188" y="166"/>
                    </a:cubicBezTo>
                    <a:cubicBezTo>
                      <a:pt x="189" y="165"/>
                      <a:pt x="189" y="164"/>
                      <a:pt x="189" y="164"/>
                    </a:cubicBezTo>
                    <a:cubicBezTo>
                      <a:pt x="192" y="162"/>
                      <a:pt x="193" y="161"/>
                      <a:pt x="193" y="160"/>
                    </a:cubicBezTo>
                    <a:cubicBezTo>
                      <a:pt x="193" y="160"/>
                      <a:pt x="193" y="160"/>
                      <a:pt x="193" y="160"/>
                    </a:cubicBezTo>
                    <a:cubicBezTo>
                      <a:pt x="193" y="160"/>
                      <a:pt x="193" y="160"/>
                      <a:pt x="192" y="159"/>
                    </a:cubicBezTo>
                    <a:cubicBezTo>
                      <a:pt x="192" y="159"/>
                      <a:pt x="193" y="159"/>
                      <a:pt x="194" y="159"/>
                    </a:cubicBezTo>
                    <a:cubicBezTo>
                      <a:pt x="194" y="158"/>
                      <a:pt x="195" y="158"/>
                      <a:pt x="195" y="158"/>
                    </a:cubicBezTo>
                    <a:cubicBezTo>
                      <a:pt x="195" y="157"/>
                      <a:pt x="194" y="157"/>
                      <a:pt x="194" y="157"/>
                    </a:cubicBezTo>
                    <a:cubicBezTo>
                      <a:pt x="194" y="157"/>
                      <a:pt x="194" y="156"/>
                      <a:pt x="194" y="156"/>
                    </a:cubicBezTo>
                    <a:cubicBezTo>
                      <a:pt x="193" y="156"/>
                      <a:pt x="193" y="156"/>
                      <a:pt x="193" y="156"/>
                    </a:cubicBezTo>
                    <a:cubicBezTo>
                      <a:pt x="196" y="156"/>
                      <a:pt x="197" y="156"/>
                      <a:pt x="197" y="155"/>
                    </a:cubicBezTo>
                    <a:cubicBezTo>
                      <a:pt x="197" y="154"/>
                      <a:pt x="196" y="153"/>
                      <a:pt x="196" y="152"/>
                    </a:cubicBezTo>
                    <a:cubicBezTo>
                      <a:pt x="196" y="151"/>
                      <a:pt x="196" y="151"/>
                      <a:pt x="196" y="151"/>
                    </a:cubicBezTo>
                    <a:cubicBezTo>
                      <a:pt x="196" y="151"/>
                      <a:pt x="197" y="153"/>
                      <a:pt x="198" y="155"/>
                    </a:cubicBezTo>
                    <a:cubicBezTo>
                      <a:pt x="198" y="156"/>
                      <a:pt x="200" y="157"/>
                      <a:pt x="201" y="157"/>
                    </a:cubicBezTo>
                    <a:cubicBezTo>
                      <a:pt x="201" y="157"/>
                      <a:pt x="202" y="157"/>
                      <a:pt x="202" y="156"/>
                    </a:cubicBezTo>
                    <a:cubicBezTo>
                      <a:pt x="203" y="156"/>
                      <a:pt x="204" y="156"/>
                      <a:pt x="204" y="156"/>
                    </a:cubicBezTo>
                    <a:cubicBezTo>
                      <a:pt x="205" y="155"/>
                      <a:pt x="205" y="155"/>
                      <a:pt x="205" y="154"/>
                    </a:cubicBezTo>
                    <a:cubicBezTo>
                      <a:pt x="205" y="153"/>
                      <a:pt x="205" y="153"/>
                      <a:pt x="205" y="153"/>
                    </a:cubicBezTo>
                    <a:cubicBezTo>
                      <a:pt x="207" y="153"/>
                      <a:pt x="208" y="154"/>
                      <a:pt x="208" y="154"/>
                    </a:cubicBezTo>
                    <a:cubicBezTo>
                      <a:pt x="209" y="154"/>
                      <a:pt x="210" y="152"/>
                      <a:pt x="211" y="150"/>
                    </a:cubicBezTo>
                    <a:cubicBezTo>
                      <a:pt x="211" y="149"/>
                      <a:pt x="210" y="149"/>
                      <a:pt x="209" y="149"/>
                    </a:cubicBezTo>
                    <a:cubicBezTo>
                      <a:pt x="208" y="148"/>
                      <a:pt x="208" y="148"/>
                      <a:pt x="208" y="147"/>
                    </a:cubicBezTo>
                    <a:cubicBezTo>
                      <a:pt x="208" y="147"/>
                      <a:pt x="208" y="147"/>
                      <a:pt x="208" y="147"/>
                    </a:cubicBezTo>
                    <a:cubicBezTo>
                      <a:pt x="209" y="147"/>
                      <a:pt x="209" y="147"/>
                      <a:pt x="209" y="147"/>
                    </a:cubicBezTo>
                    <a:cubicBezTo>
                      <a:pt x="209" y="147"/>
                      <a:pt x="210" y="147"/>
                      <a:pt x="211" y="147"/>
                    </a:cubicBezTo>
                    <a:cubicBezTo>
                      <a:pt x="211" y="147"/>
                      <a:pt x="211" y="147"/>
                      <a:pt x="212" y="147"/>
                    </a:cubicBezTo>
                    <a:cubicBezTo>
                      <a:pt x="212" y="147"/>
                      <a:pt x="212" y="147"/>
                      <a:pt x="212" y="147"/>
                    </a:cubicBezTo>
                    <a:cubicBezTo>
                      <a:pt x="212" y="146"/>
                      <a:pt x="211" y="146"/>
                      <a:pt x="211" y="145"/>
                    </a:cubicBezTo>
                    <a:cubicBezTo>
                      <a:pt x="210" y="144"/>
                      <a:pt x="210" y="143"/>
                      <a:pt x="210" y="143"/>
                    </a:cubicBezTo>
                    <a:cubicBezTo>
                      <a:pt x="209" y="141"/>
                      <a:pt x="207" y="140"/>
                      <a:pt x="205" y="140"/>
                    </a:cubicBezTo>
                    <a:cubicBezTo>
                      <a:pt x="205" y="140"/>
                      <a:pt x="205" y="140"/>
                      <a:pt x="205" y="140"/>
                    </a:cubicBezTo>
                    <a:cubicBezTo>
                      <a:pt x="207" y="140"/>
                      <a:pt x="207" y="140"/>
                      <a:pt x="207" y="140"/>
                    </a:cubicBezTo>
                    <a:cubicBezTo>
                      <a:pt x="207" y="140"/>
                      <a:pt x="208" y="140"/>
                      <a:pt x="210" y="140"/>
                    </a:cubicBezTo>
                    <a:cubicBezTo>
                      <a:pt x="210" y="141"/>
                      <a:pt x="210" y="141"/>
                      <a:pt x="210" y="141"/>
                    </a:cubicBezTo>
                    <a:cubicBezTo>
                      <a:pt x="211" y="141"/>
                      <a:pt x="212" y="141"/>
                      <a:pt x="212" y="142"/>
                    </a:cubicBezTo>
                    <a:cubicBezTo>
                      <a:pt x="212" y="142"/>
                      <a:pt x="213" y="142"/>
                      <a:pt x="213" y="144"/>
                    </a:cubicBezTo>
                    <a:cubicBezTo>
                      <a:pt x="213" y="145"/>
                      <a:pt x="214" y="145"/>
                      <a:pt x="214" y="145"/>
                    </a:cubicBezTo>
                    <a:cubicBezTo>
                      <a:pt x="214" y="146"/>
                      <a:pt x="214" y="146"/>
                      <a:pt x="215" y="146"/>
                    </a:cubicBezTo>
                    <a:cubicBezTo>
                      <a:pt x="218" y="144"/>
                      <a:pt x="220" y="143"/>
                      <a:pt x="221" y="141"/>
                    </a:cubicBezTo>
                    <a:cubicBezTo>
                      <a:pt x="221" y="139"/>
                      <a:pt x="221" y="139"/>
                      <a:pt x="221" y="139"/>
                    </a:cubicBezTo>
                    <a:cubicBezTo>
                      <a:pt x="220" y="139"/>
                      <a:pt x="220" y="139"/>
                      <a:pt x="220" y="139"/>
                    </a:cubicBezTo>
                    <a:cubicBezTo>
                      <a:pt x="219" y="140"/>
                      <a:pt x="218" y="140"/>
                      <a:pt x="218" y="140"/>
                    </a:cubicBezTo>
                    <a:cubicBezTo>
                      <a:pt x="218" y="140"/>
                      <a:pt x="217" y="140"/>
                      <a:pt x="217" y="139"/>
                    </a:cubicBezTo>
                    <a:cubicBezTo>
                      <a:pt x="217" y="139"/>
                      <a:pt x="216" y="138"/>
                      <a:pt x="216" y="138"/>
                    </a:cubicBezTo>
                    <a:cubicBezTo>
                      <a:pt x="217" y="137"/>
                      <a:pt x="217" y="136"/>
                      <a:pt x="217" y="136"/>
                    </a:cubicBezTo>
                    <a:cubicBezTo>
                      <a:pt x="217" y="135"/>
                      <a:pt x="217" y="135"/>
                      <a:pt x="216" y="135"/>
                    </a:cubicBezTo>
                    <a:cubicBezTo>
                      <a:pt x="214" y="134"/>
                      <a:pt x="213" y="134"/>
                      <a:pt x="212" y="134"/>
                    </a:cubicBezTo>
                    <a:cubicBezTo>
                      <a:pt x="212" y="134"/>
                      <a:pt x="212" y="134"/>
                      <a:pt x="212" y="134"/>
                    </a:cubicBezTo>
                    <a:cubicBezTo>
                      <a:pt x="215" y="134"/>
                      <a:pt x="215" y="134"/>
                      <a:pt x="215" y="134"/>
                    </a:cubicBezTo>
                    <a:cubicBezTo>
                      <a:pt x="216" y="134"/>
                      <a:pt x="217" y="134"/>
                      <a:pt x="218" y="134"/>
                    </a:cubicBezTo>
                    <a:cubicBezTo>
                      <a:pt x="219" y="134"/>
                      <a:pt x="219" y="134"/>
                      <a:pt x="220" y="134"/>
                    </a:cubicBezTo>
                    <a:cubicBezTo>
                      <a:pt x="221" y="134"/>
                      <a:pt x="221" y="134"/>
                      <a:pt x="222" y="134"/>
                    </a:cubicBezTo>
                    <a:cubicBezTo>
                      <a:pt x="222" y="133"/>
                      <a:pt x="222" y="133"/>
                      <a:pt x="222" y="133"/>
                    </a:cubicBezTo>
                    <a:cubicBezTo>
                      <a:pt x="222" y="132"/>
                      <a:pt x="221" y="131"/>
                      <a:pt x="219" y="130"/>
                    </a:cubicBezTo>
                    <a:cubicBezTo>
                      <a:pt x="217" y="130"/>
                      <a:pt x="216" y="130"/>
                      <a:pt x="215" y="130"/>
                    </a:cubicBezTo>
                    <a:cubicBezTo>
                      <a:pt x="215" y="130"/>
                      <a:pt x="215" y="130"/>
                      <a:pt x="215" y="130"/>
                    </a:cubicBezTo>
                    <a:cubicBezTo>
                      <a:pt x="216" y="130"/>
                      <a:pt x="216" y="129"/>
                      <a:pt x="217" y="129"/>
                    </a:cubicBezTo>
                    <a:cubicBezTo>
                      <a:pt x="218" y="129"/>
                      <a:pt x="218" y="129"/>
                      <a:pt x="219" y="129"/>
                    </a:cubicBezTo>
                    <a:cubicBezTo>
                      <a:pt x="219" y="128"/>
                      <a:pt x="219" y="127"/>
                      <a:pt x="220" y="127"/>
                    </a:cubicBezTo>
                    <a:cubicBezTo>
                      <a:pt x="221" y="126"/>
                      <a:pt x="222" y="126"/>
                      <a:pt x="222" y="125"/>
                    </a:cubicBezTo>
                    <a:cubicBezTo>
                      <a:pt x="224" y="123"/>
                      <a:pt x="225" y="122"/>
                      <a:pt x="225" y="121"/>
                    </a:cubicBezTo>
                    <a:cubicBezTo>
                      <a:pt x="225" y="119"/>
                      <a:pt x="225" y="118"/>
                      <a:pt x="224" y="118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>
                  <a:defRPr/>
                </a:pPr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1" name="Freeform 64"/>
              <p:cNvSpPr>
                <a:spLocks noEditPoints="1"/>
              </p:cNvSpPr>
              <p:nvPr/>
            </p:nvSpPr>
            <p:spPr bwMode="auto">
              <a:xfrm>
                <a:off x="4565208" y="1366818"/>
                <a:ext cx="841616" cy="1341151"/>
              </a:xfrm>
              <a:custGeom>
                <a:avLst/>
                <a:gdLst>
                  <a:gd name="T0" fmla="*/ 94 w 301"/>
                  <a:gd name="T1" fmla="*/ 347 h 550"/>
                  <a:gd name="T2" fmla="*/ 64 w 301"/>
                  <a:gd name="T3" fmla="*/ 385 h 550"/>
                  <a:gd name="T4" fmla="*/ 67 w 301"/>
                  <a:gd name="T5" fmla="*/ 391 h 550"/>
                  <a:gd name="T6" fmla="*/ 102 w 301"/>
                  <a:gd name="T7" fmla="*/ 520 h 550"/>
                  <a:gd name="T8" fmla="*/ 90 w 301"/>
                  <a:gd name="T9" fmla="*/ 521 h 550"/>
                  <a:gd name="T10" fmla="*/ 93 w 301"/>
                  <a:gd name="T11" fmla="*/ 540 h 550"/>
                  <a:gd name="T12" fmla="*/ 104 w 301"/>
                  <a:gd name="T13" fmla="*/ 536 h 550"/>
                  <a:gd name="T14" fmla="*/ 63 w 301"/>
                  <a:gd name="T15" fmla="*/ 550 h 550"/>
                  <a:gd name="T16" fmla="*/ 113 w 301"/>
                  <a:gd name="T17" fmla="*/ 529 h 550"/>
                  <a:gd name="T18" fmla="*/ 125 w 301"/>
                  <a:gd name="T19" fmla="*/ 528 h 550"/>
                  <a:gd name="T20" fmla="*/ 118 w 301"/>
                  <a:gd name="T21" fmla="*/ 536 h 550"/>
                  <a:gd name="T22" fmla="*/ 137 w 301"/>
                  <a:gd name="T23" fmla="*/ 539 h 550"/>
                  <a:gd name="T24" fmla="*/ 146 w 301"/>
                  <a:gd name="T25" fmla="*/ 543 h 550"/>
                  <a:gd name="T26" fmla="*/ 131 w 301"/>
                  <a:gd name="T27" fmla="*/ 537 h 550"/>
                  <a:gd name="T28" fmla="*/ 133 w 301"/>
                  <a:gd name="T29" fmla="*/ 537 h 550"/>
                  <a:gd name="T30" fmla="*/ 133 w 301"/>
                  <a:gd name="T31" fmla="*/ 540 h 550"/>
                  <a:gd name="T32" fmla="*/ 98 w 301"/>
                  <a:gd name="T33" fmla="*/ 538 h 550"/>
                  <a:gd name="T34" fmla="*/ 116 w 301"/>
                  <a:gd name="T35" fmla="*/ 528 h 550"/>
                  <a:gd name="T36" fmla="*/ 98 w 301"/>
                  <a:gd name="T37" fmla="*/ 520 h 550"/>
                  <a:gd name="T38" fmla="*/ 74 w 301"/>
                  <a:gd name="T39" fmla="*/ 536 h 550"/>
                  <a:gd name="T40" fmla="*/ 61 w 301"/>
                  <a:gd name="T41" fmla="*/ 539 h 550"/>
                  <a:gd name="T42" fmla="*/ 55 w 301"/>
                  <a:gd name="T43" fmla="*/ 543 h 550"/>
                  <a:gd name="T44" fmla="*/ 51 w 301"/>
                  <a:gd name="T45" fmla="*/ 540 h 550"/>
                  <a:gd name="T46" fmla="*/ 82 w 301"/>
                  <a:gd name="T47" fmla="*/ 497 h 550"/>
                  <a:gd name="T48" fmla="*/ 70 w 301"/>
                  <a:gd name="T49" fmla="*/ 379 h 550"/>
                  <a:gd name="T50" fmla="*/ 96 w 301"/>
                  <a:gd name="T51" fmla="*/ 344 h 550"/>
                  <a:gd name="T52" fmla="*/ 125 w 301"/>
                  <a:gd name="T53" fmla="*/ 273 h 550"/>
                  <a:gd name="T54" fmla="*/ 69 w 301"/>
                  <a:gd name="T55" fmla="*/ 428 h 550"/>
                  <a:gd name="T56" fmla="*/ 119 w 301"/>
                  <a:gd name="T57" fmla="*/ 0 h 550"/>
                  <a:gd name="T58" fmla="*/ 154 w 301"/>
                  <a:gd name="T59" fmla="*/ 48 h 550"/>
                  <a:gd name="T60" fmla="*/ 181 w 301"/>
                  <a:gd name="T61" fmla="*/ 101 h 550"/>
                  <a:gd name="T62" fmla="*/ 218 w 301"/>
                  <a:gd name="T63" fmla="*/ 195 h 550"/>
                  <a:gd name="T64" fmla="*/ 229 w 301"/>
                  <a:gd name="T65" fmla="*/ 244 h 550"/>
                  <a:gd name="T66" fmla="*/ 256 w 301"/>
                  <a:gd name="T67" fmla="*/ 284 h 550"/>
                  <a:gd name="T68" fmla="*/ 283 w 301"/>
                  <a:gd name="T69" fmla="*/ 328 h 550"/>
                  <a:gd name="T70" fmla="*/ 273 w 301"/>
                  <a:gd name="T71" fmla="*/ 430 h 550"/>
                  <a:gd name="T72" fmla="*/ 233 w 301"/>
                  <a:gd name="T73" fmla="*/ 490 h 550"/>
                  <a:gd name="T74" fmla="*/ 215 w 301"/>
                  <a:gd name="T75" fmla="*/ 498 h 550"/>
                  <a:gd name="T76" fmla="*/ 202 w 301"/>
                  <a:gd name="T77" fmla="*/ 510 h 550"/>
                  <a:gd name="T78" fmla="*/ 179 w 301"/>
                  <a:gd name="T79" fmla="*/ 522 h 550"/>
                  <a:gd name="T80" fmla="*/ 159 w 301"/>
                  <a:gd name="T81" fmla="*/ 534 h 550"/>
                  <a:gd name="T82" fmla="*/ 139 w 301"/>
                  <a:gd name="T83" fmla="*/ 542 h 550"/>
                  <a:gd name="T84" fmla="*/ 130 w 301"/>
                  <a:gd name="T85" fmla="*/ 523 h 550"/>
                  <a:gd name="T86" fmla="*/ 106 w 301"/>
                  <a:gd name="T87" fmla="*/ 523 h 550"/>
                  <a:gd name="T88" fmla="*/ 86 w 301"/>
                  <a:gd name="T89" fmla="*/ 512 h 550"/>
                  <a:gd name="T90" fmla="*/ 84 w 301"/>
                  <a:gd name="T91" fmla="*/ 485 h 550"/>
                  <a:gd name="T92" fmla="*/ 82 w 301"/>
                  <a:gd name="T93" fmla="*/ 460 h 550"/>
                  <a:gd name="T94" fmla="*/ 68 w 301"/>
                  <a:gd name="T95" fmla="*/ 428 h 550"/>
                  <a:gd name="T96" fmla="*/ 68 w 301"/>
                  <a:gd name="T97" fmla="*/ 399 h 550"/>
                  <a:gd name="T98" fmla="*/ 71 w 301"/>
                  <a:gd name="T99" fmla="*/ 382 h 550"/>
                  <a:gd name="T100" fmla="*/ 82 w 301"/>
                  <a:gd name="T101" fmla="*/ 367 h 550"/>
                  <a:gd name="T102" fmla="*/ 96 w 301"/>
                  <a:gd name="T103" fmla="*/ 348 h 550"/>
                  <a:gd name="T104" fmla="*/ 107 w 301"/>
                  <a:gd name="T105" fmla="*/ 326 h 550"/>
                  <a:gd name="T106" fmla="*/ 121 w 301"/>
                  <a:gd name="T107" fmla="*/ 292 h 550"/>
                  <a:gd name="T108" fmla="*/ 130 w 301"/>
                  <a:gd name="T109" fmla="*/ 261 h 550"/>
                  <a:gd name="T110" fmla="*/ 111 w 301"/>
                  <a:gd name="T111" fmla="*/ 238 h 550"/>
                  <a:gd name="T112" fmla="*/ 75 w 301"/>
                  <a:gd name="T113" fmla="*/ 168 h 550"/>
                  <a:gd name="T114" fmla="*/ 45 w 301"/>
                  <a:gd name="T115" fmla="*/ 109 h 550"/>
                  <a:gd name="T116" fmla="*/ 10 w 301"/>
                  <a:gd name="T117" fmla="*/ 77 h 550"/>
                  <a:gd name="T118" fmla="*/ 61 w 301"/>
                  <a:gd name="T119" fmla="*/ 89 h 550"/>
                  <a:gd name="T120" fmla="*/ 90 w 301"/>
                  <a:gd name="T121" fmla="*/ 84 h 550"/>
                  <a:gd name="T122" fmla="*/ 98 w 301"/>
                  <a:gd name="T123" fmla="*/ 2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1" h="550">
                    <a:moveTo>
                      <a:pt x="83" y="373"/>
                    </a:moveTo>
                    <a:cubicBezTo>
                      <a:pt x="83" y="373"/>
                      <a:pt x="83" y="373"/>
                      <a:pt x="83" y="373"/>
                    </a:cubicBezTo>
                    <a:cubicBezTo>
                      <a:pt x="83" y="373"/>
                      <a:pt x="83" y="373"/>
                      <a:pt x="83" y="373"/>
                    </a:cubicBezTo>
                    <a:cubicBezTo>
                      <a:pt x="82" y="373"/>
                      <a:pt x="82" y="374"/>
                      <a:pt x="82" y="374"/>
                    </a:cubicBezTo>
                    <a:cubicBezTo>
                      <a:pt x="81" y="375"/>
                      <a:pt x="81" y="376"/>
                      <a:pt x="81" y="376"/>
                    </a:cubicBezTo>
                    <a:cubicBezTo>
                      <a:pt x="81" y="377"/>
                      <a:pt x="81" y="377"/>
                      <a:pt x="81" y="377"/>
                    </a:cubicBezTo>
                    <a:cubicBezTo>
                      <a:pt x="82" y="377"/>
                      <a:pt x="82" y="377"/>
                      <a:pt x="83" y="376"/>
                    </a:cubicBezTo>
                    <a:cubicBezTo>
                      <a:pt x="84" y="375"/>
                      <a:pt x="84" y="375"/>
                      <a:pt x="84" y="374"/>
                    </a:cubicBezTo>
                    <a:cubicBezTo>
                      <a:pt x="84" y="374"/>
                      <a:pt x="84" y="374"/>
                      <a:pt x="83" y="373"/>
                    </a:cubicBezTo>
                    <a:close/>
                    <a:moveTo>
                      <a:pt x="94" y="347"/>
                    </a:moveTo>
                    <a:cubicBezTo>
                      <a:pt x="94" y="348"/>
                      <a:pt x="94" y="348"/>
                      <a:pt x="94" y="348"/>
                    </a:cubicBezTo>
                    <a:cubicBezTo>
                      <a:pt x="93" y="348"/>
                      <a:pt x="93" y="348"/>
                      <a:pt x="92" y="348"/>
                    </a:cubicBezTo>
                    <a:cubicBezTo>
                      <a:pt x="90" y="348"/>
                      <a:pt x="90" y="347"/>
                      <a:pt x="89" y="347"/>
                    </a:cubicBezTo>
                    <a:cubicBezTo>
                      <a:pt x="89" y="347"/>
                      <a:pt x="90" y="346"/>
                      <a:pt x="91" y="346"/>
                    </a:cubicBezTo>
                    <a:cubicBezTo>
                      <a:pt x="91" y="345"/>
                      <a:pt x="91" y="345"/>
                      <a:pt x="92" y="345"/>
                    </a:cubicBezTo>
                    <a:cubicBezTo>
                      <a:pt x="92" y="345"/>
                      <a:pt x="93" y="345"/>
                      <a:pt x="93" y="345"/>
                    </a:cubicBezTo>
                    <a:cubicBezTo>
                      <a:pt x="94" y="346"/>
                      <a:pt x="95" y="346"/>
                      <a:pt x="95" y="347"/>
                    </a:cubicBezTo>
                    <a:cubicBezTo>
                      <a:pt x="95" y="347"/>
                      <a:pt x="95" y="347"/>
                      <a:pt x="94" y="347"/>
                    </a:cubicBezTo>
                    <a:close/>
                    <a:moveTo>
                      <a:pt x="69" y="380"/>
                    </a:moveTo>
                    <a:cubicBezTo>
                      <a:pt x="69" y="381"/>
                      <a:pt x="69" y="381"/>
                      <a:pt x="68" y="381"/>
                    </a:cubicBezTo>
                    <a:cubicBezTo>
                      <a:pt x="68" y="381"/>
                      <a:pt x="68" y="381"/>
                      <a:pt x="68" y="381"/>
                    </a:cubicBezTo>
                    <a:cubicBezTo>
                      <a:pt x="68" y="381"/>
                      <a:pt x="68" y="381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68" y="380"/>
                      <a:pt x="68" y="380"/>
                      <a:pt x="68" y="380"/>
                    </a:cubicBezTo>
                    <a:cubicBezTo>
                      <a:pt x="68" y="380"/>
                      <a:pt x="68" y="380"/>
                      <a:pt x="69" y="380"/>
                    </a:cubicBezTo>
                    <a:cubicBezTo>
                      <a:pt x="69" y="380"/>
                      <a:pt x="69" y="380"/>
                      <a:pt x="69" y="380"/>
                    </a:cubicBezTo>
                    <a:close/>
                    <a:moveTo>
                      <a:pt x="66" y="382"/>
                    </a:moveTo>
                    <a:cubicBezTo>
                      <a:pt x="66" y="382"/>
                      <a:pt x="66" y="382"/>
                      <a:pt x="66" y="382"/>
                    </a:cubicBezTo>
                    <a:cubicBezTo>
                      <a:pt x="66" y="382"/>
                      <a:pt x="66" y="382"/>
                      <a:pt x="66" y="382"/>
                    </a:cubicBezTo>
                    <a:cubicBezTo>
                      <a:pt x="66" y="382"/>
                      <a:pt x="66" y="382"/>
                      <a:pt x="66" y="382"/>
                    </a:cubicBezTo>
                    <a:close/>
                    <a:moveTo>
                      <a:pt x="66" y="382"/>
                    </a:moveTo>
                    <a:cubicBezTo>
                      <a:pt x="66" y="382"/>
                      <a:pt x="66" y="382"/>
                      <a:pt x="66" y="382"/>
                    </a:cubicBezTo>
                    <a:cubicBezTo>
                      <a:pt x="66" y="382"/>
                      <a:pt x="66" y="382"/>
                      <a:pt x="66" y="382"/>
                    </a:cubicBezTo>
                    <a:close/>
                    <a:moveTo>
                      <a:pt x="66" y="382"/>
                    </a:moveTo>
                    <a:cubicBezTo>
                      <a:pt x="66" y="383"/>
                      <a:pt x="66" y="383"/>
                      <a:pt x="65" y="384"/>
                    </a:cubicBezTo>
                    <a:cubicBezTo>
                      <a:pt x="64" y="384"/>
                      <a:pt x="64" y="384"/>
                      <a:pt x="64" y="385"/>
                    </a:cubicBezTo>
                    <a:cubicBezTo>
                      <a:pt x="64" y="386"/>
                      <a:pt x="64" y="386"/>
                      <a:pt x="63" y="386"/>
                    </a:cubicBezTo>
                    <a:cubicBezTo>
                      <a:pt x="61" y="385"/>
                      <a:pt x="60" y="384"/>
                      <a:pt x="60" y="384"/>
                    </a:cubicBezTo>
                    <a:cubicBezTo>
                      <a:pt x="60" y="384"/>
                      <a:pt x="59" y="384"/>
                      <a:pt x="59" y="383"/>
                    </a:cubicBezTo>
                    <a:cubicBezTo>
                      <a:pt x="59" y="382"/>
                      <a:pt x="59" y="381"/>
                      <a:pt x="59" y="381"/>
                    </a:cubicBezTo>
                    <a:cubicBezTo>
                      <a:pt x="59" y="381"/>
                      <a:pt x="59" y="380"/>
                      <a:pt x="59" y="380"/>
                    </a:cubicBezTo>
                    <a:cubicBezTo>
                      <a:pt x="60" y="380"/>
                      <a:pt x="60" y="381"/>
                      <a:pt x="61" y="382"/>
                    </a:cubicBezTo>
                    <a:cubicBezTo>
                      <a:pt x="61" y="383"/>
                      <a:pt x="62" y="383"/>
                      <a:pt x="62" y="383"/>
                    </a:cubicBezTo>
                    <a:cubicBezTo>
                      <a:pt x="63" y="383"/>
                      <a:pt x="64" y="382"/>
                      <a:pt x="64" y="381"/>
                    </a:cubicBezTo>
                    <a:cubicBezTo>
                      <a:pt x="64" y="381"/>
                      <a:pt x="65" y="381"/>
                      <a:pt x="66" y="382"/>
                    </a:cubicBezTo>
                    <a:cubicBezTo>
                      <a:pt x="66" y="382"/>
                      <a:pt x="66" y="382"/>
                      <a:pt x="66" y="382"/>
                    </a:cubicBezTo>
                    <a:close/>
                    <a:moveTo>
                      <a:pt x="67" y="391"/>
                    </a:moveTo>
                    <a:cubicBezTo>
                      <a:pt x="67" y="392"/>
                      <a:pt x="67" y="392"/>
                      <a:pt x="67" y="392"/>
                    </a:cubicBezTo>
                    <a:cubicBezTo>
                      <a:pt x="67" y="392"/>
                      <a:pt x="67" y="392"/>
                      <a:pt x="67" y="393"/>
                    </a:cubicBezTo>
                    <a:cubicBezTo>
                      <a:pt x="67" y="393"/>
                      <a:pt x="67" y="393"/>
                      <a:pt x="67" y="393"/>
                    </a:cubicBezTo>
                    <a:cubicBezTo>
                      <a:pt x="66" y="393"/>
                      <a:pt x="66" y="393"/>
                      <a:pt x="66" y="392"/>
                    </a:cubicBezTo>
                    <a:cubicBezTo>
                      <a:pt x="66" y="392"/>
                      <a:pt x="66" y="392"/>
                      <a:pt x="66" y="391"/>
                    </a:cubicBezTo>
                    <a:cubicBezTo>
                      <a:pt x="66" y="391"/>
                      <a:pt x="66" y="391"/>
                      <a:pt x="67" y="391"/>
                    </a:cubicBezTo>
                    <a:cubicBezTo>
                      <a:pt x="67" y="391"/>
                      <a:pt x="67" y="391"/>
                      <a:pt x="67" y="391"/>
                    </a:cubicBezTo>
                    <a:close/>
                    <a:moveTo>
                      <a:pt x="63" y="395"/>
                    </a:moveTo>
                    <a:cubicBezTo>
                      <a:pt x="63" y="397"/>
                      <a:pt x="62" y="398"/>
                      <a:pt x="60" y="399"/>
                    </a:cubicBezTo>
                    <a:cubicBezTo>
                      <a:pt x="60" y="399"/>
                      <a:pt x="60" y="399"/>
                      <a:pt x="60" y="399"/>
                    </a:cubicBezTo>
                    <a:cubicBezTo>
                      <a:pt x="60" y="398"/>
                      <a:pt x="61" y="398"/>
                      <a:pt x="61" y="397"/>
                    </a:cubicBezTo>
                    <a:cubicBezTo>
                      <a:pt x="61" y="396"/>
                      <a:pt x="62" y="395"/>
                      <a:pt x="62" y="395"/>
                    </a:cubicBezTo>
                    <a:cubicBezTo>
                      <a:pt x="62" y="395"/>
                      <a:pt x="63" y="395"/>
                      <a:pt x="63" y="395"/>
                    </a:cubicBezTo>
                    <a:close/>
                    <a:moveTo>
                      <a:pt x="81" y="486"/>
                    </a:moveTo>
                    <a:cubicBezTo>
                      <a:pt x="81" y="485"/>
                      <a:pt x="82" y="485"/>
                      <a:pt x="82" y="485"/>
                    </a:cubicBezTo>
                    <a:cubicBezTo>
                      <a:pt x="82" y="485"/>
                      <a:pt x="82" y="485"/>
                      <a:pt x="82" y="486"/>
                    </a:cubicBezTo>
                    <a:cubicBezTo>
                      <a:pt x="82" y="486"/>
                      <a:pt x="82" y="486"/>
                      <a:pt x="82" y="487"/>
                    </a:cubicBezTo>
                    <a:cubicBezTo>
                      <a:pt x="82" y="487"/>
                      <a:pt x="82" y="487"/>
                      <a:pt x="82" y="488"/>
                    </a:cubicBezTo>
                    <a:cubicBezTo>
                      <a:pt x="81" y="488"/>
                      <a:pt x="81" y="488"/>
                      <a:pt x="81" y="488"/>
                    </a:cubicBezTo>
                    <a:lnTo>
                      <a:pt x="81" y="486"/>
                    </a:lnTo>
                    <a:close/>
                    <a:moveTo>
                      <a:pt x="102" y="520"/>
                    </a:moveTo>
                    <a:cubicBezTo>
                      <a:pt x="102" y="521"/>
                      <a:pt x="102" y="521"/>
                      <a:pt x="103" y="522"/>
                    </a:cubicBezTo>
                    <a:cubicBezTo>
                      <a:pt x="102" y="521"/>
                      <a:pt x="102" y="521"/>
                      <a:pt x="101" y="520"/>
                    </a:cubicBezTo>
                    <a:cubicBezTo>
                      <a:pt x="101" y="520"/>
                      <a:pt x="101" y="520"/>
                      <a:pt x="101" y="520"/>
                    </a:cubicBezTo>
                    <a:cubicBezTo>
                      <a:pt x="102" y="520"/>
                      <a:pt x="102" y="520"/>
                      <a:pt x="102" y="520"/>
                    </a:cubicBezTo>
                    <a:close/>
                    <a:moveTo>
                      <a:pt x="100" y="521"/>
                    </a:moveTo>
                    <a:cubicBezTo>
                      <a:pt x="100" y="521"/>
                      <a:pt x="100" y="521"/>
                      <a:pt x="100" y="521"/>
                    </a:cubicBezTo>
                    <a:cubicBezTo>
                      <a:pt x="101" y="522"/>
                      <a:pt x="101" y="523"/>
                      <a:pt x="102" y="523"/>
                    </a:cubicBezTo>
                    <a:cubicBezTo>
                      <a:pt x="102" y="524"/>
                      <a:pt x="103" y="524"/>
                      <a:pt x="103" y="525"/>
                    </a:cubicBezTo>
                    <a:cubicBezTo>
                      <a:pt x="103" y="525"/>
                      <a:pt x="102" y="525"/>
                      <a:pt x="102" y="526"/>
                    </a:cubicBezTo>
                    <a:cubicBezTo>
                      <a:pt x="102" y="526"/>
                      <a:pt x="102" y="526"/>
                      <a:pt x="102" y="526"/>
                    </a:cubicBezTo>
                    <a:cubicBezTo>
                      <a:pt x="101" y="526"/>
                      <a:pt x="101" y="526"/>
                      <a:pt x="100" y="525"/>
                    </a:cubicBezTo>
                    <a:cubicBezTo>
                      <a:pt x="100" y="525"/>
                      <a:pt x="99" y="525"/>
                      <a:pt x="99" y="524"/>
                    </a:cubicBezTo>
                    <a:cubicBezTo>
                      <a:pt x="99" y="523"/>
                      <a:pt x="99" y="522"/>
                      <a:pt x="99" y="521"/>
                    </a:cubicBezTo>
                    <a:cubicBezTo>
                      <a:pt x="99" y="521"/>
                      <a:pt x="99" y="521"/>
                      <a:pt x="99" y="521"/>
                    </a:cubicBezTo>
                    <a:cubicBezTo>
                      <a:pt x="99" y="521"/>
                      <a:pt x="99" y="520"/>
                      <a:pt x="99" y="520"/>
                    </a:cubicBezTo>
                    <a:cubicBezTo>
                      <a:pt x="99" y="520"/>
                      <a:pt x="100" y="521"/>
                      <a:pt x="100" y="521"/>
                    </a:cubicBezTo>
                    <a:cubicBezTo>
                      <a:pt x="100" y="521"/>
                      <a:pt x="100" y="521"/>
                      <a:pt x="100" y="521"/>
                    </a:cubicBezTo>
                    <a:close/>
                    <a:moveTo>
                      <a:pt x="89" y="518"/>
                    </a:moveTo>
                    <a:cubicBezTo>
                      <a:pt x="89" y="518"/>
                      <a:pt x="90" y="518"/>
                      <a:pt x="91" y="518"/>
                    </a:cubicBezTo>
                    <a:cubicBezTo>
                      <a:pt x="91" y="518"/>
                      <a:pt x="91" y="518"/>
                      <a:pt x="91" y="518"/>
                    </a:cubicBezTo>
                    <a:cubicBezTo>
                      <a:pt x="91" y="519"/>
                      <a:pt x="91" y="519"/>
                      <a:pt x="91" y="520"/>
                    </a:cubicBezTo>
                    <a:cubicBezTo>
                      <a:pt x="91" y="521"/>
                      <a:pt x="91" y="521"/>
                      <a:pt x="90" y="521"/>
                    </a:cubicBezTo>
                    <a:cubicBezTo>
                      <a:pt x="89" y="521"/>
                      <a:pt x="88" y="520"/>
                      <a:pt x="88" y="519"/>
                    </a:cubicBezTo>
                    <a:cubicBezTo>
                      <a:pt x="87" y="518"/>
                      <a:pt x="86" y="518"/>
                      <a:pt x="86" y="517"/>
                    </a:cubicBezTo>
                    <a:cubicBezTo>
                      <a:pt x="86" y="516"/>
                      <a:pt x="86" y="516"/>
                      <a:pt x="86" y="516"/>
                    </a:cubicBezTo>
                    <a:cubicBezTo>
                      <a:pt x="87" y="516"/>
                      <a:pt x="88" y="517"/>
                      <a:pt x="89" y="518"/>
                    </a:cubicBezTo>
                    <a:close/>
                    <a:moveTo>
                      <a:pt x="94" y="534"/>
                    </a:moveTo>
                    <a:cubicBezTo>
                      <a:pt x="94" y="534"/>
                      <a:pt x="94" y="534"/>
                      <a:pt x="94" y="534"/>
                    </a:cubicBezTo>
                    <a:cubicBezTo>
                      <a:pt x="94" y="534"/>
                      <a:pt x="94" y="534"/>
                      <a:pt x="94" y="533"/>
                    </a:cubicBezTo>
                    <a:cubicBezTo>
                      <a:pt x="94" y="533"/>
                      <a:pt x="95" y="533"/>
                      <a:pt x="95" y="533"/>
                    </a:cubicBezTo>
                    <a:cubicBezTo>
                      <a:pt x="95" y="534"/>
                      <a:pt x="95" y="534"/>
                      <a:pt x="95" y="534"/>
                    </a:cubicBezTo>
                    <a:cubicBezTo>
                      <a:pt x="95" y="534"/>
                      <a:pt x="95" y="534"/>
                      <a:pt x="95" y="534"/>
                    </a:cubicBezTo>
                    <a:cubicBezTo>
                      <a:pt x="94" y="534"/>
                      <a:pt x="94" y="534"/>
                      <a:pt x="94" y="534"/>
                    </a:cubicBezTo>
                    <a:close/>
                    <a:moveTo>
                      <a:pt x="95" y="537"/>
                    </a:moveTo>
                    <a:cubicBezTo>
                      <a:pt x="96" y="538"/>
                      <a:pt x="96" y="538"/>
                      <a:pt x="96" y="538"/>
                    </a:cubicBezTo>
                    <a:cubicBezTo>
                      <a:pt x="97" y="538"/>
                      <a:pt x="97" y="538"/>
                      <a:pt x="97" y="538"/>
                    </a:cubicBezTo>
                    <a:cubicBezTo>
                      <a:pt x="97" y="538"/>
                      <a:pt x="97" y="538"/>
                      <a:pt x="97" y="539"/>
                    </a:cubicBezTo>
                    <a:cubicBezTo>
                      <a:pt x="97" y="539"/>
                      <a:pt x="97" y="539"/>
                      <a:pt x="96" y="540"/>
                    </a:cubicBezTo>
                    <a:cubicBezTo>
                      <a:pt x="96" y="540"/>
                      <a:pt x="95" y="540"/>
                      <a:pt x="95" y="540"/>
                    </a:cubicBezTo>
                    <a:cubicBezTo>
                      <a:pt x="94" y="540"/>
                      <a:pt x="94" y="540"/>
                      <a:pt x="93" y="540"/>
                    </a:cubicBezTo>
                    <a:cubicBezTo>
                      <a:pt x="93" y="539"/>
                      <a:pt x="94" y="538"/>
                      <a:pt x="95" y="538"/>
                    </a:cubicBezTo>
                    <a:cubicBezTo>
                      <a:pt x="95" y="537"/>
                      <a:pt x="95" y="537"/>
                      <a:pt x="95" y="537"/>
                    </a:cubicBezTo>
                    <a:close/>
                    <a:moveTo>
                      <a:pt x="103" y="527"/>
                    </a:moveTo>
                    <a:cubicBezTo>
                      <a:pt x="103" y="526"/>
                      <a:pt x="104" y="526"/>
                      <a:pt x="104" y="525"/>
                    </a:cubicBezTo>
                    <a:cubicBezTo>
                      <a:pt x="104" y="525"/>
                      <a:pt x="104" y="525"/>
                      <a:pt x="105" y="526"/>
                    </a:cubicBezTo>
                    <a:cubicBezTo>
                      <a:pt x="105" y="526"/>
                      <a:pt x="105" y="526"/>
                      <a:pt x="105" y="526"/>
                    </a:cubicBezTo>
                    <a:cubicBezTo>
                      <a:pt x="105" y="527"/>
                      <a:pt x="105" y="527"/>
                      <a:pt x="105" y="527"/>
                    </a:cubicBezTo>
                    <a:cubicBezTo>
                      <a:pt x="105" y="527"/>
                      <a:pt x="104" y="527"/>
                      <a:pt x="104" y="527"/>
                    </a:cubicBezTo>
                    <a:cubicBezTo>
                      <a:pt x="104" y="527"/>
                      <a:pt x="104" y="527"/>
                      <a:pt x="104" y="527"/>
                    </a:cubicBezTo>
                    <a:cubicBezTo>
                      <a:pt x="104" y="527"/>
                      <a:pt x="103" y="527"/>
                      <a:pt x="103" y="527"/>
                    </a:cubicBezTo>
                    <a:close/>
                    <a:moveTo>
                      <a:pt x="104" y="535"/>
                    </a:moveTo>
                    <a:cubicBezTo>
                      <a:pt x="104" y="535"/>
                      <a:pt x="104" y="535"/>
                      <a:pt x="105" y="535"/>
                    </a:cubicBezTo>
                    <a:cubicBezTo>
                      <a:pt x="105" y="534"/>
                      <a:pt x="105" y="534"/>
                      <a:pt x="105" y="534"/>
                    </a:cubicBezTo>
                    <a:cubicBezTo>
                      <a:pt x="106" y="534"/>
                      <a:pt x="106" y="535"/>
                      <a:pt x="106" y="535"/>
                    </a:cubicBezTo>
                    <a:cubicBezTo>
                      <a:pt x="107" y="535"/>
                      <a:pt x="107" y="536"/>
                      <a:pt x="107" y="536"/>
                    </a:cubicBezTo>
                    <a:cubicBezTo>
                      <a:pt x="107" y="536"/>
                      <a:pt x="107" y="536"/>
                      <a:pt x="107" y="536"/>
                    </a:cubicBezTo>
                    <a:cubicBezTo>
                      <a:pt x="106" y="537"/>
                      <a:pt x="106" y="537"/>
                      <a:pt x="106" y="537"/>
                    </a:cubicBezTo>
                    <a:cubicBezTo>
                      <a:pt x="105" y="536"/>
                      <a:pt x="104" y="536"/>
                      <a:pt x="104" y="536"/>
                    </a:cubicBezTo>
                    <a:cubicBezTo>
                      <a:pt x="104" y="536"/>
                      <a:pt x="104" y="536"/>
                      <a:pt x="104" y="536"/>
                    </a:cubicBezTo>
                    <a:cubicBezTo>
                      <a:pt x="104" y="536"/>
                      <a:pt x="104" y="535"/>
                      <a:pt x="104" y="535"/>
                    </a:cubicBezTo>
                    <a:close/>
                    <a:moveTo>
                      <a:pt x="85" y="517"/>
                    </a:moveTo>
                    <a:cubicBezTo>
                      <a:pt x="85" y="518"/>
                      <a:pt x="85" y="518"/>
                      <a:pt x="85" y="518"/>
                    </a:cubicBezTo>
                    <a:cubicBezTo>
                      <a:pt x="85" y="518"/>
                      <a:pt x="85" y="519"/>
                      <a:pt x="85" y="520"/>
                    </a:cubicBezTo>
                    <a:cubicBezTo>
                      <a:pt x="85" y="519"/>
                      <a:pt x="84" y="519"/>
                      <a:pt x="84" y="518"/>
                    </a:cubicBezTo>
                    <a:cubicBezTo>
                      <a:pt x="83" y="517"/>
                      <a:pt x="83" y="517"/>
                      <a:pt x="83" y="517"/>
                    </a:cubicBezTo>
                    <a:cubicBezTo>
                      <a:pt x="83" y="517"/>
                      <a:pt x="83" y="516"/>
                      <a:pt x="83" y="516"/>
                    </a:cubicBezTo>
                    <a:cubicBezTo>
                      <a:pt x="84" y="517"/>
                      <a:pt x="85" y="517"/>
                      <a:pt x="85" y="517"/>
                    </a:cubicBezTo>
                    <a:close/>
                    <a:moveTo>
                      <a:pt x="65" y="539"/>
                    </a:moveTo>
                    <a:cubicBezTo>
                      <a:pt x="65" y="539"/>
                      <a:pt x="65" y="539"/>
                      <a:pt x="65" y="539"/>
                    </a:cubicBezTo>
                    <a:cubicBezTo>
                      <a:pt x="64" y="539"/>
                      <a:pt x="64" y="539"/>
                      <a:pt x="64" y="540"/>
                    </a:cubicBezTo>
                    <a:cubicBezTo>
                      <a:pt x="63" y="540"/>
                      <a:pt x="63" y="540"/>
                      <a:pt x="63" y="540"/>
                    </a:cubicBezTo>
                    <a:cubicBezTo>
                      <a:pt x="63" y="539"/>
                      <a:pt x="63" y="539"/>
                      <a:pt x="63" y="538"/>
                    </a:cubicBezTo>
                    <a:cubicBezTo>
                      <a:pt x="64" y="538"/>
                      <a:pt x="65" y="539"/>
                      <a:pt x="65" y="539"/>
                    </a:cubicBezTo>
                    <a:close/>
                    <a:moveTo>
                      <a:pt x="66" y="550"/>
                    </a:moveTo>
                    <a:cubicBezTo>
                      <a:pt x="65" y="550"/>
                      <a:pt x="65" y="550"/>
                      <a:pt x="65" y="550"/>
                    </a:cubicBezTo>
                    <a:cubicBezTo>
                      <a:pt x="64" y="550"/>
                      <a:pt x="64" y="550"/>
                      <a:pt x="63" y="550"/>
                    </a:cubicBezTo>
                    <a:cubicBezTo>
                      <a:pt x="63" y="550"/>
                      <a:pt x="63" y="550"/>
                      <a:pt x="64" y="549"/>
                    </a:cubicBezTo>
                    <a:cubicBezTo>
                      <a:pt x="64" y="549"/>
                      <a:pt x="64" y="549"/>
                      <a:pt x="64" y="550"/>
                    </a:cubicBezTo>
                    <a:cubicBezTo>
                      <a:pt x="65" y="550"/>
                      <a:pt x="65" y="550"/>
                      <a:pt x="66" y="550"/>
                    </a:cubicBezTo>
                    <a:close/>
                    <a:moveTo>
                      <a:pt x="71" y="548"/>
                    </a:moveTo>
                    <a:cubicBezTo>
                      <a:pt x="71" y="549"/>
                      <a:pt x="71" y="549"/>
                      <a:pt x="71" y="549"/>
                    </a:cubicBezTo>
                    <a:cubicBezTo>
                      <a:pt x="70" y="549"/>
                      <a:pt x="69" y="550"/>
                      <a:pt x="68" y="550"/>
                    </a:cubicBezTo>
                    <a:cubicBezTo>
                      <a:pt x="68" y="549"/>
                      <a:pt x="67" y="549"/>
                      <a:pt x="67" y="549"/>
                    </a:cubicBezTo>
                    <a:cubicBezTo>
                      <a:pt x="67" y="549"/>
                      <a:pt x="68" y="548"/>
                      <a:pt x="68" y="548"/>
                    </a:cubicBezTo>
                    <a:cubicBezTo>
                      <a:pt x="69" y="548"/>
                      <a:pt x="69" y="548"/>
                      <a:pt x="70" y="548"/>
                    </a:cubicBezTo>
                    <a:cubicBezTo>
                      <a:pt x="70" y="548"/>
                      <a:pt x="70" y="548"/>
                      <a:pt x="70" y="548"/>
                    </a:cubicBezTo>
                    <a:cubicBezTo>
                      <a:pt x="70" y="548"/>
                      <a:pt x="70" y="548"/>
                      <a:pt x="71" y="548"/>
                    </a:cubicBezTo>
                    <a:close/>
                    <a:moveTo>
                      <a:pt x="113" y="529"/>
                    </a:moveTo>
                    <a:cubicBezTo>
                      <a:pt x="113" y="529"/>
                      <a:pt x="114" y="530"/>
                      <a:pt x="114" y="530"/>
                    </a:cubicBezTo>
                    <a:cubicBezTo>
                      <a:pt x="114" y="530"/>
                      <a:pt x="113" y="531"/>
                      <a:pt x="113" y="531"/>
                    </a:cubicBezTo>
                    <a:cubicBezTo>
                      <a:pt x="113" y="532"/>
                      <a:pt x="113" y="532"/>
                      <a:pt x="112" y="532"/>
                    </a:cubicBezTo>
                    <a:cubicBezTo>
                      <a:pt x="112" y="532"/>
                      <a:pt x="112" y="532"/>
                      <a:pt x="112" y="532"/>
                    </a:cubicBezTo>
                    <a:cubicBezTo>
                      <a:pt x="111" y="532"/>
                      <a:pt x="111" y="532"/>
                      <a:pt x="111" y="532"/>
                    </a:cubicBezTo>
                    <a:cubicBezTo>
                      <a:pt x="112" y="530"/>
                      <a:pt x="112" y="530"/>
                      <a:pt x="113" y="529"/>
                    </a:cubicBezTo>
                    <a:cubicBezTo>
                      <a:pt x="113" y="529"/>
                      <a:pt x="113" y="529"/>
                      <a:pt x="113" y="529"/>
                    </a:cubicBezTo>
                    <a:close/>
                    <a:moveTo>
                      <a:pt x="116" y="529"/>
                    </a:moveTo>
                    <a:cubicBezTo>
                      <a:pt x="115" y="529"/>
                      <a:pt x="115" y="529"/>
                      <a:pt x="115" y="529"/>
                    </a:cubicBezTo>
                    <a:cubicBezTo>
                      <a:pt x="115" y="529"/>
                      <a:pt x="115" y="529"/>
                      <a:pt x="115" y="529"/>
                    </a:cubicBezTo>
                    <a:lnTo>
                      <a:pt x="116" y="529"/>
                    </a:lnTo>
                    <a:close/>
                    <a:moveTo>
                      <a:pt x="116" y="529"/>
                    </a:moveTo>
                    <a:cubicBezTo>
                      <a:pt x="117" y="529"/>
                      <a:pt x="117" y="529"/>
                      <a:pt x="117" y="529"/>
                    </a:cubicBezTo>
                    <a:cubicBezTo>
                      <a:pt x="117" y="530"/>
                      <a:pt x="117" y="530"/>
                      <a:pt x="116" y="530"/>
                    </a:cubicBezTo>
                    <a:cubicBezTo>
                      <a:pt x="116" y="530"/>
                      <a:pt x="116" y="530"/>
                      <a:pt x="116" y="530"/>
                    </a:cubicBezTo>
                    <a:cubicBezTo>
                      <a:pt x="115" y="530"/>
                      <a:pt x="115" y="530"/>
                      <a:pt x="115" y="530"/>
                    </a:cubicBezTo>
                    <a:cubicBezTo>
                      <a:pt x="115" y="529"/>
                      <a:pt x="115" y="529"/>
                      <a:pt x="115" y="529"/>
                    </a:cubicBezTo>
                    <a:cubicBezTo>
                      <a:pt x="115" y="529"/>
                      <a:pt x="115" y="529"/>
                      <a:pt x="115" y="529"/>
                    </a:cubicBezTo>
                    <a:cubicBezTo>
                      <a:pt x="115" y="529"/>
                      <a:pt x="115" y="529"/>
                      <a:pt x="116" y="529"/>
                    </a:cubicBezTo>
                    <a:close/>
                    <a:moveTo>
                      <a:pt x="119" y="532"/>
                    </a:moveTo>
                    <a:cubicBezTo>
                      <a:pt x="119" y="532"/>
                      <a:pt x="120" y="532"/>
                      <a:pt x="120" y="532"/>
                    </a:cubicBezTo>
                    <a:cubicBezTo>
                      <a:pt x="121" y="532"/>
                      <a:pt x="121" y="532"/>
                      <a:pt x="122" y="531"/>
                    </a:cubicBezTo>
                    <a:cubicBezTo>
                      <a:pt x="123" y="530"/>
                      <a:pt x="124" y="530"/>
                      <a:pt x="125" y="530"/>
                    </a:cubicBezTo>
                    <a:cubicBezTo>
                      <a:pt x="125" y="529"/>
                      <a:pt x="125" y="528"/>
                      <a:pt x="125" y="528"/>
                    </a:cubicBezTo>
                    <a:cubicBezTo>
                      <a:pt x="125" y="527"/>
                      <a:pt x="126" y="527"/>
                      <a:pt x="126" y="527"/>
                    </a:cubicBezTo>
                    <a:cubicBezTo>
                      <a:pt x="126" y="527"/>
                      <a:pt x="126" y="527"/>
                      <a:pt x="126" y="527"/>
                    </a:cubicBezTo>
                    <a:cubicBezTo>
                      <a:pt x="126" y="527"/>
                      <a:pt x="126" y="527"/>
                      <a:pt x="127" y="527"/>
                    </a:cubicBezTo>
                    <a:cubicBezTo>
                      <a:pt x="127" y="527"/>
                      <a:pt x="127" y="527"/>
                      <a:pt x="127" y="527"/>
                    </a:cubicBezTo>
                    <a:cubicBezTo>
                      <a:pt x="127" y="527"/>
                      <a:pt x="127" y="528"/>
                      <a:pt x="127" y="528"/>
                    </a:cubicBezTo>
                    <a:cubicBezTo>
                      <a:pt x="127" y="529"/>
                      <a:pt x="127" y="530"/>
                      <a:pt x="127" y="531"/>
                    </a:cubicBezTo>
                    <a:cubicBezTo>
                      <a:pt x="127" y="532"/>
                      <a:pt x="127" y="533"/>
                      <a:pt x="127" y="533"/>
                    </a:cubicBezTo>
                    <a:cubicBezTo>
                      <a:pt x="127" y="534"/>
                      <a:pt x="127" y="535"/>
                      <a:pt x="127" y="535"/>
                    </a:cubicBezTo>
                    <a:cubicBezTo>
                      <a:pt x="127" y="536"/>
                      <a:pt x="127" y="536"/>
                      <a:pt x="127" y="536"/>
                    </a:cubicBezTo>
                    <a:cubicBezTo>
                      <a:pt x="126" y="537"/>
                      <a:pt x="126" y="538"/>
                      <a:pt x="126" y="539"/>
                    </a:cubicBezTo>
                    <a:cubicBezTo>
                      <a:pt x="126" y="539"/>
                      <a:pt x="126" y="539"/>
                      <a:pt x="126" y="539"/>
                    </a:cubicBezTo>
                    <a:cubicBezTo>
                      <a:pt x="126" y="540"/>
                      <a:pt x="126" y="540"/>
                      <a:pt x="126" y="540"/>
                    </a:cubicBezTo>
                    <a:cubicBezTo>
                      <a:pt x="124" y="539"/>
                      <a:pt x="124" y="539"/>
                      <a:pt x="123" y="539"/>
                    </a:cubicBezTo>
                    <a:cubicBezTo>
                      <a:pt x="123" y="539"/>
                      <a:pt x="122" y="539"/>
                      <a:pt x="121" y="540"/>
                    </a:cubicBezTo>
                    <a:cubicBezTo>
                      <a:pt x="120" y="541"/>
                      <a:pt x="119" y="542"/>
                      <a:pt x="118" y="542"/>
                    </a:cubicBezTo>
                    <a:cubicBezTo>
                      <a:pt x="118" y="542"/>
                      <a:pt x="117" y="541"/>
                      <a:pt x="117" y="540"/>
                    </a:cubicBezTo>
                    <a:cubicBezTo>
                      <a:pt x="116" y="539"/>
                      <a:pt x="116" y="539"/>
                      <a:pt x="116" y="539"/>
                    </a:cubicBezTo>
                    <a:cubicBezTo>
                      <a:pt x="116" y="538"/>
                      <a:pt x="117" y="537"/>
                      <a:pt x="118" y="536"/>
                    </a:cubicBezTo>
                    <a:cubicBezTo>
                      <a:pt x="119" y="535"/>
                      <a:pt x="119" y="534"/>
                      <a:pt x="119" y="534"/>
                    </a:cubicBezTo>
                    <a:cubicBezTo>
                      <a:pt x="118" y="534"/>
                      <a:pt x="117" y="533"/>
                      <a:pt x="117" y="533"/>
                    </a:cubicBezTo>
                    <a:cubicBezTo>
                      <a:pt x="117" y="533"/>
                      <a:pt x="117" y="532"/>
                      <a:pt x="118" y="532"/>
                    </a:cubicBezTo>
                    <a:cubicBezTo>
                      <a:pt x="118" y="532"/>
                      <a:pt x="118" y="532"/>
                      <a:pt x="119" y="532"/>
                    </a:cubicBezTo>
                    <a:close/>
                    <a:moveTo>
                      <a:pt x="127" y="527"/>
                    </a:moveTo>
                    <a:cubicBezTo>
                      <a:pt x="126" y="527"/>
                      <a:pt x="126" y="527"/>
                      <a:pt x="126" y="527"/>
                    </a:cubicBezTo>
                    <a:cubicBezTo>
                      <a:pt x="126" y="527"/>
                      <a:pt x="126" y="527"/>
                      <a:pt x="126" y="527"/>
                    </a:cubicBezTo>
                    <a:cubicBezTo>
                      <a:pt x="126" y="527"/>
                      <a:pt x="126" y="527"/>
                      <a:pt x="127" y="527"/>
                    </a:cubicBezTo>
                    <a:close/>
                    <a:moveTo>
                      <a:pt x="137" y="539"/>
                    </a:moveTo>
                    <a:cubicBezTo>
                      <a:pt x="137" y="539"/>
                      <a:pt x="138" y="539"/>
                      <a:pt x="138" y="540"/>
                    </a:cubicBezTo>
                    <a:cubicBezTo>
                      <a:pt x="138" y="540"/>
                      <a:pt x="138" y="540"/>
                      <a:pt x="139" y="540"/>
                    </a:cubicBezTo>
                    <a:cubicBezTo>
                      <a:pt x="139" y="541"/>
                      <a:pt x="139" y="541"/>
                      <a:pt x="138" y="542"/>
                    </a:cubicBezTo>
                    <a:cubicBezTo>
                      <a:pt x="137" y="542"/>
                      <a:pt x="137" y="542"/>
                      <a:pt x="137" y="542"/>
                    </a:cubicBezTo>
                    <a:cubicBezTo>
                      <a:pt x="137" y="542"/>
                      <a:pt x="137" y="542"/>
                      <a:pt x="136" y="542"/>
                    </a:cubicBezTo>
                    <a:cubicBezTo>
                      <a:pt x="136" y="542"/>
                      <a:pt x="136" y="542"/>
                      <a:pt x="136" y="541"/>
                    </a:cubicBezTo>
                    <a:cubicBezTo>
                      <a:pt x="135" y="541"/>
                      <a:pt x="135" y="540"/>
                      <a:pt x="135" y="540"/>
                    </a:cubicBezTo>
                    <a:cubicBezTo>
                      <a:pt x="135" y="540"/>
                      <a:pt x="135" y="540"/>
                      <a:pt x="135" y="540"/>
                    </a:cubicBezTo>
                    <a:cubicBezTo>
                      <a:pt x="135" y="540"/>
                      <a:pt x="136" y="539"/>
                      <a:pt x="137" y="539"/>
                    </a:cubicBezTo>
                    <a:close/>
                    <a:moveTo>
                      <a:pt x="122" y="548"/>
                    </a:moveTo>
                    <a:cubicBezTo>
                      <a:pt x="121" y="549"/>
                      <a:pt x="121" y="549"/>
                      <a:pt x="121" y="549"/>
                    </a:cubicBezTo>
                    <a:cubicBezTo>
                      <a:pt x="120" y="550"/>
                      <a:pt x="120" y="550"/>
                      <a:pt x="119" y="550"/>
                    </a:cubicBezTo>
                    <a:cubicBezTo>
                      <a:pt x="119" y="550"/>
                      <a:pt x="119" y="550"/>
                      <a:pt x="119" y="550"/>
                    </a:cubicBezTo>
                    <a:cubicBezTo>
                      <a:pt x="119" y="549"/>
                      <a:pt x="119" y="549"/>
                      <a:pt x="120" y="548"/>
                    </a:cubicBezTo>
                    <a:cubicBezTo>
                      <a:pt x="120" y="548"/>
                      <a:pt x="120" y="548"/>
                      <a:pt x="121" y="548"/>
                    </a:cubicBezTo>
                    <a:cubicBezTo>
                      <a:pt x="121" y="548"/>
                      <a:pt x="121" y="548"/>
                      <a:pt x="122" y="548"/>
                    </a:cubicBezTo>
                    <a:close/>
                    <a:moveTo>
                      <a:pt x="146" y="543"/>
                    </a:moveTo>
                    <a:cubicBezTo>
                      <a:pt x="146" y="543"/>
                      <a:pt x="146" y="543"/>
                      <a:pt x="146" y="543"/>
                    </a:cubicBezTo>
                    <a:cubicBezTo>
                      <a:pt x="146" y="543"/>
                      <a:pt x="146" y="543"/>
                      <a:pt x="146" y="543"/>
                    </a:cubicBezTo>
                    <a:cubicBezTo>
                      <a:pt x="146" y="544"/>
                      <a:pt x="146" y="544"/>
                      <a:pt x="145" y="544"/>
                    </a:cubicBezTo>
                    <a:cubicBezTo>
                      <a:pt x="143" y="544"/>
                      <a:pt x="143" y="544"/>
                      <a:pt x="143" y="543"/>
                    </a:cubicBezTo>
                    <a:cubicBezTo>
                      <a:pt x="142" y="543"/>
                      <a:pt x="142" y="543"/>
                      <a:pt x="142" y="543"/>
                    </a:cubicBezTo>
                    <a:cubicBezTo>
                      <a:pt x="142" y="543"/>
                      <a:pt x="142" y="542"/>
                      <a:pt x="143" y="542"/>
                    </a:cubicBezTo>
                    <a:cubicBezTo>
                      <a:pt x="143" y="542"/>
                      <a:pt x="143" y="542"/>
                      <a:pt x="143" y="542"/>
                    </a:cubicBezTo>
                    <a:cubicBezTo>
                      <a:pt x="144" y="543"/>
                      <a:pt x="144" y="543"/>
                      <a:pt x="145" y="543"/>
                    </a:cubicBezTo>
                    <a:cubicBezTo>
                      <a:pt x="145" y="543"/>
                      <a:pt x="145" y="543"/>
                      <a:pt x="145" y="543"/>
                    </a:cubicBezTo>
                    <a:cubicBezTo>
                      <a:pt x="145" y="543"/>
                      <a:pt x="146" y="543"/>
                      <a:pt x="146" y="543"/>
                    </a:cubicBezTo>
                    <a:close/>
                    <a:moveTo>
                      <a:pt x="197" y="514"/>
                    </a:moveTo>
                    <a:cubicBezTo>
                      <a:pt x="197" y="515"/>
                      <a:pt x="196" y="516"/>
                      <a:pt x="196" y="517"/>
                    </a:cubicBezTo>
                    <a:cubicBezTo>
                      <a:pt x="195" y="515"/>
                      <a:pt x="195" y="513"/>
                      <a:pt x="195" y="513"/>
                    </a:cubicBezTo>
                    <a:cubicBezTo>
                      <a:pt x="195" y="513"/>
                      <a:pt x="195" y="513"/>
                      <a:pt x="195" y="513"/>
                    </a:cubicBezTo>
                    <a:cubicBezTo>
                      <a:pt x="196" y="513"/>
                      <a:pt x="197" y="513"/>
                      <a:pt x="197" y="514"/>
                    </a:cubicBezTo>
                    <a:close/>
                    <a:moveTo>
                      <a:pt x="129" y="539"/>
                    </a:moveTo>
                    <a:cubicBezTo>
                      <a:pt x="128" y="539"/>
                      <a:pt x="128" y="540"/>
                      <a:pt x="128" y="540"/>
                    </a:cubicBezTo>
                    <a:cubicBezTo>
                      <a:pt x="128" y="540"/>
                      <a:pt x="127" y="540"/>
                      <a:pt x="127" y="539"/>
                    </a:cubicBezTo>
                    <a:cubicBezTo>
                      <a:pt x="127" y="539"/>
                      <a:pt x="127" y="539"/>
                      <a:pt x="128" y="539"/>
                    </a:cubicBezTo>
                    <a:cubicBezTo>
                      <a:pt x="128" y="539"/>
                      <a:pt x="128" y="539"/>
                      <a:pt x="128" y="538"/>
                    </a:cubicBezTo>
                    <a:cubicBezTo>
                      <a:pt x="128" y="538"/>
                      <a:pt x="128" y="538"/>
                      <a:pt x="128" y="538"/>
                    </a:cubicBezTo>
                    <a:cubicBezTo>
                      <a:pt x="128" y="539"/>
                      <a:pt x="128" y="539"/>
                      <a:pt x="128" y="539"/>
                    </a:cubicBezTo>
                    <a:cubicBezTo>
                      <a:pt x="129" y="539"/>
                      <a:pt x="129" y="539"/>
                      <a:pt x="129" y="539"/>
                    </a:cubicBezTo>
                    <a:close/>
                    <a:moveTo>
                      <a:pt x="130" y="535"/>
                    </a:moveTo>
                    <a:cubicBezTo>
                      <a:pt x="130" y="536"/>
                      <a:pt x="130" y="536"/>
                      <a:pt x="130" y="536"/>
                    </a:cubicBezTo>
                    <a:cubicBezTo>
                      <a:pt x="130" y="536"/>
                      <a:pt x="130" y="536"/>
                      <a:pt x="130" y="536"/>
                    </a:cubicBezTo>
                    <a:cubicBezTo>
                      <a:pt x="130" y="536"/>
                      <a:pt x="131" y="536"/>
                      <a:pt x="131" y="536"/>
                    </a:cubicBezTo>
                    <a:cubicBezTo>
                      <a:pt x="131" y="537"/>
                      <a:pt x="131" y="537"/>
                      <a:pt x="131" y="537"/>
                    </a:cubicBezTo>
                    <a:cubicBezTo>
                      <a:pt x="129" y="537"/>
                      <a:pt x="129" y="537"/>
                      <a:pt x="129" y="537"/>
                    </a:cubicBezTo>
                    <a:cubicBezTo>
                      <a:pt x="129" y="536"/>
                      <a:pt x="128" y="536"/>
                      <a:pt x="128" y="536"/>
                    </a:cubicBezTo>
                    <a:cubicBezTo>
                      <a:pt x="128" y="536"/>
                      <a:pt x="129" y="536"/>
                      <a:pt x="129" y="536"/>
                    </a:cubicBezTo>
                    <a:cubicBezTo>
                      <a:pt x="129" y="536"/>
                      <a:pt x="129" y="536"/>
                      <a:pt x="129" y="536"/>
                    </a:cubicBezTo>
                    <a:cubicBezTo>
                      <a:pt x="129" y="536"/>
                      <a:pt x="129" y="535"/>
                      <a:pt x="130" y="535"/>
                    </a:cubicBezTo>
                    <a:close/>
                    <a:moveTo>
                      <a:pt x="133" y="538"/>
                    </a:moveTo>
                    <a:cubicBezTo>
                      <a:pt x="133" y="538"/>
                      <a:pt x="134" y="538"/>
                      <a:pt x="134" y="538"/>
                    </a:cubicBezTo>
                    <a:cubicBezTo>
                      <a:pt x="134" y="538"/>
                      <a:pt x="134" y="538"/>
                      <a:pt x="134" y="538"/>
                    </a:cubicBezTo>
                    <a:cubicBezTo>
                      <a:pt x="134" y="538"/>
                      <a:pt x="134" y="538"/>
                      <a:pt x="134" y="538"/>
                    </a:cubicBezTo>
                    <a:cubicBezTo>
                      <a:pt x="134" y="538"/>
                      <a:pt x="134" y="538"/>
                      <a:pt x="134" y="539"/>
                    </a:cubicBezTo>
                    <a:cubicBezTo>
                      <a:pt x="133" y="539"/>
                      <a:pt x="133" y="539"/>
                      <a:pt x="133" y="539"/>
                    </a:cubicBezTo>
                    <a:cubicBezTo>
                      <a:pt x="133" y="539"/>
                      <a:pt x="132" y="539"/>
                      <a:pt x="132" y="539"/>
                    </a:cubicBezTo>
                    <a:cubicBezTo>
                      <a:pt x="132" y="539"/>
                      <a:pt x="131" y="538"/>
                      <a:pt x="131" y="538"/>
                    </a:cubicBezTo>
                    <a:cubicBezTo>
                      <a:pt x="131" y="538"/>
                      <a:pt x="131" y="538"/>
                      <a:pt x="131" y="538"/>
                    </a:cubicBezTo>
                    <a:cubicBezTo>
                      <a:pt x="131" y="538"/>
                      <a:pt x="131" y="538"/>
                      <a:pt x="132" y="537"/>
                    </a:cubicBezTo>
                    <a:cubicBezTo>
                      <a:pt x="132" y="537"/>
                      <a:pt x="132" y="537"/>
                      <a:pt x="132" y="537"/>
                    </a:cubicBezTo>
                    <a:cubicBezTo>
                      <a:pt x="132" y="537"/>
                      <a:pt x="132" y="537"/>
                      <a:pt x="133" y="537"/>
                    </a:cubicBezTo>
                    <a:cubicBezTo>
                      <a:pt x="133" y="537"/>
                      <a:pt x="133" y="537"/>
                      <a:pt x="133" y="537"/>
                    </a:cubicBezTo>
                    <a:cubicBezTo>
                      <a:pt x="133" y="537"/>
                      <a:pt x="133" y="537"/>
                      <a:pt x="133" y="537"/>
                    </a:cubicBezTo>
                    <a:cubicBezTo>
                      <a:pt x="133" y="537"/>
                      <a:pt x="133" y="538"/>
                      <a:pt x="133" y="538"/>
                    </a:cubicBezTo>
                    <a:close/>
                    <a:moveTo>
                      <a:pt x="133" y="540"/>
                    </a:moveTo>
                    <a:cubicBezTo>
                      <a:pt x="133" y="540"/>
                      <a:pt x="133" y="540"/>
                      <a:pt x="133" y="540"/>
                    </a:cubicBezTo>
                    <a:cubicBezTo>
                      <a:pt x="134" y="541"/>
                      <a:pt x="134" y="541"/>
                      <a:pt x="134" y="542"/>
                    </a:cubicBezTo>
                    <a:cubicBezTo>
                      <a:pt x="134" y="542"/>
                      <a:pt x="134" y="542"/>
                      <a:pt x="134" y="542"/>
                    </a:cubicBezTo>
                    <a:cubicBezTo>
                      <a:pt x="134" y="543"/>
                      <a:pt x="134" y="543"/>
                      <a:pt x="134" y="543"/>
                    </a:cubicBezTo>
                    <a:cubicBezTo>
                      <a:pt x="134" y="543"/>
                      <a:pt x="134" y="543"/>
                      <a:pt x="133" y="543"/>
                    </a:cubicBezTo>
                    <a:cubicBezTo>
                      <a:pt x="133" y="542"/>
                      <a:pt x="132" y="542"/>
                      <a:pt x="132" y="542"/>
                    </a:cubicBezTo>
                    <a:cubicBezTo>
                      <a:pt x="132" y="542"/>
                      <a:pt x="132" y="542"/>
                      <a:pt x="132" y="542"/>
                    </a:cubicBezTo>
                    <a:cubicBezTo>
                      <a:pt x="132" y="544"/>
                      <a:pt x="132" y="544"/>
                      <a:pt x="131" y="544"/>
                    </a:cubicBezTo>
                    <a:cubicBezTo>
                      <a:pt x="131" y="544"/>
                      <a:pt x="131" y="544"/>
                      <a:pt x="130" y="543"/>
                    </a:cubicBezTo>
                    <a:cubicBezTo>
                      <a:pt x="129" y="543"/>
                      <a:pt x="129" y="542"/>
                      <a:pt x="129" y="542"/>
                    </a:cubicBezTo>
                    <a:cubicBezTo>
                      <a:pt x="129" y="541"/>
                      <a:pt x="129" y="541"/>
                      <a:pt x="130" y="540"/>
                    </a:cubicBezTo>
                    <a:cubicBezTo>
                      <a:pt x="130" y="540"/>
                      <a:pt x="131" y="540"/>
                      <a:pt x="131" y="540"/>
                    </a:cubicBezTo>
                    <a:cubicBezTo>
                      <a:pt x="131" y="540"/>
                      <a:pt x="132" y="540"/>
                      <a:pt x="132" y="540"/>
                    </a:cubicBezTo>
                    <a:cubicBezTo>
                      <a:pt x="132" y="540"/>
                      <a:pt x="132" y="540"/>
                      <a:pt x="132" y="540"/>
                    </a:cubicBezTo>
                    <a:cubicBezTo>
                      <a:pt x="133" y="540"/>
                      <a:pt x="133" y="540"/>
                      <a:pt x="133" y="540"/>
                    </a:cubicBezTo>
                    <a:close/>
                    <a:moveTo>
                      <a:pt x="138" y="543"/>
                    </a:moveTo>
                    <a:cubicBezTo>
                      <a:pt x="138" y="543"/>
                      <a:pt x="138" y="543"/>
                      <a:pt x="138" y="543"/>
                    </a:cubicBezTo>
                    <a:cubicBezTo>
                      <a:pt x="138" y="543"/>
                      <a:pt x="138" y="543"/>
                      <a:pt x="139" y="543"/>
                    </a:cubicBezTo>
                    <a:cubicBezTo>
                      <a:pt x="139" y="543"/>
                      <a:pt x="139" y="544"/>
                      <a:pt x="139" y="544"/>
                    </a:cubicBezTo>
                    <a:cubicBezTo>
                      <a:pt x="140" y="544"/>
                      <a:pt x="140" y="544"/>
                      <a:pt x="140" y="545"/>
                    </a:cubicBezTo>
                    <a:cubicBezTo>
                      <a:pt x="140" y="545"/>
                      <a:pt x="140" y="545"/>
                      <a:pt x="140" y="545"/>
                    </a:cubicBezTo>
                    <a:cubicBezTo>
                      <a:pt x="140" y="546"/>
                      <a:pt x="139" y="547"/>
                      <a:pt x="138" y="547"/>
                    </a:cubicBezTo>
                    <a:cubicBezTo>
                      <a:pt x="137" y="548"/>
                      <a:pt x="135" y="549"/>
                      <a:pt x="134" y="549"/>
                    </a:cubicBezTo>
                    <a:cubicBezTo>
                      <a:pt x="133" y="549"/>
                      <a:pt x="133" y="548"/>
                      <a:pt x="133" y="548"/>
                    </a:cubicBezTo>
                    <a:cubicBezTo>
                      <a:pt x="134" y="547"/>
                      <a:pt x="135" y="546"/>
                      <a:pt x="136" y="546"/>
                    </a:cubicBezTo>
                    <a:cubicBezTo>
                      <a:pt x="136" y="546"/>
                      <a:pt x="136" y="545"/>
                      <a:pt x="137" y="544"/>
                    </a:cubicBezTo>
                    <a:cubicBezTo>
                      <a:pt x="137" y="544"/>
                      <a:pt x="137" y="544"/>
                      <a:pt x="137" y="544"/>
                    </a:cubicBezTo>
                    <a:cubicBezTo>
                      <a:pt x="137" y="544"/>
                      <a:pt x="137" y="544"/>
                      <a:pt x="138" y="543"/>
                    </a:cubicBezTo>
                    <a:close/>
                    <a:moveTo>
                      <a:pt x="101" y="535"/>
                    </a:moveTo>
                    <a:cubicBezTo>
                      <a:pt x="102" y="535"/>
                      <a:pt x="102" y="535"/>
                      <a:pt x="103" y="535"/>
                    </a:cubicBezTo>
                    <a:cubicBezTo>
                      <a:pt x="103" y="536"/>
                      <a:pt x="103" y="536"/>
                      <a:pt x="103" y="536"/>
                    </a:cubicBezTo>
                    <a:cubicBezTo>
                      <a:pt x="101" y="536"/>
                      <a:pt x="100" y="537"/>
                      <a:pt x="99" y="538"/>
                    </a:cubicBezTo>
                    <a:cubicBezTo>
                      <a:pt x="98" y="538"/>
                      <a:pt x="98" y="538"/>
                      <a:pt x="98" y="538"/>
                    </a:cubicBezTo>
                    <a:cubicBezTo>
                      <a:pt x="98" y="537"/>
                      <a:pt x="98" y="537"/>
                      <a:pt x="98" y="537"/>
                    </a:cubicBezTo>
                    <a:cubicBezTo>
                      <a:pt x="98" y="537"/>
                      <a:pt x="99" y="537"/>
                      <a:pt x="99" y="536"/>
                    </a:cubicBezTo>
                    <a:cubicBezTo>
                      <a:pt x="99" y="535"/>
                      <a:pt x="99" y="535"/>
                      <a:pt x="100" y="535"/>
                    </a:cubicBezTo>
                    <a:cubicBezTo>
                      <a:pt x="100" y="535"/>
                      <a:pt x="100" y="535"/>
                      <a:pt x="100" y="535"/>
                    </a:cubicBezTo>
                    <a:cubicBezTo>
                      <a:pt x="100" y="535"/>
                      <a:pt x="101" y="535"/>
                      <a:pt x="101" y="535"/>
                    </a:cubicBezTo>
                    <a:close/>
                    <a:moveTo>
                      <a:pt x="89" y="536"/>
                    </a:moveTo>
                    <a:cubicBezTo>
                      <a:pt x="90" y="536"/>
                      <a:pt x="90" y="536"/>
                      <a:pt x="91" y="536"/>
                    </a:cubicBezTo>
                    <a:cubicBezTo>
                      <a:pt x="91" y="536"/>
                      <a:pt x="91" y="536"/>
                      <a:pt x="91" y="536"/>
                    </a:cubicBezTo>
                    <a:cubicBezTo>
                      <a:pt x="91" y="537"/>
                      <a:pt x="90" y="537"/>
                      <a:pt x="90" y="537"/>
                    </a:cubicBezTo>
                    <a:cubicBezTo>
                      <a:pt x="89" y="538"/>
                      <a:pt x="88" y="538"/>
                      <a:pt x="88" y="538"/>
                    </a:cubicBezTo>
                    <a:cubicBezTo>
                      <a:pt x="87" y="537"/>
                      <a:pt x="87" y="537"/>
                      <a:pt x="87" y="537"/>
                    </a:cubicBezTo>
                    <a:cubicBezTo>
                      <a:pt x="87" y="536"/>
                      <a:pt x="88" y="536"/>
                      <a:pt x="89" y="536"/>
                    </a:cubicBezTo>
                    <a:cubicBezTo>
                      <a:pt x="89" y="536"/>
                      <a:pt x="89" y="536"/>
                      <a:pt x="89" y="536"/>
                    </a:cubicBezTo>
                    <a:close/>
                    <a:moveTo>
                      <a:pt x="113" y="526"/>
                    </a:moveTo>
                    <a:cubicBezTo>
                      <a:pt x="113" y="526"/>
                      <a:pt x="113" y="526"/>
                      <a:pt x="114" y="526"/>
                    </a:cubicBezTo>
                    <a:cubicBezTo>
                      <a:pt x="114" y="526"/>
                      <a:pt x="114" y="526"/>
                      <a:pt x="114" y="526"/>
                    </a:cubicBezTo>
                    <a:cubicBezTo>
                      <a:pt x="115" y="526"/>
                      <a:pt x="116" y="526"/>
                      <a:pt x="117" y="526"/>
                    </a:cubicBezTo>
                    <a:cubicBezTo>
                      <a:pt x="116" y="527"/>
                      <a:pt x="116" y="527"/>
                      <a:pt x="116" y="528"/>
                    </a:cubicBezTo>
                    <a:cubicBezTo>
                      <a:pt x="115" y="528"/>
                      <a:pt x="115" y="528"/>
                      <a:pt x="115" y="528"/>
                    </a:cubicBezTo>
                    <a:cubicBezTo>
                      <a:pt x="115" y="528"/>
                      <a:pt x="114" y="528"/>
                      <a:pt x="114" y="528"/>
                    </a:cubicBezTo>
                    <a:cubicBezTo>
                      <a:pt x="113" y="528"/>
                      <a:pt x="112" y="528"/>
                      <a:pt x="111" y="529"/>
                    </a:cubicBezTo>
                    <a:cubicBezTo>
                      <a:pt x="111" y="529"/>
                      <a:pt x="111" y="529"/>
                      <a:pt x="111" y="529"/>
                    </a:cubicBezTo>
                    <a:cubicBezTo>
                      <a:pt x="110" y="529"/>
                      <a:pt x="109" y="529"/>
                      <a:pt x="109" y="529"/>
                    </a:cubicBezTo>
                    <a:cubicBezTo>
                      <a:pt x="108" y="529"/>
                      <a:pt x="108" y="529"/>
                      <a:pt x="108" y="528"/>
                    </a:cubicBezTo>
                    <a:cubicBezTo>
                      <a:pt x="108" y="528"/>
                      <a:pt x="109" y="527"/>
                      <a:pt x="110" y="526"/>
                    </a:cubicBezTo>
                    <a:cubicBezTo>
                      <a:pt x="110" y="526"/>
                      <a:pt x="111" y="526"/>
                      <a:pt x="112" y="526"/>
                    </a:cubicBezTo>
                    <a:cubicBezTo>
                      <a:pt x="112" y="526"/>
                      <a:pt x="112" y="526"/>
                      <a:pt x="113" y="526"/>
                    </a:cubicBezTo>
                    <a:close/>
                    <a:moveTo>
                      <a:pt x="114" y="533"/>
                    </a:moveTo>
                    <a:cubicBezTo>
                      <a:pt x="114" y="534"/>
                      <a:pt x="114" y="534"/>
                      <a:pt x="114" y="534"/>
                    </a:cubicBezTo>
                    <a:cubicBezTo>
                      <a:pt x="114" y="535"/>
                      <a:pt x="114" y="535"/>
                      <a:pt x="113" y="536"/>
                    </a:cubicBezTo>
                    <a:cubicBezTo>
                      <a:pt x="113" y="533"/>
                      <a:pt x="113" y="533"/>
                      <a:pt x="113" y="533"/>
                    </a:cubicBezTo>
                    <a:cubicBezTo>
                      <a:pt x="113" y="533"/>
                      <a:pt x="113" y="533"/>
                      <a:pt x="114" y="533"/>
                    </a:cubicBezTo>
                    <a:cubicBezTo>
                      <a:pt x="114" y="533"/>
                      <a:pt x="114" y="533"/>
                      <a:pt x="114" y="533"/>
                    </a:cubicBezTo>
                    <a:cubicBezTo>
                      <a:pt x="114" y="533"/>
                      <a:pt x="114" y="533"/>
                      <a:pt x="114" y="533"/>
                    </a:cubicBezTo>
                    <a:cubicBezTo>
                      <a:pt x="114" y="533"/>
                      <a:pt x="114" y="533"/>
                      <a:pt x="114" y="533"/>
                    </a:cubicBezTo>
                    <a:close/>
                    <a:moveTo>
                      <a:pt x="98" y="520"/>
                    </a:moveTo>
                    <a:cubicBezTo>
                      <a:pt x="98" y="520"/>
                      <a:pt x="98" y="520"/>
                      <a:pt x="97" y="520"/>
                    </a:cubicBezTo>
                    <a:cubicBezTo>
                      <a:pt x="97" y="521"/>
                      <a:pt x="97" y="522"/>
                      <a:pt x="97" y="523"/>
                    </a:cubicBezTo>
                    <a:cubicBezTo>
                      <a:pt x="96" y="523"/>
                      <a:pt x="96" y="523"/>
                      <a:pt x="96" y="523"/>
                    </a:cubicBezTo>
                    <a:cubicBezTo>
                      <a:pt x="96" y="522"/>
                      <a:pt x="96" y="521"/>
                      <a:pt x="96" y="521"/>
                    </a:cubicBezTo>
                    <a:cubicBezTo>
                      <a:pt x="96" y="520"/>
                      <a:pt x="96" y="519"/>
                      <a:pt x="96" y="519"/>
                    </a:cubicBezTo>
                    <a:cubicBezTo>
                      <a:pt x="96" y="519"/>
                      <a:pt x="96" y="519"/>
                      <a:pt x="96" y="519"/>
                    </a:cubicBezTo>
                    <a:cubicBezTo>
                      <a:pt x="97" y="519"/>
                      <a:pt x="97" y="519"/>
                      <a:pt x="98" y="519"/>
                    </a:cubicBezTo>
                    <a:lnTo>
                      <a:pt x="98" y="520"/>
                    </a:lnTo>
                    <a:close/>
                    <a:moveTo>
                      <a:pt x="115" y="525"/>
                    </a:moveTo>
                    <a:cubicBezTo>
                      <a:pt x="115" y="525"/>
                      <a:pt x="115" y="525"/>
                      <a:pt x="115" y="525"/>
                    </a:cubicBezTo>
                    <a:cubicBezTo>
                      <a:pt x="114" y="525"/>
                      <a:pt x="113" y="524"/>
                      <a:pt x="113" y="524"/>
                    </a:cubicBezTo>
                    <a:cubicBezTo>
                      <a:pt x="113" y="524"/>
                      <a:pt x="113" y="524"/>
                      <a:pt x="113" y="524"/>
                    </a:cubicBezTo>
                    <a:cubicBezTo>
                      <a:pt x="113" y="524"/>
                      <a:pt x="114" y="523"/>
                      <a:pt x="114" y="523"/>
                    </a:cubicBezTo>
                    <a:cubicBezTo>
                      <a:pt x="114" y="523"/>
                      <a:pt x="114" y="523"/>
                      <a:pt x="114" y="523"/>
                    </a:cubicBezTo>
                    <a:cubicBezTo>
                      <a:pt x="115" y="523"/>
                      <a:pt x="115" y="523"/>
                      <a:pt x="115" y="523"/>
                    </a:cubicBezTo>
                    <a:cubicBezTo>
                      <a:pt x="116" y="523"/>
                      <a:pt x="117" y="523"/>
                      <a:pt x="117" y="524"/>
                    </a:cubicBezTo>
                    <a:cubicBezTo>
                      <a:pt x="117" y="524"/>
                      <a:pt x="117" y="525"/>
                      <a:pt x="115" y="525"/>
                    </a:cubicBezTo>
                    <a:close/>
                    <a:moveTo>
                      <a:pt x="74" y="536"/>
                    </a:moveTo>
                    <a:cubicBezTo>
                      <a:pt x="74" y="536"/>
                      <a:pt x="74" y="536"/>
                      <a:pt x="74" y="536"/>
                    </a:cubicBezTo>
                    <a:cubicBezTo>
                      <a:pt x="74" y="535"/>
                      <a:pt x="74" y="535"/>
                      <a:pt x="74" y="536"/>
                    </a:cubicBezTo>
                    <a:cubicBezTo>
                      <a:pt x="75" y="536"/>
                      <a:pt x="75" y="536"/>
                      <a:pt x="75" y="536"/>
                    </a:cubicBezTo>
                    <a:cubicBezTo>
                      <a:pt x="75" y="536"/>
                      <a:pt x="75" y="536"/>
                      <a:pt x="75" y="536"/>
                    </a:cubicBezTo>
                    <a:cubicBezTo>
                      <a:pt x="75" y="537"/>
                      <a:pt x="74" y="537"/>
                      <a:pt x="74" y="537"/>
                    </a:cubicBezTo>
                    <a:cubicBezTo>
                      <a:pt x="74" y="537"/>
                      <a:pt x="73" y="537"/>
                      <a:pt x="73" y="537"/>
                    </a:cubicBezTo>
                    <a:cubicBezTo>
                      <a:pt x="73" y="536"/>
                      <a:pt x="73" y="536"/>
                      <a:pt x="74" y="536"/>
                    </a:cubicBezTo>
                    <a:cubicBezTo>
                      <a:pt x="74" y="536"/>
                      <a:pt x="74" y="536"/>
                      <a:pt x="74" y="536"/>
                    </a:cubicBezTo>
                    <a:cubicBezTo>
                      <a:pt x="74" y="536"/>
                      <a:pt x="74" y="536"/>
                      <a:pt x="74" y="536"/>
                    </a:cubicBezTo>
                    <a:close/>
                    <a:moveTo>
                      <a:pt x="61" y="547"/>
                    </a:moveTo>
                    <a:cubicBezTo>
                      <a:pt x="60" y="548"/>
                      <a:pt x="59" y="548"/>
                      <a:pt x="58" y="548"/>
                    </a:cubicBezTo>
                    <a:cubicBezTo>
                      <a:pt x="58" y="548"/>
                      <a:pt x="58" y="548"/>
                      <a:pt x="57" y="547"/>
                    </a:cubicBezTo>
                    <a:cubicBezTo>
                      <a:pt x="57" y="547"/>
                      <a:pt x="56" y="547"/>
                      <a:pt x="56" y="547"/>
                    </a:cubicBezTo>
                    <a:cubicBezTo>
                      <a:pt x="56" y="547"/>
                      <a:pt x="57" y="546"/>
                      <a:pt x="58" y="545"/>
                    </a:cubicBezTo>
                    <a:cubicBezTo>
                      <a:pt x="59" y="545"/>
                      <a:pt x="59" y="545"/>
                      <a:pt x="59" y="545"/>
                    </a:cubicBezTo>
                    <a:cubicBezTo>
                      <a:pt x="60" y="545"/>
                      <a:pt x="60" y="546"/>
                      <a:pt x="61" y="547"/>
                    </a:cubicBezTo>
                    <a:close/>
                    <a:moveTo>
                      <a:pt x="62" y="538"/>
                    </a:moveTo>
                    <a:cubicBezTo>
                      <a:pt x="61" y="538"/>
                      <a:pt x="61" y="539"/>
                      <a:pt x="61" y="539"/>
                    </a:cubicBezTo>
                    <a:cubicBezTo>
                      <a:pt x="61" y="540"/>
                      <a:pt x="60" y="540"/>
                      <a:pt x="60" y="540"/>
                    </a:cubicBezTo>
                    <a:cubicBezTo>
                      <a:pt x="58" y="541"/>
                      <a:pt x="58" y="541"/>
                      <a:pt x="58" y="541"/>
                    </a:cubicBezTo>
                    <a:cubicBezTo>
                      <a:pt x="57" y="541"/>
                      <a:pt x="57" y="542"/>
                      <a:pt x="56" y="542"/>
                    </a:cubicBezTo>
                    <a:cubicBezTo>
                      <a:pt x="56" y="542"/>
                      <a:pt x="56" y="542"/>
                      <a:pt x="56" y="542"/>
                    </a:cubicBezTo>
                    <a:cubicBezTo>
                      <a:pt x="56" y="541"/>
                      <a:pt x="56" y="541"/>
                      <a:pt x="56" y="540"/>
                    </a:cubicBezTo>
                    <a:cubicBezTo>
                      <a:pt x="56" y="540"/>
                      <a:pt x="56" y="540"/>
                      <a:pt x="56" y="540"/>
                    </a:cubicBezTo>
                    <a:cubicBezTo>
                      <a:pt x="56" y="540"/>
                      <a:pt x="56" y="540"/>
                      <a:pt x="55" y="540"/>
                    </a:cubicBezTo>
                    <a:cubicBezTo>
                      <a:pt x="55" y="539"/>
                      <a:pt x="55" y="539"/>
                      <a:pt x="55" y="538"/>
                    </a:cubicBezTo>
                    <a:cubicBezTo>
                      <a:pt x="55" y="538"/>
                      <a:pt x="55" y="537"/>
                      <a:pt x="55" y="537"/>
                    </a:cubicBezTo>
                    <a:cubicBezTo>
                      <a:pt x="54" y="537"/>
                      <a:pt x="54" y="537"/>
                      <a:pt x="54" y="537"/>
                    </a:cubicBezTo>
                    <a:cubicBezTo>
                      <a:pt x="54" y="537"/>
                      <a:pt x="54" y="538"/>
                      <a:pt x="54" y="538"/>
                    </a:cubicBezTo>
                    <a:cubicBezTo>
                      <a:pt x="53" y="541"/>
                      <a:pt x="53" y="541"/>
                      <a:pt x="53" y="541"/>
                    </a:cubicBezTo>
                    <a:cubicBezTo>
                      <a:pt x="53" y="541"/>
                      <a:pt x="53" y="542"/>
                      <a:pt x="53" y="542"/>
                    </a:cubicBezTo>
                    <a:cubicBezTo>
                      <a:pt x="53" y="541"/>
                      <a:pt x="53" y="541"/>
                      <a:pt x="53" y="541"/>
                    </a:cubicBezTo>
                    <a:cubicBezTo>
                      <a:pt x="53" y="541"/>
                      <a:pt x="53" y="541"/>
                      <a:pt x="53" y="542"/>
                    </a:cubicBezTo>
                    <a:cubicBezTo>
                      <a:pt x="54" y="542"/>
                      <a:pt x="54" y="542"/>
                      <a:pt x="54" y="542"/>
                    </a:cubicBezTo>
                    <a:cubicBezTo>
                      <a:pt x="54" y="542"/>
                      <a:pt x="54" y="542"/>
                      <a:pt x="54" y="542"/>
                    </a:cubicBezTo>
                    <a:cubicBezTo>
                      <a:pt x="55" y="542"/>
                      <a:pt x="55" y="543"/>
                      <a:pt x="55" y="543"/>
                    </a:cubicBezTo>
                    <a:cubicBezTo>
                      <a:pt x="56" y="543"/>
                      <a:pt x="56" y="544"/>
                      <a:pt x="57" y="544"/>
                    </a:cubicBezTo>
                    <a:cubicBezTo>
                      <a:pt x="57" y="544"/>
                      <a:pt x="57" y="544"/>
                      <a:pt x="57" y="544"/>
                    </a:cubicBezTo>
                    <a:cubicBezTo>
                      <a:pt x="56" y="545"/>
                      <a:pt x="55" y="545"/>
                      <a:pt x="55" y="546"/>
                    </a:cubicBezTo>
                    <a:cubicBezTo>
                      <a:pt x="55" y="546"/>
                      <a:pt x="55" y="546"/>
                      <a:pt x="55" y="546"/>
                    </a:cubicBezTo>
                    <a:cubicBezTo>
                      <a:pt x="55" y="546"/>
                      <a:pt x="55" y="545"/>
                      <a:pt x="55" y="545"/>
                    </a:cubicBezTo>
                    <a:cubicBezTo>
                      <a:pt x="54" y="545"/>
                      <a:pt x="54" y="545"/>
                      <a:pt x="54" y="545"/>
                    </a:cubicBezTo>
                    <a:cubicBezTo>
                      <a:pt x="53" y="545"/>
                      <a:pt x="53" y="545"/>
                      <a:pt x="53" y="545"/>
                    </a:cubicBezTo>
                    <a:cubicBezTo>
                      <a:pt x="54" y="545"/>
                      <a:pt x="54" y="545"/>
                      <a:pt x="54" y="545"/>
                    </a:cubicBezTo>
                    <a:cubicBezTo>
                      <a:pt x="54" y="545"/>
                      <a:pt x="54" y="545"/>
                      <a:pt x="54" y="546"/>
                    </a:cubicBezTo>
                    <a:cubicBezTo>
                      <a:pt x="54" y="546"/>
                      <a:pt x="54" y="546"/>
                      <a:pt x="54" y="546"/>
                    </a:cubicBezTo>
                    <a:cubicBezTo>
                      <a:pt x="54" y="546"/>
                      <a:pt x="53" y="547"/>
                      <a:pt x="53" y="547"/>
                    </a:cubicBezTo>
                    <a:cubicBezTo>
                      <a:pt x="53" y="547"/>
                      <a:pt x="53" y="548"/>
                      <a:pt x="52" y="548"/>
                    </a:cubicBezTo>
                    <a:cubicBezTo>
                      <a:pt x="51" y="548"/>
                      <a:pt x="50" y="547"/>
                      <a:pt x="49" y="544"/>
                    </a:cubicBezTo>
                    <a:cubicBezTo>
                      <a:pt x="47" y="542"/>
                      <a:pt x="47" y="540"/>
                      <a:pt x="47" y="539"/>
                    </a:cubicBezTo>
                    <a:cubicBezTo>
                      <a:pt x="47" y="539"/>
                      <a:pt x="47" y="539"/>
                      <a:pt x="47" y="539"/>
                    </a:cubicBezTo>
                    <a:cubicBezTo>
                      <a:pt x="47" y="539"/>
                      <a:pt x="48" y="538"/>
                      <a:pt x="48" y="538"/>
                    </a:cubicBezTo>
                    <a:cubicBezTo>
                      <a:pt x="49" y="538"/>
                      <a:pt x="49" y="539"/>
                      <a:pt x="50" y="540"/>
                    </a:cubicBezTo>
                    <a:cubicBezTo>
                      <a:pt x="51" y="540"/>
                      <a:pt x="51" y="540"/>
                      <a:pt x="51" y="540"/>
                    </a:cubicBezTo>
                    <a:cubicBezTo>
                      <a:pt x="51" y="539"/>
                      <a:pt x="51" y="538"/>
                      <a:pt x="51" y="538"/>
                    </a:cubicBezTo>
                    <a:cubicBezTo>
                      <a:pt x="51" y="537"/>
                      <a:pt x="51" y="536"/>
                      <a:pt x="51" y="536"/>
                    </a:cubicBezTo>
                    <a:cubicBezTo>
                      <a:pt x="50" y="536"/>
                      <a:pt x="49" y="535"/>
                      <a:pt x="49" y="535"/>
                    </a:cubicBezTo>
                    <a:cubicBezTo>
                      <a:pt x="49" y="534"/>
                      <a:pt x="50" y="533"/>
                      <a:pt x="50" y="532"/>
                    </a:cubicBezTo>
                    <a:cubicBezTo>
                      <a:pt x="51" y="532"/>
                      <a:pt x="51" y="533"/>
                      <a:pt x="52" y="533"/>
                    </a:cubicBezTo>
                    <a:cubicBezTo>
                      <a:pt x="52" y="533"/>
                      <a:pt x="53" y="533"/>
                      <a:pt x="54" y="533"/>
                    </a:cubicBezTo>
                    <a:cubicBezTo>
                      <a:pt x="55" y="533"/>
                      <a:pt x="56" y="533"/>
                      <a:pt x="57" y="534"/>
                    </a:cubicBezTo>
                    <a:cubicBezTo>
                      <a:pt x="57" y="535"/>
                      <a:pt x="57" y="535"/>
                      <a:pt x="58" y="536"/>
                    </a:cubicBezTo>
                    <a:cubicBezTo>
                      <a:pt x="58" y="536"/>
                      <a:pt x="58" y="536"/>
                      <a:pt x="59" y="536"/>
                    </a:cubicBezTo>
                    <a:cubicBezTo>
                      <a:pt x="59" y="536"/>
                      <a:pt x="59" y="537"/>
                      <a:pt x="59" y="537"/>
                    </a:cubicBezTo>
                    <a:cubicBezTo>
                      <a:pt x="59" y="537"/>
                      <a:pt x="60" y="537"/>
                      <a:pt x="62" y="537"/>
                    </a:cubicBezTo>
                    <a:cubicBezTo>
                      <a:pt x="62" y="537"/>
                      <a:pt x="62" y="538"/>
                      <a:pt x="62" y="538"/>
                    </a:cubicBezTo>
                    <a:close/>
                    <a:moveTo>
                      <a:pt x="82" y="499"/>
                    </a:moveTo>
                    <a:cubicBezTo>
                      <a:pt x="81" y="499"/>
                      <a:pt x="81" y="499"/>
                      <a:pt x="81" y="498"/>
                    </a:cubicBezTo>
                    <a:cubicBezTo>
                      <a:pt x="81" y="498"/>
                      <a:pt x="81" y="498"/>
                      <a:pt x="81" y="498"/>
                    </a:cubicBezTo>
                    <a:cubicBezTo>
                      <a:pt x="81" y="498"/>
                      <a:pt x="81" y="498"/>
                      <a:pt x="81" y="498"/>
                    </a:cubicBezTo>
                    <a:cubicBezTo>
                      <a:pt x="81" y="497"/>
                      <a:pt x="81" y="497"/>
                      <a:pt x="82" y="497"/>
                    </a:cubicBezTo>
                    <a:cubicBezTo>
                      <a:pt x="82" y="497"/>
                      <a:pt x="82" y="497"/>
                      <a:pt x="82" y="497"/>
                    </a:cubicBezTo>
                    <a:cubicBezTo>
                      <a:pt x="82" y="497"/>
                      <a:pt x="82" y="497"/>
                      <a:pt x="82" y="497"/>
                    </a:cubicBezTo>
                    <a:cubicBezTo>
                      <a:pt x="82" y="497"/>
                      <a:pt x="83" y="498"/>
                      <a:pt x="83" y="498"/>
                    </a:cubicBezTo>
                    <a:cubicBezTo>
                      <a:pt x="83" y="498"/>
                      <a:pt x="83" y="498"/>
                      <a:pt x="83" y="499"/>
                    </a:cubicBezTo>
                    <a:cubicBezTo>
                      <a:pt x="82" y="499"/>
                      <a:pt x="82" y="499"/>
                      <a:pt x="82" y="499"/>
                    </a:cubicBezTo>
                    <a:close/>
                    <a:moveTo>
                      <a:pt x="64" y="376"/>
                    </a:moveTo>
                    <a:cubicBezTo>
                      <a:pt x="64" y="377"/>
                      <a:pt x="65" y="377"/>
                      <a:pt x="65" y="377"/>
                    </a:cubicBezTo>
                    <a:cubicBezTo>
                      <a:pt x="65" y="378"/>
                      <a:pt x="64" y="378"/>
                      <a:pt x="64" y="379"/>
                    </a:cubicBezTo>
                    <a:cubicBezTo>
                      <a:pt x="64" y="379"/>
                      <a:pt x="63" y="379"/>
                      <a:pt x="63" y="379"/>
                    </a:cubicBezTo>
                    <a:cubicBezTo>
                      <a:pt x="63" y="379"/>
                      <a:pt x="63" y="378"/>
                      <a:pt x="62" y="378"/>
                    </a:cubicBezTo>
                    <a:cubicBezTo>
                      <a:pt x="62" y="377"/>
                      <a:pt x="62" y="377"/>
                      <a:pt x="62" y="377"/>
                    </a:cubicBezTo>
                    <a:cubicBezTo>
                      <a:pt x="62" y="376"/>
                      <a:pt x="62" y="376"/>
                      <a:pt x="62" y="376"/>
                    </a:cubicBezTo>
                    <a:cubicBezTo>
                      <a:pt x="62" y="376"/>
                      <a:pt x="62" y="376"/>
                      <a:pt x="62" y="376"/>
                    </a:cubicBezTo>
                    <a:cubicBezTo>
                      <a:pt x="62" y="376"/>
                      <a:pt x="63" y="376"/>
                      <a:pt x="63" y="376"/>
                    </a:cubicBezTo>
                    <a:cubicBezTo>
                      <a:pt x="63" y="376"/>
                      <a:pt x="63" y="376"/>
                      <a:pt x="64" y="376"/>
                    </a:cubicBezTo>
                    <a:close/>
                    <a:moveTo>
                      <a:pt x="71" y="379"/>
                    </a:moveTo>
                    <a:cubicBezTo>
                      <a:pt x="71" y="379"/>
                      <a:pt x="71" y="379"/>
                      <a:pt x="71" y="380"/>
                    </a:cubicBezTo>
                    <a:cubicBezTo>
                      <a:pt x="70" y="380"/>
                      <a:pt x="70" y="380"/>
                      <a:pt x="70" y="380"/>
                    </a:cubicBezTo>
                    <a:cubicBezTo>
                      <a:pt x="70" y="379"/>
                      <a:pt x="70" y="379"/>
                      <a:pt x="70" y="379"/>
                    </a:cubicBezTo>
                    <a:cubicBezTo>
                      <a:pt x="70" y="379"/>
                      <a:pt x="70" y="379"/>
                      <a:pt x="70" y="378"/>
                    </a:cubicBezTo>
                    <a:cubicBezTo>
                      <a:pt x="70" y="378"/>
                      <a:pt x="70" y="378"/>
                      <a:pt x="70" y="378"/>
                    </a:cubicBezTo>
                    <a:cubicBezTo>
                      <a:pt x="70" y="378"/>
                      <a:pt x="71" y="378"/>
                      <a:pt x="71" y="378"/>
                    </a:cubicBezTo>
                    <a:cubicBezTo>
                      <a:pt x="71" y="378"/>
                      <a:pt x="71" y="378"/>
                      <a:pt x="71" y="378"/>
                    </a:cubicBezTo>
                    <a:cubicBezTo>
                      <a:pt x="71" y="378"/>
                      <a:pt x="71" y="378"/>
                      <a:pt x="71" y="378"/>
                    </a:cubicBezTo>
                    <a:cubicBezTo>
                      <a:pt x="71" y="378"/>
                      <a:pt x="71" y="378"/>
                      <a:pt x="71" y="379"/>
                    </a:cubicBezTo>
                    <a:close/>
                    <a:moveTo>
                      <a:pt x="79" y="372"/>
                    </a:moveTo>
                    <a:cubicBezTo>
                      <a:pt x="79" y="372"/>
                      <a:pt x="79" y="372"/>
                      <a:pt x="79" y="372"/>
                    </a:cubicBezTo>
                    <a:cubicBezTo>
                      <a:pt x="80" y="372"/>
                      <a:pt x="80" y="372"/>
                      <a:pt x="80" y="372"/>
                    </a:cubicBezTo>
                    <a:cubicBezTo>
                      <a:pt x="80" y="373"/>
                      <a:pt x="80" y="373"/>
                      <a:pt x="80" y="373"/>
                    </a:cubicBezTo>
                    <a:cubicBezTo>
                      <a:pt x="80" y="373"/>
                      <a:pt x="80" y="373"/>
                      <a:pt x="80" y="374"/>
                    </a:cubicBezTo>
                    <a:cubicBezTo>
                      <a:pt x="79" y="374"/>
                      <a:pt x="79" y="374"/>
                      <a:pt x="78" y="374"/>
                    </a:cubicBezTo>
                    <a:cubicBezTo>
                      <a:pt x="78" y="374"/>
                      <a:pt x="77" y="374"/>
                      <a:pt x="77" y="374"/>
                    </a:cubicBezTo>
                    <a:cubicBezTo>
                      <a:pt x="77" y="373"/>
                      <a:pt x="78" y="373"/>
                      <a:pt x="78" y="373"/>
                    </a:cubicBezTo>
                    <a:cubicBezTo>
                      <a:pt x="78" y="372"/>
                      <a:pt x="78" y="372"/>
                      <a:pt x="79" y="372"/>
                    </a:cubicBezTo>
                    <a:cubicBezTo>
                      <a:pt x="79" y="372"/>
                      <a:pt x="79" y="372"/>
                      <a:pt x="79" y="372"/>
                    </a:cubicBezTo>
                    <a:close/>
                    <a:moveTo>
                      <a:pt x="95" y="343"/>
                    </a:moveTo>
                    <a:cubicBezTo>
                      <a:pt x="95" y="343"/>
                      <a:pt x="96" y="343"/>
                      <a:pt x="96" y="344"/>
                    </a:cubicBezTo>
                    <a:cubicBezTo>
                      <a:pt x="96" y="344"/>
                      <a:pt x="95" y="344"/>
                      <a:pt x="94" y="344"/>
                    </a:cubicBezTo>
                    <a:cubicBezTo>
                      <a:pt x="94" y="344"/>
                      <a:pt x="94" y="344"/>
                      <a:pt x="93" y="344"/>
                    </a:cubicBezTo>
                    <a:cubicBezTo>
                      <a:pt x="93" y="344"/>
                      <a:pt x="93" y="344"/>
                      <a:pt x="93" y="344"/>
                    </a:cubicBezTo>
                    <a:cubicBezTo>
                      <a:pt x="93" y="343"/>
                      <a:pt x="93" y="343"/>
                      <a:pt x="93" y="343"/>
                    </a:cubicBezTo>
                    <a:cubicBezTo>
                      <a:pt x="94" y="343"/>
                      <a:pt x="94" y="342"/>
                      <a:pt x="94" y="342"/>
                    </a:cubicBezTo>
                    <a:cubicBezTo>
                      <a:pt x="94" y="342"/>
                      <a:pt x="94" y="342"/>
                      <a:pt x="95" y="343"/>
                    </a:cubicBezTo>
                    <a:close/>
                    <a:moveTo>
                      <a:pt x="92" y="351"/>
                    </a:moveTo>
                    <a:cubicBezTo>
                      <a:pt x="92" y="352"/>
                      <a:pt x="91" y="352"/>
                      <a:pt x="91" y="352"/>
                    </a:cubicBezTo>
                    <a:cubicBezTo>
                      <a:pt x="90" y="352"/>
                      <a:pt x="90" y="352"/>
                      <a:pt x="90" y="351"/>
                    </a:cubicBezTo>
                    <a:cubicBezTo>
                      <a:pt x="90" y="351"/>
                      <a:pt x="90" y="351"/>
                      <a:pt x="91" y="351"/>
                    </a:cubicBezTo>
                    <a:cubicBezTo>
                      <a:pt x="91" y="351"/>
                      <a:pt x="91" y="351"/>
                      <a:pt x="91" y="351"/>
                    </a:cubicBezTo>
                    <a:cubicBezTo>
                      <a:pt x="92" y="351"/>
                      <a:pt x="92" y="351"/>
                      <a:pt x="92" y="351"/>
                    </a:cubicBezTo>
                    <a:cubicBezTo>
                      <a:pt x="92" y="351"/>
                      <a:pt x="92" y="351"/>
                      <a:pt x="92" y="351"/>
                    </a:cubicBezTo>
                    <a:close/>
                    <a:moveTo>
                      <a:pt x="127" y="274"/>
                    </a:move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4"/>
                      <a:pt x="127" y="274"/>
                    </a:cubicBezTo>
                    <a:close/>
                    <a:moveTo>
                      <a:pt x="125" y="273"/>
                    </a:moveTo>
                    <a:cubicBezTo>
                      <a:pt x="126" y="273"/>
                      <a:pt x="127" y="273"/>
                      <a:pt x="127" y="273"/>
                    </a:cubicBez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4"/>
                      <a:pt x="127" y="274"/>
                    </a:cubicBezTo>
                    <a:cubicBezTo>
                      <a:pt x="127" y="274"/>
                      <a:pt x="127" y="275"/>
                      <a:pt x="127" y="275"/>
                    </a:cubicBezTo>
                    <a:cubicBezTo>
                      <a:pt x="127" y="275"/>
                      <a:pt x="127" y="275"/>
                      <a:pt x="127" y="275"/>
                    </a:cubicBezTo>
                    <a:cubicBezTo>
                      <a:pt x="127" y="276"/>
                      <a:pt x="126" y="277"/>
                      <a:pt x="126" y="278"/>
                    </a:cubicBezTo>
                    <a:cubicBezTo>
                      <a:pt x="125" y="279"/>
                      <a:pt x="125" y="280"/>
                      <a:pt x="124" y="280"/>
                    </a:cubicBezTo>
                    <a:cubicBezTo>
                      <a:pt x="123" y="280"/>
                      <a:pt x="123" y="279"/>
                      <a:pt x="123" y="278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2" y="279"/>
                      <a:pt x="121" y="280"/>
                      <a:pt x="121" y="280"/>
                    </a:cubicBezTo>
                    <a:cubicBezTo>
                      <a:pt x="120" y="280"/>
                      <a:pt x="120" y="279"/>
                      <a:pt x="120" y="278"/>
                    </a:cubicBezTo>
                    <a:cubicBezTo>
                      <a:pt x="119" y="278"/>
                      <a:pt x="119" y="277"/>
                      <a:pt x="119" y="277"/>
                    </a:cubicBezTo>
                    <a:cubicBezTo>
                      <a:pt x="119" y="276"/>
                      <a:pt x="120" y="275"/>
                      <a:pt x="121" y="274"/>
                    </a:cubicBezTo>
                    <a:cubicBezTo>
                      <a:pt x="123" y="273"/>
                      <a:pt x="124" y="273"/>
                      <a:pt x="125" y="273"/>
                    </a:cubicBezTo>
                    <a:close/>
                    <a:moveTo>
                      <a:pt x="68" y="428"/>
                    </a:moveTo>
                    <a:cubicBezTo>
                      <a:pt x="69" y="428"/>
                      <a:pt x="69" y="428"/>
                      <a:pt x="69" y="428"/>
                    </a:cubicBezTo>
                    <a:cubicBezTo>
                      <a:pt x="69" y="428"/>
                      <a:pt x="69" y="428"/>
                      <a:pt x="69" y="428"/>
                    </a:cubicBezTo>
                    <a:lnTo>
                      <a:pt x="68" y="428"/>
                    </a:lnTo>
                    <a:close/>
                    <a:moveTo>
                      <a:pt x="86" y="467"/>
                    </a:moveTo>
                    <a:cubicBezTo>
                      <a:pt x="86" y="467"/>
                      <a:pt x="86" y="467"/>
                      <a:pt x="86" y="467"/>
                    </a:cubicBezTo>
                    <a:cubicBezTo>
                      <a:pt x="86" y="467"/>
                      <a:pt x="86" y="467"/>
                      <a:pt x="86" y="467"/>
                    </a:cubicBezTo>
                    <a:cubicBezTo>
                      <a:pt x="86" y="467"/>
                      <a:pt x="86" y="467"/>
                      <a:pt x="86" y="467"/>
                    </a:cubicBezTo>
                    <a:close/>
                    <a:moveTo>
                      <a:pt x="100" y="17"/>
                    </a:moveTo>
                    <a:cubicBezTo>
                      <a:pt x="100" y="15"/>
                      <a:pt x="100" y="14"/>
                      <a:pt x="100" y="14"/>
                    </a:cubicBezTo>
                    <a:cubicBezTo>
                      <a:pt x="101" y="14"/>
                      <a:pt x="102" y="14"/>
                      <a:pt x="104" y="13"/>
                    </a:cubicBezTo>
                    <a:cubicBezTo>
                      <a:pt x="104" y="13"/>
                      <a:pt x="104" y="13"/>
                      <a:pt x="105" y="13"/>
                    </a:cubicBezTo>
                    <a:cubicBezTo>
                      <a:pt x="105" y="12"/>
                      <a:pt x="105" y="11"/>
                      <a:pt x="105" y="11"/>
                    </a:cubicBezTo>
                    <a:cubicBezTo>
                      <a:pt x="106" y="11"/>
                      <a:pt x="107" y="11"/>
                      <a:pt x="109" y="11"/>
                    </a:cubicBezTo>
                    <a:cubicBezTo>
                      <a:pt x="109" y="11"/>
                      <a:pt x="111" y="11"/>
                      <a:pt x="113" y="11"/>
                    </a:cubicBezTo>
                    <a:cubicBezTo>
                      <a:pt x="114" y="11"/>
                      <a:pt x="115" y="10"/>
                      <a:pt x="114" y="8"/>
                    </a:cubicBezTo>
                    <a:cubicBezTo>
                      <a:pt x="114" y="7"/>
                      <a:pt x="114" y="6"/>
                      <a:pt x="116" y="5"/>
                    </a:cubicBezTo>
                    <a:cubicBezTo>
                      <a:pt x="117" y="4"/>
                      <a:pt x="118" y="4"/>
                      <a:pt x="118" y="3"/>
                    </a:cubicBezTo>
                    <a:cubicBezTo>
                      <a:pt x="118" y="3"/>
                      <a:pt x="118" y="3"/>
                      <a:pt x="118" y="2"/>
                    </a:cubicBezTo>
                    <a:cubicBezTo>
                      <a:pt x="118" y="1"/>
                      <a:pt x="118" y="1"/>
                      <a:pt x="119" y="0"/>
                    </a:cubicBezTo>
                    <a:cubicBezTo>
                      <a:pt x="120" y="0"/>
                      <a:pt x="121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3" y="0"/>
                      <a:pt x="123" y="1"/>
                      <a:pt x="124" y="2"/>
                    </a:cubicBezTo>
                    <a:cubicBezTo>
                      <a:pt x="126" y="4"/>
                      <a:pt x="127" y="5"/>
                      <a:pt x="128" y="6"/>
                    </a:cubicBezTo>
                    <a:cubicBezTo>
                      <a:pt x="129" y="8"/>
                      <a:pt x="131" y="9"/>
                      <a:pt x="133" y="9"/>
                    </a:cubicBezTo>
                    <a:cubicBezTo>
                      <a:pt x="134" y="9"/>
                      <a:pt x="135" y="9"/>
                      <a:pt x="136" y="10"/>
                    </a:cubicBezTo>
                    <a:cubicBezTo>
                      <a:pt x="137" y="11"/>
                      <a:pt x="138" y="12"/>
                      <a:pt x="138" y="12"/>
                    </a:cubicBezTo>
                    <a:cubicBezTo>
                      <a:pt x="142" y="12"/>
                      <a:pt x="147" y="13"/>
                      <a:pt x="151" y="14"/>
                    </a:cubicBezTo>
                    <a:cubicBezTo>
                      <a:pt x="152" y="14"/>
                      <a:pt x="153" y="15"/>
                      <a:pt x="153" y="16"/>
                    </a:cubicBezTo>
                    <a:cubicBezTo>
                      <a:pt x="154" y="18"/>
                      <a:pt x="154" y="19"/>
                      <a:pt x="154" y="20"/>
                    </a:cubicBezTo>
                    <a:cubicBezTo>
                      <a:pt x="157" y="22"/>
                      <a:pt x="158" y="23"/>
                      <a:pt x="158" y="24"/>
                    </a:cubicBezTo>
                    <a:cubicBezTo>
                      <a:pt x="158" y="25"/>
                      <a:pt x="158" y="25"/>
                      <a:pt x="157" y="26"/>
                    </a:cubicBezTo>
                    <a:cubicBezTo>
                      <a:pt x="157" y="27"/>
                      <a:pt x="157" y="28"/>
                      <a:pt x="157" y="29"/>
                    </a:cubicBezTo>
                    <a:cubicBezTo>
                      <a:pt x="157" y="31"/>
                      <a:pt x="157" y="33"/>
                      <a:pt x="156" y="34"/>
                    </a:cubicBezTo>
                    <a:cubicBezTo>
                      <a:pt x="155" y="36"/>
                      <a:pt x="154" y="37"/>
                      <a:pt x="154" y="37"/>
                    </a:cubicBezTo>
                    <a:cubicBezTo>
                      <a:pt x="153" y="38"/>
                      <a:pt x="153" y="40"/>
                      <a:pt x="153" y="41"/>
                    </a:cubicBezTo>
                    <a:cubicBezTo>
                      <a:pt x="153" y="43"/>
                      <a:pt x="153" y="45"/>
                      <a:pt x="153" y="46"/>
                    </a:cubicBezTo>
                    <a:cubicBezTo>
                      <a:pt x="153" y="46"/>
                      <a:pt x="154" y="47"/>
                      <a:pt x="154" y="48"/>
                    </a:cubicBezTo>
                    <a:cubicBezTo>
                      <a:pt x="155" y="48"/>
                      <a:pt x="156" y="49"/>
                      <a:pt x="157" y="50"/>
                    </a:cubicBezTo>
                    <a:cubicBezTo>
                      <a:pt x="157" y="50"/>
                      <a:pt x="157" y="50"/>
                      <a:pt x="158" y="50"/>
                    </a:cubicBezTo>
                    <a:cubicBezTo>
                      <a:pt x="157" y="51"/>
                      <a:pt x="157" y="51"/>
                      <a:pt x="157" y="51"/>
                    </a:cubicBezTo>
                    <a:cubicBezTo>
                      <a:pt x="155" y="52"/>
                      <a:pt x="153" y="54"/>
                      <a:pt x="152" y="56"/>
                    </a:cubicBezTo>
                    <a:cubicBezTo>
                      <a:pt x="151" y="57"/>
                      <a:pt x="151" y="57"/>
                      <a:pt x="150" y="58"/>
                    </a:cubicBezTo>
                    <a:cubicBezTo>
                      <a:pt x="150" y="58"/>
                      <a:pt x="150" y="58"/>
                      <a:pt x="150" y="59"/>
                    </a:cubicBezTo>
                    <a:cubicBezTo>
                      <a:pt x="150" y="59"/>
                      <a:pt x="151" y="59"/>
                      <a:pt x="151" y="59"/>
                    </a:cubicBezTo>
                    <a:cubicBezTo>
                      <a:pt x="152" y="59"/>
                      <a:pt x="153" y="59"/>
                      <a:pt x="154" y="58"/>
                    </a:cubicBezTo>
                    <a:cubicBezTo>
                      <a:pt x="156" y="58"/>
                      <a:pt x="157" y="60"/>
                      <a:pt x="157" y="63"/>
                    </a:cubicBezTo>
                    <a:cubicBezTo>
                      <a:pt x="157" y="65"/>
                      <a:pt x="156" y="67"/>
                      <a:pt x="156" y="71"/>
                    </a:cubicBezTo>
                    <a:cubicBezTo>
                      <a:pt x="155" y="74"/>
                      <a:pt x="155" y="76"/>
                      <a:pt x="155" y="76"/>
                    </a:cubicBezTo>
                    <a:cubicBezTo>
                      <a:pt x="155" y="77"/>
                      <a:pt x="156" y="80"/>
                      <a:pt x="158" y="84"/>
                    </a:cubicBezTo>
                    <a:cubicBezTo>
                      <a:pt x="159" y="86"/>
                      <a:pt x="161" y="88"/>
                      <a:pt x="162" y="90"/>
                    </a:cubicBezTo>
                    <a:cubicBezTo>
                      <a:pt x="163" y="92"/>
                      <a:pt x="165" y="94"/>
                      <a:pt x="167" y="94"/>
                    </a:cubicBezTo>
                    <a:cubicBezTo>
                      <a:pt x="168" y="95"/>
                      <a:pt x="169" y="95"/>
                      <a:pt x="171" y="95"/>
                    </a:cubicBezTo>
                    <a:cubicBezTo>
                      <a:pt x="173" y="96"/>
                      <a:pt x="174" y="96"/>
                      <a:pt x="175" y="96"/>
                    </a:cubicBezTo>
                    <a:cubicBezTo>
                      <a:pt x="177" y="96"/>
                      <a:pt x="178" y="96"/>
                      <a:pt x="179" y="97"/>
                    </a:cubicBezTo>
                    <a:cubicBezTo>
                      <a:pt x="180" y="98"/>
                      <a:pt x="180" y="99"/>
                      <a:pt x="181" y="101"/>
                    </a:cubicBezTo>
                    <a:cubicBezTo>
                      <a:pt x="182" y="102"/>
                      <a:pt x="183" y="104"/>
                      <a:pt x="186" y="106"/>
                    </a:cubicBezTo>
                    <a:cubicBezTo>
                      <a:pt x="188" y="108"/>
                      <a:pt x="191" y="110"/>
                      <a:pt x="194" y="111"/>
                    </a:cubicBezTo>
                    <a:cubicBezTo>
                      <a:pt x="195" y="111"/>
                      <a:pt x="195" y="112"/>
                      <a:pt x="196" y="113"/>
                    </a:cubicBezTo>
                    <a:cubicBezTo>
                      <a:pt x="196" y="115"/>
                      <a:pt x="196" y="115"/>
                      <a:pt x="196" y="116"/>
                    </a:cubicBezTo>
                    <a:cubicBezTo>
                      <a:pt x="197" y="116"/>
                      <a:pt x="197" y="117"/>
                      <a:pt x="197" y="117"/>
                    </a:cubicBezTo>
                    <a:cubicBezTo>
                      <a:pt x="197" y="118"/>
                      <a:pt x="197" y="118"/>
                      <a:pt x="197" y="119"/>
                    </a:cubicBezTo>
                    <a:cubicBezTo>
                      <a:pt x="197" y="121"/>
                      <a:pt x="196" y="124"/>
                      <a:pt x="194" y="127"/>
                    </a:cubicBezTo>
                    <a:cubicBezTo>
                      <a:pt x="193" y="131"/>
                      <a:pt x="192" y="134"/>
                      <a:pt x="192" y="137"/>
                    </a:cubicBezTo>
                    <a:cubicBezTo>
                      <a:pt x="192" y="139"/>
                      <a:pt x="192" y="142"/>
                      <a:pt x="191" y="146"/>
                    </a:cubicBezTo>
                    <a:cubicBezTo>
                      <a:pt x="190" y="151"/>
                      <a:pt x="189" y="154"/>
                      <a:pt x="189" y="156"/>
                    </a:cubicBezTo>
                    <a:cubicBezTo>
                      <a:pt x="189" y="159"/>
                      <a:pt x="191" y="162"/>
                      <a:pt x="194" y="164"/>
                    </a:cubicBezTo>
                    <a:cubicBezTo>
                      <a:pt x="194" y="165"/>
                      <a:pt x="196" y="167"/>
                      <a:pt x="198" y="170"/>
                    </a:cubicBezTo>
                    <a:cubicBezTo>
                      <a:pt x="199" y="171"/>
                      <a:pt x="200" y="172"/>
                      <a:pt x="202" y="173"/>
                    </a:cubicBezTo>
                    <a:cubicBezTo>
                      <a:pt x="203" y="175"/>
                      <a:pt x="204" y="176"/>
                      <a:pt x="204" y="177"/>
                    </a:cubicBezTo>
                    <a:cubicBezTo>
                      <a:pt x="205" y="180"/>
                      <a:pt x="207" y="183"/>
                      <a:pt x="209" y="185"/>
                    </a:cubicBezTo>
                    <a:cubicBezTo>
                      <a:pt x="209" y="186"/>
                      <a:pt x="210" y="187"/>
                      <a:pt x="212" y="188"/>
                    </a:cubicBezTo>
                    <a:cubicBezTo>
                      <a:pt x="213" y="189"/>
                      <a:pt x="215" y="191"/>
                      <a:pt x="216" y="191"/>
                    </a:cubicBezTo>
                    <a:cubicBezTo>
                      <a:pt x="216" y="192"/>
                      <a:pt x="217" y="193"/>
                      <a:pt x="218" y="195"/>
                    </a:cubicBezTo>
                    <a:cubicBezTo>
                      <a:pt x="219" y="197"/>
                      <a:pt x="219" y="198"/>
                      <a:pt x="219" y="199"/>
                    </a:cubicBezTo>
                    <a:cubicBezTo>
                      <a:pt x="220" y="200"/>
                      <a:pt x="222" y="203"/>
                      <a:pt x="224" y="206"/>
                    </a:cubicBezTo>
                    <a:cubicBezTo>
                      <a:pt x="226" y="209"/>
                      <a:pt x="227" y="212"/>
                      <a:pt x="227" y="214"/>
                    </a:cubicBezTo>
                    <a:cubicBezTo>
                      <a:pt x="226" y="215"/>
                      <a:pt x="225" y="215"/>
                      <a:pt x="225" y="215"/>
                    </a:cubicBezTo>
                    <a:cubicBezTo>
                      <a:pt x="222" y="216"/>
                      <a:pt x="221" y="217"/>
                      <a:pt x="221" y="218"/>
                    </a:cubicBezTo>
                    <a:cubicBezTo>
                      <a:pt x="221" y="219"/>
                      <a:pt x="221" y="219"/>
                      <a:pt x="222" y="220"/>
                    </a:cubicBezTo>
                    <a:cubicBezTo>
                      <a:pt x="223" y="221"/>
                      <a:pt x="223" y="222"/>
                      <a:pt x="223" y="223"/>
                    </a:cubicBezTo>
                    <a:cubicBezTo>
                      <a:pt x="223" y="223"/>
                      <a:pt x="223" y="223"/>
                      <a:pt x="223" y="224"/>
                    </a:cubicBezTo>
                    <a:cubicBezTo>
                      <a:pt x="222" y="224"/>
                      <a:pt x="222" y="225"/>
                      <a:pt x="222" y="225"/>
                    </a:cubicBezTo>
                    <a:cubicBezTo>
                      <a:pt x="222" y="225"/>
                      <a:pt x="222" y="226"/>
                      <a:pt x="223" y="227"/>
                    </a:cubicBezTo>
                    <a:cubicBezTo>
                      <a:pt x="224" y="229"/>
                      <a:pt x="224" y="230"/>
                      <a:pt x="224" y="232"/>
                    </a:cubicBezTo>
                    <a:cubicBezTo>
                      <a:pt x="224" y="235"/>
                      <a:pt x="224" y="236"/>
                      <a:pt x="223" y="237"/>
                    </a:cubicBezTo>
                    <a:cubicBezTo>
                      <a:pt x="223" y="239"/>
                      <a:pt x="223" y="239"/>
                      <a:pt x="223" y="239"/>
                    </a:cubicBezTo>
                    <a:cubicBezTo>
                      <a:pt x="224" y="239"/>
                      <a:pt x="225" y="239"/>
                      <a:pt x="225" y="239"/>
                    </a:cubicBezTo>
                    <a:cubicBezTo>
                      <a:pt x="225" y="239"/>
                      <a:pt x="226" y="239"/>
                      <a:pt x="227" y="238"/>
                    </a:cubicBezTo>
                    <a:cubicBezTo>
                      <a:pt x="229" y="238"/>
                      <a:pt x="229" y="239"/>
                      <a:pt x="229" y="240"/>
                    </a:cubicBezTo>
                    <a:cubicBezTo>
                      <a:pt x="229" y="241"/>
                      <a:pt x="229" y="242"/>
                      <a:pt x="229" y="242"/>
                    </a:cubicBezTo>
                    <a:cubicBezTo>
                      <a:pt x="229" y="243"/>
                      <a:pt x="229" y="243"/>
                      <a:pt x="229" y="244"/>
                    </a:cubicBezTo>
                    <a:cubicBezTo>
                      <a:pt x="230" y="245"/>
                      <a:pt x="230" y="245"/>
                      <a:pt x="230" y="245"/>
                    </a:cubicBezTo>
                    <a:cubicBezTo>
                      <a:pt x="230" y="245"/>
                      <a:pt x="229" y="246"/>
                      <a:pt x="228" y="247"/>
                    </a:cubicBezTo>
                    <a:cubicBezTo>
                      <a:pt x="227" y="248"/>
                      <a:pt x="226" y="249"/>
                      <a:pt x="226" y="250"/>
                    </a:cubicBezTo>
                    <a:cubicBezTo>
                      <a:pt x="226" y="251"/>
                      <a:pt x="227" y="254"/>
                      <a:pt x="229" y="257"/>
                    </a:cubicBezTo>
                    <a:cubicBezTo>
                      <a:pt x="231" y="260"/>
                      <a:pt x="232" y="261"/>
                      <a:pt x="233" y="261"/>
                    </a:cubicBezTo>
                    <a:cubicBezTo>
                      <a:pt x="234" y="260"/>
                      <a:pt x="235" y="260"/>
                      <a:pt x="236" y="259"/>
                    </a:cubicBezTo>
                    <a:cubicBezTo>
                      <a:pt x="238" y="259"/>
                      <a:pt x="239" y="259"/>
                      <a:pt x="239" y="259"/>
                    </a:cubicBezTo>
                    <a:cubicBezTo>
                      <a:pt x="243" y="263"/>
                      <a:pt x="244" y="266"/>
                      <a:pt x="244" y="266"/>
                    </a:cubicBezTo>
                    <a:cubicBezTo>
                      <a:pt x="244" y="267"/>
                      <a:pt x="244" y="268"/>
                      <a:pt x="243" y="269"/>
                    </a:cubicBezTo>
                    <a:cubicBezTo>
                      <a:pt x="242" y="269"/>
                      <a:pt x="241" y="270"/>
                      <a:pt x="241" y="271"/>
                    </a:cubicBezTo>
                    <a:cubicBezTo>
                      <a:pt x="241" y="272"/>
                      <a:pt x="241" y="272"/>
                      <a:pt x="241" y="273"/>
                    </a:cubicBezTo>
                    <a:cubicBezTo>
                      <a:pt x="241" y="273"/>
                      <a:pt x="241" y="273"/>
                      <a:pt x="241" y="273"/>
                    </a:cubicBezTo>
                    <a:cubicBezTo>
                      <a:pt x="242" y="273"/>
                      <a:pt x="243" y="274"/>
                      <a:pt x="244" y="275"/>
                    </a:cubicBezTo>
                    <a:cubicBezTo>
                      <a:pt x="244" y="276"/>
                      <a:pt x="244" y="277"/>
                      <a:pt x="244" y="278"/>
                    </a:cubicBezTo>
                    <a:cubicBezTo>
                      <a:pt x="244" y="278"/>
                      <a:pt x="245" y="279"/>
                      <a:pt x="246" y="280"/>
                    </a:cubicBezTo>
                    <a:cubicBezTo>
                      <a:pt x="246" y="280"/>
                      <a:pt x="248" y="281"/>
                      <a:pt x="251" y="281"/>
                    </a:cubicBezTo>
                    <a:cubicBezTo>
                      <a:pt x="251" y="281"/>
                      <a:pt x="252" y="282"/>
                      <a:pt x="254" y="282"/>
                    </a:cubicBezTo>
                    <a:cubicBezTo>
                      <a:pt x="255" y="283"/>
                      <a:pt x="256" y="284"/>
                      <a:pt x="256" y="284"/>
                    </a:cubicBezTo>
                    <a:cubicBezTo>
                      <a:pt x="256" y="284"/>
                      <a:pt x="257" y="284"/>
                      <a:pt x="259" y="285"/>
                    </a:cubicBezTo>
                    <a:cubicBezTo>
                      <a:pt x="259" y="286"/>
                      <a:pt x="259" y="287"/>
                      <a:pt x="259" y="288"/>
                    </a:cubicBezTo>
                    <a:cubicBezTo>
                      <a:pt x="260" y="289"/>
                      <a:pt x="260" y="289"/>
                      <a:pt x="261" y="290"/>
                    </a:cubicBezTo>
                    <a:cubicBezTo>
                      <a:pt x="262" y="291"/>
                      <a:pt x="262" y="292"/>
                      <a:pt x="262" y="292"/>
                    </a:cubicBezTo>
                    <a:cubicBezTo>
                      <a:pt x="262" y="293"/>
                      <a:pt x="262" y="294"/>
                      <a:pt x="262" y="295"/>
                    </a:cubicBezTo>
                    <a:cubicBezTo>
                      <a:pt x="262" y="295"/>
                      <a:pt x="262" y="296"/>
                      <a:pt x="262" y="296"/>
                    </a:cubicBezTo>
                    <a:cubicBezTo>
                      <a:pt x="261" y="297"/>
                      <a:pt x="261" y="298"/>
                      <a:pt x="261" y="299"/>
                    </a:cubicBezTo>
                    <a:cubicBezTo>
                      <a:pt x="259" y="301"/>
                      <a:pt x="259" y="303"/>
                      <a:pt x="258" y="304"/>
                    </a:cubicBezTo>
                    <a:cubicBezTo>
                      <a:pt x="258" y="306"/>
                      <a:pt x="257" y="309"/>
                      <a:pt x="254" y="312"/>
                    </a:cubicBezTo>
                    <a:cubicBezTo>
                      <a:pt x="254" y="313"/>
                      <a:pt x="256" y="315"/>
                      <a:pt x="259" y="317"/>
                    </a:cubicBezTo>
                    <a:cubicBezTo>
                      <a:pt x="261" y="318"/>
                      <a:pt x="261" y="319"/>
                      <a:pt x="262" y="319"/>
                    </a:cubicBezTo>
                    <a:cubicBezTo>
                      <a:pt x="262" y="319"/>
                      <a:pt x="263" y="319"/>
                      <a:pt x="264" y="319"/>
                    </a:cubicBezTo>
                    <a:cubicBezTo>
                      <a:pt x="265" y="320"/>
                      <a:pt x="265" y="320"/>
                      <a:pt x="266" y="320"/>
                    </a:cubicBezTo>
                    <a:cubicBezTo>
                      <a:pt x="267" y="321"/>
                      <a:pt x="268" y="322"/>
                      <a:pt x="269" y="323"/>
                    </a:cubicBezTo>
                    <a:cubicBezTo>
                      <a:pt x="269" y="323"/>
                      <a:pt x="271" y="324"/>
                      <a:pt x="272" y="324"/>
                    </a:cubicBezTo>
                    <a:cubicBezTo>
                      <a:pt x="274" y="324"/>
                      <a:pt x="275" y="324"/>
                      <a:pt x="276" y="325"/>
                    </a:cubicBezTo>
                    <a:cubicBezTo>
                      <a:pt x="277" y="325"/>
                      <a:pt x="278" y="326"/>
                      <a:pt x="279" y="327"/>
                    </a:cubicBezTo>
                    <a:cubicBezTo>
                      <a:pt x="280" y="327"/>
                      <a:pt x="281" y="328"/>
                      <a:pt x="283" y="328"/>
                    </a:cubicBezTo>
                    <a:cubicBezTo>
                      <a:pt x="285" y="329"/>
                      <a:pt x="286" y="329"/>
                      <a:pt x="287" y="329"/>
                    </a:cubicBezTo>
                    <a:cubicBezTo>
                      <a:pt x="287" y="330"/>
                      <a:pt x="288" y="331"/>
                      <a:pt x="289" y="332"/>
                    </a:cubicBezTo>
                    <a:cubicBezTo>
                      <a:pt x="290" y="334"/>
                      <a:pt x="291" y="335"/>
                      <a:pt x="291" y="335"/>
                    </a:cubicBezTo>
                    <a:cubicBezTo>
                      <a:pt x="294" y="337"/>
                      <a:pt x="297" y="339"/>
                      <a:pt x="301" y="343"/>
                    </a:cubicBezTo>
                    <a:cubicBezTo>
                      <a:pt x="301" y="343"/>
                      <a:pt x="301" y="343"/>
                      <a:pt x="301" y="343"/>
                    </a:cubicBezTo>
                    <a:cubicBezTo>
                      <a:pt x="300" y="347"/>
                      <a:pt x="299" y="349"/>
                      <a:pt x="299" y="350"/>
                    </a:cubicBezTo>
                    <a:cubicBezTo>
                      <a:pt x="299" y="351"/>
                      <a:pt x="300" y="353"/>
                      <a:pt x="300" y="356"/>
                    </a:cubicBezTo>
                    <a:cubicBezTo>
                      <a:pt x="300" y="362"/>
                      <a:pt x="299" y="367"/>
                      <a:pt x="297" y="372"/>
                    </a:cubicBezTo>
                    <a:cubicBezTo>
                      <a:pt x="295" y="376"/>
                      <a:pt x="293" y="380"/>
                      <a:pt x="290" y="386"/>
                    </a:cubicBezTo>
                    <a:cubicBezTo>
                      <a:pt x="290" y="388"/>
                      <a:pt x="290" y="390"/>
                      <a:pt x="289" y="391"/>
                    </a:cubicBezTo>
                    <a:cubicBezTo>
                      <a:pt x="288" y="395"/>
                      <a:pt x="287" y="399"/>
                      <a:pt x="286" y="401"/>
                    </a:cubicBezTo>
                    <a:cubicBezTo>
                      <a:pt x="284" y="403"/>
                      <a:pt x="283" y="406"/>
                      <a:pt x="282" y="410"/>
                    </a:cubicBezTo>
                    <a:cubicBezTo>
                      <a:pt x="280" y="414"/>
                      <a:pt x="280" y="416"/>
                      <a:pt x="280" y="416"/>
                    </a:cubicBezTo>
                    <a:cubicBezTo>
                      <a:pt x="280" y="416"/>
                      <a:pt x="279" y="417"/>
                      <a:pt x="279" y="417"/>
                    </a:cubicBezTo>
                    <a:cubicBezTo>
                      <a:pt x="279" y="418"/>
                      <a:pt x="279" y="419"/>
                      <a:pt x="279" y="419"/>
                    </a:cubicBezTo>
                    <a:cubicBezTo>
                      <a:pt x="279" y="420"/>
                      <a:pt x="278" y="421"/>
                      <a:pt x="278" y="423"/>
                    </a:cubicBezTo>
                    <a:cubicBezTo>
                      <a:pt x="278" y="424"/>
                      <a:pt x="277" y="425"/>
                      <a:pt x="276" y="426"/>
                    </a:cubicBezTo>
                    <a:cubicBezTo>
                      <a:pt x="275" y="426"/>
                      <a:pt x="274" y="428"/>
                      <a:pt x="273" y="430"/>
                    </a:cubicBezTo>
                    <a:cubicBezTo>
                      <a:pt x="273" y="431"/>
                      <a:pt x="272" y="433"/>
                      <a:pt x="272" y="435"/>
                    </a:cubicBezTo>
                    <a:cubicBezTo>
                      <a:pt x="271" y="438"/>
                      <a:pt x="269" y="441"/>
                      <a:pt x="267" y="444"/>
                    </a:cubicBezTo>
                    <a:cubicBezTo>
                      <a:pt x="264" y="447"/>
                      <a:pt x="263" y="450"/>
                      <a:pt x="262" y="452"/>
                    </a:cubicBezTo>
                    <a:cubicBezTo>
                      <a:pt x="261" y="453"/>
                      <a:pt x="261" y="455"/>
                      <a:pt x="260" y="457"/>
                    </a:cubicBezTo>
                    <a:cubicBezTo>
                      <a:pt x="260" y="459"/>
                      <a:pt x="259" y="460"/>
                      <a:pt x="258" y="460"/>
                    </a:cubicBezTo>
                    <a:cubicBezTo>
                      <a:pt x="256" y="461"/>
                      <a:pt x="255" y="462"/>
                      <a:pt x="255" y="464"/>
                    </a:cubicBezTo>
                    <a:cubicBezTo>
                      <a:pt x="254" y="465"/>
                      <a:pt x="254" y="467"/>
                      <a:pt x="254" y="469"/>
                    </a:cubicBezTo>
                    <a:cubicBezTo>
                      <a:pt x="252" y="472"/>
                      <a:pt x="251" y="475"/>
                      <a:pt x="249" y="477"/>
                    </a:cubicBezTo>
                    <a:cubicBezTo>
                      <a:pt x="247" y="482"/>
                      <a:pt x="245" y="486"/>
                      <a:pt x="245" y="487"/>
                    </a:cubicBezTo>
                    <a:cubicBezTo>
                      <a:pt x="245" y="488"/>
                      <a:pt x="245" y="488"/>
                      <a:pt x="245" y="488"/>
                    </a:cubicBezTo>
                    <a:cubicBezTo>
                      <a:pt x="245" y="488"/>
                      <a:pt x="245" y="488"/>
                      <a:pt x="245" y="488"/>
                    </a:cubicBezTo>
                    <a:cubicBezTo>
                      <a:pt x="245" y="488"/>
                      <a:pt x="245" y="489"/>
                      <a:pt x="245" y="489"/>
                    </a:cubicBezTo>
                    <a:cubicBezTo>
                      <a:pt x="245" y="490"/>
                      <a:pt x="244" y="491"/>
                      <a:pt x="243" y="491"/>
                    </a:cubicBezTo>
                    <a:cubicBezTo>
                      <a:pt x="242" y="490"/>
                      <a:pt x="241" y="490"/>
                      <a:pt x="241" y="490"/>
                    </a:cubicBezTo>
                    <a:cubicBezTo>
                      <a:pt x="240" y="490"/>
                      <a:pt x="240" y="490"/>
                      <a:pt x="240" y="491"/>
                    </a:cubicBezTo>
                    <a:cubicBezTo>
                      <a:pt x="239" y="491"/>
                      <a:pt x="239" y="492"/>
                      <a:pt x="239" y="492"/>
                    </a:cubicBezTo>
                    <a:cubicBezTo>
                      <a:pt x="237" y="491"/>
                      <a:pt x="236" y="491"/>
                      <a:pt x="236" y="491"/>
                    </a:cubicBezTo>
                    <a:cubicBezTo>
                      <a:pt x="234" y="491"/>
                      <a:pt x="233" y="491"/>
                      <a:pt x="233" y="490"/>
                    </a:cubicBezTo>
                    <a:cubicBezTo>
                      <a:pt x="233" y="490"/>
                      <a:pt x="232" y="490"/>
                      <a:pt x="232" y="489"/>
                    </a:cubicBezTo>
                    <a:cubicBezTo>
                      <a:pt x="232" y="489"/>
                      <a:pt x="231" y="489"/>
                      <a:pt x="231" y="489"/>
                    </a:cubicBezTo>
                    <a:cubicBezTo>
                      <a:pt x="231" y="490"/>
                      <a:pt x="231" y="490"/>
                      <a:pt x="231" y="490"/>
                    </a:cubicBezTo>
                    <a:cubicBezTo>
                      <a:pt x="231" y="490"/>
                      <a:pt x="231" y="490"/>
                      <a:pt x="231" y="491"/>
                    </a:cubicBezTo>
                    <a:cubicBezTo>
                      <a:pt x="231" y="491"/>
                      <a:pt x="231" y="491"/>
                      <a:pt x="231" y="491"/>
                    </a:cubicBezTo>
                    <a:cubicBezTo>
                      <a:pt x="230" y="492"/>
                      <a:pt x="230" y="492"/>
                      <a:pt x="230" y="492"/>
                    </a:cubicBezTo>
                    <a:cubicBezTo>
                      <a:pt x="229" y="492"/>
                      <a:pt x="228" y="492"/>
                      <a:pt x="228" y="492"/>
                    </a:cubicBezTo>
                    <a:cubicBezTo>
                      <a:pt x="228" y="492"/>
                      <a:pt x="228" y="493"/>
                      <a:pt x="227" y="494"/>
                    </a:cubicBezTo>
                    <a:cubicBezTo>
                      <a:pt x="227" y="494"/>
                      <a:pt x="227" y="494"/>
                      <a:pt x="226" y="495"/>
                    </a:cubicBezTo>
                    <a:cubicBezTo>
                      <a:pt x="225" y="495"/>
                      <a:pt x="225" y="495"/>
                      <a:pt x="224" y="495"/>
                    </a:cubicBezTo>
                    <a:cubicBezTo>
                      <a:pt x="223" y="496"/>
                      <a:pt x="222" y="496"/>
                      <a:pt x="222" y="497"/>
                    </a:cubicBezTo>
                    <a:cubicBezTo>
                      <a:pt x="221" y="498"/>
                      <a:pt x="220" y="499"/>
                      <a:pt x="220" y="499"/>
                    </a:cubicBezTo>
                    <a:cubicBezTo>
                      <a:pt x="220" y="499"/>
                      <a:pt x="219" y="499"/>
                      <a:pt x="219" y="499"/>
                    </a:cubicBezTo>
                    <a:cubicBezTo>
                      <a:pt x="219" y="498"/>
                      <a:pt x="218" y="498"/>
                      <a:pt x="218" y="498"/>
                    </a:cubicBezTo>
                    <a:cubicBezTo>
                      <a:pt x="218" y="498"/>
                      <a:pt x="218" y="498"/>
                      <a:pt x="217" y="498"/>
                    </a:cubicBezTo>
                    <a:cubicBezTo>
                      <a:pt x="217" y="499"/>
                      <a:pt x="217" y="499"/>
                      <a:pt x="216" y="499"/>
                    </a:cubicBezTo>
                    <a:cubicBezTo>
                      <a:pt x="216" y="499"/>
                      <a:pt x="216" y="499"/>
                      <a:pt x="215" y="498"/>
                    </a:cubicBezTo>
                    <a:cubicBezTo>
                      <a:pt x="215" y="498"/>
                      <a:pt x="215" y="498"/>
                      <a:pt x="215" y="498"/>
                    </a:cubicBezTo>
                    <a:cubicBezTo>
                      <a:pt x="214" y="498"/>
                      <a:pt x="214" y="499"/>
                      <a:pt x="213" y="500"/>
                    </a:cubicBezTo>
                    <a:cubicBezTo>
                      <a:pt x="213" y="501"/>
                      <a:pt x="213" y="502"/>
                      <a:pt x="212" y="502"/>
                    </a:cubicBezTo>
                    <a:cubicBezTo>
                      <a:pt x="211" y="502"/>
                      <a:pt x="211" y="502"/>
                      <a:pt x="210" y="501"/>
                    </a:cubicBezTo>
                    <a:cubicBezTo>
                      <a:pt x="210" y="501"/>
                      <a:pt x="209" y="501"/>
                      <a:pt x="209" y="501"/>
                    </a:cubicBezTo>
                    <a:cubicBezTo>
                      <a:pt x="209" y="501"/>
                      <a:pt x="209" y="501"/>
                      <a:pt x="209" y="501"/>
                    </a:cubicBezTo>
                    <a:cubicBezTo>
                      <a:pt x="209" y="502"/>
                      <a:pt x="209" y="502"/>
                      <a:pt x="209" y="502"/>
                    </a:cubicBezTo>
                    <a:cubicBezTo>
                      <a:pt x="209" y="503"/>
                      <a:pt x="208" y="503"/>
                      <a:pt x="207" y="503"/>
                    </a:cubicBezTo>
                    <a:cubicBezTo>
                      <a:pt x="206" y="503"/>
                      <a:pt x="205" y="502"/>
                      <a:pt x="205" y="502"/>
                    </a:cubicBezTo>
                    <a:cubicBezTo>
                      <a:pt x="204" y="502"/>
                      <a:pt x="204" y="502"/>
                      <a:pt x="204" y="502"/>
                    </a:cubicBezTo>
                    <a:cubicBezTo>
                      <a:pt x="204" y="503"/>
                      <a:pt x="204" y="503"/>
                      <a:pt x="204" y="503"/>
                    </a:cubicBezTo>
                    <a:cubicBezTo>
                      <a:pt x="204" y="503"/>
                      <a:pt x="204" y="504"/>
                      <a:pt x="205" y="505"/>
                    </a:cubicBezTo>
                    <a:cubicBezTo>
                      <a:pt x="205" y="506"/>
                      <a:pt x="205" y="507"/>
                      <a:pt x="206" y="507"/>
                    </a:cubicBezTo>
                    <a:cubicBezTo>
                      <a:pt x="206" y="507"/>
                      <a:pt x="206" y="508"/>
                      <a:pt x="206" y="508"/>
                    </a:cubicBezTo>
                    <a:cubicBezTo>
                      <a:pt x="206" y="508"/>
                      <a:pt x="206" y="508"/>
                      <a:pt x="205" y="509"/>
                    </a:cubicBezTo>
                    <a:cubicBezTo>
                      <a:pt x="204" y="509"/>
                      <a:pt x="203" y="509"/>
                      <a:pt x="203" y="509"/>
                    </a:cubicBezTo>
                    <a:cubicBezTo>
                      <a:pt x="203" y="509"/>
                      <a:pt x="203" y="509"/>
                      <a:pt x="202" y="509"/>
                    </a:cubicBezTo>
                    <a:cubicBezTo>
                      <a:pt x="202" y="509"/>
                      <a:pt x="202" y="509"/>
                      <a:pt x="202" y="509"/>
                    </a:cubicBezTo>
                    <a:cubicBezTo>
                      <a:pt x="202" y="510"/>
                      <a:pt x="202" y="510"/>
                      <a:pt x="202" y="510"/>
                    </a:cubicBezTo>
                    <a:cubicBezTo>
                      <a:pt x="202" y="510"/>
                      <a:pt x="202" y="510"/>
                      <a:pt x="202" y="511"/>
                    </a:cubicBezTo>
                    <a:cubicBezTo>
                      <a:pt x="200" y="511"/>
                      <a:pt x="200" y="511"/>
                      <a:pt x="200" y="511"/>
                    </a:cubicBezTo>
                    <a:cubicBezTo>
                      <a:pt x="199" y="511"/>
                      <a:pt x="199" y="511"/>
                      <a:pt x="199" y="512"/>
                    </a:cubicBezTo>
                    <a:cubicBezTo>
                      <a:pt x="199" y="512"/>
                      <a:pt x="199" y="513"/>
                      <a:pt x="199" y="513"/>
                    </a:cubicBezTo>
                    <a:cubicBezTo>
                      <a:pt x="197" y="512"/>
                      <a:pt x="196" y="512"/>
                      <a:pt x="196" y="512"/>
                    </a:cubicBezTo>
                    <a:cubicBezTo>
                      <a:pt x="196" y="512"/>
                      <a:pt x="196" y="512"/>
                      <a:pt x="196" y="512"/>
                    </a:cubicBezTo>
                    <a:cubicBezTo>
                      <a:pt x="196" y="511"/>
                      <a:pt x="196" y="511"/>
                      <a:pt x="196" y="510"/>
                    </a:cubicBezTo>
                    <a:cubicBezTo>
                      <a:pt x="195" y="509"/>
                      <a:pt x="195" y="509"/>
                      <a:pt x="195" y="508"/>
                    </a:cubicBezTo>
                    <a:cubicBezTo>
                      <a:pt x="195" y="510"/>
                      <a:pt x="194" y="510"/>
                      <a:pt x="194" y="511"/>
                    </a:cubicBezTo>
                    <a:cubicBezTo>
                      <a:pt x="193" y="512"/>
                      <a:pt x="193" y="513"/>
                      <a:pt x="193" y="513"/>
                    </a:cubicBezTo>
                    <a:cubicBezTo>
                      <a:pt x="193" y="514"/>
                      <a:pt x="193" y="514"/>
                      <a:pt x="193" y="514"/>
                    </a:cubicBezTo>
                    <a:cubicBezTo>
                      <a:pt x="192" y="514"/>
                      <a:pt x="191" y="515"/>
                      <a:pt x="191" y="515"/>
                    </a:cubicBezTo>
                    <a:cubicBezTo>
                      <a:pt x="189" y="515"/>
                      <a:pt x="187" y="516"/>
                      <a:pt x="186" y="517"/>
                    </a:cubicBezTo>
                    <a:cubicBezTo>
                      <a:pt x="186" y="517"/>
                      <a:pt x="185" y="518"/>
                      <a:pt x="185" y="518"/>
                    </a:cubicBezTo>
                    <a:cubicBezTo>
                      <a:pt x="185" y="519"/>
                      <a:pt x="185" y="520"/>
                      <a:pt x="184" y="520"/>
                    </a:cubicBezTo>
                    <a:cubicBezTo>
                      <a:pt x="184" y="520"/>
                      <a:pt x="183" y="520"/>
                      <a:pt x="183" y="520"/>
                    </a:cubicBezTo>
                    <a:cubicBezTo>
                      <a:pt x="183" y="520"/>
                      <a:pt x="182" y="521"/>
                      <a:pt x="182" y="521"/>
                    </a:cubicBezTo>
                    <a:cubicBezTo>
                      <a:pt x="181" y="521"/>
                      <a:pt x="180" y="521"/>
                      <a:pt x="179" y="522"/>
                    </a:cubicBezTo>
                    <a:cubicBezTo>
                      <a:pt x="178" y="522"/>
                      <a:pt x="177" y="522"/>
                      <a:pt x="176" y="523"/>
                    </a:cubicBezTo>
                    <a:cubicBezTo>
                      <a:pt x="176" y="523"/>
                      <a:pt x="176" y="523"/>
                      <a:pt x="175" y="524"/>
                    </a:cubicBezTo>
                    <a:cubicBezTo>
                      <a:pt x="175" y="525"/>
                      <a:pt x="174" y="526"/>
                      <a:pt x="174" y="526"/>
                    </a:cubicBezTo>
                    <a:cubicBezTo>
                      <a:pt x="173" y="526"/>
                      <a:pt x="173" y="526"/>
                      <a:pt x="173" y="525"/>
                    </a:cubicBezTo>
                    <a:cubicBezTo>
                      <a:pt x="172" y="525"/>
                      <a:pt x="172" y="525"/>
                      <a:pt x="172" y="525"/>
                    </a:cubicBezTo>
                    <a:cubicBezTo>
                      <a:pt x="171" y="525"/>
                      <a:pt x="171" y="525"/>
                      <a:pt x="171" y="525"/>
                    </a:cubicBezTo>
                    <a:cubicBezTo>
                      <a:pt x="171" y="526"/>
                      <a:pt x="171" y="527"/>
                      <a:pt x="171" y="527"/>
                    </a:cubicBezTo>
                    <a:cubicBezTo>
                      <a:pt x="171" y="528"/>
                      <a:pt x="171" y="529"/>
                      <a:pt x="171" y="530"/>
                    </a:cubicBezTo>
                    <a:cubicBezTo>
                      <a:pt x="171" y="531"/>
                      <a:pt x="170" y="532"/>
                      <a:pt x="169" y="532"/>
                    </a:cubicBezTo>
                    <a:cubicBezTo>
                      <a:pt x="169" y="532"/>
                      <a:pt x="168" y="532"/>
                      <a:pt x="168" y="531"/>
                    </a:cubicBezTo>
                    <a:cubicBezTo>
                      <a:pt x="168" y="531"/>
                      <a:pt x="168" y="531"/>
                      <a:pt x="167" y="531"/>
                    </a:cubicBezTo>
                    <a:cubicBezTo>
                      <a:pt x="167" y="531"/>
                      <a:pt x="167" y="532"/>
                      <a:pt x="166" y="532"/>
                    </a:cubicBezTo>
                    <a:cubicBezTo>
                      <a:pt x="166" y="533"/>
                      <a:pt x="165" y="533"/>
                      <a:pt x="165" y="533"/>
                    </a:cubicBezTo>
                    <a:cubicBezTo>
                      <a:pt x="165" y="533"/>
                      <a:pt x="164" y="533"/>
                      <a:pt x="164" y="532"/>
                    </a:cubicBezTo>
                    <a:cubicBezTo>
                      <a:pt x="164" y="531"/>
                      <a:pt x="164" y="531"/>
                      <a:pt x="164" y="531"/>
                    </a:cubicBezTo>
                    <a:cubicBezTo>
                      <a:pt x="164" y="531"/>
                      <a:pt x="163" y="531"/>
                      <a:pt x="163" y="531"/>
                    </a:cubicBezTo>
                    <a:cubicBezTo>
                      <a:pt x="163" y="531"/>
                      <a:pt x="162" y="531"/>
                      <a:pt x="161" y="533"/>
                    </a:cubicBezTo>
                    <a:cubicBezTo>
                      <a:pt x="160" y="534"/>
                      <a:pt x="159" y="534"/>
                      <a:pt x="159" y="534"/>
                    </a:cubicBezTo>
                    <a:cubicBezTo>
                      <a:pt x="158" y="533"/>
                      <a:pt x="157" y="533"/>
                      <a:pt x="157" y="533"/>
                    </a:cubicBezTo>
                    <a:cubicBezTo>
                      <a:pt x="157" y="533"/>
                      <a:pt x="157" y="533"/>
                      <a:pt x="157" y="533"/>
                    </a:cubicBezTo>
                    <a:cubicBezTo>
                      <a:pt x="157" y="534"/>
                      <a:pt x="156" y="535"/>
                      <a:pt x="155" y="535"/>
                    </a:cubicBezTo>
                    <a:cubicBezTo>
                      <a:pt x="155" y="535"/>
                      <a:pt x="155" y="535"/>
                      <a:pt x="155" y="536"/>
                    </a:cubicBezTo>
                    <a:cubicBezTo>
                      <a:pt x="154" y="536"/>
                      <a:pt x="154" y="537"/>
                      <a:pt x="154" y="537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2" y="536"/>
                      <a:pt x="151" y="536"/>
                      <a:pt x="151" y="537"/>
                    </a:cubicBezTo>
                    <a:cubicBezTo>
                      <a:pt x="151" y="538"/>
                      <a:pt x="150" y="539"/>
                      <a:pt x="150" y="540"/>
                    </a:cubicBezTo>
                    <a:cubicBezTo>
                      <a:pt x="147" y="541"/>
                      <a:pt x="145" y="542"/>
                      <a:pt x="145" y="542"/>
                    </a:cubicBezTo>
                    <a:cubicBezTo>
                      <a:pt x="145" y="542"/>
                      <a:pt x="145" y="541"/>
                      <a:pt x="145" y="541"/>
                    </a:cubicBezTo>
                    <a:cubicBezTo>
                      <a:pt x="145" y="540"/>
                      <a:pt x="145" y="539"/>
                      <a:pt x="145" y="538"/>
                    </a:cubicBezTo>
                    <a:cubicBezTo>
                      <a:pt x="145" y="537"/>
                      <a:pt x="145" y="536"/>
                      <a:pt x="145" y="536"/>
                    </a:cubicBezTo>
                    <a:cubicBezTo>
                      <a:pt x="145" y="536"/>
                      <a:pt x="145" y="535"/>
                      <a:pt x="145" y="535"/>
                    </a:cubicBezTo>
                    <a:cubicBezTo>
                      <a:pt x="145" y="535"/>
                      <a:pt x="145" y="535"/>
                      <a:pt x="145" y="535"/>
                    </a:cubicBezTo>
                    <a:cubicBezTo>
                      <a:pt x="144" y="535"/>
                      <a:pt x="144" y="536"/>
                      <a:pt x="143" y="539"/>
                    </a:cubicBezTo>
                    <a:cubicBezTo>
                      <a:pt x="142" y="541"/>
                      <a:pt x="141" y="543"/>
                      <a:pt x="140" y="543"/>
                    </a:cubicBezTo>
                    <a:cubicBezTo>
                      <a:pt x="140" y="543"/>
                      <a:pt x="140" y="543"/>
                      <a:pt x="139" y="542"/>
                    </a:cubicBezTo>
                    <a:cubicBezTo>
                      <a:pt x="139" y="542"/>
                      <a:pt x="139" y="542"/>
                      <a:pt x="139" y="542"/>
                    </a:cubicBezTo>
                    <a:cubicBezTo>
                      <a:pt x="140" y="541"/>
                      <a:pt x="140" y="541"/>
                      <a:pt x="140" y="541"/>
                    </a:cubicBezTo>
                    <a:cubicBezTo>
                      <a:pt x="140" y="540"/>
                      <a:pt x="140" y="540"/>
                      <a:pt x="140" y="540"/>
                    </a:cubicBezTo>
                    <a:cubicBezTo>
                      <a:pt x="140" y="539"/>
                      <a:pt x="139" y="539"/>
                      <a:pt x="139" y="539"/>
                    </a:cubicBezTo>
                    <a:cubicBezTo>
                      <a:pt x="139" y="539"/>
                      <a:pt x="139" y="539"/>
                      <a:pt x="139" y="538"/>
                    </a:cubicBezTo>
                    <a:cubicBezTo>
                      <a:pt x="137" y="538"/>
                      <a:pt x="136" y="538"/>
                      <a:pt x="136" y="536"/>
                    </a:cubicBezTo>
                    <a:cubicBezTo>
                      <a:pt x="136" y="536"/>
                      <a:pt x="135" y="537"/>
                      <a:pt x="135" y="537"/>
                    </a:cubicBezTo>
                    <a:cubicBezTo>
                      <a:pt x="135" y="537"/>
                      <a:pt x="135" y="537"/>
                      <a:pt x="134" y="537"/>
                    </a:cubicBezTo>
                    <a:cubicBezTo>
                      <a:pt x="134" y="537"/>
                      <a:pt x="134" y="537"/>
                      <a:pt x="134" y="537"/>
                    </a:cubicBezTo>
                    <a:cubicBezTo>
                      <a:pt x="134" y="537"/>
                      <a:pt x="134" y="537"/>
                      <a:pt x="134" y="537"/>
                    </a:cubicBezTo>
                    <a:cubicBezTo>
                      <a:pt x="134" y="537"/>
                      <a:pt x="133" y="536"/>
                      <a:pt x="133" y="536"/>
                    </a:cubicBezTo>
                    <a:cubicBezTo>
                      <a:pt x="132" y="535"/>
                      <a:pt x="132" y="535"/>
                      <a:pt x="132" y="535"/>
                    </a:cubicBezTo>
                    <a:cubicBezTo>
                      <a:pt x="132" y="535"/>
                      <a:pt x="131" y="534"/>
                      <a:pt x="130" y="534"/>
                    </a:cubicBezTo>
                    <a:cubicBezTo>
                      <a:pt x="130" y="534"/>
                      <a:pt x="130" y="534"/>
                      <a:pt x="130" y="534"/>
                    </a:cubicBezTo>
                    <a:cubicBezTo>
                      <a:pt x="129" y="534"/>
                      <a:pt x="129" y="534"/>
                      <a:pt x="129" y="534"/>
                    </a:cubicBezTo>
                    <a:cubicBezTo>
                      <a:pt x="129" y="533"/>
                      <a:pt x="129" y="532"/>
                      <a:pt x="128" y="531"/>
                    </a:cubicBezTo>
                    <a:cubicBezTo>
                      <a:pt x="128" y="530"/>
                      <a:pt x="128" y="529"/>
                      <a:pt x="128" y="528"/>
                    </a:cubicBezTo>
                    <a:cubicBezTo>
                      <a:pt x="128" y="528"/>
                      <a:pt x="128" y="527"/>
                      <a:pt x="129" y="525"/>
                    </a:cubicBezTo>
                    <a:cubicBezTo>
                      <a:pt x="130" y="524"/>
                      <a:pt x="130" y="523"/>
                      <a:pt x="130" y="523"/>
                    </a:cubicBezTo>
                    <a:cubicBezTo>
                      <a:pt x="130" y="523"/>
                      <a:pt x="130" y="522"/>
                      <a:pt x="130" y="522"/>
                    </a:cubicBezTo>
                    <a:cubicBezTo>
                      <a:pt x="129" y="523"/>
                      <a:pt x="127" y="525"/>
                      <a:pt x="125" y="527"/>
                    </a:cubicBezTo>
                    <a:cubicBezTo>
                      <a:pt x="125" y="527"/>
                      <a:pt x="125" y="527"/>
                      <a:pt x="125" y="527"/>
                    </a:cubicBezTo>
                    <a:cubicBezTo>
                      <a:pt x="123" y="529"/>
                      <a:pt x="121" y="529"/>
                      <a:pt x="121" y="529"/>
                    </a:cubicBezTo>
                    <a:cubicBezTo>
                      <a:pt x="120" y="529"/>
                      <a:pt x="119" y="529"/>
                      <a:pt x="120" y="528"/>
                    </a:cubicBezTo>
                    <a:cubicBezTo>
                      <a:pt x="119" y="528"/>
                      <a:pt x="118" y="528"/>
                      <a:pt x="118" y="528"/>
                    </a:cubicBezTo>
                    <a:cubicBezTo>
                      <a:pt x="118" y="528"/>
                      <a:pt x="118" y="528"/>
                      <a:pt x="118" y="527"/>
                    </a:cubicBezTo>
                    <a:cubicBezTo>
                      <a:pt x="118" y="527"/>
                      <a:pt x="118" y="527"/>
                      <a:pt x="118" y="527"/>
                    </a:cubicBezTo>
                    <a:cubicBezTo>
                      <a:pt x="118" y="526"/>
                      <a:pt x="118" y="525"/>
                      <a:pt x="118" y="525"/>
                    </a:cubicBezTo>
                    <a:cubicBezTo>
                      <a:pt x="119" y="524"/>
                      <a:pt x="119" y="523"/>
                      <a:pt x="119" y="523"/>
                    </a:cubicBezTo>
                    <a:cubicBezTo>
                      <a:pt x="119" y="522"/>
                      <a:pt x="118" y="522"/>
                      <a:pt x="118" y="522"/>
                    </a:cubicBezTo>
                    <a:cubicBezTo>
                      <a:pt x="116" y="522"/>
                      <a:pt x="115" y="522"/>
                      <a:pt x="114" y="522"/>
                    </a:cubicBezTo>
                    <a:cubicBezTo>
                      <a:pt x="114" y="522"/>
                      <a:pt x="114" y="522"/>
                      <a:pt x="114" y="522"/>
                    </a:cubicBezTo>
                    <a:cubicBezTo>
                      <a:pt x="113" y="522"/>
                      <a:pt x="113" y="522"/>
                      <a:pt x="112" y="523"/>
                    </a:cubicBezTo>
                    <a:cubicBezTo>
                      <a:pt x="111" y="523"/>
                      <a:pt x="110" y="524"/>
                      <a:pt x="110" y="524"/>
                    </a:cubicBezTo>
                    <a:cubicBezTo>
                      <a:pt x="110" y="524"/>
                      <a:pt x="109" y="523"/>
                      <a:pt x="109" y="523"/>
                    </a:cubicBezTo>
                    <a:cubicBezTo>
                      <a:pt x="108" y="523"/>
                      <a:pt x="108" y="522"/>
                      <a:pt x="108" y="522"/>
                    </a:cubicBezTo>
                    <a:cubicBezTo>
                      <a:pt x="106" y="523"/>
                      <a:pt x="106" y="523"/>
                      <a:pt x="106" y="523"/>
                    </a:cubicBezTo>
                    <a:cubicBezTo>
                      <a:pt x="105" y="523"/>
                      <a:pt x="105" y="522"/>
                      <a:pt x="103" y="521"/>
                    </a:cubicBezTo>
                    <a:cubicBezTo>
                      <a:pt x="103" y="520"/>
                      <a:pt x="103" y="520"/>
                      <a:pt x="103" y="520"/>
                    </a:cubicBezTo>
                    <a:cubicBezTo>
                      <a:pt x="102" y="519"/>
                      <a:pt x="101" y="518"/>
                      <a:pt x="101" y="518"/>
                    </a:cubicBezTo>
                    <a:cubicBezTo>
                      <a:pt x="100" y="519"/>
                      <a:pt x="99" y="519"/>
                      <a:pt x="99" y="519"/>
                    </a:cubicBezTo>
                    <a:cubicBezTo>
                      <a:pt x="99" y="519"/>
                      <a:pt x="99" y="519"/>
                      <a:pt x="99" y="519"/>
                    </a:cubicBezTo>
                    <a:cubicBezTo>
                      <a:pt x="98" y="517"/>
                      <a:pt x="98" y="517"/>
                      <a:pt x="98" y="516"/>
                    </a:cubicBezTo>
                    <a:cubicBezTo>
                      <a:pt x="97" y="515"/>
                      <a:pt x="96" y="514"/>
                      <a:pt x="95" y="514"/>
                    </a:cubicBezTo>
                    <a:cubicBezTo>
                      <a:pt x="95" y="514"/>
                      <a:pt x="95" y="514"/>
                      <a:pt x="94" y="515"/>
                    </a:cubicBezTo>
                    <a:cubicBezTo>
                      <a:pt x="95" y="515"/>
                      <a:pt x="95" y="515"/>
                      <a:pt x="95" y="515"/>
                    </a:cubicBezTo>
                    <a:cubicBezTo>
                      <a:pt x="95" y="517"/>
                      <a:pt x="94" y="518"/>
                      <a:pt x="94" y="519"/>
                    </a:cubicBezTo>
                    <a:cubicBezTo>
                      <a:pt x="93" y="519"/>
                      <a:pt x="93" y="519"/>
                      <a:pt x="93" y="519"/>
                    </a:cubicBezTo>
                    <a:cubicBezTo>
                      <a:pt x="93" y="519"/>
                      <a:pt x="92" y="518"/>
                      <a:pt x="92" y="518"/>
                    </a:cubicBezTo>
                    <a:cubicBezTo>
                      <a:pt x="92" y="518"/>
                      <a:pt x="92" y="518"/>
                      <a:pt x="92" y="518"/>
                    </a:cubicBezTo>
                    <a:cubicBezTo>
                      <a:pt x="91" y="517"/>
                      <a:pt x="91" y="516"/>
                      <a:pt x="91" y="516"/>
                    </a:cubicBezTo>
                    <a:cubicBezTo>
                      <a:pt x="91" y="515"/>
                      <a:pt x="91" y="515"/>
                      <a:pt x="90" y="515"/>
                    </a:cubicBezTo>
                    <a:cubicBezTo>
                      <a:pt x="90" y="514"/>
                      <a:pt x="89" y="514"/>
                      <a:pt x="88" y="514"/>
                    </a:cubicBezTo>
                    <a:cubicBezTo>
                      <a:pt x="88" y="514"/>
                      <a:pt x="87" y="514"/>
                      <a:pt x="87" y="513"/>
                    </a:cubicBezTo>
                    <a:cubicBezTo>
                      <a:pt x="86" y="513"/>
                      <a:pt x="86" y="512"/>
                      <a:pt x="86" y="512"/>
                    </a:cubicBezTo>
                    <a:cubicBezTo>
                      <a:pt x="86" y="511"/>
                      <a:pt x="86" y="511"/>
                      <a:pt x="86" y="511"/>
                    </a:cubicBezTo>
                    <a:cubicBezTo>
                      <a:pt x="87" y="511"/>
                      <a:pt x="87" y="510"/>
                      <a:pt x="87" y="510"/>
                    </a:cubicBezTo>
                    <a:cubicBezTo>
                      <a:pt x="87" y="509"/>
                      <a:pt x="86" y="508"/>
                      <a:pt x="85" y="507"/>
                    </a:cubicBezTo>
                    <a:cubicBezTo>
                      <a:pt x="84" y="506"/>
                      <a:pt x="84" y="505"/>
                      <a:pt x="83" y="504"/>
                    </a:cubicBezTo>
                    <a:cubicBezTo>
                      <a:pt x="83" y="503"/>
                      <a:pt x="83" y="503"/>
                      <a:pt x="83" y="503"/>
                    </a:cubicBezTo>
                    <a:cubicBezTo>
                      <a:pt x="84" y="503"/>
                      <a:pt x="85" y="502"/>
                      <a:pt x="86" y="502"/>
                    </a:cubicBezTo>
                    <a:cubicBezTo>
                      <a:pt x="86" y="502"/>
                      <a:pt x="86" y="501"/>
                      <a:pt x="86" y="501"/>
                    </a:cubicBezTo>
                    <a:cubicBezTo>
                      <a:pt x="86" y="501"/>
                      <a:pt x="85" y="499"/>
                      <a:pt x="85" y="497"/>
                    </a:cubicBezTo>
                    <a:cubicBezTo>
                      <a:pt x="85" y="497"/>
                      <a:pt x="84" y="497"/>
                      <a:pt x="84" y="497"/>
                    </a:cubicBezTo>
                    <a:cubicBezTo>
                      <a:pt x="83" y="494"/>
                      <a:pt x="82" y="493"/>
                      <a:pt x="82" y="493"/>
                    </a:cubicBezTo>
                    <a:cubicBezTo>
                      <a:pt x="82" y="492"/>
                      <a:pt x="82" y="492"/>
                      <a:pt x="82" y="492"/>
                    </a:cubicBezTo>
                    <a:cubicBezTo>
                      <a:pt x="83" y="492"/>
                      <a:pt x="83" y="492"/>
                      <a:pt x="83" y="492"/>
                    </a:cubicBezTo>
                    <a:cubicBezTo>
                      <a:pt x="83" y="492"/>
                      <a:pt x="83" y="493"/>
                      <a:pt x="84" y="493"/>
                    </a:cubicBezTo>
                    <a:cubicBezTo>
                      <a:pt x="84" y="493"/>
                      <a:pt x="84" y="492"/>
                      <a:pt x="84" y="492"/>
                    </a:cubicBezTo>
                    <a:cubicBezTo>
                      <a:pt x="84" y="491"/>
                      <a:pt x="84" y="490"/>
                      <a:pt x="84" y="489"/>
                    </a:cubicBezTo>
                    <a:cubicBezTo>
                      <a:pt x="83" y="488"/>
                      <a:pt x="83" y="488"/>
                      <a:pt x="83" y="487"/>
                    </a:cubicBezTo>
                    <a:cubicBezTo>
                      <a:pt x="83" y="487"/>
                      <a:pt x="83" y="487"/>
                      <a:pt x="83" y="487"/>
                    </a:cubicBezTo>
                    <a:cubicBezTo>
                      <a:pt x="83" y="486"/>
                      <a:pt x="84" y="485"/>
                      <a:pt x="84" y="485"/>
                    </a:cubicBezTo>
                    <a:cubicBezTo>
                      <a:pt x="85" y="484"/>
                      <a:pt x="85" y="484"/>
                      <a:pt x="85" y="484"/>
                    </a:cubicBezTo>
                    <a:cubicBezTo>
                      <a:pt x="85" y="483"/>
                      <a:pt x="85" y="482"/>
                      <a:pt x="85" y="481"/>
                    </a:cubicBezTo>
                    <a:cubicBezTo>
                      <a:pt x="85" y="480"/>
                      <a:pt x="85" y="479"/>
                      <a:pt x="85" y="478"/>
                    </a:cubicBezTo>
                    <a:cubicBezTo>
                      <a:pt x="84" y="478"/>
                      <a:pt x="84" y="478"/>
                      <a:pt x="84" y="478"/>
                    </a:cubicBezTo>
                    <a:cubicBezTo>
                      <a:pt x="84" y="477"/>
                      <a:pt x="84" y="477"/>
                      <a:pt x="83" y="476"/>
                    </a:cubicBezTo>
                    <a:cubicBezTo>
                      <a:pt x="83" y="475"/>
                      <a:pt x="82" y="474"/>
                      <a:pt x="82" y="474"/>
                    </a:cubicBezTo>
                    <a:cubicBezTo>
                      <a:pt x="82" y="474"/>
                      <a:pt x="83" y="473"/>
                      <a:pt x="83" y="473"/>
                    </a:cubicBezTo>
                    <a:cubicBezTo>
                      <a:pt x="83" y="472"/>
                      <a:pt x="83" y="471"/>
                      <a:pt x="82" y="471"/>
                    </a:cubicBezTo>
                    <a:cubicBezTo>
                      <a:pt x="82" y="470"/>
                      <a:pt x="83" y="470"/>
                      <a:pt x="84" y="470"/>
                    </a:cubicBezTo>
                    <a:cubicBezTo>
                      <a:pt x="83" y="468"/>
                      <a:pt x="82" y="467"/>
                      <a:pt x="82" y="467"/>
                    </a:cubicBezTo>
                    <a:cubicBezTo>
                      <a:pt x="83" y="466"/>
                      <a:pt x="83" y="466"/>
                      <a:pt x="83" y="466"/>
                    </a:cubicBezTo>
                    <a:cubicBezTo>
                      <a:pt x="83" y="466"/>
                      <a:pt x="85" y="466"/>
                      <a:pt x="86" y="467"/>
                    </a:cubicBezTo>
                    <a:cubicBezTo>
                      <a:pt x="86" y="467"/>
                      <a:pt x="86" y="467"/>
                      <a:pt x="86" y="467"/>
                    </a:cubicBezTo>
                    <a:cubicBezTo>
                      <a:pt x="86" y="467"/>
                      <a:pt x="86" y="467"/>
                      <a:pt x="86" y="467"/>
                    </a:cubicBezTo>
                    <a:cubicBezTo>
                      <a:pt x="86" y="467"/>
                      <a:pt x="86" y="467"/>
                      <a:pt x="86" y="467"/>
                    </a:cubicBezTo>
                    <a:cubicBezTo>
                      <a:pt x="85" y="466"/>
                      <a:pt x="85" y="465"/>
                      <a:pt x="84" y="464"/>
                    </a:cubicBezTo>
                    <a:cubicBezTo>
                      <a:pt x="83" y="462"/>
                      <a:pt x="82" y="461"/>
                      <a:pt x="82" y="461"/>
                    </a:cubicBezTo>
                    <a:cubicBezTo>
                      <a:pt x="82" y="460"/>
                      <a:pt x="82" y="460"/>
                      <a:pt x="82" y="460"/>
                    </a:cubicBezTo>
                    <a:cubicBezTo>
                      <a:pt x="82" y="459"/>
                      <a:pt x="82" y="459"/>
                      <a:pt x="82" y="459"/>
                    </a:cubicBezTo>
                    <a:cubicBezTo>
                      <a:pt x="82" y="459"/>
                      <a:pt x="81" y="458"/>
                      <a:pt x="81" y="457"/>
                    </a:cubicBezTo>
                    <a:cubicBezTo>
                      <a:pt x="80" y="456"/>
                      <a:pt x="80" y="455"/>
                      <a:pt x="79" y="454"/>
                    </a:cubicBezTo>
                    <a:cubicBezTo>
                      <a:pt x="79" y="454"/>
                      <a:pt x="79" y="454"/>
                      <a:pt x="78" y="452"/>
                    </a:cubicBezTo>
                    <a:cubicBezTo>
                      <a:pt x="78" y="452"/>
                      <a:pt x="77" y="452"/>
                      <a:pt x="77" y="451"/>
                    </a:cubicBezTo>
                    <a:cubicBezTo>
                      <a:pt x="77" y="450"/>
                      <a:pt x="77" y="450"/>
                      <a:pt x="77" y="450"/>
                    </a:cubicBezTo>
                    <a:cubicBezTo>
                      <a:pt x="77" y="450"/>
                      <a:pt x="77" y="450"/>
                      <a:pt x="77" y="450"/>
                    </a:cubicBezTo>
                    <a:cubicBezTo>
                      <a:pt x="76" y="449"/>
                      <a:pt x="76" y="449"/>
                      <a:pt x="76" y="448"/>
                    </a:cubicBezTo>
                    <a:cubicBezTo>
                      <a:pt x="76" y="448"/>
                      <a:pt x="76" y="448"/>
                      <a:pt x="75" y="448"/>
                    </a:cubicBezTo>
                    <a:cubicBezTo>
                      <a:pt x="74" y="448"/>
                      <a:pt x="74" y="448"/>
                      <a:pt x="74" y="447"/>
                    </a:cubicBezTo>
                    <a:cubicBezTo>
                      <a:pt x="74" y="447"/>
                      <a:pt x="73" y="446"/>
                      <a:pt x="73" y="445"/>
                    </a:cubicBezTo>
                    <a:cubicBezTo>
                      <a:pt x="74" y="444"/>
                      <a:pt x="74" y="443"/>
                      <a:pt x="74" y="443"/>
                    </a:cubicBezTo>
                    <a:cubicBezTo>
                      <a:pt x="73" y="441"/>
                      <a:pt x="73" y="439"/>
                      <a:pt x="73" y="438"/>
                    </a:cubicBezTo>
                    <a:cubicBezTo>
                      <a:pt x="74" y="436"/>
                      <a:pt x="74" y="435"/>
                      <a:pt x="74" y="434"/>
                    </a:cubicBezTo>
                    <a:cubicBezTo>
                      <a:pt x="74" y="434"/>
                      <a:pt x="72" y="431"/>
                      <a:pt x="69" y="426"/>
                    </a:cubicBezTo>
                    <a:cubicBezTo>
                      <a:pt x="69" y="426"/>
                      <a:pt x="69" y="426"/>
                      <a:pt x="69" y="426"/>
                    </a:cubicBezTo>
                    <a:cubicBezTo>
                      <a:pt x="69" y="427"/>
                      <a:pt x="69" y="427"/>
                      <a:pt x="69" y="428"/>
                    </a:cubicBezTo>
                    <a:cubicBezTo>
                      <a:pt x="68" y="428"/>
                      <a:pt x="68" y="428"/>
                      <a:pt x="68" y="428"/>
                    </a:cubicBezTo>
                    <a:cubicBezTo>
                      <a:pt x="67" y="426"/>
                      <a:pt x="67" y="425"/>
                      <a:pt x="67" y="423"/>
                    </a:cubicBezTo>
                    <a:cubicBezTo>
                      <a:pt x="67" y="421"/>
                      <a:pt x="67" y="421"/>
                      <a:pt x="67" y="421"/>
                    </a:cubicBezTo>
                    <a:cubicBezTo>
                      <a:pt x="66" y="421"/>
                      <a:pt x="66" y="421"/>
                      <a:pt x="66" y="422"/>
                    </a:cubicBezTo>
                    <a:cubicBezTo>
                      <a:pt x="65" y="422"/>
                      <a:pt x="65" y="422"/>
                      <a:pt x="65" y="422"/>
                    </a:cubicBezTo>
                    <a:cubicBezTo>
                      <a:pt x="65" y="417"/>
                      <a:pt x="65" y="417"/>
                      <a:pt x="65" y="417"/>
                    </a:cubicBezTo>
                    <a:cubicBezTo>
                      <a:pt x="65" y="416"/>
                      <a:pt x="65" y="415"/>
                      <a:pt x="65" y="415"/>
                    </a:cubicBezTo>
                    <a:cubicBezTo>
                      <a:pt x="65" y="414"/>
                      <a:pt x="65" y="414"/>
                      <a:pt x="64" y="414"/>
                    </a:cubicBezTo>
                    <a:cubicBezTo>
                      <a:pt x="64" y="414"/>
                      <a:pt x="64" y="414"/>
                      <a:pt x="64" y="414"/>
                    </a:cubicBezTo>
                    <a:cubicBezTo>
                      <a:pt x="63" y="414"/>
                      <a:pt x="63" y="414"/>
                      <a:pt x="63" y="412"/>
                    </a:cubicBezTo>
                    <a:cubicBezTo>
                      <a:pt x="63" y="412"/>
                      <a:pt x="63" y="411"/>
                      <a:pt x="63" y="411"/>
                    </a:cubicBezTo>
                    <a:cubicBezTo>
                      <a:pt x="63" y="411"/>
                      <a:pt x="63" y="410"/>
                      <a:pt x="63" y="410"/>
                    </a:cubicBezTo>
                    <a:cubicBezTo>
                      <a:pt x="64" y="410"/>
                      <a:pt x="64" y="409"/>
                      <a:pt x="64" y="408"/>
                    </a:cubicBezTo>
                    <a:cubicBezTo>
                      <a:pt x="63" y="408"/>
                      <a:pt x="63" y="408"/>
                      <a:pt x="63" y="408"/>
                    </a:cubicBezTo>
                    <a:cubicBezTo>
                      <a:pt x="63" y="408"/>
                      <a:pt x="63" y="407"/>
                      <a:pt x="63" y="406"/>
                    </a:cubicBezTo>
                    <a:cubicBezTo>
                      <a:pt x="63" y="405"/>
                      <a:pt x="63" y="405"/>
                      <a:pt x="64" y="404"/>
                    </a:cubicBezTo>
                    <a:cubicBezTo>
                      <a:pt x="65" y="404"/>
                      <a:pt x="65" y="403"/>
                      <a:pt x="65" y="402"/>
                    </a:cubicBezTo>
                    <a:cubicBezTo>
                      <a:pt x="65" y="401"/>
                      <a:pt x="65" y="401"/>
                      <a:pt x="67" y="401"/>
                    </a:cubicBezTo>
                    <a:cubicBezTo>
                      <a:pt x="68" y="401"/>
                      <a:pt x="68" y="400"/>
                      <a:pt x="68" y="399"/>
                    </a:cubicBezTo>
                    <a:cubicBezTo>
                      <a:pt x="68" y="399"/>
                      <a:pt x="68" y="398"/>
                      <a:pt x="68" y="398"/>
                    </a:cubicBezTo>
                    <a:cubicBezTo>
                      <a:pt x="68" y="398"/>
                      <a:pt x="68" y="397"/>
                      <a:pt x="68" y="396"/>
                    </a:cubicBezTo>
                    <a:cubicBezTo>
                      <a:pt x="68" y="396"/>
                      <a:pt x="68" y="396"/>
                      <a:pt x="68" y="396"/>
                    </a:cubicBezTo>
                    <a:cubicBezTo>
                      <a:pt x="68" y="396"/>
                      <a:pt x="68" y="396"/>
                      <a:pt x="68" y="396"/>
                    </a:cubicBezTo>
                    <a:cubicBezTo>
                      <a:pt x="68" y="395"/>
                      <a:pt x="68" y="395"/>
                      <a:pt x="68" y="395"/>
                    </a:cubicBezTo>
                    <a:cubicBezTo>
                      <a:pt x="68" y="395"/>
                      <a:pt x="68" y="394"/>
                      <a:pt x="68" y="394"/>
                    </a:cubicBezTo>
                    <a:cubicBezTo>
                      <a:pt x="68" y="393"/>
                      <a:pt x="69" y="392"/>
                      <a:pt x="69" y="392"/>
                    </a:cubicBezTo>
                    <a:cubicBezTo>
                      <a:pt x="68" y="392"/>
                      <a:pt x="68" y="391"/>
                      <a:pt x="68" y="391"/>
                    </a:cubicBezTo>
                    <a:cubicBezTo>
                      <a:pt x="68" y="390"/>
                      <a:pt x="68" y="390"/>
                      <a:pt x="68" y="390"/>
                    </a:cubicBezTo>
                    <a:cubicBezTo>
                      <a:pt x="68" y="390"/>
                      <a:pt x="69" y="389"/>
                      <a:pt x="69" y="389"/>
                    </a:cubicBezTo>
                    <a:cubicBezTo>
                      <a:pt x="70" y="389"/>
                      <a:pt x="71" y="389"/>
                      <a:pt x="72" y="390"/>
                    </a:cubicBezTo>
                    <a:cubicBezTo>
                      <a:pt x="72" y="390"/>
                      <a:pt x="71" y="388"/>
                      <a:pt x="70" y="387"/>
                    </a:cubicBezTo>
                    <a:cubicBezTo>
                      <a:pt x="69" y="386"/>
                      <a:pt x="69" y="385"/>
                      <a:pt x="69" y="383"/>
                    </a:cubicBezTo>
                    <a:cubicBezTo>
                      <a:pt x="69" y="383"/>
                      <a:pt x="69" y="383"/>
                      <a:pt x="69" y="383"/>
                    </a:cubicBezTo>
                    <a:cubicBezTo>
                      <a:pt x="69" y="383"/>
                      <a:pt x="69" y="382"/>
                      <a:pt x="69" y="382"/>
                    </a:cubicBezTo>
                    <a:cubicBezTo>
                      <a:pt x="70" y="382"/>
                      <a:pt x="70" y="382"/>
                      <a:pt x="70" y="382"/>
                    </a:cubicBezTo>
                    <a:cubicBezTo>
                      <a:pt x="70" y="382"/>
                      <a:pt x="70" y="382"/>
                      <a:pt x="71" y="382"/>
                    </a:cubicBezTo>
                    <a:cubicBezTo>
                      <a:pt x="71" y="382"/>
                      <a:pt x="71" y="382"/>
                      <a:pt x="71" y="382"/>
                    </a:cubicBezTo>
                    <a:cubicBezTo>
                      <a:pt x="71" y="382"/>
                      <a:pt x="72" y="382"/>
                      <a:pt x="73" y="382"/>
                    </a:cubicBezTo>
                    <a:cubicBezTo>
                      <a:pt x="74" y="382"/>
                      <a:pt x="74" y="382"/>
                      <a:pt x="74" y="381"/>
                    </a:cubicBezTo>
                    <a:cubicBezTo>
                      <a:pt x="74" y="379"/>
                      <a:pt x="74" y="379"/>
                      <a:pt x="74" y="379"/>
                    </a:cubicBezTo>
                    <a:cubicBezTo>
                      <a:pt x="74" y="378"/>
                      <a:pt x="75" y="378"/>
                      <a:pt x="76" y="378"/>
                    </a:cubicBezTo>
                    <a:cubicBezTo>
                      <a:pt x="76" y="378"/>
                      <a:pt x="76" y="378"/>
                      <a:pt x="77" y="378"/>
                    </a:cubicBezTo>
                    <a:cubicBezTo>
                      <a:pt x="78" y="378"/>
                      <a:pt x="79" y="378"/>
                      <a:pt x="79" y="379"/>
                    </a:cubicBezTo>
                    <a:cubicBezTo>
                      <a:pt x="79" y="379"/>
                      <a:pt x="79" y="380"/>
                      <a:pt x="78" y="381"/>
                    </a:cubicBezTo>
                    <a:cubicBezTo>
                      <a:pt x="78" y="382"/>
                      <a:pt x="77" y="382"/>
                      <a:pt x="77" y="383"/>
                    </a:cubicBezTo>
                    <a:cubicBezTo>
                      <a:pt x="77" y="383"/>
                      <a:pt x="78" y="383"/>
                      <a:pt x="78" y="383"/>
                    </a:cubicBezTo>
                    <a:cubicBezTo>
                      <a:pt x="79" y="383"/>
                      <a:pt x="79" y="382"/>
                      <a:pt x="79" y="381"/>
                    </a:cubicBezTo>
                    <a:cubicBezTo>
                      <a:pt x="79" y="380"/>
                      <a:pt x="80" y="379"/>
                      <a:pt x="80" y="379"/>
                    </a:cubicBezTo>
                    <a:cubicBezTo>
                      <a:pt x="80" y="379"/>
                      <a:pt x="81" y="379"/>
                      <a:pt x="81" y="380"/>
                    </a:cubicBezTo>
                    <a:cubicBezTo>
                      <a:pt x="82" y="380"/>
                      <a:pt x="82" y="379"/>
                      <a:pt x="83" y="378"/>
                    </a:cubicBezTo>
                    <a:cubicBezTo>
                      <a:pt x="83" y="377"/>
                      <a:pt x="84" y="377"/>
                      <a:pt x="84" y="377"/>
                    </a:cubicBezTo>
                    <a:cubicBezTo>
                      <a:pt x="84" y="377"/>
                      <a:pt x="85" y="376"/>
                      <a:pt x="86" y="376"/>
                    </a:cubicBezTo>
                    <a:cubicBezTo>
                      <a:pt x="87" y="376"/>
                      <a:pt x="87" y="375"/>
                      <a:pt x="87" y="374"/>
                    </a:cubicBezTo>
                    <a:cubicBezTo>
                      <a:pt x="87" y="374"/>
                      <a:pt x="86" y="373"/>
                      <a:pt x="84" y="371"/>
                    </a:cubicBezTo>
                    <a:cubicBezTo>
                      <a:pt x="83" y="369"/>
                      <a:pt x="82" y="368"/>
                      <a:pt x="82" y="367"/>
                    </a:cubicBezTo>
                    <a:cubicBezTo>
                      <a:pt x="82" y="367"/>
                      <a:pt x="82" y="367"/>
                      <a:pt x="82" y="367"/>
                    </a:cubicBezTo>
                    <a:cubicBezTo>
                      <a:pt x="83" y="367"/>
                      <a:pt x="83" y="367"/>
                      <a:pt x="83" y="367"/>
                    </a:cubicBezTo>
                    <a:cubicBezTo>
                      <a:pt x="83" y="366"/>
                      <a:pt x="83" y="367"/>
                      <a:pt x="83" y="367"/>
                    </a:cubicBezTo>
                    <a:cubicBezTo>
                      <a:pt x="84" y="367"/>
                      <a:pt x="84" y="367"/>
                      <a:pt x="84" y="366"/>
                    </a:cubicBezTo>
                    <a:cubicBezTo>
                      <a:pt x="84" y="366"/>
                      <a:pt x="84" y="365"/>
                      <a:pt x="85" y="365"/>
                    </a:cubicBezTo>
                    <a:cubicBezTo>
                      <a:pt x="85" y="366"/>
                      <a:pt x="85" y="366"/>
                      <a:pt x="86" y="366"/>
                    </a:cubicBezTo>
                    <a:cubicBezTo>
                      <a:pt x="87" y="366"/>
                      <a:pt x="87" y="366"/>
                      <a:pt x="87" y="366"/>
                    </a:cubicBezTo>
                    <a:cubicBezTo>
                      <a:pt x="87" y="366"/>
                      <a:pt x="87" y="366"/>
                      <a:pt x="87" y="365"/>
                    </a:cubicBezTo>
                    <a:cubicBezTo>
                      <a:pt x="87" y="365"/>
                      <a:pt x="87" y="364"/>
                      <a:pt x="87" y="364"/>
                    </a:cubicBezTo>
                    <a:cubicBezTo>
                      <a:pt x="87" y="362"/>
                      <a:pt x="87" y="361"/>
                      <a:pt x="87" y="360"/>
                    </a:cubicBezTo>
                    <a:cubicBezTo>
                      <a:pt x="87" y="359"/>
                      <a:pt x="87" y="358"/>
                      <a:pt x="88" y="357"/>
                    </a:cubicBezTo>
                    <a:cubicBezTo>
                      <a:pt x="88" y="355"/>
                      <a:pt x="89" y="355"/>
                      <a:pt x="90" y="355"/>
                    </a:cubicBezTo>
                    <a:cubicBezTo>
                      <a:pt x="90" y="355"/>
                      <a:pt x="90" y="355"/>
                      <a:pt x="91" y="355"/>
                    </a:cubicBezTo>
                    <a:cubicBezTo>
                      <a:pt x="91" y="355"/>
                      <a:pt x="92" y="355"/>
                      <a:pt x="92" y="355"/>
                    </a:cubicBezTo>
                    <a:cubicBezTo>
                      <a:pt x="93" y="356"/>
                      <a:pt x="94" y="356"/>
                      <a:pt x="95" y="356"/>
                    </a:cubicBezTo>
                    <a:cubicBezTo>
                      <a:pt x="95" y="354"/>
                      <a:pt x="95" y="352"/>
                      <a:pt x="95" y="351"/>
                    </a:cubicBezTo>
                    <a:cubicBezTo>
                      <a:pt x="95" y="350"/>
                      <a:pt x="95" y="349"/>
                      <a:pt x="96" y="348"/>
                    </a:cubicBezTo>
                    <a:cubicBezTo>
                      <a:pt x="96" y="348"/>
                      <a:pt x="96" y="348"/>
                      <a:pt x="96" y="348"/>
                    </a:cubicBezTo>
                    <a:cubicBezTo>
                      <a:pt x="97" y="347"/>
                      <a:pt x="97" y="346"/>
                      <a:pt x="97" y="345"/>
                    </a:cubicBezTo>
                    <a:cubicBezTo>
                      <a:pt x="97" y="344"/>
                      <a:pt x="97" y="344"/>
                      <a:pt x="97" y="343"/>
                    </a:cubicBezTo>
                    <a:cubicBezTo>
                      <a:pt x="97" y="343"/>
                      <a:pt x="96" y="342"/>
                      <a:pt x="96" y="342"/>
                    </a:cubicBezTo>
                    <a:cubicBezTo>
                      <a:pt x="96" y="342"/>
                      <a:pt x="97" y="342"/>
                      <a:pt x="98" y="342"/>
                    </a:cubicBezTo>
                    <a:cubicBezTo>
                      <a:pt x="99" y="342"/>
                      <a:pt x="100" y="342"/>
                      <a:pt x="100" y="342"/>
                    </a:cubicBezTo>
                    <a:cubicBezTo>
                      <a:pt x="101" y="341"/>
                      <a:pt x="102" y="340"/>
                      <a:pt x="103" y="339"/>
                    </a:cubicBezTo>
                    <a:cubicBezTo>
                      <a:pt x="103" y="339"/>
                      <a:pt x="103" y="339"/>
                      <a:pt x="103" y="339"/>
                    </a:cubicBezTo>
                    <a:cubicBezTo>
                      <a:pt x="103" y="339"/>
                      <a:pt x="103" y="339"/>
                      <a:pt x="103" y="339"/>
                    </a:cubicBezTo>
                    <a:cubicBezTo>
                      <a:pt x="103" y="339"/>
                      <a:pt x="104" y="339"/>
                      <a:pt x="104" y="339"/>
                    </a:cubicBezTo>
                    <a:cubicBezTo>
                      <a:pt x="104" y="338"/>
                      <a:pt x="104" y="338"/>
                      <a:pt x="104" y="337"/>
                    </a:cubicBezTo>
                    <a:cubicBezTo>
                      <a:pt x="104" y="337"/>
                      <a:pt x="104" y="337"/>
                      <a:pt x="104" y="337"/>
                    </a:cubicBezTo>
                    <a:cubicBezTo>
                      <a:pt x="104" y="336"/>
                      <a:pt x="104" y="335"/>
                      <a:pt x="103" y="334"/>
                    </a:cubicBezTo>
                    <a:cubicBezTo>
                      <a:pt x="103" y="333"/>
                      <a:pt x="103" y="333"/>
                      <a:pt x="103" y="333"/>
                    </a:cubicBezTo>
                    <a:cubicBezTo>
                      <a:pt x="103" y="332"/>
                      <a:pt x="103" y="332"/>
                      <a:pt x="105" y="332"/>
                    </a:cubicBezTo>
                    <a:cubicBezTo>
                      <a:pt x="105" y="332"/>
                      <a:pt x="106" y="332"/>
                      <a:pt x="107" y="332"/>
                    </a:cubicBezTo>
                    <a:cubicBezTo>
                      <a:pt x="107" y="331"/>
                      <a:pt x="107" y="331"/>
                      <a:pt x="107" y="331"/>
                    </a:cubicBezTo>
                    <a:cubicBezTo>
                      <a:pt x="106" y="330"/>
                      <a:pt x="106" y="330"/>
                      <a:pt x="106" y="328"/>
                    </a:cubicBezTo>
                    <a:cubicBezTo>
                      <a:pt x="106" y="328"/>
                      <a:pt x="106" y="327"/>
                      <a:pt x="107" y="326"/>
                    </a:cubicBezTo>
                    <a:cubicBezTo>
                      <a:pt x="108" y="326"/>
                      <a:pt x="109" y="325"/>
                      <a:pt x="109" y="324"/>
                    </a:cubicBezTo>
                    <a:cubicBezTo>
                      <a:pt x="109" y="323"/>
                      <a:pt x="109" y="323"/>
                      <a:pt x="109" y="322"/>
                    </a:cubicBezTo>
                    <a:cubicBezTo>
                      <a:pt x="110" y="321"/>
                      <a:pt x="111" y="320"/>
                      <a:pt x="111" y="320"/>
                    </a:cubicBezTo>
                    <a:cubicBezTo>
                      <a:pt x="112" y="320"/>
                      <a:pt x="112" y="320"/>
                      <a:pt x="113" y="320"/>
                    </a:cubicBezTo>
                    <a:cubicBezTo>
                      <a:pt x="113" y="320"/>
                      <a:pt x="114" y="320"/>
                      <a:pt x="114" y="319"/>
                    </a:cubicBezTo>
                    <a:cubicBezTo>
                      <a:pt x="113" y="318"/>
                      <a:pt x="112" y="318"/>
                      <a:pt x="112" y="317"/>
                    </a:cubicBezTo>
                    <a:cubicBezTo>
                      <a:pt x="113" y="316"/>
                      <a:pt x="113" y="315"/>
                      <a:pt x="113" y="314"/>
                    </a:cubicBezTo>
                    <a:cubicBezTo>
                      <a:pt x="113" y="313"/>
                      <a:pt x="113" y="313"/>
                      <a:pt x="113" y="312"/>
                    </a:cubicBezTo>
                    <a:cubicBezTo>
                      <a:pt x="113" y="312"/>
                      <a:pt x="114" y="312"/>
                      <a:pt x="114" y="311"/>
                    </a:cubicBezTo>
                    <a:cubicBezTo>
                      <a:pt x="114" y="310"/>
                      <a:pt x="115" y="309"/>
                      <a:pt x="116" y="308"/>
                    </a:cubicBezTo>
                    <a:cubicBezTo>
                      <a:pt x="117" y="307"/>
                      <a:pt x="117" y="306"/>
                      <a:pt x="117" y="305"/>
                    </a:cubicBezTo>
                    <a:cubicBezTo>
                      <a:pt x="117" y="305"/>
                      <a:pt x="118" y="304"/>
                      <a:pt x="118" y="303"/>
                    </a:cubicBezTo>
                    <a:cubicBezTo>
                      <a:pt x="119" y="303"/>
                      <a:pt x="119" y="301"/>
                      <a:pt x="119" y="300"/>
                    </a:cubicBezTo>
                    <a:cubicBezTo>
                      <a:pt x="119" y="299"/>
                      <a:pt x="119" y="298"/>
                      <a:pt x="118" y="296"/>
                    </a:cubicBezTo>
                    <a:cubicBezTo>
                      <a:pt x="118" y="296"/>
                      <a:pt x="119" y="296"/>
                      <a:pt x="119" y="294"/>
                    </a:cubicBezTo>
                    <a:cubicBezTo>
                      <a:pt x="119" y="294"/>
                      <a:pt x="119" y="294"/>
                      <a:pt x="119" y="294"/>
                    </a:cubicBezTo>
                    <a:cubicBezTo>
                      <a:pt x="119" y="293"/>
                      <a:pt x="120" y="293"/>
                      <a:pt x="120" y="293"/>
                    </a:cubicBezTo>
                    <a:cubicBezTo>
                      <a:pt x="121" y="293"/>
                      <a:pt x="121" y="292"/>
                      <a:pt x="121" y="292"/>
                    </a:cubicBezTo>
                    <a:cubicBezTo>
                      <a:pt x="121" y="292"/>
                      <a:pt x="121" y="291"/>
                      <a:pt x="122" y="289"/>
                    </a:cubicBezTo>
                    <a:cubicBezTo>
                      <a:pt x="122" y="288"/>
                      <a:pt x="122" y="287"/>
                      <a:pt x="123" y="287"/>
                    </a:cubicBezTo>
                    <a:cubicBezTo>
                      <a:pt x="124" y="285"/>
                      <a:pt x="127" y="283"/>
                      <a:pt x="131" y="280"/>
                    </a:cubicBezTo>
                    <a:cubicBezTo>
                      <a:pt x="131" y="280"/>
                      <a:pt x="133" y="280"/>
                      <a:pt x="134" y="281"/>
                    </a:cubicBezTo>
                    <a:cubicBezTo>
                      <a:pt x="136" y="283"/>
                      <a:pt x="137" y="283"/>
                      <a:pt x="137" y="283"/>
                    </a:cubicBezTo>
                    <a:cubicBezTo>
                      <a:pt x="138" y="283"/>
                      <a:pt x="138" y="283"/>
                      <a:pt x="138" y="282"/>
                    </a:cubicBezTo>
                    <a:cubicBezTo>
                      <a:pt x="138" y="282"/>
                      <a:pt x="137" y="281"/>
                      <a:pt x="136" y="279"/>
                    </a:cubicBezTo>
                    <a:cubicBezTo>
                      <a:pt x="134" y="278"/>
                      <a:pt x="133" y="277"/>
                      <a:pt x="133" y="276"/>
                    </a:cubicBezTo>
                    <a:cubicBezTo>
                      <a:pt x="133" y="276"/>
                      <a:pt x="133" y="275"/>
                      <a:pt x="134" y="275"/>
                    </a:cubicBezTo>
                    <a:cubicBezTo>
                      <a:pt x="134" y="275"/>
                      <a:pt x="136" y="276"/>
                      <a:pt x="139" y="277"/>
                    </a:cubicBezTo>
                    <a:cubicBezTo>
                      <a:pt x="138" y="276"/>
                      <a:pt x="139" y="276"/>
                      <a:pt x="139" y="276"/>
                    </a:cubicBezTo>
                    <a:cubicBezTo>
                      <a:pt x="139" y="275"/>
                      <a:pt x="139" y="275"/>
                      <a:pt x="139" y="275"/>
                    </a:cubicBezTo>
                    <a:cubicBezTo>
                      <a:pt x="139" y="275"/>
                      <a:pt x="139" y="275"/>
                      <a:pt x="139" y="275"/>
                    </a:cubicBezTo>
                    <a:cubicBezTo>
                      <a:pt x="138" y="274"/>
                      <a:pt x="137" y="272"/>
                      <a:pt x="135" y="271"/>
                    </a:cubicBezTo>
                    <a:cubicBezTo>
                      <a:pt x="133" y="269"/>
                      <a:pt x="131" y="267"/>
                      <a:pt x="131" y="266"/>
                    </a:cubicBezTo>
                    <a:cubicBezTo>
                      <a:pt x="131" y="266"/>
                      <a:pt x="131" y="265"/>
                      <a:pt x="132" y="265"/>
                    </a:cubicBezTo>
                    <a:cubicBezTo>
                      <a:pt x="132" y="264"/>
                      <a:pt x="132" y="264"/>
                      <a:pt x="131" y="262"/>
                    </a:cubicBezTo>
                    <a:cubicBezTo>
                      <a:pt x="131" y="262"/>
                      <a:pt x="130" y="261"/>
                      <a:pt x="130" y="261"/>
                    </a:cubicBezTo>
                    <a:cubicBezTo>
                      <a:pt x="130" y="260"/>
                      <a:pt x="130" y="259"/>
                      <a:pt x="130" y="259"/>
                    </a:cubicBezTo>
                    <a:cubicBezTo>
                      <a:pt x="130" y="258"/>
                      <a:pt x="130" y="257"/>
                      <a:pt x="130" y="256"/>
                    </a:cubicBezTo>
                    <a:cubicBezTo>
                      <a:pt x="130" y="256"/>
                      <a:pt x="130" y="255"/>
                      <a:pt x="130" y="255"/>
                    </a:cubicBezTo>
                    <a:cubicBezTo>
                      <a:pt x="130" y="254"/>
                      <a:pt x="130" y="254"/>
                      <a:pt x="130" y="254"/>
                    </a:cubicBezTo>
                    <a:cubicBezTo>
                      <a:pt x="131" y="253"/>
                      <a:pt x="131" y="253"/>
                      <a:pt x="131" y="252"/>
                    </a:cubicBezTo>
                    <a:cubicBezTo>
                      <a:pt x="131" y="252"/>
                      <a:pt x="131" y="251"/>
                      <a:pt x="130" y="250"/>
                    </a:cubicBezTo>
                    <a:cubicBezTo>
                      <a:pt x="129" y="250"/>
                      <a:pt x="129" y="249"/>
                      <a:pt x="128" y="249"/>
                    </a:cubicBezTo>
                    <a:cubicBezTo>
                      <a:pt x="128" y="248"/>
                      <a:pt x="127" y="248"/>
                      <a:pt x="127" y="248"/>
                    </a:cubicBez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7"/>
                      <a:pt x="123" y="246"/>
                      <a:pt x="122" y="245"/>
                    </a:cubicBezTo>
                    <a:cubicBezTo>
                      <a:pt x="120" y="244"/>
                      <a:pt x="119" y="243"/>
                      <a:pt x="119" y="243"/>
                    </a:cubicBezTo>
                    <a:cubicBezTo>
                      <a:pt x="119" y="243"/>
                      <a:pt x="118" y="244"/>
                      <a:pt x="116" y="244"/>
                    </a:cubicBezTo>
                    <a:cubicBezTo>
                      <a:pt x="115" y="245"/>
                      <a:pt x="114" y="245"/>
                      <a:pt x="114" y="246"/>
                    </a:cubicBezTo>
                    <a:cubicBezTo>
                      <a:pt x="114" y="245"/>
                      <a:pt x="114" y="245"/>
                      <a:pt x="114" y="245"/>
                    </a:cubicBezTo>
                    <a:cubicBezTo>
                      <a:pt x="114" y="245"/>
                      <a:pt x="114" y="244"/>
                      <a:pt x="114" y="244"/>
                    </a:cubicBezTo>
                    <a:cubicBezTo>
                      <a:pt x="114" y="243"/>
                      <a:pt x="113" y="242"/>
                      <a:pt x="112" y="242"/>
                    </a:cubicBezTo>
                    <a:cubicBezTo>
                      <a:pt x="111" y="241"/>
                      <a:pt x="110" y="240"/>
                      <a:pt x="110" y="240"/>
                    </a:cubicBezTo>
                    <a:cubicBezTo>
                      <a:pt x="110" y="239"/>
                      <a:pt x="110" y="239"/>
                      <a:pt x="111" y="238"/>
                    </a:cubicBezTo>
                    <a:cubicBezTo>
                      <a:pt x="111" y="238"/>
                      <a:pt x="111" y="238"/>
                      <a:pt x="111" y="238"/>
                    </a:cubicBezTo>
                    <a:cubicBezTo>
                      <a:pt x="109" y="239"/>
                      <a:pt x="109" y="239"/>
                      <a:pt x="108" y="239"/>
                    </a:cubicBezTo>
                    <a:cubicBezTo>
                      <a:pt x="107" y="240"/>
                      <a:pt x="106" y="240"/>
                      <a:pt x="105" y="240"/>
                    </a:cubicBezTo>
                    <a:cubicBezTo>
                      <a:pt x="104" y="239"/>
                      <a:pt x="102" y="239"/>
                      <a:pt x="102" y="239"/>
                    </a:cubicBezTo>
                    <a:cubicBezTo>
                      <a:pt x="101" y="239"/>
                      <a:pt x="101" y="239"/>
                      <a:pt x="101" y="239"/>
                    </a:cubicBezTo>
                    <a:cubicBezTo>
                      <a:pt x="101" y="238"/>
                      <a:pt x="100" y="238"/>
                      <a:pt x="100" y="237"/>
                    </a:cubicBezTo>
                    <a:cubicBezTo>
                      <a:pt x="100" y="236"/>
                      <a:pt x="99" y="234"/>
                      <a:pt x="98" y="232"/>
                    </a:cubicBezTo>
                    <a:cubicBezTo>
                      <a:pt x="96" y="229"/>
                      <a:pt x="95" y="228"/>
                      <a:pt x="95" y="227"/>
                    </a:cubicBezTo>
                    <a:cubicBezTo>
                      <a:pt x="94" y="225"/>
                      <a:pt x="93" y="224"/>
                      <a:pt x="91" y="222"/>
                    </a:cubicBezTo>
                    <a:cubicBezTo>
                      <a:pt x="90" y="221"/>
                      <a:pt x="88" y="220"/>
                      <a:pt x="88" y="219"/>
                    </a:cubicBezTo>
                    <a:cubicBezTo>
                      <a:pt x="85" y="216"/>
                      <a:pt x="83" y="213"/>
                      <a:pt x="83" y="209"/>
                    </a:cubicBezTo>
                    <a:cubicBezTo>
                      <a:pt x="83" y="209"/>
                      <a:pt x="84" y="208"/>
                      <a:pt x="86" y="206"/>
                    </a:cubicBezTo>
                    <a:cubicBezTo>
                      <a:pt x="88" y="204"/>
                      <a:pt x="89" y="202"/>
                      <a:pt x="89" y="200"/>
                    </a:cubicBezTo>
                    <a:cubicBezTo>
                      <a:pt x="89" y="200"/>
                      <a:pt x="88" y="199"/>
                      <a:pt x="88" y="196"/>
                    </a:cubicBezTo>
                    <a:cubicBezTo>
                      <a:pt x="87" y="193"/>
                      <a:pt x="87" y="191"/>
                      <a:pt x="87" y="190"/>
                    </a:cubicBezTo>
                    <a:cubicBezTo>
                      <a:pt x="87" y="190"/>
                      <a:pt x="87" y="189"/>
                      <a:pt x="88" y="187"/>
                    </a:cubicBezTo>
                    <a:cubicBezTo>
                      <a:pt x="88" y="186"/>
                      <a:pt x="86" y="182"/>
                      <a:pt x="81" y="178"/>
                    </a:cubicBezTo>
                    <a:cubicBezTo>
                      <a:pt x="77" y="173"/>
                      <a:pt x="75" y="170"/>
                      <a:pt x="75" y="168"/>
                    </a:cubicBezTo>
                    <a:cubicBezTo>
                      <a:pt x="75" y="167"/>
                      <a:pt x="76" y="166"/>
                      <a:pt x="77" y="165"/>
                    </a:cubicBezTo>
                    <a:cubicBezTo>
                      <a:pt x="78" y="164"/>
                      <a:pt x="79" y="163"/>
                      <a:pt x="79" y="162"/>
                    </a:cubicBezTo>
                    <a:cubicBezTo>
                      <a:pt x="79" y="158"/>
                      <a:pt x="76" y="156"/>
                      <a:pt x="71" y="156"/>
                    </a:cubicBezTo>
                    <a:cubicBezTo>
                      <a:pt x="71" y="156"/>
                      <a:pt x="70" y="156"/>
                      <a:pt x="70" y="156"/>
                    </a:cubicBezTo>
                    <a:cubicBezTo>
                      <a:pt x="70" y="156"/>
                      <a:pt x="69" y="157"/>
                      <a:pt x="69" y="157"/>
                    </a:cubicBezTo>
                    <a:cubicBezTo>
                      <a:pt x="69" y="150"/>
                      <a:pt x="69" y="150"/>
                      <a:pt x="69" y="150"/>
                    </a:cubicBezTo>
                    <a:cubicBezTo>
                      <a:pt x="70" y="149"/>
                      <a:pt x="71" y="148"/>
                      <a:pt x="71" y="147"/>
                    </a:cubicBezTo>
                    <a:cubicBezTo>
                      <a:pt x="71" y="147"/>
                      <a:pt x="71" y="146"/>
                      <a:pt x="70" y="146"/>
                    </a:cubicBezTo>
                    <a:cubicBezTo>
                      <a:pt x="70" y="145"/>
                      <a:pt x="69" y="145"/>
                      <a:pt x="69" y="144"/>
                    </a:cubicBezTo>
                    <a:cubicBezTo>
                      <a:pt x="68" y="142"/>
                      <a:pt x="67" y="139"/>
                      <a:pt x="67" y="136"/>
                    </a:cubicBezTo>
                    <a:cubicBezTo>
                      <a:pt x="67" y="135"/>
                      <a:pt x="68" y="134"/>
                      <a:pt x="69" y="133"/>
                    </a:cubicBezTo>
                    <a:cubicBezTo>
                      <a:pt x="69" y="133"/>
                      <a:pt x="70" y="132"/>
                      <a:pt x="70" y="131"/>
                    </a:cubicBezTo>
                    <a:cubicBezTo>
                      <a:pt x="68" y="130"/>
                      <a:pt x="67" y="129"/>
                      <a:pt x="66" y="128"/>
                    </a:cubicBezTo>
                    <a:cubicBezTo>
                      <a:pt x="66" y="128"/>
                      <a:pt x="65" y="127"/>
                      <a:pt x="64" y="125"/>
                    </a:cubicBezTo>
                    <a:cubicBezTo>
                      <a:pt x="64" y="123"/>
                      <a:pt x="63" y="122"/>
                      <a:pt x="62" y="121"/>
                    </a:cubicBezTo>
                    <a:cubicBezTo>
                      <a:pt x="61" y="120"/>
                      <a:pt x="60" y="120"/>
                      <a:pt x="58" y="120"/>
                    </a:cubicBezTo>
                    <a:cubicBezTo>
                      <a:pt x="58" y="117"/>
                      <a:pt x="57" y="115"/>
                      <a:pt x="54" y="112"/>
                    </a:cubicBezTo>
                    <a:cubicBezTo>
                      <a:pt x="51" y="110"/>
                      <a:pt x="49" y="109"/>
                      <a:pt x="45" y="109"/>
                    </a:cubicBezTo>
                    <a:cubicBezTo>
                      <a:pt x="40" y="109"/>
                      <a:pt x="35" y="108"/>
                      <a:pt x="33" y="105"/>
                    </a:cubicBezTo>
                    <a:cubicBezTo>
                      <a:pt x="32" y="104"/>
                      <a:pt x="31" y="103"/>
                      <a:pt x="31" y="103"/>
                    </a:cubicBezTo>
                    <a:cubicBezTo>
                      <a:pt x="30" y="102"/>
                      <a:pt x="29" y="101"/>
                      <a:pt x="28" y="101"/>
                    </a:cubicBezTo>
                    <a:cubicBezTo>
                      <a:pt x="26" y="102"/>
                      <a:pt x="25" y="102"/>
                      <a:pt x="24" y="102"/>
                    </a:cubicBezTo>
                    <a:cubicBezTo>
                      <a:pt x="25" y="100"/>
                      <a:pt x="24" y="99"/>
                      <a:pt x="22" y="98"/>
                    </a:cubicBezTo>
                    <a:cubicBezTo>
                      <a:pt x="21" y="98"/>
                      <a:pt x="20" y="98"/>
                      <a:pt x="20" y="98"/>
                    </a:cubicBezTo>
                    <a:cubicBezTo>
                      <a:pt x="19" y="98"/>
                      <a:pt x="18" y="97"/>
                      <a:pt x="18" y="97"/>
                    </a:cubicBezTo>
                    <a:cubicBezTo>
                      <a:pt x="17" y="94"/>
                      <a:pt x="15" y="91"/>
                      <a:pt x="13" y="90"/>
                    </a:cubicBezTo>
                    <a:cubicBezTo>
                      <a:pt x="11" y="90"/>
                      <a:pt x="10" y="89"/>
                      <a:pt x="10" y="89"/>
                    </a:cubicBezTo>
                    <a:cubicBezTo>
                      <a:pt x="8" y="88"/>
                      <a:pt x="8" y="86"/>
                      <a:pt x="7" y="85"/>
                    </a:cubicBezTo>
                    <a:cubicBezTo>
                      <a:pt x="7" y="83"/>
                      <a:pt x="6" y="83"/>
                      <a:pt x="4" y="82"/>
                    </a:cubicBezTo>
                    <a:cubicBezTo>
                      <a:pt x="2" y="82"/>
                      <a:pt x="1" y="81"/>
                      <a:pt x="0" y="81"/>
                    </a:cubicBezTo>
                    <a:cubicBezTo>
                      <a:pt x="0" y="81"/>
                      <a:pt x="1" y="80"/>
                      <a:pt x="1" y="80"/>
                    </a:cubicBezTo>
                    <a:cubicBezTo>
                      <a:pt x="1" y="79"/>
                      <a:pt x="2" y="79"/>
                      <a:pt x="2" y="78"/>
                    </a:cubicBezTo>
                    <a:cubicBezTo>
                      <a:pt x="3" y="78"/>
                      <a:pt x="3" y="78"/>
                      <a:pt x="4" y="79"/>
                    </a:cubicBezTo>
                    <a:cubicBezTo>
                      <a:pt x="5" y="79"/>
                      <a:pt x="6" y="80"/>
                      <a:pt x="6" y="80"/>
                    </a:cubicBezTo>
                    <a:cubicBezTo>
                      <a:pt x="7" y="80"/>
                      <a:pt x="7" y="79"/>
                      <a:pt x="8" y="79"/>
                    </a:cubicBezTo>
                    <a:cubicBezTo>
                      <a:pt x="9" y="78"/>
                      <a:pt x="10" y="78"/>
                      <a:pt x="10" y="77"/>
                    </a:cubicBezTo>
                    <a:cubicBezTo>
                      <a:pt x="10" y="77"/>
                      <a:pt x="9" y="76"/>
                      <a:pt x="8" y="75"/>
                    </a:cubicBezTo>
                    <a:cubicBezTo>
                      <a:pt x="7" y="73"/>
                      <a:pt x="7" y="72"/>
                      <a:pt x="7" y="71"/>
                    </a:cubicBezTo>
                    <a:cubicBezTo>
                      <a:pt x="7" y="70"/>
                      <a:pt x="7" y="69"/>
                      <a:pt x="8" y="68"/>
                    </a:cubicBezTo>
                    <a:cubicBezTo>
                      <a:pt x="9" y="67"/>
                      <a:pt x="10" y="66"/>
                      <a:pt x="11" y="66"/>
                    </a:cubicBezTo>
                    <a:cubicBezTo>
                      <a:pt x="11" y="66"/>
                      <a:pt x="12" y="67"/>
                      <a:pt x="14" y="67"/>
                    </a:cubicBezTo>
                    <a:cubicBezTo>
                      <a:pt x="15" y="67"/>
                      <a:pt x="16" y="67"/>
                      <a:pt x="17" y="66"/>
                    </a:cubicBezTo>
                    <a:cubicBezTo>
                      <a:pt x="19" y="66"/>
                      <a:pt x="21" y="68"/>
                      <a:pt x="23" y="72"/>
                    </a:cubicBezTo>
                    <a:cubicBezTo>
                      <a:pt x="26" y="77"/>
                      <a:pt x="27" y="79"/>
                      <a:pt x="27" y="80"/>
                    </a:cubicBezTo>
                    <a:cubicBezTo>
                      <a:pt x="30" y="82"/>
                      <a:pt x="34" y="87"/>
                      <a:pt x="37" y="93"/>
                    </a:cubicBezTo>
                    <a:cubicBezTo>
                      <a:pt x="37" y="93"/>
                      <a:pt x="38" y="93"/>
                      <a:pt x="38" y="93"/>
                    </a:cubicBezTo>
                    <a:cubicBezTo>
                      <a:pt x="39" y="92"/>
                      <a:pt x="40" y="92"/>
                      <a:pt x="41" y="92"/>
                    </a:cubicBezTo>
                    <a:cubicBezTo>
                      <a:pt x="41" y="92"/>
                      <a:pt x="42" y="92"/>
                      <a:pt x="43" y="93"/>
                    </a:cubicBezTo>
                    <a:cubicBezTo>
                      <a:pt x="44" y="93"/>
                      <a:pt x="45" y="94"/>
                      <a:pt x="46" y="94"/>
                    </a:cubicBezTo>
                    <a:cubicBezTo>
                      <a:pt x="46" y="94"/>
                      <a:pt x="47" y="94"/>
                      <a:pt x="49" y="93"/>
                    </a:cubicBezTo>
                    <a:cubicBezTo>
                      <a:pt x="49" y="93"/>
                      <a:pt x="50" y="94"/>
                      <a:pt x="50" y="94"/>
                    </a:cubicBezTo>
                    <a:cubicBezTo>
                      <a:pt x="51" y="95"/>
                      <a:pt x="52" y="95"/>
                      <a:pt x="52" y="95"/>
                    </a:cubicBezTo>
                    <a:cubicBezTo>
                      <a:pt x="53" y="95"/>
                      <a:pt x="55" y="94"/>
                      <a:pt x="57" y="92"/>
                    </a:cubicBezTo>
                    <a:cubicBezTo>
                      <a:pt x="57" y="91"/>
                      <a:pt x="59" y="90"/>
                      <a:pt x="61" y="89"/>
                    </a:cubicBezTo>
                    <a:cubicBezTo>
                      <a:pt x="62" y="89"/>
                      <a:pt x="62" y="89"/>
                      <a:pt x="62" y="87"/>
                    </a:cubicBezTo>
                    <a:cubicBezTo>
                      <a:pt x="63" y="87"/>
                      <a:pt x="63" y="86"/>
                      <a:pt x="63" y="85"/>
                    </a:cubicBezTo>
                    <a:cubicBezTo>
                      <a:pt x="63" y="84"/>
                      <a:pt x="63" y="84"/>
                      <a:pt x="64" y="83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5" y="83"/>
                      <a:pt x="65" y="83"/>
                      <a:pt x="65" y="83"/>
                    </a:cubicBezTo>
                    <a:cubicBezTo>
                      <a:pt x="67" y="83"/>
                      <a:pt x="68" y="83"/>
                      <a:pt x="69" y="84"/>
                    </a:cubicBezTo>
                    <a:cubicBezTo>
                      <a:pt x="70" y="85"/>
                      <a:pt x="71" y="85"/>
                      <a:pt x="72" y="85"/>
                    </a:cubicBezTo>
                    <a:cubicBezTo>
                      <a:pt x="74" y="87"/>
                      <a:pt x="75" y="88"/>
                      <a:pt x="77" y="88"/>
                    </a:cubicBezTo>
                    <a:cubicBezTo>
                      <a:pt x="77" y="88"/>
                      <a:pt x="78" y="88"/>
                      <a:pt x="80" y="88"/>
                    </a:cubicBezTo>
                    <a:cubicBezTo>
                      <a:pt x="81" y="88"/>
                      <a:pt x="82" y="88"/>
                      <a:pt x="83" y="88"/>
                    </a:cubicBezTo>
                    <a:cubicBezTo>
                      <a:pt x="83" y="89"/>
                      <a:pt x="84" y="89"/>
                      <a:pt x="84" y="90"/>
                    </a:cubicBezTo>
                    <a:cubicBezTo>
                      <a:pt x="85" y="91"/>
                      <a:pt x="86" y="92"/>
                      <a:pt x="86" y="92"/>
                    </a:cubicBezTo>
                    <a:cubicBezTo>
                      <a:pt x="86" y="92"/>
                      <a:pt x="87" y="92"/>
                      <a:pt x="87" y="90"/>
                    </a:cubicBezTo>
                    <a:cubicBezTo>
                      <a:pt x="87" y="89"/>
                      <a:pt x="87" y="89"/>
                      <a:pt x="88" y="88"/>
                    </a:cubicBezTo>
                    <a:cubicBezTo>
                      <a:pt x="88" y="88"/>
                      <a:pt x="88" y="88"/>
                      <a:pt x="90" y="88"/>
                    </a:cubicBezTo>
                    <a:cubicBezTo>
                      <a:pt x="90" y="87"/>
                      <a:pt x="91" y="87"/>
                      <a:pt x="91" y="87"/>
                    </a:cubicBezTo>
                    <a:cubicBezTo>
                      <a:pt x="91" y="87"/>
                      <a:pt x="91" y="86"/>
                      <a:pt x="90" y="84"/>
                    </a:cubicBezTo>
                    <a:cubicBezTo>
                      <a:pt x="89" y="82"/>
                      <a:pt x="89" y="81"/>
                      <a:pt x="89" y="79"/>
                    </a:cubicBezTo>
                    <a:cubicBezTo>
                      <a:pt x="89" y="78"/>
                      <a:pt x="90" y="77"/>
                      <a:pt x="91" y="75"/>
                    </a:cubicBezTo>
                    <a:cubicBezTo>
                      <a:pt x="92" y="73"/>
                      <a:pt x="93" y="72"/>
                      <a:pt x="94" y="72"/>
                    </a:cubicBezTo>
                    <a:cubicBezTo>
                      <a:pt x="94" y="72"/>
                      <a:pt x="95" y="72"/>
                      <a:pt x="96" y="72"/>
                    </a:cubicBezTo>
                    <a:cubicBezTo>
                      <a:pt x="96" y="72"/>
                      <a:pt x="97" y="72"/>
                      <a:pt x="98" y="71"/>
                    </a:cubicBezTo>
                    <a:cubicBezTo>
                      <a:pt x="99" y="69"/>
                      <a:pt x="99" y="67"/>
                      <a:pt x="99" y="66"/>
                    </a:cubicBezTo>
                    <a:cubicBezTo>
                      <a:pt x="99" y="65"/>
                      <a:pt x="99" y="64"/>
                      <a:pt x="98" y="63"/>
                    </a:cubicBezTo>
                    <a:cubicBezTo>
                      <a:pt x="97" y="62"/>
                      <a:pt x="97" y="61"/>
                      <a:pt x="97" y="59"/>
                    </a:cubicBezTo>
                    <a:cubicBezTo>
                      <a:pt x="97" y="58"/>
                      <a:pt x="96" y="57"/>
                      <a:pt x="95" y="55"/>
                    </a:cubicBezTo>
                    <a:cubicBezTo>
                      <a:pt x="95" y="54"/>
                      <a:pt x="94" y="53"/>
                      <a:pt x="94" y="51"/>
                    </a:cubicBezTo>
                    <a:cubicBezTo>
                      <a:pt x="94" y="51"/>
                      <a:pt x="95" y="49"/>
                      <a:pt x="95" y="47"/>
                    </a:cubicBezTo>
                    <a:cubicBezTo>
                      <a:pt x="95" y="47"/>
                      <a:pt x="95" y="46"/>
                      <a:pt x="94" y="44"/>
                    </a:cubicBezTo>
                    <a:cubicBezTo>
                      <a:pt x="94" y="43"/>
                      <a:pt x="95" y="42"/>
                      <a:pt x="95" y="40"/>
                    </a:cubicBezTo>
                    <a:cubicBezTo>
                      <a:pt x="95" y="38"/>
                      <a:pt x="96" y="37"/>
                      <a:pt x="96" y="36"/>
                    </a:cubicBezTo>
                    <a:cubicBezTo>
                      <a:pt x="96" y="34"/>
                      <a:pt x="95" y="34"/>
                      <a:pt x="95" y="33"/>
                    </a:cubicBezTo>
                    <a:cubicBezTo>
                      <a:pt x="94" y="32"/>
                      <a:pt x="94" y="31"/>
                      <a:pt x="94" y="31"/>
                    </a:cubicBezTo>
                    <a:cubicBezTo>
                      <a:pt x="94" y="30"/>
                      <a:pt x="95" y="28"/>
                      <a:pt x="98" y="25"/>
                    </a:cubicBezTo>
                    <a:cubicBezTo>
                      <a:pt x="98" y="25"/>
                      <a:pt x="98" y="25"/>
                      <a:pt x="98" y="24"/>
                    </a:cubicBezTo>
                    <a:cubicBezTo>
                      <a:pt x="98" y="22"/>
                      <a:pt x="98" y="22"/>
                      <a:pt x="98" y="21"/>
                    </a:cubicBezTo>
                    <a:cubicBezTo>
                      <a:pt x="99" y="21"/>
                      <a:pt x="99" y="20"/>
                      <a:pt x="100" y="20"/>
                    </a:cubicBezTo>
                    <a:cubicBezTo>
                      <a:pt x="100" y="20"/>
                      <a:pt x="100" y="19"/>
                      <a:pt x="100" y="18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7"/>
                      <a:pt x="100" y="17"/>
                      <a:pt x="100" y="17"/>
                    </a:cubicBezTo>
                    <a:close/>
                  </a:path>
                </a:pathLst>
              </a:custGeom>
              <a:ln w="3175">
                <a:solidFill>
                  <a:schemeClr val="bg1">
                    <a:lumMod val="65000"/>
                  </a:schemeClr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257175"/>
                <a:endParaRPr lang="en-GB" sz="1013" ker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9307893" y="3895738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7888656" y="4149957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8000606" y="4275870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8958566" y="4481764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9801155" y="4965182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716336" y="5185204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>
            <a:off x="6357275" y="4409910"/>
            <a:ext cx="60329" cy="58076"/>
          </a:xfrm>
          <a:custGeom>
            <a:avLst/>
            <a:gdLst>
              <a:gd name="connsiteX0" fmla="*/ 0 w 2607654"/>
              <a:gd name="connsiteY0" fmla="*/ 0 h 1626669"/>
              <a:gd name="connsiteX1" fmla="*/ 1424539 w 2607654"/>
              <a:gd name="connsiteY1" fmla="*/ 972151 h 1626669"/>
              <a:gd name="connsiteX2" fmla="*/ 2492944 w 2607654"/>
              <a:gd name="connsiteY2" fmla="*/ 712269 h 1626669"/>
              <a:gd name="connsiteX3" fmla="*/ 2550695 w 2607654"/>
              <a:gd name="connsiteY3" fmla="*/ 1135781 h 1626669"/>
              <a:gd name="connsiteX4" fmla="*/ 2252312 w 2607654"/>
              <a:gd name="connsiteY4" fmla="*/ 1626669 h 1626669"/>
              <a:gd name="connsiteX5" fmla="*/ 2252312 w 2607654"/>
              <a:gd name="connsiteY5" fmla="*/ 1626669 h 1626669"/>
              <a:gd name="connsiteX0" fmla="*/ 0 w 2564258"/>
              <a:gd name="connsiteY0" fmla="*/ 0 h 1626669"/>
              <a:gd name="connsiteX1" fmla="*/ 2310063 w 2564258"/>
              <a:gd name="connsiteY1" fmla="*/ 490888 h 1626669"/>
              <a:gd name="connsiteX2" fmla="*/ 2492944 w 2564258"/>
              <a:gd name="connsiteY2" fmla="*/ 712269 h 1626669"/>
              <a:gd name="connsiteX3" fmla="*/ 2550695 w 2564258"/>
              <a:gd name="connsiteY3" fmla="*/ 1135781 h 1626669"/>
              <a:gd name="connsiteX4" fmla="*/ 2252312 w 2564258"/>
              <a:gd name="connsiteY4" fmla="*/ 1626669 h 1626669"/>
              <a:gd name="connsiteX5" fmla="*/ 2252312 w 2564258"/>
              <a:gd name="connsiteY5" fmla="*/ 1626669 h 16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4258" h="1626669">
                <a:moveTo>
                  <a:pt x="0" y="0"/>
                </a:moveTo>
                <a:cubicBezTo>
                  <a:pt x="504524" y="426720"/>
                  <a:pt x="1894572" y="372177"/>
                  <a:pt x="2310063" y="490888"/>
                </a:cubicBezTo>
                <a:cubicBezTo>
                  <a:pt x="2725554" y="609600"/>
                  <a:pt x="2452839" y="604787"/>
                  <a:pt x="2492944" y="712269"/>
                </a:cubicBezTo>
                <a:cubicBezTo>
                  <a:pt x="2533049" y="819751"/>
                  <a:pt x="2590800" y="983381"/>
                  <a:pt x="2550695" y="1135781"/>
                </a:cubicBezTo>
                <a:cubicBezTo>
                  <a:pt x="2510590" y="1288181"/>
                  <a:pt x="2252312" y="1626669"/>
                  <a:pt x="2252312" y="1626669"/>
                </a:cubicBezTo>
                <a:lnTo>
                  <a:pt x="2252312" y="1626669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5898564" y="3759840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119608" y="3691066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088261" y="3867757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189923" y="3899025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953483" y="3655404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339470" y="3726055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688427" y="3885621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025553" y="3910768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5743448" y="3848200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037802" y="4006659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129457" y="4001275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273314" y="4003682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379412" y="4409518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439574" y="4444369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529760" y="4319523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319911" y="4269222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464599" y="4225131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672373" y="4326613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29202" y="1399712"/>
            <a:ext cx="1586280" cy="559961"/>
            <a:chOff x="5302330" y="1614022"/>
            <a:chExt cx="2820053" cy="995487"/>
          </a:xfrm>
        </p:grpSpPr>
        <p:sp>
          <p:nvSpPr>
            <p:cNvPr id="21" name="TextBox 20"/>
            <p:cNvSpPr txBox="1"/>
            <p:nvPr/>
          </p:nvSpPr>
          <p:spPr>
            <a:xfrm>
              <a:off x="5357523" y="1614022"/>
              <a:ext cx="2764860" cy="995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cs-CZ" sz="1013" dirty="0">
                  <a:solidFill>
                    <a:prstClr val="black"/>
                  </a:solidFill>
                  <a:latin typeface="Calibri" panose="020F0502020204030204"/>
                </a:rPr>
                <a:t>Kancelář JASPERS</a:t>
              </a:r>
            </a:p>
            <a:p>
              <a:pPr defTabSz="257175"/>
              <a:r>
                <a:rPr lang="cs-CZ" sz="1013" dirty="0">
                  <a:solidFill>
                    <a:prstClr val="black"/>
                  </a:solidFill>
                  <a:latin typeface="Calibri" panose="020F0502020204030204"/>
                </a:rPr>
                <a:t>Podporovaný region </a:t>
              </a:r>
              <a:r>
                <a:rPr lang="cs-CZ" sz="1013" dirty="0" smtClean="0">
                  <a:solidFill>
                    <a:prstClr val="black"/>
                  </a:solidFill>
                  <a:latin typeface="Calibri" panose="020F0502020204030204"/>
                </a:rPr>
                <a:t>zapojený </a:t>
              </a:r>
              <a:r>
                <a:rPr lang="cs-CZ" sz="1013" dirty="0">
                  <a:solidFill>
                    <a:prstClr val="black"/>
                  </a:solidFill>
                  <a:latin typeface="Calibri" panose="020F0502020204030204"/>
                </a:rPr>
                <a:t>do spravedlivé transformace</a:t>
              </a:r>
            </a:p>
            <a:p>
              <a:pPr defTabSz="257175"/>
              <a:r>
                <a:rPr lang="cs-CZ" sz="1013" dirty="0">
                  <a:solidFill>
                    <a:prstClr val="black"/>
                  </a:solidFill>
                  <a:latin typeface="Calibri" panose="020F0502020204030204"/>
                </a:rPr>
                <a:t>Projednávaná podpora </a:t>
              </a:r>
            </a:p>
          </p:txBody>
        </p:sp>
        <p:sp>
          <p:nvSpPr>
            <p:cNvPr id="122" name="Oval 121"/>
            <p:cNvSpPr/>
            <p:nvPr/>
          </p:nvSpPr>
          <p:spPr>
            <a:xfrm>
              <a:off x="5302330" y="1739715"/>
              <a:ext cx="99979" cy="99779"/>
            </a:xfrm>
            <a:prstGeom prst="ellipse">
              <a:avLst/>
            </a:prstGeom>
            <a:solidFill>
              <a:srgbClr val="F46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302330" y="2014039"/>
              <a:ext cx="99979" cy="997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5302330" y="2286014"/>
              <a:ext cx="99979" cy="997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42" name="Oval 141"/>
          <p:cNvSpPr/>
          <p:nvPr/>
        </p:nvSpPr>
        <p:spPr>
          <a:xfrm>
            <a:off x="6258799" y="4784293"/>
            <a:ext cx="56238" cy="56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395351" y="4609951"/>
            <a:ext cx="56238" cy="561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529760" y="5045495"/>
            <a:ext cx="56238" cy="561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321338" y="5036483"/>
            <a:ext cx="56238" cy="561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680801"/>
              </p:ext>
            </p:extLst>
          </p:nvPr>
        </p:nvGraphicFramePr>
        <p:xfrm>
          <a:off x="301135" y="1883309"/>
          <a:ext cx="3324785" cy="357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291">
                  <a:extLst>
                    <a:ext uri="{9D8B030D-6E8A-4147-A177-3AD203B41FA5}">
                      <a16:colId xmlns:a16="http://schemas.microsoft.com/office/drawing/2014/main" val="274796904"/>
                    </a:ext>
                  </a:extLst>
                </a:gridCol>
                <a:gridCol w="1911553">
                  <a:extLst>
                    <a:ext uri="{9D8B030D-6E8A-4147-A177-3AD203B41FA5}">
                      <a16:colId xmlns:a16="http://schemas.microsoft.com/office/drawing/2014/main" val="1091602800"/>
                    </a:ext>
                  </a:extLst>
                </a:gridCol>
                <a:gridCol w="602941">
                  <a:extLst>
                    <a:ext uri="{9D8B030D-6E8A-4147-A177-3AD203B41FA5}">
                      <a16:colId xmlns:a16="http://schemas.microsoft.com/office/drawing/2014/main" val="350414141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Region(y)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Aktivní od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433152172"/>
                  </a:ext>
                </a:extLst>
              </a:tr>
              <a:tr h="412376">
                <a:tc>
                  <a:txBody>
                    <a:bodyPr/>
                    <a:lstStyle/>
                    <a:p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Rumunsko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Galați, Prahova, Hunedoara, Gorj, Mureș, Dolj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03/2021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052301634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Slovensko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Trenčín (Horní Nitra), Košice, Banská Bystrica 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03/2021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951243786"/>
                  </a:ext>
                </a:extLst>
              </a:tr>
              <a:tr h="561143">
                <a:tc>
                  <a:txBody>
                    <a:bodyPr/>
                    <a:lstStyle/>
                    <a:p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Polsko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Slezské vojvodství, Malopolské vojvodství, Lodžské vojvodství, Lublinské vojvodství, Velkopolské vojvodství, Dolnoslezské vojvodství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04/2021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018626113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Česká republika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Karlovarský, </a:t>
                      </a:r>
                      <a:r>
                        <a:rPr lang="cs-CZ" sz="1100" b="0" i="0" u="none" strike="noStrike" noProof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Moravskoslezský, Ústecký</a:t>
                      </a:r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kraj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05/2021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898575354"/>
                  </a:ext>
                </a:extLst>
              </a:tr>
              <a:tr h="542384">
                <a:tc>
                  <a:txBody>
                    <a:bodyPr/>
                    <a:lstStyle/>
                    <a:p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Řecko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Západní Makedonie, Megalopoli, Egejské ostrovy a Kréta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11/2021 (Záp. </a:t>
                      </a:r>
                      <a:r>
                        <a:rPr lang="cs-CZ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Maked</a:t>
                      </a:r>
                      <a:r>
                        <a:rPr lang="cs-CZ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331008165"/>
                  </a:ext>
                </a:extLst>
              </a:tr>
              <a:tr h="383285">
                <a:tc>
                  <a:txBody>
                    <a:bodyPr/>
                    <a:lstStyle/>
                    <a:p>
                      <a:r>
                        <a:rPr lang="cs-CZ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Bulharsko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Způsobilé regiony v jednání s EK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Bude určeno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41682313"/>
                  </a:ext>
                </a:extLst>
              </a:tr>
            </a:tbl>
          </a:graphicData>
        </a:graphic>
      </p:graphicFrame>
      <p:sp>
        <p:nvSpPr>
          <p:cNvPr id="143" name="Oval 142"/>
          <p:cNvSpPr/>
          <p:nvPr/>
        </p:nvSpPr>
        <p:spPr>
          <a:xfrm>
            <a:off x="6488942" y="5209221"/>
            <a:ext cx="56238" cy="561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7" name="Title 1"/>
          <p:cNvSpPr txBox="1">
            <a:spLocks/>
          </p:cNvSpPr>
          <p:nvPr/>
        </p:nvSpPr>
        <p:spPr>
          <a:xfrm>
            <a:off x="75931" y="73127"/>
            <a:ext cx="818879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>
                <a:solidFill>
                  <a:srgbClr val="F2652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Regiony zapojené do spravedlivé transformace podporované iniciativou JASPERS</a:t>
            </a:r>
          </a:p>
        </p:txBody>
      </p:sp>
    </p:spTree>
    <p:extLst>
      <p:ext uri="{BB962C8B-B14F-4D97-AF65-F5344CB8AC3E}">
        <p14:creationId xmlns:p14="http://schemas.microsoft.com/office/powerpoint/2010/main" val="21206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2700" y="857250"/>
            <a:ext cx="5915025" cy="745629"/>
          </a:xfrm>
        </p:spPr>
        <p:txBody>
          <a:bodyPr/>
          <a:lstStyle/>
          <a:p>
            <a:r>
              <a:rPr lang="cs-CZ"/>
              <a:t>Další informace: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986463" y="5624516"/>
            <a:ext cx="1543050" cy="273844"/>
          </a:xfrm>
        </p:spPr>
        <p:txBody>
          <a:bodyPr/>
          <a:lstStyle/>
          <a:p>
            <a:fld id="{C8F611BB-8DD1-4825-BE1B-1A43B6515EDE}" type="slidenum">
              <a:rPr lang="en-IE" smtClean="0"/>
              <a:t>25</a:t>
            </a:fld>
            <a:endParaRPr lang="en-IE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818" y="5356333"/>
            <a:ext cx="762856" cy="542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999508" y="2082550"/>
            <a:ext cx="15908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972" y="800884"/>
            <a:ext cx="9206630" cy="519516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742822" y="1502395"/>
            <a:ext cx="3137702" cy="2111301"/>
          </a:xfrm>
          <a:prstGeom prst="rect">
            <a:avLst/>
          </a:prstGeom>
          <a:solidFill>
            <a:srgbClr val="FFFFFF">
              <a:alpha val="61961"/>
            </a:srgbClr>
          </a:solidFill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cs-CZ" sz="1800">
                <a:latin typeface="Calibri" panose="020F0502020204030204" pitchFamily="34" charset="0"/>
                <a:cs typeface="Calibri" panose="020F0502020204030204" pitchFamily="34" charset="0"/>
              </a:rPr>
              <a:t>Více informací o našich aktivitách a projektech naleznete na webových stránkách JASPERS: </a:t>
            </a:r>
            <a:r>
              <a:rPr lang="cs-CZ" sz="18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http://jaspers.eib.org/</a:t>
            </a:r>
            <a:r>
              <a:rPr lang="cs-CZ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en-I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979" y="5526447"/>
            <a:ext cx="760421" cy="327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008" y="5401015"/>
            <a:ext cx="835136" cy="577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2" y="5486039"/>
            <a:ext cx="1014441" cy="5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872"/>
            <a:ext cx="9178871" cy="6837030"/>
          </a:xfrm>
          <a:prstGeom prst="rect">
            <a:avLst/>
          </a:prstGeom>
          <a:solidFill>
            <a:srgbClr val="F462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71" y="2181318"/>
            <a:ext cx="7886520" cy="993870"/>
          </a:xfrm>
        </p:spPr>
        <p:txBody>
          <a:bodyPr/>
          <a:lstStyle/>
          <a:p>
            <a:pPr algn="ctr"/>
            <a:r>
              <a:rPr lang="cs-CZ" sz="40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Příklady podpory JASPERS v praxi</a:t>
            </a:r>
          </a:p>
        </p:txBody>
      </p:sp>
    </p:spTree>
    <p:extLst>
      <p:ext uri="{BB962C8B-B14F-4D97-AF65-F5344CB8AC3E}">
        <p14:creationId xmlns:p14="http://schemas.microsoft.com/office/powerpoint/2010/main" val="27741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7667" y="58588"/>
            <a:ext cx="818879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700">
                <a:latin typeface="Century Gothic" panose="020B0502020202020204" pitchFamily="34" charset="0"/>
              </a:rPr>
              <a:t>Poradenství v oblasti městské mobility – strategické plánování</a:t>
            </a:r>
          </a:p>
        </p:txBody>
      </p:sp>
      <p:cxnSp>
        <p:nvCxnSpPr>
          <p:cNvPr id="108" name="Straight Connector 107"/>
          <p:cNvCxnSpPr>
            <a:stCxn id="109" idx="4"/>
            <a:endCxn id="112" idx="4"/>
          </p:cNvCxnSpPr>
          <p:nvPr/>
        </p:nvCxnSpPr>
        <p:spPr>
          <a:xfrm flipH="1">
            <a:off x="521422" y="2252603"/>
            <a:ext cx="8336" cy="3214028"/>
          </a:xfrm>
          <a:prstGeom prst="line">
            <a:avLst/>
          </a:prstGeom>
          <a:ln w="28575">
            <a:solidFill>
              <a:srgbClr val="F46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433318" y="2076781"/>
            <a:ext cx="192881" cy="1758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13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24981" y="3466950"/>
            <a:ext cx="192881" cy="1758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13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43207" y="4582698"/>
            <a:ext cx="192881" cy="1758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13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24981" y="5290809"/>
            <a:ext cx="192881" cy="1758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13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42416" y="2019809"/>
            <a:ext cx="3804513" cy="527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7788" indent="-1347788">
              <a:lnSpc>
                <a:spcPct val="110000"/>
              </a:lnSpc>
            </a:pPr>
            <a:r>
              <a:rPr lang="cs-CZ" sz="1350" b="1" dirty="0">
                <a:latin typeface="Calibri" panose="020F0502020204030204" pitchFamily="34" charset="0"/>
                <a:cs typeface="Calibri" panose="020F0502020204030204" pitchFamily="34" charset="0"/>
              </a:rPr>
              <a:t>Plán udržitelné městské mobility (SUMP)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: 		Program technické podpory pro 50 příjemců ve 12 členských státech včetně Prahy a koordinační podpora SUMP v rámci MDČR</a:t>
            </a:r>
          </a:p>
          <a:p>
            <a:pPr marL="1550194" indent="-1550194">
              <a:lnSpc>
                <a:spcPct val="110000"/>
              </a:lnSpc>
            </a:pP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47788" indent="-1347788">
              <a:lnSpc>
                <a:spcPct val="110000"/>
              </a:lnSpc>
            </a:pPr>
            <a:r>
              <a:rPr lang="cs-CZ" sz="1350" b="1" dirty="0">
                <a:latin typeface="Calibri" panose="020F0502020204030204" pitchFamily="34" charset="0"/>
                <a:cs typeface="Calibri" panose="020F0502020204030204" pitchFamily="34" charset="0"/>
              </a:rPr>
              <a:t>Dekarbonizace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: 	Příspěvek k cílům vnitrostátního plánu v oblasti energetiky a klimatu, meziodvětvové a odvětvové plánování opatření v oblasti klimatu</a:t>
            </a:r>
          </a:p>
          <a:p>
            <a:pPr marL="1347788" indent="-1347788">
              <a:lnSpc>
                <a:spcPct val="110000"/>
              </a:lnSpc>
            </a:pP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	Směrnice o čistých vozidlech</a:t>
            </a:r>
          </a:p>
          <a:p>
            <a:pPr marL="1347788" indent="-1347788">
              <a:lnSpc>
                <a:spcPct val="110000"/>
              </a:lnSpc>
            </a:pP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43025" indent="-1343025">
              <a:lnSpc>
                <a:spcPct val="110000"/>
              </a:lnSpc>
            </a:pPr>
            <a:r>
              <a:rPr lang="cs-CZ" sz="1350" b="1" dirty="0">
                <a:latin typeface="Calibri" panose="020F0502020204030204" pitchFamily="34" charset="0"/>
                <a:cs typeface="Calibri" panose="020F0502020204030204" pitchFamily="34" charset="0"/>
              </a:rPr>
              <a:t>Odvětvové plány:   	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Autobusové sítě, příměstské železnice, systémy metra. </a:t>
            </a:r>
          </a:p>
          <a:p>
            <a:pPr marL="1550194" indent="-1550194">
              <a:lnSpc>
                <a:spcPct val="110000"/>
              </a:lnSpc>
            </a:pP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47788" indent="-1347788">
              <a:lnSpc>
                <a:spcPct val="110000"/>
              </a:lnSpc>
            </a:pPr>
            <a:r>
              <a:rPr lang="cs-CZ" sz="1350" b="1" dirty="0">
                <a:latin typeface="Calibri" panose="020F0502020204030204" pitchFamily="34" charset="0"/>
                <a:cs typeface="Calibri" panose="020F0502020204030204" pitchFamily="34" charset="0"/>
              </a:rPr>
              <a:t>E-mobilita:	</a:t>
            </a:r>
            <a:r>
              <a:rPr lang="cs-CZ" sz="1350" dirty="0">
                <a:latin typeface="Calibri" panose="020F0502020204030204" pitchFamily="34" charset="0"/>
                <a:cs typeface="Calibri" panose="020F0502020204030204" pitchFamily="34" charset="0"/>
              </a:rPr>
              <a:t>Místní a regionální plánování přechodu na vozidla s nulovými emisemi </a:t>
            </a:r>
          </a:p>
          <a:p>
            <a:pPr lvl="0">
              <a:lnSpc>
                <a:spcPct val="147000"/>
              </a:lnSpc>
            </a:pP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47000"/>
              </a:lnSpc>
            </a:pP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34" y="1549763"/>
            <a:ext cx="4421507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340" y="1036482"/>
            <a:ext cx="815464" cy="35075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214" y="871633"/>
            <a:ext cx="1193327" cy="5132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246088"/>
            <a:ext cx="64082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225"/>
              </a:spcBef>
              <a:spcAft>
                <a:spcPts val="225"/>
              </a:spcAft>
              <a:buClr>
                <a:srgbClr val="F46233"/>
              </a:buClr>
            </a:pPr>
            <a:r>
              <a:rPr lang="cs-CZ" sz="1500" b="1">
                <a:latin typeface="Calibri" panose="020F0502020204030204" pitchFamily="34" charset="0"/>
                <a:cs typeface="Calibri" panose="020F0502020204030204" pitchFamily="34" charset="0"/>
              </a:rPr>
              <a:t>Hlavní činnosti JASPERS</a:t>
            </a:r>
          </a:p>
          <a:p>
            <a:pPr marL="600075" lvl="1" indent="-257175">
              <a:spcBef>
                <a:spcPts val="225"/>
              </a:spcBef>
              <a:spcAft>
                <a:spcPts val="225"/>
              </a:spcAft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500">
                <a:latin typeface="Calibri" panose="020F0502020204030204" pitchFamily="34" charset="0"/>
                <a:cs typeface="Calibri" panose="020F0502020204030204" pitchFamily="34" charset="0"/>
              </a:rPr>
              <a:t>Poradenství pro koncepci/metodiku studie</a:t>
            </a:r>
          </a:p>
          <a:p>
            <a:pPr marL="600075" lvl="1" indent="-257175" algn="just">
              <a:spcBef>
                <a:spcPts val="225"/>
              </a:spcBef>
              <a:spcAft>
                <a:spcPts val="225"/>
              </a:spcAft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500">
                <a:latin typeface="Calibri" panose="020F0502020204030204" pitchFamily="34" charset="0"/>
                <a:cs typeface="Calibri" panose="020F0502020204030204" pitchFamily="34" charset="0"/>
              </a:rPr>
              <a:t>Pokyny/prověrky při vypracování studie včetně modelu a průzkumů</a:t>
            </a:r>
          </a:p>
          <a:p>
            <a:pPr marL="600075" lvl="1" indent="-257175" algn="just">
              <a:spcBef>
                <a:spcPts val="225"/>
              </a:spcBef>
              <a:spcAft>
                <a:spcPts val="225"/>
              </a:spcAft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500">
                <a:latin typeface="Calibri" panose="020F0502020204030204" pitchFamily="34" charset="0"/>
                <a:cs typeface="Calibri" panose="020F0502020204030204" pitchFamily="34" charset="0"/>
              </a:rPr>
              <a:t>Garant objektivity – nezávislá reputace</a:t>
            </a:r>
          </a:p>
          <a:p>
            <a:pPr marL="600075" lvl="1" indent="-257175" algn="just">
              <a:spcBef>
                <a:spcPts val="225"/>
              </a:spcBef>
              <a:spcAft>
                <a:spcPts val="225"/>
              </a:spcAft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500">
                <a:latin typeface="Calibri" panose="020F0502020204030204" pitchFamily="34" charset="0"/>
                <a:cs typeface="Calibri" panose="020F0502020204030204" pitchFamily="34" charset="0"/>
              </a:rPr>
              <a:t>Interakce se zainteresovanými stranami (Brno, MDČR, SŽDC, JMK)</a:t>
            </a:r>
          </a:p>
          <a:p>
            <a:pPr lvl="1" algn="just">
              <a:buClr>
                <a:srgbClr val="F46233"/>
              </a:buClr>
            </a:pP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Clr>
                <a:srgbClr val="F46233"/>
              </a:buClr>
            </a:pPr>
            <a:r>
              <a:rPr lang="cs-CZ" sz="1500" b="1">
                <a:latin typeface="Calibri" panose="020F0502020204030204" pitchFamily="34" charset="0"/>
                <a:cs typeface="Calibri" panose="020F0502020204030204" pitchFamily="34" charset="0"/>
              </a:rPr>
              <a:t>Klíčová přidaná hodnota iniciativy JASPERS</a:t>
            </a:r>
          </a:p>
          <a:p>
            <a:pPr marL="600075" lvl="1" indent="-257175" algn="just">
              <a:spcBef>
                <a:spcPts val="225"/>
              </a:spcBef>
              <a:spcAft>
                <a:spcPts val="225"/>
              </a:spcAft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500">
                <a:latin typeface="Calibri" panose="020F0502020204030204" pitchFamily="34" charset="0"/>
                <a:cs typeface="Calibri" panose="020F0502020204030204" pitchFamily="34" charset="0"/>
              </a:rPr>
              <a:t>Napomohla konsensuálnímu rozhodnutí o umístění – odblokování patové situace</a:t>
            </a:r>
          </a:p>
          <a:p>
            <a:pPr marL="600075" lvl="1" indent="-257175" algn="just">
              <a:spcBef>
                <a:spcPts val="225"/>
              </a:spcBef>
              <a:spcAft>
                <a:spcPts val="225"/>
              </a:spcAft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500">
                <a:latin typeface="Calibri" panose="020F0502020204030204" pitchFamily="34" charset="0"/>
                <a:cs typeface="Calibri" panose="020F0502020204030204" pitchFamily="34" charset="0"/>
              </a:rPr>
              <a:t>Optimalizace uspořádání stanice a uzlu včetně zastávek</a:t>
            </a:r>
          </a:p>
          <a:p>
            <a:pPr marL="600075" lvl="1" indent="-257175" algn="just">
              <a:spcBef>
                <a:spcPts val="225"/>
              </a:spcBef>
              <a:spcAft>
                <a:spcPts val="225"/>
              </a:spcAft>
              <a:buClr>
                <a:srgbClr val="F46233"/>
              </a:buClr>
              <a:buFont typeface="Arial" panose="020B0604020202020204" pitchFamily="34" charset="0"/>
              <a:buChar char="•"/>
            </a:pPr>
            <a:r>
              <a:rPr lang="cs-CZ" sz="1500">
                <a:latin typeface="Calibri" panose="020F0502020204030204" pitchFamily="34" charset="0"/>
                <a:cs typeface="Calibri" panose="020F0502020204030204" pitchFamily="34" charset="0"/>
              </a:rPr>
              <a:t>Hodnocení rizik – např. koordinace prací na národní + městské úrovni</a:t>
            </a:r>
          </a:p>
          <a:p>
            <a:pPr marL="600075" lvl="1" indent="-257175" algn="just">
              <a:buClr>
                <a:srgbClr val="F46233"/>
              </a:buClr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204" y="1795759"/>
            <a:ext cx="2415995" cy="2261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"/>
          <a:stretch/>
        </p:blipFill>
        <p:spPr>
          <a:xfrm>
            <a:off x="6614457" y="4160022"/>
            <a:ext cx="2209742" cy="178566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2029" y="214793"/>
            <a:ext cx="6757416" cy="821689"/>
          </a:xfrm>
        </p:spPr>
        <p:txBody>
          <a:bodyPr>
            <a:normAutofit fontScale="90000"/>
          </a:bodyPr>
          <a:lstStyle/>
          <a:p>
            <a:r>
              <a:rPr lang="cs-CZ" sz="2175">
                <a:latin typeface="Century Gothic" panose="020B0502020202020204" pitchFamily="34" charset="0"/>
              </a:rPr>
              <a:t>Studie proveditelnosti železničního uzlu Brno
</a:t>
            </a:r>
            <a:br>
              <a:rPr lang="cs-CZ" sz="2175">
                <a:latin typeface="Century Gothic" panose="020B0502020202020204" pitchFamily="34" charset="0"/>
              </a:rPr>
            </a:br>
            <a:endParaRPr lang="cs-CZ" sz="2175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340" y="1036482"/>
            <a:ext cx="815464" cy="350752"/>
          </a:xfrm>
          <a:prstGeom prst="rect">
            <a:avLst/>
          </a:prstGeom>
        </p:spPr>
      </p:pic>
      <p:pic>
        <p:nvPicPr>
          <p:cNvPr id="17" name="Picture 16" descr="2020: 1,000 battery-electric buses registered in Western Europe (excluding  Q4) – News – Clean Bus Europe Platform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742" y="4003364"/>
            <a:ext cx="2503607" cy="12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6"/>
          <p:cNvSpPr txBox="1">
            <a:spLocks/>
          </p:cNvSpPr>
          <p:nvPr/>
        </p:nvSpPr>
        <p:spPr>
          <a:xfrm>
            <a:off x="2971799" y="3656679"/>
            <a:ext cx="6138154" cy="172879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Atény, Řecko</a:t>
            </a:r>
          </a:p>
          <a:p>
            <a:pPr>
              <a:lnSpc>
                <a:spcPct val="110000"/>
              </a:lnSpc>
              <a:buClrTx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Definování plánu obnovy vozového parku na úrovni města (10 let)</a:t>
            </a:r>
          </a:p>
          <a:p>
            <a:pPr>
              <a:lnSpc>
                <a:spcPct val="110000"/>
              </a:lnSpc>
              <a:buClrTx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Plánování tras, možnosti vozidel, potřeby nabíjení</a:t>
            </a:r>
          </a:p>
          <a:p>
            <a:pPr>
              <a:lnSpc>
                <a:spcPct val="110000"/>
              </a:lnSpc>
              <a:buClrTx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Fáze obnovy, infrastruktura, dodávky energií, správa vozového parku</a:t>
            </a:r>
          </a:p>
          <a:p>
            <a:pPr>
              <a:lnSpc>
                <a:spcPct val="110000"/>
              </a:lnSpc>
              <a:buClrTx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Přechodové technologie ke snížení rizika (např. CNG)</a:t>
            </a:r>
          </a:p>
          <a:p>
            <a:pPr>
              <a:lnSpc>
                <a:spcPct val="110000"/>
              </a:lnSpc>
              <a:buClrTx/>
            </a:pPr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Podpora při uzavírání smluv a správě a také v právních aspektech, včetně zadávání veřejných zakázek a vlastnických struktur</a:t>
            </a:r>
          </a:p>
          <a:p>
            <a:pPr marL="0" indent="0">
              <a:buNone/>
            </a:pPr>
            <a:endParaRPr lang="en-GB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2971799" y="1598878"/>
            <a:ext cx="6138153" cy="17543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5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5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Coimbra, Portugalsko</a:t>
            </a:r>
          </a:p>
          <a:p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Systém rychlé autobusové dopravy (BRT) v regionu Coimbra (Sistema de Mobilidade do Mondego) – příměstská osobní doprava s důležitým městským koridorem. </a:t>
            </a:r>
          </a:p>
          <a:p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Linka bude provozována kloubovými autobusy s bateriovým elektrickým pohonem. </a:t>
            </a:r>
          </a:p>
          <a:p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Podpora studie proveditelnosti</a:t>
            </a:r>
          </a:p>
          <a:p>
            <a:r>
              <a:rPr lang="cs-CZ" sz="1350">
                <a:latin typeface="Calibri" panose="020F0502020204030204" pitchFamily="34" charset="0"/>
                <a:cs typeface="Calibri" panose="020F0502020204030204" pitchFamily="34" charset="0"/>
              </a:rPr>
              <a:t>Konkrétní podpora pro analýzu rizik (výběr technologie, provozní dopady atd.)</a:t>
            </a:r>
          </a:p>
          <a:p>
            <a:pPr marL="0" indent="0">
              <a:buNone/>
            </a:pPr>
            <a:endParaRPr lang="en-GB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upo 13"/>
          <p:cNvGrpSpPr/>
          <p:nvPr/>
        </p:nvGrpSpPr>
        <p:grpSpPr>
          <a:xfrm>
            <a:off x="422669" y="1433352"/>
            <a:ext cx="1670539" cy="1810489"/>
            <a:chOff x="-1764704" y="520536"/>
            <a:chExt cx="6505065" cy="6336704"/>
          </a:xfrm>
        </p:grpSpPr>
        <p:pic>
          <p:nvPicPr>
            <p:cNvPr id="22" name="Imagem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4585" y="3284984"/>
              <a:ext cx="2555776" cy="3501008"/>
            </a:xfrm>
            <a:prstGeom prst="rect">
              <a:avLst/>
            </a:prstGeom>
          </p:spPr>
        </p:pic>
        <p:pic>
          <p:nvPicPr>
            <p:cNvPr id="23" name="Imagem 1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64704" y="520536"/>
              <a:ext cx="3952056" cy="6336704"/>
            </a:xfrm>
            <a:prstGeom prst="rect">
              <a:avLst/>
            </a:prstGeom>
          </p:spPr>
        </p:pic>
      </p:grpSp>
      <p:sp>
        <p:nvSpPr>
          <p:cNvPr id="25" name="Title 1"/>
          <p:cNvSpPr>
            <a:spLocks noGrp="1"/>
          </p:cNvSpPr>
          <p:nvPr>
            <p:ph type="title" idx="4294967295"/>
          </p:nvPr>
        </p:nvSpPr>
        <p:spPr>
          <a:xfrm>
            <a:off x="0" y="206602"/>
            <a:ext cx="7886700" cy="613172"/>
          </a:xfrm>
        </p:spPr>
        <p:txBody>
          <a:bodyPr/>
          <a:lstStyle/>
          <a:p>
            <a:r>
              <a:rPr lang="cs-CZ" sz="2400">
                <a:latin typeface="Century Gothic" panose="020B0502020202020204" pitchFamily="34" charset="0"/>
              </a:rPr>
              <a:t>Poradenství v oblasti městské mobility – strategické plánování</a:t>
            </a:r>
          </a:p>
        </p:txBody>
      </p:sp>
    </p:spTree>
    <p:extLst>
      <p:ext uri="{BB962C8B-B14F-4D97-AF65-F5344CB8AC3E}">
        <p14:creationId xmlns:p14="http://schemas.microsoft.com/office/powerpoint/2010/main" val="10437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828107"/>
              </p:ext>
            </p:extLst>
          </p:nvPr>
        </p:nvGraphicFramePr>
        <p:xfrm>
          <a:off x="128524" y="-2002947"/>
          <a:ext cx="2593332" cy="1014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73836" y="217005"/>
            <a:ext cx="607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50A0"/>
                </a:solidFill>
                <a:latin typeface="+mj-lt"/>
                <a:ea typeface="+mj-ea"/>
                <a:cs typeface="+mj-cs"/>
              </a:rPr>
              <a:t>Podpora během celého projektového cyklu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2698687" y="1934630"/>
            <a:ext cx="195580" cy="2408767"/>
          </a:xfrm>
          <a:prstGeom prst="rightArrowCallout">
            <a:avLst>
              <a:gd name="adj1" fmla="val 8729"/>
              <a:gd name="adj2" fmla="val 15244"/>
              <a:gd name="adj3" fmla="val 25000"/>
              <a:gd name="adj4" fmla="val 3621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Myriad Pro" panose="020B0503030403020204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2711470" y="4409440"/>
            <a:ext cx="195580" cy="1475442"/>
          </a:xfrm>
          <a:prstGeom prst="rightArrowCallout">
            <a:avLst>
              <a:gd name="adj1" fmla="val 8729"/>
              <a:gd name="adj2" fmla="val 15244"/>
              <a:gd name="adj3" fmla="val 25000"/>
              <a:gd name="adj4" fmla="val 3621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Myriad Pro" panose="020B0503030403020204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2689611" y="682393"/>
            <a:ext cx="195580" cy="1164893"/>
          </a:xfrm>
          <a:prstGeom prst="rightArrowCallout">
            <a:avLst>
              <a:gd name="adj1" fmla="val 8729"/>
              <a:gd name="adj2" fmla="val 15244"/>
              <a:gd name="adj3" fmla="val 25000"/>
              <a:gd name="adj4" fmla="val 3621"/>
            </a:avLst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Myriad Pro" panose="020B0503030403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7940" y="1183540"/>
            <a:ext cx="879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>
                <a:solidFill>
                  <a:srgbClr val="0050A0"/>
                </a:solidFill>
                <a:latin typeface="Myriad Pro" panose="020B0503030403020204"/>
              </a:rPr>
              <a:t>Přípravná fáze (upstream)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6655" y="3015904"/>
            <a:ext cx="980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>
                <a:solidFill>
                  <a:srgbClr val="0050A0"/>
                </a:solidFill>
                <a:latin typeface="Myriad Pro" panose="020B0503030403020204"/>
              </a:rPr>
              <a:t>Příprava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8933" y="5045641"/>
            <a:ext cx="1311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>
                <a:solidFill>
                  <a:srgbClr val="0050A0"/>
                </a:solidFill>
                <a:latin typeface="Myriad Pro" panose="020B0503030403020204"/>
              </a:rPr>
              <a:t>Realizace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79859" y="685544"/>
            <a:ext cx="104772" cy="0"/>
          </a:xfrm>
          <a:prstGeom prst="line">
            <a:avLst/>
          </a:prstGeom>
          <a:ln w="2222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6430" y="1863937"/>
            <a:ext cx="1047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8455" y="1934632"/>
            <a:ext cx="1047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05955" y="4343399"/>
            <a:ext cx="1047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10573" y="4414015"/>
            <a:ext cx="1047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8455" y="5884882"/>
            <a:ext cx="1047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14718" y="4113387"/>
            <a:ext cx="4543683" cy="1931059"/>
          </a:xfrm>
          <a:prstGeom prst="round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Myriad Pro" panose="020B0503030403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5166" y="4174835"/>
            <a:ext cx="4380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/>
              <a:t>Potenciální příjemci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6083" y="4433330"/>
            <a:ext cx="26334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/>
              <a:t>Veřejný sektor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/>
              <a:t>Vlády členských států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/>
              <a:t>Řídící orgány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/>
              <a:t>Obce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/>
              <a:t>Veřejné společnosti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/>
              <a:t>Národní podpůrné banky a instituce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32926" y="4522421"/>
            <a:ext cx="16450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Soukromý sektor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Soukromé společnosti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Finanční zprostředkovatelé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4718" y="740118"/>
            <a:ext cx="4543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cs-CZ" sz="1600" b="1" dirty="0"/>
              <a:t>Příklady</a:t>
            </a:r>
          </a:p>
          <a:p>
            <a:pPr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1400" dirty="0"/>
              <a:t>Identifikace projektu a úvodní prověrka (</a:t>
            </a:r>
            <a:r>
              <a:rPr lang="cs-CZ" sz="1400" dirty="0" err="1"/>
              <a:t>screening</a:t>
            </a:r>
            <a:r>
              <a:rPr lang="cs-CZ" sz="1400" dirty="0"/>
              <a:t>)</a:t>
            </a:r>
          </a:p>
          <a:p>
            <a:pPr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1400" dirty="0"/>
              <a:t>Finanční analýza a modelování</a:t>
            </a:r>
          </a:p>
          <a:p>
            <a:pPr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1400" dirty="0"/>
              <a:t>Technické poradenství pro organizátory projektů před hodnocením (posouzení poptávky, podnikatelský plán, analýza nákladů a přínosů – CBA)</a:t>
            </a:r>
          </a:p>
          <a:p>
            <a:pPr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1400" dirty="0"/>
              <a:t>Poradenství v oblasti finanční struktury a modelů realizace (PPP, investiční platformy a „inovativní“ projekty)</a:t>
            </a:r>
          </a:p>
          <a:p>
            <a:pPr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1400" dirty="0"/>
              <a:t>Výběr konzultantů pro technické a finanční studie na podporu přípravy projektu a dohled nad nimi</a:t>
            </a:r>
          </a:p>
          <a:p>
            <a:pPr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cs-CZ" sz="1400" dirty="0"/>
              <a:t>Poradenství při realizaci projektu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17084" y="5884882"/>
            <a:ext cx="1047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7090" y="1937805"/>
            <a:ext cx="1047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F611BB-8DD1-4825-BE1B-1A43B6515EDE}" type="slidenum">
              <a:rPr lang="en-IE">
                <a:solidFill>
                  <a:prstClr val="black">
                    <a:tint val="75000"/>
                  </a:prstClr>
                </a:solidFill>
                <a:latin typeface="Gadugi"/>
              </a:rPr>
              <a:pPr>
                <a:defRPr/>
              </a:pPr>
              <a:t>30</a:t>
            </a:fld>
            <a:endParaRPr lang="en-IE">
              <a:solidFill>
                <a:prstClr val="black">
                  <a:tint val="75000"/>
                </a:prstClr>
              </a:solidFill>
              <a:latin typeface="Gadug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618" y="-38015"/>
            <a:ext cx="788551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400">
                <a:latin typeface="Century Gothic" panose="020B0502020202020204" pitchFamily="34" charset="0"/>
              </a:rPr>
              <a:t>Inteligentní metropolitní region Krakov, Polsko</a:t>
            </a: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457950" y="562451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8F611BB-8DD1-4825-BE1B-1A43B6515EDE}" type="slidenum">
              <a:rPr lang="en-IE" sz="900">
                <a:solidFill>
                  <a:prstClr val="black">
                    <a:tint val="75000"/>
                  </a:prstClr>
                </a:solidFill>
                <a:latin typeface="Gadugi"/>
              </a:rPr>
              <a:pPr>
                <a:defRPr/>
              </a:pPr>
              <a:t>30</a:t>
            </a:fld>
            <a:endParaRPr lang="en-IE" sz="900">
              <a:solidFill>
                <a:prstClr val="black">
                  <a:tint val="75000"/>
                </a:prstClr>
              </a:solidFill>
              <a:latin typeface="Gadug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467" y="3076546"/>
            <a:ext cx="3402539" cy="26935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0716" y="1769933"/>
            <a:ext cx="4354751" cy="3898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 typeface="Arial" panose="020B0604020202020204" pitchFamily="34" charset="0"/>
              <a:buChar char="•"/>
              <a:defRPr/>
            </a:pPr>
            <a:r>
              <a:rPr lang="cs-CZ" sz="135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Metropolitní sdružení Krakov: Krakov a 14 sousedních oblastí (Integrované územní investice 2014–2020 Zprostředkující subjekt) </a:t>
            </a:r>
          </a:p>
          <a:p>
            <a:pPr marL="214313" indent="-214313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 typeface="Arial" panose="020B0604020202020204" pitchFamily="34" charset="0"/>
              <a:buChar char="•"/>
              <a:defRPr/>
            </a:pPr>
            <a:r>
              <a:rPr lang="cs-CZ" sz="1350" b="1" dirty="0">
                <a:solidFill>
                  <a:srgbClr val="FF66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Plán rozvoje metropole Krakov 2030 </a:t>
            </a:r>
            <a:r>
              <a:rPr lang="cs-CZ" sz="135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– 7 zájmových oblastí:</a:t>
            </a:r>
          </a:p>
          <a:p>
            <a:pPr marL="471488" lvl="1" indent="-214313" defTabSz="685800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Tx/>
              <a:buChar char="-"/>
              <a:defRPr/>
            </a:pPr>
            <a:r>
              <a:rPr lang="cs-CZ" sz="135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Ekonomika (včetně inteligentní ekonomiky)</a:t>
            </a:r>
          </a:p>
          <a:p>
            <a:pPr marL="471488" lvl="1" indent="-214313" defTabSz="685800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Tx/>
              <a:buChar char="-"/>
              <a:defRPr/>
            </a:pPr>
            <a:r>
              <a:rPr lang="cs-CZ" sz="135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Územní plánování a životní prostředí / klima – (zahrnuje více relevantních odvětví: energetika, odpady atd.)</a:t>
            </a:r>
          </a:p>
          <a:p>
            <a:pPr marL="471488" lvl="1" indent="-214313" defTabSz="685800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Tx/>
              <a:buChar char="-"/>
              <a:defRPr/>
            </a:pPr>
            <a:r>
              <a:rPr lang="cs-CZ" sz="135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Inteligentní správa a řízení (zahrnuje krizové řízení, prostorová data, oběhové hospodářství)</a:t>
            </a:r>
          </a:p>
          <a:p>
            <a:pPr marL="471488" lvl="1" indent="-214313" defTabSz="685800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Tx/>
              <a:buChar char="-"/>
              <a:defRPr/>
            </a:pPr>
            <a:r>
              <a:rPr lang="cs-CZ" sz="135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Mobilita</a:t>
            </a:r>
          </a:p>
          <a:p>
            <a:pPr marL="471488" lvl="1" indent="-214313" defTabSz="685800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Tx/>
              <a:buChar char="-"/>
              <a:defRPr/>
            </a:pPr>
            <a:r>
              <a:rPr lang="cs-CZ" sz="135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Kultura</a:t>
            </a:r>
          </a:p>
          <a:p>
            <a:pPr marL="471488" lvl="1" indent="-214313" defTabSz="685800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Tx/>
              <a:buChar char="-"/>
              <a:defRPr/>
            </a:pPr>
            <a:r>
              <a:rPr lang="cs-CZ" sz="135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Vzdělávání</a:t>
            </a:r>
          </a:p>
          <a:p>
            <a:pPr marL="471488" lvl="1" indent="-214313" defTabSz="685800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Tx/>
              <a:buChar char="-"/>
              <a:defRPr/>
            </a:pPr>
            <a:r>
              <a:rPr lang="cs-CZ" sz="135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Sociální služby</a:t>
            </a:r>
          </a:p>
          <a:p>
            <a:pPr marL="214313" indent="-214313" defTabSz="685800">
              <a:lnSpc>
                <a:spcPct val="115000"/>
              </a:lnSpc>
              <a:spcBef>
                <a:spcPts val="422"/>
              </a:spcBef>
              <a:buClr>
                <a:srgbClr val="F46233"/>
              </a:buClr>
              <a:buFont typeface="Arial" panose="020B0604020202020204" pitchFamily="34" charset="0"/>
              <a:buChar char="•"/>
              <a:defRPr/>
            </a:pPr>
            <a:r>
              <a:rPr lang="cs-CZ" sz="135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Programové období 2014–2020: Integrované územní investice v hodnotě cca 250 mil. EUR</a:t>
            </a:r>
          </a:p>
        </p:txBody>
      </p:sp>
      <p:pic>
        <p:nvPicPr>
          <p:cNvPr id="15" name="Picture 2" descr="Stowarzyszenie Metropolia Krakowska Aglomeracja krakowska Gmina Liszki Kraków  metropolitan area Metropolia Nieruchomości, Ã§iÄŸkÃ¶fte, world, map,  metropoli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765" y="1487137"/>
            <a:ext cx="2571750" cy="15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85368" y="253668"/>
            <a:ext cx="8174372" cy="4321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0050A0"/>
                </a:solidFill>
              </a:rPr>
              <a:t>Podpora EIB pro oběhové hospodářství ve městech</a:t>
            </a:r>
          </a:p>
        </p:txBody>
      </p:sp>
      <p:sp>
        <p:nvSpPr>
          <p:cNvPr id="14" name="Google Shape;199;p22"/>
          <p:cNvSpPr txBox="1"/>
          <p:nvPr/>
        </p:nvSpPr>
        <p:spPr>
          <a:xfrm>
            <a:off x="681879" y="1031715"/>
            <a:ext cx="3712700" cy="497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R="28575">
              <a:spcAft>
                <a:spcPts val="450"/>
              </a:spcAft>
            </a:pPr>
            <a:r>
              <a:rPr lang="cs-CZ" sz="1500" dirty="0">
                <a:solidFill>
                  <a:srgbClr val="202124"/>
                </a:solidFill>
                <a:ea typeface="Montserrat"/>
                <a:cs typeface="Montserrat"/>
                <a:sym typeface="Montserrat"/>
              </a:rPr>
              <a:t>Více než </a:t>
            </a:r>
            <a:r>
              <a:rPr lang="cs-CZ" sz="1500" b="1" dirty="0">
                <a:solidFill>
                  <a:srgbClr val="0070C0"/>
                </a:solidFill>
                <a:ea typeface="Montserrat"/>
                <a:cs typeface="Montserrat"/>
                <a:sym typeface="Montserrat"/>
              </a:rPr>
              <a:t>800 měst EU </a:t>
            </a:r>
            <a:r>
              <a:rPr lang="cs-CZ" sz="1500" dirty="0">
                <a:solidFill>
                  <a:srgbClr val="202124"/>
                </a:solidFill>
                <a:ea typeface="Montserrat"/>
                <a:cs typeface="Montserrat"/>
                <a:sym typeface="Montserrat"/>
              </a:rPr>
              <a:t>s více než 50 000 obyvateli. Většina těchto měst je </a:t>
            </a:r>
            <a:r>
              <a:rPr lang="cs-CZ" sz="1500" b="1" dirty="0">
                <a:solidFill>
                  <a:srgbClr val="0070C0"/>
                </a:solidFill>
                <a:ea typeface="Montserrat"/>
                <a:cs typeface="Montserrat"/>
                <a:sym typeface="Montserrat"/>
              </a:rPr>
              <a:t>plně lineární</a:t>
            </a:r>
          </a:p>
          <a:p>
            <a:pPr marR="28575">
              <a:spcAft>
                <a:spcPts val="450"/>
              </a:spcAft>
            </a:pPr>
            <a:endParaRPr lang="en-US" sz="1500" b="1" dirty="0">
              <a:solidFill>
                <a:srgbClr val="0070C0"/>
              </a:solidFill>
              <a:ea typeface="Montserrat"/>
              <a:cs typeface="Montserrat"/>
              <a:sym typeface="Montserrat"/>
            </a:endParaRPr>
          </a:p>
          <a:p>
            <a:pPr marR="28575">
              <a:spcAft>
                <a:spcPts val="450"/>
              </a:spcAft>
            </a:pPr>
            <a:r>
              <a:rPr lang="cs-CZ" sz="1500" u="sng" dirty="0">
                <a:solidFill>
                  <a:srgbClr val="0070C0"/>
                </a:solidFill>
                <a:ea typeface="Montserrat"/>
                <a:cs typeface="Montserrat"/>
                <a:sym typeface="Montserrat"/>
              </a:rPr>
              <a:t>EIB podporuje </a:t>
            </a:r>
            <a:r>
              <a:rPr lang="cs-CZ" sz="1500" b="1" u="sng" dirty="0">
                <a:solidFill>
                  <a:srgbClr val="0070C0"/>
                </a:solidFill>
                <a:ea typeface="Montserrat"/>
                <a:cs typeface="Montserrat"/>
                <a:sym typeface="Montserrat"/>
              </a:rPr>
              <a:t>města</a:t>
            </a:r>
            <a:r>
              <a:rPr lang="cs-CZ" sz="1500" b="1" dirty="0">
                <a:solidFill>
                  <a:srgbClr val="0070C0"/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cs-CZ" sz="1500" dirty="0">
                <a:solidFill>
                  <a:srgbClr val="202124"/>
                </a:solidFill>
                <a:ea typeface="Montserrat"/>
                <a:cs typeface="Montserrat"/>
                <a:sym typeface="Montserrat"/>
              </a:rPr>
              <a:t>– 2016–2020: přibližně 80 přímých vícesložkových operací ve 23 zemích s financováním EIB ve výši 24 mld. EUR a celkovým objemem úvěrů pro města ve výši </a:t>
            </a:r>
            <a:r>
              <a:rPr lang="cs-CZ" sz="1500" dirty="0"/>
              <a:t>107 mld. EUR pro</a:t>
            </a:r>
            <a:r>
              <a:rPr lang="cs-CZ" sz="1500" baseline="30000" dirty="0"/>
              <a:t> </a:t>
            </a:r>
            <a:r>
              <a:rPr lang="cs-CZ" sz="1500" dirty="0"/>
              <a:t>více než 1 300 operací</a:t>
            </a:r>
          </a:p>
          <a:p>
            <a:pPr marR="28575">
              <a:spcAft>
                <a:spcPts val="450"/>
              </a:spcAft>
            </a:pPr>
            <a:endParaRPr lang="en-US" sz="1500" dirty="0">
              <a:solidFill>
                <a:srgbClr val="202124"/>
              </a:solidFill>
              <a:ea typeface="Montserrat"/>
              <a:cs typeface="Montserrat"/>
              <a:sym typeface="Montserrat"/>
            </a:endParaRPr>
          </a:p>
          <a:p>
            <a:pPr marR="28575">
              <a:spcAft>
                <a:spcPts val="450"/>
              </a:spcAft>
            </a:pPr>
            <a:r>
              <a:rPr lang="cs-CZ" sz="1500" u="sng" dirty="0">
                <a:solidFill>
                  <a:srgbClr val="0070C0"/>
                </a:solidFill>
                <a:ea typeface="Montserrat"/>
                <a:cs typeface="Montserrat"/>
                <a:sym typeface="Montserrat"/>
              </a:rPr>
              <a:t>EIB podporuje </a:t>
            </a:r>
            <a:r>
              <a:rPr lang="cs-CZ" sz="1500" b="1" u="sng" dirty="0">
                <a:solidFill>
                  <a:srgbClr val="0070C0"/>
                </a:solidFill>
                <a:ea typeface="Montserrat"/>
                <a:cs typeface="Montserrat"/>
                <a:sym typeface="Montserrat"/>
              </a:rPr>
              <a:t>oběhové hospodářství</a:t>
            </a:r>
            <a:r>
              <a:rPr lang="cs-CZ" sz="1500" b="1" dirty="0">
                <a:solidFill>
                  <a:srgbClr val="0070C0"/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cs-CZ" sz="1500" dirty="0">
                <a:solidFill>
                  <a:srgbClr val="202124"/>
                </a:solidFill>
                <a:ea typeface="Montserrat"/>
                <a:cs typeface="Montserrat"/>
                <a:sym typeface="Montserrat"/>
              </a:rPr>
              <a:t>– 2016–2020: více než 100 operací v sedmi odvětvích s financováním EIB ve výši 2,7 mld. EUR</a:t>
            </a:r>
          </a:p>
          <a:p>
            <a:pPr marR="28575">
              <a:spcAft>
                <a:spcPts val="450"/>
              </a:spcAft>
            </a:pPr>
            <a:endParaRPr lang="en-US" sz="1500" dirty="0">
              <a:solidFill>
                <a:srgbClr val="202124"/>
              </a:solidFill>
              <a:ea typeface="Montserrat"/>
              <a:cs typeface="Montserrat"/>
              <a:sym typeface="Montserrat"/>
            </a:endParaRPr>
          </a:p>
          <a:p>
            <a:pPr marR="28575">
              <a:spcAft>
                <a:spcPts val="450"/>
              </a:spcAft>
            </a:pPr>
            <a:r>
              <a:rPr lang="cs-CZ" sz="1500" u="sng" dirty="0">
                <a:solidFill>
                  <a:srgbClr val="0070C0"/>
                </a:solidFill>
                <a:ea typeface="Montserrat"/>
                <a:cs typeface="Montserrat"/>
                <a:sym typeface="Montserrat"/>
              </a:rPr>
              <a:t>EIB podpoří </a:t>
            </a:r>
            <a:r>
              <a:rPr lang="cs-CZ" sz="1500" b="1" u="sng" dirty="0">
                <a:solidFill>
                  <a:srgbClr val="0070C0"/>
                </a:solidFill>
                <a:ea typeface="Montserrat"/>
                <a:cs typeface="Montserrat"/>
                <a:sym typeface="Montserrat"/>
              </a:rPr>
              <a:t>„cirkulární města“</a:t>
            </a:r>
            <a:r>
              <a:rPr lang="cs-CZ" sz="1500" b="1" dirty="0">
                <a:solidFill>
                  <a:srgbClr val="0070C0"/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cs-CZ" sz="1500" dirty="0">
                <a:solidFill>
                  <a:srgbClr val="202124"/>
                </a:solidFill>
                <a:ea typeface="Montserrat"/>
                <a:cs typeface="Montserrat"/>
                <a:sym typeface="Montserrat"/>
              </a:rPr>
              <a:t>– protože mohou být kolébkami a katalyzátory tzv. cirkulární transformace s pozitivními ekonomickými, ekologickými, klimatickými a sociálními dopady a inovačním potenciálem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847" y="1599412"/>
            <a:ext cx="3539153" cy="378986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975568" y="1771199"/>
            <a:ext cx="1406175" cy="664012"/>
          </a:xfrm>
          <a:prstGeom prst="roundRect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50" b="1">
                <a:solidFill>
                  <a:srgbClr val="114FA0"/>
                </a:solidFill>
              </a:rPr>
              <a:t>Sdílení znalostí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98735" y="3369107"/>
            <a:ext cx="1322641" cy="383084"/>
          </a:xfrm>
          <a:prstGeom prst="roundRect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50" b="1">
                <a:solidFill>
                  <a:srgbClr val="114FA0"/>
                </a:solidFill>
              </a:rPr>
              <a:t>Poradenství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60261" y="4868990"/>
            <a:ext cx="1321482" cy="383084"/>
          </a:xfrm>
          <a:prstGeom prst="roundRect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50" b="1" dirty="0">
                <a:solidFill>
                  <a:srgbClr val="114FA0"/>
                </a:solidFill>
              </a:rPr>
              <a:t>Financování</a:t>
            </a:r>
          </a:p>
        </p:txBody>
      </p:sp>
      <p:sp>
        <p:nvSpPr>
          <p:cNvPr id="18" name="Rectangle 17"/>
          <p:cNvSpPr/>
          <p:nvPr/>
        </p:nvSpPr>
        <p:spPr>
          <a:xfrm rot="18806662">
            <a:off x="6770362" y="2326171"/>
            <a:ext cx="242471" cy="620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0" name="Isosceles Triangle 19"/>
          <p:cNvSpPr/>
          <p:nvPr/>
        </p:nvSpPr>
        <p:spPr>
          <a:xfrm>
            <a:off x="6251872" y="3518282"/>
            <a:ext cx="358329" cy="132605"/>
          </a:xfrm>
          <a:prstGeom prst="triangle">
            <a:avLst>
              <a:gd name="adj" fmla="val 4999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1" name="Isosceles Triangle 20"/>
          <p:cNvSpPr/>
          <p:nvPr/>
        </p:nvSpPr>
        <p:spPr>
          <a:xfrm rot="18408079">
            <a:off x="6695497" y="4570796"/>
            <a:ext cx="358329" cy="132605"/>
          </a:xfrm>
          <a:prstGeom prst="triangle">
            <a:avLst>
              <a:gd name="adj" fmla="val 4999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2" name="Rectangle 21"/>
          <p:cNvSpPr/>
          <p:nvPr/>
        </p:nvSpPr>
        <p:spPr>
          <a:xfrm>
            <a:off x="7059911" y="2938200"/>
            <a:ext cx="16343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b="1" dirty="0">
                <a:solidFill>
                  <a:srgbClr val="114FA0"/>
                </a:solidFill>
                <a:latin typeface="+mj-lt"/>
              </a:rPr>
              <a:t>Podpora EIB pro oběhové hospodářství</a:t>
            </a:r>
          </a:p>
        </p:txBody>
      </p:sp>
    </p:spTree>
    <p:extLst>
      <p:ext uri="{BB962C8B-B14F-4D97-AF65-F5344CB8AC3E}">
        <p14:creationId xmlns:p14="http://schemas.microsoft.com/office/powerpoint/2010/main" val="30842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3805" y="235769"/>
            <a:ext cx="8174372" cy="4321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0050A0"/>
                </a:solidFill>
              </a:rPr>
              <a:t>C3 a CETAF – Podpora cirkulárních měst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9452" y="948480"/>
            <a:ext cx="3640561" cy="292309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/>
              <a:t>C3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05740" y="948480"/>
            <a:ext cx="3641413" cy="292309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/>
              <a:t>C3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8720" y="993913"/>
            <a:ext cx="329685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00" b="1" dirty="0">
                <a:solidFill>
                  <a:srgbClr val="0070C0"/>
                </a:solidFill>
              </a:rPr>
              <a:t>Centrum pro cirkulární města (</a:t>
            </a:r>
            <a:r>
              <a:rPr lang="cs-CZ" sz="1300" b="1" dirty="0" err="1">
                <a:solidFill>
                  <a:srgbClr val="0070C0"/>
                </a:solidFill>
              </a:rPr>
              <a:t>Circular</a:t>
            </a:r>
            <a:r>
              <a:rPr lang="cs-CZ" sz="1300" b="1" dirty="0">
                <a:solidFill>
                  <a:srgbClr val="0070C0"/>
                </a:solidFill>
              </a:rPr>
              <a:t> City Centre – C3)</a:t>
            </a:r>
          </a:p>
          <a:p>
            <a:pPr algn="ctr"/>
            <a:endParaRPr lang="en-GB" sz="13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Kompetenční a informační centrum pro města s ambicemi v oblasti oběhového (cirkulárního) hospodářství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Budování kapacit a sdílení znalostí </a:t>
            </a:r>
            <a:r>
              <a:rPr lang="cs-CZ" sz="1300" dirty="0"/>
              <a:t>prostřednictvím publikací a </a:t>
            </a:r>
            <a:r>
              <a:rPr lang="cs-CZ" sz="1300" dirty="0" err="1"/>
              <a:t>webinářů</a:t>
            </a:r>
            <a:endParaRPr lang="cs-CZ" sz="13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00" dirty="0"/>
              <a:t>Poradenství pro cirkulární města </a:t>
            </a:r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zaměřené např. na hodnocení oběhového potenciálu, oběhové plánování/</a:t>
            </a:r>
            <a:r>
              <a:rPr 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prioritizaci</a:t>
            </a:r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screening</a:t>
            </a:r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oběhových projektů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00" dirty="0">
                <a:hlinkClick r:id="rId3"/>
              </a:rPr>
              <a:t>Centrum pro cirkulární města (eib.org)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1077" y="1009249"/>
            <a:ext cx="331073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00" b="1" dirty="0">
                <a:solidFill>
                  <a:srgbClr val="0070C0"/>
                </a:solidFill>
              </a:rPr>
              <a:t>Nástroj technické pomoci pro oběhové hospodářství (CETAF)</a:t>
            </a:r>
          </a:p>
          <a:p>
            <a:pPr algn="ctr"/>
            <a:endParaRPr lang="en-GB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Nástroj technické pomoci, který bude zajišťovat granty městům a organizátorům projektů pro účely přípravy projektů oběhového hospodářství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Granty mohou krýt část nákladů na projektové a tržní studie, strukturování programu, podnikatelské plány a přípravu projektů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Zaměřuje se na orgány veřejné správy a další organizátory projektů oběhového hospodářství ve městech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5201" y="4638539"/>
            <a:ext cx="8597453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cs-CZ" sz="1200" b="1" dirty="0">
                <a:solidFill>
                  <a:schemeClr val="bg1"/>
                </a:solidFill>
              </a:rPr>
              <a:t>C3</a:t>
            </a:r>
            <a:r>
              <a:rPr lang="cs-CZ" sz="1200" dirty="0">
                <a:solidFill>
                  <a:schemeClr val="bg1"/>
                </a:solidFill>
              </a:rPr>
              <a:t> a </a:t>
            </a:r>
            <a:r>
              <a:rPr lang="cs-CZ" sz="1200" b="1" dirty="0">
                <a:solidFill>
                  <a:schemeClr val="bg1"/>
                </a:solidFill>
              </a:rPr>
              <a:t>CETAF</a:t>
            </a:r>
            <a:r>
              <a:rPr lang="cs-CZ" sz="1200" dirty="0">
                <a:solidFill>
                  <a:schemeClr val="bg1"/>
                </a:solidFill>
              </a:rPr>
              <a:t> realizuje </a:t>
            </a:r>
            <a:r>
              <a:rPr lang="cs-CZ" sz="1200" b="1" dirty="0">
                <a:solidFill>
                  <a:schemeClr val="bg1"/>
                </a:solidFill>
              </a:rPr>
              <a:t>EIB</a:t>
            </a:r>
            <a:r>
              <a:rPr lang="cs-CZ" sz="1200" dirty="0">
                <a:solidFill>
                  <a:schemeClr val="bg1"/>
                </a:solidFill>
              </a:rPr>
              <a:t> s podporou </a:t>
            </a:r>
            <a:r>
              <a:rPr lang="cs-CZ" sz="1200" b="1" dirty="0">
                <a:solidFill>
                  <a:schemeClr val="bg1"/>
                </a:solidFill>
              </a:rPr>
              <a:t> Evropského centra pro investiční poradenství (EIAH) pro pilotní projekt C3 </a:t>
            </a:r>
            <a:r>
              <a:rPr lang="cs-CZ" sz="1200" dirty="0">
                <a:solidFill>
                  <a:schemeClr val="bg1"/>
                </a:solidFill>
              </a:rPr>
              <a:t>v roce 2022 a </a:t>
            </a:r>
            <a:r>
              <a:rPr lang="cs-CZ" sz="1200" b="1" dirty="0">
                <a:solidFill>
                  <a:schemeClr val="bg1"/>
                </a:solidFill>
              </a:rPr>
              <a:t>GŘ pro výzkum a inovace pro zavádění C3 v letech 2023–2027 (5 mil. EUR</a:t>
            </a:r>
            <a:r>
              <a:rPr lang="cs-CZ" sz="1200" dirty="0">
                <a:solidFill>
                  <a:schemeClr val="bg1"/>
                </a:solidFill>
              </a:rPr>
              <a:t>) a </a:t>
            </a:r>
            <a:r>
              <a:rPr lang="cs-CZ" sz="1200" b="1" dirty="0">
                <a:solidFill>
                  <a:schemeClr val="bg1"/>
                </a:solidFill>
              </a:rPr>
              <a:t>grantů CETAF (10 mil. EUR)</a:t>
            </a:r>
            <a:r>
              <a:rPr lang="cs-CZ" sz="1200" dirty="0">
                <a:solidFill>
                  <a:schemeClr val="bg1"/>
                </a:solidFill>
              </a:rPr>
              <a:t>.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</a:rPr>
              <a:t>Financování poskytované v rámci programu Horizont Evropa prostřednictvím poradenského centra InvestEU </a:t>
            </a:r>
          </a:p>
          <a:p>
            <a:pPr>
              <a:spcAft>
                <a:spcPts val="450"/>
              </a:spcAft>
            </a:pPr>
            <a:r>
              <a:rPr lang="cs-CZ" sz="1200" b="1" dirty="0">
                <a:solidFill>
                  <a:schemeClr val="bg1"/>
                </a:solidFill>
              </a:rPr>
              <a:t>C3</a:t>
            </a:r>
            <a:r>
              <a:rPr lang="cs-CZ" sz="1200" dirty="0">
                <a:solidFill>
                  <a:schemeClr val="bg1"/>
                </a:solidFill>
              </a:rPr>
              <a:t> a </a:t>
            </a:r>
            <a:r>
              <a:rPr lang="cs-CZ" sz="1200" b="1" dirty="0">
                <a:solidFill>
                  <a:schemeClr val="bg1"/>
                </a:solidFill>
              </a:rPr>
              <a:t>CETAF</a:t>
            </a:r>
            <a:r>
              <a:rPr lang="cs-CZ" sz="1200" dirty="0">
                <a:solidFill>
                  <a:schemeClr val="bg1"/>
                </a:solidFill>
              </a:rPr>
              <a:t> doplňují další </a:t>
            </a:r>
            <a:r>
              <a:rPr lang="cs-CZ" sz="1200" b="1" dirty="0">
                <a:solidFill>
                  <a:schemeClr val="bg1"/>
                </a:solidFill>
              </a:rPr>
              <a:t>složky a programy iniciativy Města a regiony v oběhovém hospodářství</a:t>
            </a:r>
          </a:p>
          <a:p>
            <a:pPr>
              <a:spcAft>
                <a:spcPts val="450"/>
              </a:spcAft>
            </a:pPr>
            <a:r>
              <a:rPr lang="cs-CZ" sz="1200" b="1" dirty="0">
                <a:solidFill>
                  <a:schemeClr val="bg1"/>
                </a:solidFill>
              </a:rPr>
              <a:t>C3</a:t>
            </a:r>
            <a:r>
              <a:rPr lang="cs-CZ" sz="1200" dirty="0">
                <a:solidFill>
                  <a:schemeClr val="bg1"/>
                </a:solidFill>
              </a:rPr>
              <a:t> a </a:t>
            </a:r>
            <a:r>
              <a:rPr lang="cs-CZ" sz="1200" b="1" dirty="0">
                <a:solidFill>
                  <a:schemeClr val="bg1"/>
                </a:solidFill>
              </a:rPr>
              <a:t>CETAF</a:t>
            </a:r>
            <a:r>
              <a:rPr lang="cs-CZ" sz="1200" dirty="0">
                <a:solidFill>
                  <a:schemeClr val="bg1"/>
                </a:solidFill>
              </a:rPr>
              <a:t> podporují </a:t>
            </a:r>
            <a:r>
              <a:rPr lang="cs-CZ" sz="1200" b="1" dirty="0">
                <a:solidFill>
                  <a:schemeClr val="bg1"/>
                </a:solidFill>
              </a:rPr>
              <a:t>přechod měst na oběhové hospodářství </a:t>
            </a:r>
            <a:r>
              <a:rPr lang="cs-CZ" sz="1200" dirty="0">
                <a:solidFill>
                  <a:schemeClr val="bg1"/>
                </a:solidFill>
              </a:rPr>
              <a:t>a přispívají k </a:t>
            </a:r>
            <a:r>
              <a:rPr lang="cs-CZ" sz="1200" b="1" dirty="0">
                <a:solidFill>
                  <a:schemeClr val="bg1"/>
                </a:solidFill>
              </a:rPr>
              <a:t>identifikaci a přípravě inovativních projektů v oblasti oběhového hospodářství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9452" y="4037379"/>
            <a:ext cx="7557702" cy="14740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920211" y="4047324"/>
            <a:ext cx="7401560" cy="14388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225"/>
              </a:spcAft>
            </a:pPr>
            <a:endParaRPr lang="en-US" sz="150" b="1" dirty="0">
              <a:solidFill>
                <a:schemeClr val="bg1"/>
              </a:solidFill>
            </a:endParaRPr>
          </a:p>
          <a:p>
            <a:pPr marL="214313" indent="-214313"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cs-CZ" sz="1350" dirty="0">
                <a:solidFill>
                  <a:schemeClr val="bg1"/>
                </a:solidFill>
              </a:rPr>
              <a:t>Podporují </a:t>
            </a:r>
            <a:r>
              <a:rPr lang="cs-CZ" sz="1350" b="1" dirty="0">
                <a:solidFill>
                  <a:schemeClr val="bg1"/>
                </a:solidFill>
              </a:rPr>
              <a:t>přechod měst na oběhové hospodářství v EU </a:t>
            </a:r>
            <a:r>
              <a:rPr lang="cs-CZ" sz="1350" dirty="0">
                <a:solidFill>
                  <a:schemeClr val="bg1"/>
                </a:solidFill>
              </a:rPr>
              <a:t>a přispívají k </a:t>
            </a:r>
            <a:r>
              <a:rPr lang="cs-CZ" sz="1350" b="1" dirty="0">
                <a:solidFill>
                  <a:schemeClr val="bg1"/>
                </a:solidFill>
              </a:rPr>
              <a:t>identifikaci a přípravě projektů v oblasti oběhového hospodářství</a:t>
            </a:r>
          </a:p>
          <a:p>
            <a:pPr marL="214313" indent="-214313"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cs-CZ" sz="1350" dirty="0">
                <a:solidFill>
                  <a:schemeClr val="bg1"/>
                </a:solidFill>
              </a:rPr>
              <a:t>Jsou realizovány ze strany </a:t>
            </a:r>
            <a:r>
              <a:rPr lang="cs-CZ" sz="1350" b="1" dirty="0">
                <a:solidFill>
                  <a:schemeClr val="bg1"/>
                </a:solidFill>
              </a:rPr>
              <a:t>EIB</a:t>
            </a:r>
            <a:r>
              <a:rPr lang="cs-CZ" sz="1350" dirty="0">
                <a:solidFill>
                  <a:schemeClr val="bg1"/>
                </a:solidFill>
              </a:rPr>
              <a:t> s podporou </a:t>
            </a:r>
            <a:r>
              <a:rPr lang="cs-CZ" sz="1350" b="1" dirty="0">
                <a:solidFill>
                  <a:schemeClr val="bg1"/>
                </a:solidFill>
              </a:rPr>
              <a:t>Evropského centra pro investiční poradenství (EIAH) </a:t>
            </a:r>
            <a:r>
              <a:rPr lang="cs-CZ" sz="1350" dirty="0">
                <a:solidFill>
                  <a:schemeClr val="bg1"/>
                </a:solidFill>
              </a:rPr>
              <a:t>pro </a:t>
            </a:r>
            <a:r>
              <a:rPr lang="cs-CZ" sz="1350" b="1" dirty="0">
                <a:solidFill>
                  <a:schemeClr val="bg1"/>
                </a:solidFill>
              </a:rPr>
              <a:t>pilotní projekt C3 </a:t>
            </a:r>
            <a:r>
              <a:rPr lang="cs-CZ" sz="1350" dirty="0">
                <a:solidFill>
                  <a:schemeClr val="bg1"/>
                </a:solidFill>
              </a:rPr>
              <a:t>v roce 2022 a </a:t>
            </a:r>
            <a:r>
              <a:rPr lang="cs-CZ" sz="1350" b="1" dirty="0">
                <a:solidFill>
                  <a:schemeClr val="bg1"/>
                </a:solidFill>
              </a:rPr>
              <a:t>GŘ pro výzkum a inovace</a:t>
            </a:r>
            <a:r>
              <a:rPr lang="cs-CZ" sz="1350" dirty="0">
                <a:solidFill>
                  <a:schemeClr val="bg1"/>
                </a:solidFill>
              </a:rPr>
              <a:t> v letech 2023–2027 pro</a:t>
            </a:r>
            <a:r>
              <a:rPr lang="cs-CZ" sz="1350" b="1" dirty="0">
                <a:solidFill>
                  <a:schemeClr val="bg1"/>
                </a:solidFill>
              </a:rPr>
              <a:t> zavádění C3 (5 mil. EUR </a:t>
            </a:r>
            <a:r>
              <a:rPr lang="cs-CZ" sz="1350" dirty="0">
                <a:solidFill>
                  <a:schemeClr val="bg1"/>
                </a:solidFill>
              </a:rPr>
              <a:t>) a </a:t>
            </a:r>
            <a:r>
              <a:rPr lang="cs-CZ" sz="1350" b="1" dirty="0">
                <a:solidFill>
                  <a:schemeClr val="bg1"/>
                </a:solidFill>
              </a:rPr>
              <a:t>grantů CETAF (10 mil. EUR) poskytovaných </a:t>
            </a:r>
            <a:r>
              <a:rPr lang="cs-CZ" sz="1350" dirty="0">
                <a:solidFill>
                  <a:schemeClr val="bg1"/>
                </a:solidFill>
              </a:rPr>
              <a:t>v rámci </a:t>
            </a:r>
            <a:r>
              <a:rPr lang="cs-CZ" sz="1350" b="1" dirty="0">
                <a:solidFill>
                  <a:schemeClr val="bg1"/>
                </a:solidFill>
              </a:rPr>
              <a:t>programu Horizont Evropa</a:t>
            </a:r>
          </a:p>
          <a:p>
            <a:pPr marL="214313" indent="-214313"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cs-CZ" sz="1350" dirty="0">
                <a:solidFill>
                  <a:schemeClr val="bg1"/>
                </a:solidFill>
              </a:rPr>
              <a:t>Doplňuje další </a:t>
            </a:r>
            <a:r>
              <a:rPr lang="cs-CZ" sz="1350" b="1" dirty="0">
                <a:solidFill>
                  <a:schemeClr val="bg1"/>
                </a:solidFill>
              </a:rPr>
              <a:t>složky a programy iniciativy Města a regiony v oběhovém hospodářství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928" y="5661005"/>
            <a:ext cx="1275506" cy="339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30" y="5521327"/>
            <a:ext cx="1127160" cy="62931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003" y="5523456"/>
            <a:ext cx="890462" cy="5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89427"/>
            <a:ext cx="7467600" cy="615695"/>
          </a:xfrm>
        </p:spPr>
        <p:txBody>
          <a:bodyPr>
            <a:normAutofit fontScale="90000"/>
          </a:bodyPr>
          <a:lstStyle/>
          <a:p>
            <a:r>
              <a:rPr lang="cs-CZ" sz="3200" b="1">
                <a:solidFill>
                  <a:srgbClr val="0050A0"/>
                </a:solidFill>
                <a:latin typeface="+mj-lt"/>
                <a:ea typeface="+mj-ea"/>
                <a:cs typeface="+mj-cs"/>
              </a:rPr>
              <a:t>ADAPT – Podpora adaptace na změnu klimatu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849" y="1849252"/>
            <a:ext cx="2975647" cy="4208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6024" y="707082"/>
            <a:ext cx="329083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50A0"/>
                </a:solidFill>
                <a:latin typeface="+mj-lt"/>
                <a:ea typeface="+mj-ea"/>
                <a:cs typeface="+mj-cs"/>
              </a:rPr>
              <a:t>              </a:t>
            </a:r>
          </a:p>
          <a:p>
            <a:r>
              <a:rPr lang="cs-CZ" sz="1600" b="1" dirty="0"/>
              <a:t>Poradenské centrum InvestEU</a:t>
            </a:r>
          </a:p>
          <a:p>
            <a:endParaRPr lang="en-US" sz="1050" b="1" dirty="0" smtClean="0"/>
          </a:p>
          <a:p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1100" b="1" dirty="0">
                <a:latin typeface="Calibri" panose="020F0502020204030204" pitchFamily="34" charset="0"/>
                <a:cs typeface="Calibri" panose="020F0502020204030204" pitchFamily="34" charset="0"/>
              </a:rPr>
              <a:t>Kontaktujte nás na adrese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ADAPT@EIB.ORG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600" b="1" dirty="0"/>
          </a:p>
          <a:p>
            <a:endParaRPr lang="en-US" sz="300" dirty="0" smtClean="0">
              <a:solidFill>
                <a:srgbClr val="005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298" y="1020997"/>
            <a:ext cx="469791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 je ADAPT?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Specializovaná investiční poradenská platforma poskytující klientům v EU 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technické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finanční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 poradenství pro investice do adaptace na změnu klimatu.</a:t>
            </a:r>
          </a:p>
          <a:p>
            <a:endParaRPr lang="en-US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Jaké druhy podpory ADAPT poskytuje?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Budování kapacit, osvětová činnost, rozvoj trhu pro inovativní a podpůrné činnosti, technické studie, analýzy nákladů a přínosů, identifikace skupin projektů, rozvoj jednotlivých projektů atd.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Jaká odvětví ADAPT pokrývá?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ADAPT může podporovat 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celou škálu investičních aktivit v oblasti adaptace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, zejména těch, které jsou v souladu s politickými prioritami programu InvestEU a s cíli a oblastmi činnosti JASPERS.</a:t>
            </a:r>
          </a:p>
          <a:p>
            <a:endParaRPr lang="en-US" sz="15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Kdo má k ADAPT přístup?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Organizátoři projektů z řad 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veřejného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soukromého sektoru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, kteří potřebují poradenskou podporu pro investice do adaptace na změnu klimatu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365" y="954157"/>
            <a:ext cx="1080980" cy="54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41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32164"/>
            <a:ext cx="7886700" cy="793123"/>
          </a:xfrm>
        </p:spPr>
        <p:txBody>
          <a:bodyPr>
            <a:normAutofit/>
          </a:bodyPr>
          <a:lstStyle/>
          <a:p>
            <a:r>
              <a:rPr lang="cs-CZ" sz="3200" b="1">
                <a:solidFill>
                  <a:srgbClr val="0050A0"/>
                </a:solidFill>
                <a:latin typeface="+mj-lt"/>
                <a:ea typeface="+mj-ea"/>
                <a:cs typeface="+mj-cs"/>
              </a:rPr>
              <a:t>Podpora udržitelných měst: případové studie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074" y="3359292"/>
            <a:ext cx="391283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0050A0"/>
                </a:solidFill>
                <a:ea typeface="+mj-ea"/>
                <a:cs typeface="+mj-cs"/>
              </a:rPr>
              <a:t>Rekonstrukce sociálního bydlení v Gdaňsku</a:t>
            </a:r>
          </a:p>
          <a:p>
            <a:pPr algn="just"/>
            <a:r>
              <a:rPr lang="cs-CZ" sz="1300" dirty="0"/>
              <a:t>Gdaňsk spravuje jeden z největších fondů sociálního bydlení v Polsku, přičemž přibližně 90 % tohoto fondu je ve špatném technickém stavu. Vzhledem k nedostatku dostupných finančních zdrojů potřebuje město nalézt alternativní mechanismus financování a realizace jeho obnovy.</a:t>
            </a:r>
          </a:p>
          <a:p>
            <a:pPr algn="just"/>
            <a:r>
              <a:rPr lang="cs-CZ" sz="1300" dirty="0"/>
              <a:t>Poradenské centrum AH připravuje společně s městem pilotní projekt, jehož cílem je vyhodnotit různé možnosti zřízení takového mechanismu. Toto zadání má značný potenciál z hlediska replikovatelnosti a může pomoci uvolnit značné investice způsobilé pro spolufinancování ze strany EIB.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142" y="3575350"/>
            <a:ext cx="3971634" cy="2460985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4673456" y="867792"/>
            <a:ext cx="4225550" cy="292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300" b="1" dirty="0">
                <a:solidFill>
                  <a:srgbClr val="0050A0"/>
                </a:solidFill>
                <a:ea typeface="+mj-ea"/>
                <a:cs typeface="+mj-cs"/>
              </a:rPr>
              <a:t>Revitalizace </a:t>
            </a:r>
            <a:r>
              <a:rPr lang="cs-CZ" sz="1300" b="1" dirty="0" err="1">
                <a:solidFill>
                  <a:srgbClr val="0050A0"/>
                </a:solidFill>
                <a:ea typeface="+mj-ea"/>
                <a:cs typeface="+mj-cs"/>
              </a:rPr>
              <a:t>Różyckiego</a:t>
            </a:r>
            <a:r>
              <a:rPr lang="cs-CZ" sz="1300" b="1" dirty="0">
                <a:solidFill>
                  <a:srgbClr val="0050A0"/>
                </a:solidFill>
                <a:ea typeface="+mj-ea"/>
                <a:cs typeface="+mj-cs"/>
              </a:rPr>
              <a:t> trhu – Varšava </a:t>
            </a:r>
          </a:p>
          <a:p>
            <a:pPr marL="0" indent="0" algn="just" defTabSz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300" dirty="0"/>
              <a:t>Varšavský </a:t>
            </a:r>
            <a:r>
              <a:rPr lang="cs-CZ" sz="1300" dirty="0" err="1"/>
              <a:t>Różyckiego</a:t>
            </a:r>
            <a:r>
              <a:rPr lang="cs-CZ" sz="1300" dirty="0"/>
              <a:t> trh sestává z celé řady historických budov. Tato oblast teď slouží městu jako pilotní projekt pro rozsáhlejší program revitalizace města. Projekt se zaměřuje na rekonstrukci budov při zachování kulturního a národního dědictví v dané oblasti. Varšavské úřady se obrátily na poradenské centrum (</a:t>
            </a:r>
            <a:r>
              <a:rPr lang="cs-CZ" sz="1300" dirty="0" err="1"/>
              <a:t>Advisory</a:t>
            </a:r>
            <a:r>
              <a:rPr lang="cs-CZ" sz="1300" dirty="0"/>
              <a:t> Hub – AH) s žádostí o pomoc při vypracování studie proveditelnosti a finanční studie. Město tak bude moci využít poznatků AH a také referencí EIB k tomu, aby do svého projektu přilákalo soukromé investory, a bude mít rovněž možnost prokázat, jaké výhody přináší partnerství veřejného a soukromého sektoru.</a:t>
            </a:r>
          </a:p>
          <a:p>
            <a:pPr marL="0" indent="0" algn="just" defTabSz="342900">
              <a:lnSpc>
                <a:spcPct val="110000"/>
              </a:lnSpc>
              <a:spcBef>
                <a:spcPts val="0"/>
              </a:spcBef>
              <a:buNone/>
            </a:pPr>
            <a:endParaRPr lang="en-US" sz="1300" b="1" dirty="0">
              <a:solidFill>
                <a:srgbClr val="005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6" y="925287"/>
            <a:ext cx="357091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31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4800601" y="828065"/>
            <a:ext cx="3899490" cy="29677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sz="1400" b="1" dirty="0">
                <a:solidFill>
                  <a:srgbClr val="0050A0"/>
                </a:solidFill>
                <a:ea typeface="+mj-ea"/>
                <a:cs typeface="+mj-cs"/>
              </a:rPr>
              <a:t>Čistší autobusy ve městě </a:t>
            </a:r>
            <a:r>
              <a:rPr lang="cs-CZ" sz="1400" b="1" dirty="0" err="1">
                <a:solidFill>
                  <a:srgbClr val="0050A0"/>
                </a:solidFill>
                <a:ea typeface="+mj-ea"/>
                <a:cs typeface="+mj-cs"/>
              </a:rPr>
              <a:t>Clermont</a:t>
            </a:r>
            <a:r>
              <a:rPr lang="cs-CZ" sz="1400" b="1" dirty="0">
                <a:solidFill>
                  <a:srgbClr val="0050A0"/>
                </a:solidFill>
                <a:ea typeface="+mj-ea"/>
                <a:cs typeface="+mj-cs"/>
              </a:rPr>
              <a:t> </a:t>
            </a:r>
            <a:r>
              <a:rPr lang="cs-CZ" sz="1400" b="1" dirty="0" err="1">
                <a:solidFill>
                  <a:srgbClr val="0050A0"/>
                </a:solidFill>
                <a:ea typeface="+mj-ea"/>
                <a:cs typeface="+mj-cs"/>
              </a:rPr>
              <a:t>Ferrand</a:t>
            </a:r>
            <a:endParaRPr lang="cs-CZ" sz="1400" b="1" dirty="0">
              <a:solidFill>
                <a:srgbClr val="0050A0"/>
              </a:solidFill>
              <a:ea typeface="+mj-ea"/>
              <a:cs typeface="+mj-cs"/>
            </a:endParaRPr>
          </a:p>
          <a:p>
            <a:pPr marL="0" indent="0" algn="just" defTabSz="3429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300" dirty="0"/>
              <a:t>Poradenské centrum AH poskytlo místnímu dopravnímu podniku (SMTC) technické, provozní a finanční analýzy různých technologických možností pro jeho projekt nízkouhlíkové rychlé autobusové dopravy (BRT). S využitím meziodvětvového týmu odborníků EIB a také externích konzultantů zajistilo centrum AH v rámci tohoto projektu poradenství, včetně strategie obnovy autobusového parku a analýzy možností lepší integrace investic do energetiky a městské mobility ve snaze navýšit produkci </a:t>
            </a:r>
            <a:r>
              <a:rPr lang="cs-CZ" sz="1300" dirty="0" err="1"/>
              <a:t>bezuhlíkové</a:t>
            </a:r>
            <a:r>
              <a:rPr lang="cs-CZ" sz="1300" dirty="0"/>
              <a:t> energie. Centrum rovněž pomohlo orgánům města nalézt alternativní zdroje financování a optimalizovat finanční a smluvní ujednání ve všech fázích projektu.</a:t>
            </a:r>
          </a:p>
          <a:p>
            <a:pPr marL="0" indent="0" algn="just" defTabSz="3429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300" dirty="0"/>
              <a:t>Toto poradenství bylo doplňkem k úvěru EIB ve </a:t>
            </a:r>
            <a:r>
              <a:rPr lang="cs-CZ" sz="1300" dirty="0" smtClean="0"/>
              <a:t>výši</a:t>
            </a:r>
            <a:r>
              <a:rPr lang="en-GB" sz="1300" dirty="0" smtClean="0"/>
              <a:t/>
            </a:r>
            <a:br>
              <a:rPr lang="en-GB" sz="1300" dirty="0" smtClean="0"/>
            </a:br>
            <a:r>
              <a:rPr lang="cs-CZ" sz="1300" dirty="0" smtClean="0"/>
              <a:t>90 </a:t>
            </a:r>
            <a:r>
              <a:rPr lang="cs-CZ" sz="1300" dirty="0"/>
              <a:t>mil. EUR.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91" y="919971"/>
            <a:ext cx="3747976" cy="25780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164"/>
            <a:ext cx="7886700" cy="793123"/>
          </a:xfrm>
        </p:spPr>
        <p:txBody>
          <a:bodyPr>
            <a:normAutofit/>
          </a:bodyPr>
          <a:lstStyle/>
          <a:p>
            <a:r>
              <a:rPr lang="cs-CZ" sz="3200" b="1">
                <a:solidFill>
                  <a:srgbClr val="0050A0"/>
                </a:solidFill>
                <a:latin typeface="+mj-lt"/>
                <a:ea typeface="+mj-ea"/>
                <a:cs typeface="+mj-cs"/>
              </a:rPr>
              <a:t>Podpora udržitelných měst: případové studie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5826" y="3744556"/>
            <a:ext cx="3749040" cy="2329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7244" y="3893831"/>
            <a:ext cx="400027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>
                <a:solidFill>
                  <a:srgbClr val="0050A0"/>
                </a:solidFill>
                <a:ea typeface="+mj-ea"/>
                <a:cs typeface="+mj-cs"/>
              </a:rPr>
              <a:t>Adaptace na změnu klimatu a zvyšování odolnosti v Aténách</a:t>
            </a:r>
          </a:p>
          <a:p>
            <a:pPr algn="just"/>
            <a:r>
              <a:rPr lang="cs-CZ" sz="1300"/>
              <a:t>Poradenské centrum AH pomohlo městu Atény uskutečnit jeho strategii zvyšování odolnosti do roku 2030. Formou technické pomoci podpořilo přípravu vybraných projektů v obecních budovách, které by měly sloužit jako „vlajkové lodi“ pro projekty v rámci strategie zvyšování odolnosti.</a:t>
            </a:r>
          </a:p>
          <a:p>
            <a:pPr algn="just"/>
            <a:r>
              <a:rPr lang="cs-CZ" sz="1300"/>
              <a:t>Technická pomoc sloužila městu také při realizaci rámcového úvěru, který se mu podařilo získat.</a:t>
            </a:r>
          </a:p>
        </p:txBody>
      </p:sp>
    </p:spTree>
    <p:extLst>
      <p:ext uri="{BB962C8B-B14F-4D97-AF65-F5344CB8AC3E}">
        <p14:creationId xmlns:p14="http://schemas.microsoft.com/office/powerpoint/2010/main" val="698616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936792"/>
            <a:ext cx="8618560" cy="28331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0050A0"/>
                </a:solidFill>
              </a:rPr>
              <a:t>Děkujeme!
</a:t>
            </a:r>
            <a:br>
              <a:rPr lang="cs-CZ" sz="3600" b="1" dirty="0">
                <a:solidFill>
                  <a:srgbClr val="0050A0"/>
                </a:solidFill>
              </a:rPr>
            </a:br>
            <a:r>
              <a:rPr lang="cs-CZ" sz="3200" dirty="0" smtClean="0">
                <a:solidFill>
                  <a:srgbClr val="0050A0"/>
                </a:solidFill>
              </a:rPr>
              <a:t>V </a:t>
            </a:r>
            <a:r>
              <a:rPr lang="cs-CZ" sz="3200" dirty="0">
                <a:solidFill>
                  <a:srgbClr val="0050A0"/>
                </a:solidFill>
              </a:rPr>
              <a:t>případě dalších dotazů týkajících se jednotlivých projektů nás můžete kontaktovat na adresách:
</a:t>
            </a:r>
            <a:br>
              <a:rPr lang="cs-CZ" sz="3200" dirty="0">
                <a:solidFill>
                  <a:srgbClr val="0050A0"/>
                </a:solidFill>
              </a:rPr>
            </a:br>
            <a:r>
              <a:rPr lang="cs-CZ" sz="3200" dirty="0">
                <a:solidFill>
                  <a:srgbClr val="0050A0"/>
                </a:solidFill>
                <a:hlinkClick r:id="rId2"/>
              </a:rPr>
              <a:t>eiah@eib.org</a:t>
            </a:r>
            <a:r>
              <a:rPr lang="cs-CZ" sz="3200" dirty="0">
                <a:solidFill>
                  <a:srgbClr val="0050A0"/>
                </a:solidFill>
              </a:rPr>
              <a:t>
</a:t>
            </a:r>
            <a:r>
              <a:rPr lang="cs-CZ" sz="3200" dirty="0" smtClean="0">
                <a:solidFill>
                  <a:srgbClr val="0050A0"/>
                </a:solidFill>
                <a:hlinkClick r:id="rId3"/>
              </a:rPr>
              <a:t>c3@eib.org</a:t>
            </a:r>
            <a:r>
              <a:rPr lang="cs-CZ" sz="3200" dirty="0" smtClean="0">
                <a:solidFill>
                  <a:srgbClr val="0050A0"/>
                </a:solidFill>
              </a:rPr>
              <a:t> </a:t>
            </a:r>
            <a:r>
              <a:rPr lang="cs-CZ" sz="3200" dirty="0">
                <a:solidFill>
                  <a:srgbClr val="0050A0"/>
                </a:solidFill>
              </a:rPr>
              <a:t/>
            </a:r>
            <a:br>
              <a:rPr lang="cs-CZ" sz="3200" dirty="0">
                <a:solidFill>
                  <a:srgbClr val="0050A0"/>
                </a:solidFill>
              </a:rPr>
            </a:br>
            <a:r>
              <a:rPr lang="cs-CZ" sz="3200" dirty="0">
                <a:solidFill>
                  <a:srgbClr val="0050A0"/>
                </a:solidFill>
                <a:hlinkClick r:id="rId4"/>
              </a:rPr>
              <a:t>adapt@eib.org</a:t>
            </a:r>
            <a:r>
              <a:rPr lang="cs-CZ" sz="3200" dirty="0">
                <a:solidFill>
                  <a:srgbClr val="005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6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7532</TotalTime>
  <Words>3221</Words>
  <Application>Microsoft Office PowerPoint</Application>
  <PresentationFormat>On-screen Show (4:3)</PresentationFormat>
  <Paragraphs>437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DejaVu Sans</vt:lpstr>
      <vt:lpstr>Gadugi</vt:lpstr>
      <vt:lpstr>Montserrat</vt:lpstr>
      <vt:lpstr>MS PGothic</vt:lpstr>
      <vt:lpstr>Myriad Pro</vt:lpstr>
      <vt:lpstr>Symbol</vt:lpstr>
      <vt:lpstr>Times New Roman</vt:lpstr>
      <vt:lpstr>verdana</vt:lpstr>
      <vt:lpstr>verdana</vt:lpstr>
      <vt:lpstr>Wingdings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 – Podpora adaptace na změnu klimatu</vt:lpstr>
      <vt:lpstr>Podpora udržitelných měst: případové studie</vt:lpstr>
      <vt:lpstr>Podpora udržitelných měst: případové studie</vt:lpstr>
      <vt:lpstr>Děkujeme!
 V případě dalších dotazů týkajících se jednotlivých projektů nás můžete kontaktovat na adresách:
 eiah@eib.org
c3@eib.org  adapt@eib.org </vt:lpstr>
      <vt:lpstr>Poradenství pro města v rámci iniciativy JASPERS</vt:lpstr>
      <vt:lpstr>JASPERS</vt:lpstr>
      <vt:lpstr>PowerPoint Presentation</vt:lpstr>
      <vt:lpstr>PowerPoint Presentation</vt:lpstr>
      <vt:lpstr>Relevantní odvětví</vt:lpstr>
      <vt:lpstr>PowerPoint Presentation</vt:lpstr>
      <vt:lpstr>PowerPoint Presentation</vt:lpstr>
      <vt:lpstr>PowerPoint Presentation</vt:lpstr>
      <vt:lpstr>Podpora měst ve více odvětvích (např. Poznaň, Polsko)</vt:lpstr>
      <vt:lpstr>Skupina projektů na podporu rozvoje pražské MHD</vt:lpstr>
      <vt:lpstr>Analýza strategických možností pro postupný útlum využívání uhlí pro účely CZT v obci Nováky – Prievidza (Slovensko)</vt:lpstr>
      <vt:lpstr>PowerPoint Presentation</vt:lpstr>
      <vt:lpstr>Pilotní projekt Smart Sligo 2030, Irsko</vt:lpstr>
      <vt:lpstr>PowerPoint Presentation</vt:lpstr>
      <vt:lpstr>PowerPoint Presentation</vt:lpstr>
      <vt:lpstr>Další informace:</vt:lpstr>
      <vt:lpstr>Příklady podpory JASPERS v praxi</vt:lpstr>
      <vt:lpstr>PowerPoint Presentation</vt:lpstr>
      <vt:lpstr>Studie proveditelnosti železničního uzlu Brno
 </vt:lpstr>
      <vt:lpstr>Poradenství v oblasti městské mobility – strategické plánování</vt:lpstr>
      <vt:lpstr>PowerPoint Presentation</vt:lpstr>
    </vt:vector>
  </TitlesOfParts>
  <Company>European Investment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CONTINENZA Chiara</dc:creator>
  <cp:lastModifiedBy>BINET Nathalie</cp:lastModifiedBy>
  <cp:revision>533</cp:revision>
  <cp:lastPrinted>2019-11-18T08:07:31Z</cp:lastPrinted>
  <dcterms:created xsi:type="dcterms:W3CDTF">2017-10-19T18:23:58Z</dcterms:created>
  <dcterms:modified xsi:type="dcterms:W3CDTF">2022-03-07T12:43:30Z</dcterms:modified>
</cp:coreProperties>
</file>