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  <p:sldMasterId id="2147483681" r:id="rId2"/>
  </p:sldMasterIdLst>
  <p:notesMasterIdLst>
    <p:notesMasterId r:id="rId7"/>
  </p:notesMasterIdLst>
  <p:sldIdLst>
    <p:sldId id="542" r:id="rId3"/>
    <p:sldId id="538" r:id="rId4"/>
    <p:sldId id="539" r:id="rId5"/>
    <p:sldId id="541" r:id="rId6"/>
  </p:sldIdLst>
  <p:sldSz cx="9144000" cy="6858000" type="screen4x3"/>
  <p:notesSz cx="6808788" cy="9940925"/>
  <p:embeddedFontLst>
    <p:embeddedFont>
      <p:font typeface="Roboto" panose="020B060402020202020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utura Lt BT" panose="020B0402020204020303" pitchFamily="34" charset="0"/>
      <p:regular r:id="rId18"/>
      <p:italic r:id="rId19"/>
    </p:embeddedFont>
  </p:embeddedFontLst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3" orient="horz" pos="72" userDrawn="1">
          <p15:clr>
            <a:srgbClr val="A4A3A4"/>
          </p15:clr>
        </p15:guide>
        <p15:guide id="4" orient="horz" pos="4248" userDrawn="1">
          <p15:clr>
            <a:srgbClr val="A4A3A4"/>
          </p15:clr>
        </p15:guide>
        <p15:guide id="5" pos="288" userDrawn="1">
          <p15:clr>
            <a:srgbClr val="A4A3A4"/>
          </p15:clr>
        </p15:guide>
        <p15:guide id="6" pos="5472" userDrawn="1">
          <p15:clr>
            <a:srgbClr val="A4A3A4"/>
          </p15:clr>
        </p15:guide>
        <p15:guide id="7" orient="horz" pos="480" userDrawn="1">
          <p15:clr>
            <a:srgbClr val="A4A3A4"/>
          </p15:clr>
        </p15:guide>
        <p15:guide id="9" orient="horz" pos="3840" userDrawn="1">
          <p15:clr>
            <a:srgbClr val="A4A3A4"/>
          </p15:clr>
        </p15:guide>
        <p15:guide id="10" orient="horz" pos="3720" userDrawn="1">
          <p15:clr>
            <a:srgbClr val="A4A3A4"/>
          </p15:clr>
        </p15:guide>
        <p15:guide id="11" pos="2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K Valentina" initials="KV" lastIdx="21" clrIdx="0">
    <p:extLst>
      <p:ext uri="{19B8F6BF-5375-455C-9EA6-DF929625EA0E}">
        <p15:presenceInfo xmlns:p15="http://schemas.microsoft.com/office/powerpoint/2012/main" userId="S-1-5-21-2123242984-1537360481-1219115889-95907" providerId="AD"/>
      </p:ext>
    </p:extLst>
  </p:cmAuthor>
  <p:cmAuthor id="2" name="REES Matthew" initials="RM" lastIdx="39" clrIdx="1">
    <p:extLst>
      <p:ext uri="{19B8F6BF-5375-455C-9EA6-DF929625EA0E}">
        <p15:presenceInfo xmlns:p15="http://schemas.microsoft.com/office/powerpoint/2012/main" userId="S-1-5-21-2123242984-1537360481-1219115889-84447" providerId="AD"/>
      </p:ext>
    </p:extLst>
  </p:cmAuthor>
  <p:cmAuthor id="3" name="Author" initials="A" lastIdx="60" clrIdx="2">
    <p:extLst>
      <p:ext uri="{19B8F6BF-5375-455C-9EA6-DF929625EA0E}">
        <p15:presenceInfo xmlns:p15="http://schemas.microsoft.com/office/powerpoint/2012/main" userId="Author" providerId="None"/>
      </p:ext>
    </p:extLst>
  </p:cmAuthor>
  <p:cmAuthor id="4" name="BERZE Daniel" initials="BD" lastIdx="39" clrIdx="3">
    <p:extLst>
      <p:ext uri="{19B8F6BF-5375-455C-9EA6-DF929625EA0E}">
        <p15:presenceInfo xmlns:p15="http://schemas.microsoft.com/office/powerpoint/2012/main" userId="S-1-5-21-2123242984-1537360481-1219115889-110810" providerId="AD"/>
      </p:ext>
    </p:extLst>
  </p:cmAuthor>
  <p:cmAuthor id="5" name="Shane" initials="SR" lastIdx="25" clrIdx="4">
    <p:extLst>
      <p:ext uri="{19B8F6BF-5375-455C-9EA6-DF929625EA0E}">
        <p15:presenceInfo xmlns:p15="http://schemas.microsoft.com/office/powerpoint/2012/main" userId="Sha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52"/>
    <a:srgbClr val="FDC900"/>
    <a:srgbClr val="FFD400"/>
    <a:srgbClr val="D6B200"/>
    <a:srgbClr val="FFFFFF"/>
    <a:srgbClr val="44546A"/>
    <a:srgbClr val="005CAB"/>
    <a:srgbClr val="BEC4E4"/>
    <a:srgbClr val="005BA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249" autoAdjust="0"/>
  </p:normalViewPr>
  <p:slideViewPr>
    <p:cSldViewPr snapToGrid="0" showGuides="1">
      <p:cViewPr varScale="1">
        <p:scale>
          <a:sx n="102" d="100"/>
          <a:sy n="102" d="100"/>
        </p:scale>
        <p:origin x="1800" y="102"/>
      </p:cViewPr>
      <p:guideLst>
        <p:guide orient="horz" pos="2232"/>
        <p:guide orient="horz" pos="72"/>
        <p:guide orient="horz" pos="4248"/>
        <p:guide pos="288"/>
        <p:guide pos="5472"/>
        <p:guide orient="horz" pos="480"/>
        <p:guide orient="horz" pos="3840"/>
        <p:guide orient="horz" pos="3720"/>
        <p:guide pos="2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5262" y="132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9688F-2C70-4FD5-BC9C-76E7E864A68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74A71-701C-48DF-A759-165E43BB9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4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4A71-701C-48DF-A759-165E43BB92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1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88B80-8D30-174B-9529-003FE2E730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18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5056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826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30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03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689" y="6342336"/>
            <a:ext cx="370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algn="ctr"/>
            <a:fld id="{7AFA83AF-AB7A-4B99-B737-1EBED37E7AB5}" type="slidenum">
              <a:rPr lang="en-IN" smtClean="0"/>
              <a:pPr algn="ctr"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8647689" y="6339594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27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74802F2C-04F7-46CC-A123-FB6F317AAFCE}"/>
              </a:ext>
            </a:extLst>
          </p:cNvPr>
          <p:cNvSpPr/>
          <p:nvPr userDrawn="1"/>
        </p:nvSpPr>
        <p:spPr>
          <a:xfrm>
            <a:off x="0" y="-1"/>
            <a:ext cx="9144000" cy="685799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689" y="6342336"/>
            <a:ext cx="370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accent2"/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8647689" y="6339594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297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D5B70-15D6-472C-8BF6-2A6D8AB770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5308" y="2832315"/>
            <a:ext cx="3113867" cy="3816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BAA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43071BF-1088-4C46-B439-A6CF77916EE6}"/>
              </a:ext>
            </a:extLst>
          </p:cNvPr>
          <p:cNvGrpSpPr/>
          <p:nvPr userDrawn="1"/>
        </p:nvGrpSpPr>
        <p:grpSpPr>
          <a:xfrm>
            <a:off x="4752458" y="5631543"/>
            <a:ext cx="2012280" cy="947517"/>
            <a:chOff x="9367423" y="2046273"/>
            <a:chExt cx="2674426" cy="944476"/>
          </a:xfrm>
        </p:grpSpPr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A7988EF4-8B55-4812-8A9E-A119DAAB7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409" y="2717264"/>
              <a:ext cx="146282" cy="168543"/>
            </a:xfrm>
            <a:custGeom>
              <a:avLst/>
              <a:gdLst>
                <a:gd name="T0" fmla="*/ 25 w 30"/>
                <a:gd name="T1" fmla="*/ 3 h 34"/>
                <a:gd name="T2" fmla="*/ 21 w 30"/>
                <a:gd name="T3" fmla="*/ 3 h 34"/>
                <a:gd name="T4" fmla="*/ 17 w 30"/>
                <a:gd name="T5" fmla="*/ 4 h 34"/>
                <a:gd name="T6" fmla="*/ 16 w 30"/>
                <a:gd name="T7" fmla="*/ 6 h 34"/>
                <a:gd name="T8" fmla="*/ 12 w 30"/>
                <a:gd name="T9" fmla="*/ 15 h 34"/>
                <a:gd name="T10" fmla="*/ 10 w 30"/>
                <a:gd name="T11" fmla="*/ 25 h 34"/>
                <a:gd name="T12" fmla="*/ 10 w 30"/>
                <a:gd name="T13" fmla="*/ 30 h 34"/>
                <a:gd name="T14" fmla="*/ 8 w 30"/>
                <a:gd name="T15" fmla="*/ 34 h 34"/>
                <a:gd name="T16" fmla="*/ 7 w 30"/>
                <a:gd name="T17" fmla="*/ 33 h 34"/>
                <a:gd name="T18" fmla="*/ 6 w 30"/>
                <a:gd name="T19" fmla="*/ 32 h 34"/>
                <a:gd name="T20" fmla="*/ 7 w 30"/>
                <a:gd name="T21" fmla="*/ 28 h 34"/>
                <a:gd name="T22" fmla="*/ 8 w 30"/>
                <a:gd name="T23" fmla="*/ 22 h 34"/>
                <a:gd name="T24" fmla="*/ 13 w 30"/>
                <a:gd name="T25" fmla="*/ 5 h 34"/>
                <a:gd name="T26" fmla="*/ 12 w 30"/>
                <a:gd name="T27" fmla="*/ 5 h 34"/>
                <a:gd name="T28" fmla="*/ 12 w 30"/>
                <a:gd name="T29" fmla="*/ 5 h 34"/>
                <a:gd name="T30" fmla="*/ 9 w 30"/>
                <a:gd name="T31" fmla="*/ 5 h 34"/>
                <a:gd name="T32" fmla="*/ 6 w 30"/>
                <a:gd name="T33" fmla="*/ 6 h 34"/>
                <a:gd name="T34" fmla="*/ 6 w 30"/>
                <a:gd name="T35" fmla="*/ 6 h 34"/>
                <a:gd name="T36" fmla="*/ 7 w 30"/>
                <a:gd name="T37" fmla="*/ 10 h 34"/>
                <a:gd name="T38" fmla="*/ 7 w 30"/>
                <a:gd name="T39" fmla="*/ 11 h 34"/>
                <a:gd name="T40" fmla="*/ 6 w 30"/>
                <a:gd name="T41" fmla="*/ 11 h 34"/>
                <a:gd name="T42" fmla="*/ 3 w 30"/>
                <a:gd name="T43" fmla="*/ 8 h 34"/>
                <a:gd name="T44" fmla="*/ 2 w 30"/>
                <a:gd name="T45" fmla="*/ 7 h 34"/>
                <a:gd name="T46" fmla="*/ 0 w 30"/>
                <a:gd name="T47" fmla="*/ 5 h 34"/>
                <a:gd name="T48" fmla="*/ 1 w 30"/>
                <a:gd name="T49" fmla="*/ 4 h 34"/>
                <a:gd name="T50" fmla="*/ 5 w 30"/>
                <a:gd name="T51" fmla="*/ 3 h 34"/>
                <a:gd name="T52" fmla="*/ 10 w 30"/>
                <a:gd name="T53" fmla="*/ 2 h 34"/>
                <a:gd name="T54" fmla="*/ 14 w 30"/>
                <a:gd name="T55" fmla="*/ 1 h 34"/>
                <a:gd name="T56" fmla="*/ 15 w 30"/>
                <a:gd name="T57" fmla="*/ 1 h 34"/>
                <a:gd name="T58" fmla="*/ 16 w 30"/>
                <a:gd name="T59" fmla="*/ 0 h 34"/>
                <a:gd name="T60" fmla="*/ 17 w 30"/>
                <a:gd name="T61" fmla="*/ 1 h 34"/>
                <a:gd name="T62" fmla="*/ 18 w 30"/>
                <a:gd name="T63" fmla="*/ 1 h 34"/>
                <a:gd name="T64" fmla="*/ 21 w 30"/>
                <a:gd name="T65" fmla="*/ 1 h 34"/>
                <a:gd name="T66" fmla="*/ 24 w 30"/>
                <a:gd name="T67" fmla="*/ 0 h 34"/>
                <a:gd name="T68" fmla="*/ 27 w 30"/>
                <a:gd name="T69" fmla="*/ 0 h 34"/>
                <a:gd name="T70" fmla="*/ 30 w 30"/>
                <a:gd name="T71" fmla="*/ 0 h 34"/>
                <a:gd name="T72" fmla="*/ 25 w 30"/>
                <a:gd name="T7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34">
                  <a:moveTo>
                    <a:pt x="25" y="3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20" y="3"/>
                    <a:pt x="18" y="4"/>
                    <a:pt x="17" y="4"/>
                  </a:cubicBezTo>
                  <a:cubicBezTo>
                    <a:pt x="17" y="4"/>
                    <a:pt x="16" y="5"/>
                    <a:pt x="16" y="6"/>
                  </a:cubicBezTo>
                  <a:cubicBezTo>
                    <a:pt x="14" y="8"/>
                    <a:pt x="13" y="11"/>
                    <a:pt x="12" y="15"/>
                  </a:cubicBezTo>
                  <a:cubicBezTo>
                    <a:pt x="11" y="19"/>
                    <a:pt x="11" y="22"/>
                    <a:pt x="10" y="25"/>
                  </a:cubicBezTo>
                  <a:cubicBezTo>
                    <a:pt x="10" y="27"/>
                    <a:pt x="10" y="28"/>
                    <a:pt x="10" y="30"/>
                  </a:cubicBezTo>
                  <a:cubicBezTo>
                    <a:pt x="10" y="32"/>
                    <a:pt x="9" y="34"/>
                    <a:pt x="8" y="34"/>
                  </a:cubicBezTo>
                  <a:cubicBezTo>
                    <a:pt x="8" y="34"/>
                    <a:pt x="7" y="34"/>
                    <a:pt x="7" y="33"/>
                  </a:cubicBezTo>
                  <a:cubicBezTo>
                    <a:pt x="6" y="33"/>
                    <a:pt x="6" y="32"/>
                    <a:pt x="6" y="32"/>
                  </a:cubicBezTo>
                  <a:cubicBezTo>
                    <a:pt x="6" y="31"/>
                    <a:pt x="6" y="30"/>
                    <a:pt x="7" y="28"/>
                  </a:cubicBezTo>
                  <a:cubicBezTo>
                    <a:pt x="7" y="26"/>
                    <a:pt x="7" y="24"/>
                    <a:pt x="8" y="22"/>
                  </a:cubicBezTo>
                  <a:cubicBezTo>
                    <a:pt x="10" y="17"/>
                    <a:pt x="11" y="11"/>
                    <a:pt x="13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8"/>
                    <a:pt x="7" y="10"/>
                    <a:pt x="7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5" y="9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8" y="2"/>
                    <a:pt x="10" y="2"/>
                  </a:cubicBezTo>
                  <a:cubicBezTo>
                    <a:pt x="11" y="2"/>
                    <a:pt x="12" y="2"/>
                    <a:pt x="14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9" y="1"/>
                    <a:pt x="21" y="1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9" y="0"/>
                    <a:pt x="30" y="0"/>
                    <a:pt x="30" y="0"/>
                  </a:cubicBezTo>
                  <a:cubicBezTo>
                    <a:pt x="30" y="2"/>
                    <a:pt x="28" y="3"/>
                    <a:pt x="25" y="3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29A8AFBC-C772-41BB-B242-B841233E1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710" y="2729985"/>
              <a:ext cx="89042" cy="149463"/>
            </a:xfrm>
            <a:custGeom>
              <a:avLst/>
              <a:gdLst>
                <a:gd name="T0" fmla="*/ 16 w 18"/>
                <a:gd name="T1" fmla="*/ 28 h 30"/>
                <a:gd name="T2" fmla="*/ 13 w 18"/>
                <a:gd name="T3" fmla="*/ 30 h 30"/>
                <a:gd name="T4" fmla="*/ 9 w 18"/>
                <a:gd name="T5" fmla="*/ 25 h 30"/>
                <a:gd name="T6" fmla="*/ 9 w 18"/>
                <a:gd name="T7" fmla="*/ 21 h 30"/>
                <a:gd name="T8" fmla="*/ 10 w 18"/>
                <a:gd name="T9" fmla="*/ 17 h 30"/>
                <a:gd name="T10" fmla="*/ 6 w 18"/>
                <a:gd name="T11" fmla="*/ 22 h 30"/>
                <a:gd name="T12" fmla="*/ 3 w 18"/>
                <a:gd name="T13" fmla="*/ 26 h 30"/>
                <a:gd name="T14" fmla="*/ 2 w 18"/>
                <a:gd name="T15" fmla="*/ 26 h 30"/>
                <a:gd name="T16" fmla="*/ 0 w 18"/>
                <a:gd name="T17" fmla="*/ 25 h 30"/>
                <a:gd name="T18" fmla="*/ 2 w 18"/>
                <a:gd name="T19" fmla="*/ 20 h 30"/>
                <a:gd name="T20" fmla="*/ 4 w 18"/>
                <a:gd name="T21" fmla="*/ 13 h 30"/>
                <a:gd name="T22" fmla="*/ 6 w 18"/>
                <a:gd name="T23" fmla="*/ 5 h 30"/>
                <a:gd name="T24" fmla="*/ 7 w 18"/>
                <a:gd name="T25" fmla="*/ 2 h 30"/>
                <a:gd name="T26" fmla="*/ 8 w 18"/>
                <a:gd name="T27" fmla="*/ 0 h 30"/>
                <a:gd name="T28" fmla="*/ 9 w 18"/>
                <a:gd name="T29" fmla="*/ 2 h 30"/>
                <a:gd name="T30" fmla="*/ 7 w 18"/>
                <a:gd name="T31" fmla="*/ 10 h 30"/>
                <a:gd name="T32" fmla="*/ 5 w 18"/>
                <a:gd name="T33" fmla="*/ 20 h 30"/>
                <a:gd name="T34" fmla="*/ 8 w 18"/>
                <a:gd name="T35" fmla="*/ 16 h 30"/>
                <a:gd name="T36" fmla="*/ 12 w 18"/>
                <a:gd name="T37" fmla="*/ 12 h 30"/>
                <a:gd name="T38" fmla="*/ 13 w 18"/>
                <a:gd name="T39" fmla="*/ 13 h 30"/>
                <a:gd name="T40" fmla="*/ 12 w 18"/>
                <a:gd name="T41" fmla="*/ 19 h 30"/>
                <a:gd name="T42" fmla="*/ 11 w 18"/>
                <a:gd name="T43" fmla="*/ 25 h 30"/>
                <a:gd name="T44" fmla="*/ 13 w 18"/>
                <a:gd name="T45" fmla="*/ 27 h 30"/>
                <a:gd name="T46" fmla="*/ 15 w 18"/>
                <a:gd name="T47" fmla="*/ 26 h 30"/>
                <a:gd name="T48" fmla="*/ 17 w 18"/>
                <a:gd name="T49" fmla="*/ 24 h 30"/>
                <a:gd name="T50" fmla="*/ 18 w 18"/>
                <a:gd name="T51" fmla="*/ 25 h 30"/>
                <a:gd name="T52" fmla="*/ 16 w 18"/>
                <a:gd name="T5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30">
                  <a:moveTo>
                    <a:pt x="16" y="28"/>
                  </a:moveTo>
                  <a:cubicBezTo>
                    <a:pt x="14" y="29"/>
                    <a:pt x="14" y="30"/>
                    <a:pt x="13" y="30"/>
                  </a:cubicBezTo>
                  <a:cubicBezTo>
                    <a:pt x="10" y="30"/>
                    <a:pt x="9" y="28"/>
                    <a:pt x="9" y="25"/>
                  </a:cubicBezTo>
                  <a:cubicBezTo>
                    <a:pt x="8" y="24"/>
                    <a:pt x="9" y="23"/>
                    <a:pt x="9" y="21"/>
                  </a:cubicBezTo>
                  <a:cubicBezTo>
                    <a:pt x="10" y="19"/>
                    <a:pt x="10" y="18"/>
                    <a:pt x="10" y="17"/>
                  </a:cubicBezTo>
                  <a:cubicBezTo>
                    <a:pt x="9" y="18"/>
                    <a:pt x="8" y="19"/>
                    <a:pt x="6" y="22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0" y="25"/>
                  </a:cubicBezTo>
                  <a:cubicBezTo>
                    <a:pt x="0" y="25"/>
                    <a:pt x="1" y="23"/>
                    <a:pt x="2" y="20"/>
                  </a:cubicBezTo>
                  <a:cubicBezTo>
                    <a:pt x="3" y="17"/>
                    <a:pt x="4" y="14"/>
                    <a:pt x="4" y="13"/>
                  </a:cubicBezTo>
                  <a:cubicBezTo>
                    <a:pt x="5" y="11"/>
                    <a:pt x="5" y="8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1"/>
                    <a:pt x="7" y="0"/>
                    <a:pt x="8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2"/>
                    <a:pt x="9" y="5"/>
                    <a:pt x="7" y="10"/>
                  </a:cubicBezTo>
                  <a:cubicBezTo>
                    <a:pt x="6" y="15"/>
                    <a:pt x="5" y="19"/>
                    <a:pt x="5" y="20"/>
                  </a:cubicBezTo>
                  <a:cubicBezTo>
                    <a:pt x="6" y="18"/>
                    <a:pt x="7" y="17"/>
                    <a:pt x="8" y="16"/>
                  </a:cubicBezTo>
                  <a:cubicBezTo>
                    <a:pt x="10" y="13"/>
                    <a:pt x="11" y="12"/>
                    <a:pt x="12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4"/>
                    <a:pt x="13" y="15"/>
                    <a:pt x="12" y="19"/>
                  </a:cubicBezTo>
                  <a:cubicBezTo>
                    <a:pt x="11" y="22"/>
                    <a:pt x="11" y="24"/>
                    <a:pt x="11" y="25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3" y="27"/>
                    <a:pt x="14" y="27"/>
                    <a:pt x="15" y="26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6" y="28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54C86107-E988-496D-9AD1-EA4A1C7D16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8752" y="2787226"/>
              <a:ext cx="69961" cy="89042"/>
            </a:xfrm>
            <a:custGeom>
              <a:avLst/>
              <a:gdLst>
                <a:gd name="T0" fmla="*/ 10 w 14"/>
                <a:gd name="T1" fmla="*/ 9 h 18"/>
                <a:gd name="T2" fmla="*/ 3 w 14"/>
                <a:gd name="T3" fmla="*/ 13 h 18"/>
                <a:gd name="T4" fmla="*/ 4 w 14"/>
                <a:gd name="T5" fmla="*/ 15 h 18"/>
                <a:gd name="T6" fmla="*/ 6 w 14"/>
                <a:gd name="T7" fmla="*/ 15 h 18"/>
                <a:gd name="T8" fmla="*/ 10 w 14"/>
                <a:gd name="T9" fmla="*/ 14 h 18"/>
                <a:gd name="T10" fmla="*/ 13 w 14"/>
                <a:gd name="T11" fmla="*/ 13 h 18"/>
                <a:gd name="T12" fmla="*/ 14 w 14"/>
                <a:gd name="T13" fmla="*/ 13 h 18"/>
                <a:gd name="T14" fmla="*/ 10 w 14"/>
                <a:gd name="T15" fmla="*/ 16 h 18"/>
                <a:gd name="T16" fmla="*/ 6 w 14"/>
                <a:gd name="T17" fmla="*/ 18 h 18"/>
                <a:gd name="T18" fmla="*/ 2 w 14"/>
                <a:gd name="T19" fmla="*/ 16 h 18"/>
                <a:gd name="T20" fmla="*/ 1 w 14"/>
                <a:gd name="T21" fmla="*/ 12 h 18"/>
                <a:gd name="T22" fmla="*/ 4 w 14"/>
                <a:gd name="T23" fmla="*/ 5 h 18"/>
                <a:gd name="T24" fmla="*/ 10 w 14"/>
                <a:gd name="T25" fmla="*/ 0 h 18"/>
                <a:gd name="T26" fmla="*/ 12 w 14"/>
                <a:gd name="T27" fmla="*/ 1 h 18"/>
                <a:gd name="T28" fmla="*/ 13 w 14"/>
                <a:gd name="T29" fmla="*/ 3 h 18"/>
                <a:gd name="T30" fmla="*/ 10 w 14"/>
                <a:gd name="T31" fmla="*/ 9 h 18"/>
                <a:gd name="T32" fmla="*/ 10 w 14"/>
                <a:gd name="T33" fmla="*/ 3 h 18"/>
                <a:gd name="T34" fmla="*/ 6 w 14"/>
                <a:gd name="T35" fmla="*/ 6 h 18"/>
                <a:gd name="T36" fmla="*/ 4 w 14"/>
                <a:gd name="T37" fmla="*/ 9 h 18"/>
                <a:gd name="T38" fmla="*/ 6 w 14"/>
                <a:gd name="T39" fmla="*/ 9 h 18"/>
                <a:gd name="T40" fmla="*/ 8 w 14"/>
                <a:gd name="T41" fmla="*/ 7 h 18"/>
                <a:gd name="T42" fmla="*/ 10 w 14"/>
                <a:gd name="T43" fmla="*/ 4 h 18"/>
                <a:gd name="T44" fmla="*/ 10 w 14"/>
                <a:gd name="T4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8">
                  <a:moveTo>
                    <a:pt x="10" y="9"/>
                  </a:moveTo>
                  <a:cubicBezTo>
                    <a:pt x="7" y="11"/>
                    <a:pt x="5" y="12"/>
                    <a:pt x="3" y="13"/>
                  </a:cubicBezTo>
                  <a:cubicBezTo>
                    <a:pt x="3" y="13"/>
                    <a:pt x="4" y="14"/>
                    <a:pt x="4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5"/>
                    <a:pt x="8" y="15"/>
                    <a:pt x="10" y="14"/>
                  </a:cubicBezTo>
                  <a:cubicBezTo>
                    <a:pt x="12" y="13"/>
                    <a:pt x="13" y="13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3" y="14"/>
                    <a:pt x="12" y="15"/>
                    <a:pt x="10" y="16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3" y="17"/>
                    <a:pt x="2" y="16"/>
                  </a:cubicBezTo>
                  <a:cubicBezTo>
                    <a:pt x="1" y="15"/>
                    <a:pt x="1" y="14"/>
                    <a:pt x="1" y="12"/>
                  </a:cubicBezTo>
                  <a:cubicBezTo>
                    <a:pt x="0" y="10"/>
                    <a:pt x="1" y="8"/>
                    <a:pt x="4" y="5"/>
                  </a:cubicBezTo>
                  <a:cubicBezTo>
                    <a:pt x="6" y="2"/>
                    <a:pt x="8" y="0"/>
                    <a:pt x="10" y="0"/>
                  </a:cubicBezTo>
                  <a:cubicBezTo>
                    <a:pt x="11" y="0"/>
                    <a:pt x="11" y="0"/>
                    <a:pt x="12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4"/>
                    <a:pt x="12" y="6"/>
                    <a:pt x="10" y="9"/>
                  </a:cubicBezTo>
                  <a:moveTo>
                    <a:pt x="10" y="3"/>
                  </a:moveTo>
                  <a:cubicBezTo>
                    <a:pt x="9" y="3"/>
                    <a:pt x="7" y="4"/>
                    <a:pt x="6" y="6"/>
                  </a:cubicBezTo>
                  <a:cubicBezTo>
                    <a:pt x="5" y="7"/>
                    <a:pt x="4" y="8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9" y="6"/>
                    <a:pt x="10" y="5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8A0C1F98-713E-4D85-866C-8A695AA87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314" y="2707724"/>
              <a:ext cx="120842" cy="152643"/>
            </a:xfrm>
            <a:custGeom>
              <a:avLst/>
              <a:gdLst>
                <a:gd name="T0" fmla="*/ 23 w 25"/>
                <a:gd name="T1" fmla="*/ 2 h 31"/>
                <a:gd name="T2" fmla="*/ 17 w 25"/>
                <a:gd name="T3" fmla="*/ 3 h 31"/>
                <a:gd name="T4" fmla="*/ 11 w 25"/>
                <a:gd name="T5" fmla="*/ 6 h 31"/>
                <a:gd name="T6" fmla="*/ 9 w 25"/>
                <a:gd name="T7" fmla="*/ 9 h 31"/>
                <a:gd name="T8" fmla="*/ 8 w 25"/>
                <a:gd name="T9" fmla="*/ 12 h 31"/>
                <a:gd name="T10" fmla="*/ 8 w 25"/>
                <a:gd name="T11" fmla="*/ 12 h 31"/>
                <a:gd name="T12" fmla="*/ 8 w 25"/>
                <a:gd name="T13" fmla="*/ 12 h 31"/>
                <a:gd name="T14" fmla="*/ 8 w 25"/>
                <a:gd name="T15" fmla="*/ 12 h 31"/>
                <a:gd name="T16" fmla="*/ 10 w 25"/>
                <a:gd name="T17" fmla="*/ 12 h 31"/>
                <a:gd name="T18" fmla="*/ 12 w 25"/>
                <a:gd name="T19" fmla="*/ 11 h 31"/>
                <a:gd name="T20" fmla="*/ 19 w 25"/>
                <a:gd name="T21" fmla="*/ 9 h 31"/>
                <a:gd name="T22" fmla="*/ 19 w 25"/>
                <a:gd name="T23" fmla="*/ 10 h 31"/>
                <a:gd name="T24" fmla="*/ 17 w 25"/>
                <a:gd name="T25" fmla="*/ 11 h 31"/>
                <a:gd name="T26" fmla="*/ 16 w 25"/>
                <a:gd name="T27" fmla="*/ 12 h 31"/>
                <a:gd name="T28" fmla="*/ 15 w 25"/>
                <a:gd name="T29" fmla="*/ 12 h 31"/>
                <a:gd name="T30" fmla="*/ 11 w 25"/>
                <a:gd name="T31" fmla="*/ 14 h 31"/>
                <a:gd name="T32" fmla="*/ 7 w 25"/>
                <a:gd name="T33" fmla="*/ 16 h 31"/>
                <a:gd name="T34" fmla="*/ 5 w 25"/>
                <a:gd name="T35" fmla="*/ 19 h 31"/>
                <a:gd name="T36" fmla="*/ 4 w 25"/>
                <a:gd name="T37" fmla="*/ 24 h 31"/>
                <a:gd name="T38" fmla="*/ 6 w 25"/>
                <a:gd name="T39" fmla="*/ 26 h 31"/>
                <a:gd name="T40" fmla="*/ 8 w 25"/>
                <a:gd name="T41" fmla="*/ 28 h 31"/>
                <a:gd name="T42" fmla="*/ 10 w 25"/>
                <a:gd name="T43" fmla="*/ 28 h 31"/>
                <a:gd name="T44" fmla="*/ 11 w 25"/>
                <a:gd name="T45" fmla="*/ 27 h 31"/>
                <a:gd name="T46" fmla="*/ 13 w 25"/>
                <a:gd name="T47" fmla="*/ 27 h 31"/>
                <a:gd name="T48" fmla="*/ 16 w 25"/>
                <a:gd name="T49" fmla="*/ 25 h 31"/>
                <a:gd name="T50" fmla="*/ 20 w 25"/>
                <a:gd name="T51" fmla="*/ 22 h 31"/>
                <a:gd name="T52" fmla="*/ 22 w 25"/>
                <a:gd name="T53" fmla="*/ 21 h 31"/>
                <a:gd name="T54" fmla="*/ 24 w 25"/>
                <a:gd name="T55" fmla="*/ 20 h 31"/>
                <a:gd name="T56" fmla="*/ 25 w 25"/>
                <a:gd name="T57" fmla="*/ 20 h 31"/>
                <a:gd name="T58" fmla="*/ 18 w 25"/>
                <a:gd name="T59" fmla="*/ 26 h 31"/>
                <a:gd name="T60" fmla="*/ 9 w 25"/>
                <a:gd name="T61" fmla="*/ 31 h 31"/>
                <a:gd name="T62" fmla="*/ 4 w 25"/>
                <a:gd name="T63" fmla="*/ 28 h 31"/>
                <a:gd name="T64" fmla="*/ 1 w 25"/>
                <a:gd name="T65" fmla="*/ 22 h 31"/>
                <a:gd name="T66" fmla="*/ 2 w 25"/>
                <a:gd name="T67" fmla="*/ 21 h 31"/>
                <a:gd name="T68" fmla="*/ 2 w 25"/>
                <a:gd name="T69" fmla="*/ 19 h 31"/>
                <a:gd name="T70" fmla="*/ 1 w 25"/>
                <a:gd name="T71" fmla="*/ 19 h 31"/>
                <a:gd name="T72" fmla="*/ 0 w 25"/>
                <a:gd name="T73" fmla="*/ 19 h 31"/>
                <a:gd name="T74" fmla="*/ 2 w 25"/>
                <a:gd name="T75" fmla="*/ 16 h 31"/>
                <a:gd name="T76" fmla="*/ 4 w 25"/>
                <a:gd name="T77" fmla="*/ 14 h 31"/>
                <a:gd name="T78" fmla="*/ 7 w 25"/>
                <a:gd name="T79" fmla="*/ 6 h 31"/>
                <a:gd name="T80" fmla="*/ 13 w 25"/>
                <a:gd name="T81" fmla="*/ 2 h 31"/>
                <a:gd name="T82" fmla="*/ 20 w 25"/>
                <a:gd name="T83" fmla="*/ 0 h 31"/>
                <a:gd name="T84" fmla="*/ 23 w 25"/>
                <a:gd name="T85" fmla="*/ 0 h 31"/>
                <a:gd name="T86" fmla="*/ 25 w 25"/>
                <a:gd name="T87" fmla="*/ 0 h 31"/>
                <a:gd name="T88" fmla="*/ 25 w 25"/>
                <a:gd name="T89" fmla="*/ 1 h 31"/>
                <a:gd name="T90" fmla="*/ 23 w 25"/>
                <a:gd name="T9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" h="31">
                  <a:moveTo>
                    <a:pt x="23" y="2"/>
                  </a:moveTo>
                  <a:cubicBezTo>
                    <a:pt x="22" y="2"/>
                    <a:pt x="20" y="2"/>
                    <a:pt x="17" y="3"/>
                  </a:cubicBezTo>
                  <a:cubicBezTo>
                    <a:pt x="13" y="4"/>
                    <a:pt x="11" y="5"/>
                    <a:pt x="11" y="6"/>
                  </a:cubicBezTo>
                  <a:cubicBezTo>
                    <a:pt x="10" y="7"/>
                    <a:pt x="10" y="7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3" y="10"/>
                    <a:pt x="16" y="10"/>
                    <a:pt x="19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5" y="12"/>
                    <a:pt x="16" y="12"/>
                    <a:pt x="15" y="12"/>
                  </a:cubicBezTo>
                  <a:cubicBezTo>
                    <a:pt x="15" y="12"/>
                    <a:pt x="14" y="12"/>
                    <a:pt x="11" y="14"/>
                  </a:cubicBezTo>
                  <a:cubicBezTo>
                    <a:pt x="9" y="14"/>
                    <a:pt x="8" y="15"/>
                    <a:pt x="7" y="16"/>
                  </a:cubicBezTo>
                  <a:cubicBezTo>
                    <a:pt x="6" y="16"/>
                    <a:pt x="6" y="17"/>
                    <a:pt x="5" y="19"/>
                  </a:cubicBezTo>
                  <a:cubicBezTo>
                    <a:pt x="5" y="21"/>
                    <a:pt x="4" y="22"/>
                    <a:pt x="4" y="24"/>
                  </a:cubicBezTo>
                  <a:cubicBezTo>
                    <a:pt x="5" y="24"/>
                    <a:pt x="5" y="25"/>
                    <a:pt x="6" y="26"/>
                  </a:cubicBezTo>
                  <a:cubicBezTo>
                    <a:pt x="7" y="28"/>
                    <a:pt x="7" y="28"/>
                    <a:pt x="8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2" y="27"/>
                    <a:pt x="12" y="27"/>
                    <a:pt x="13" y="27"/>
                  </a:cubicBezTo>
                  <a:cubicBezTo>
                    <a:pt x="13" y="27"/>
                    <a:pt x="14" y="26"/>
                    <a:pt x="16" y="25"/>
                  </a:cubicBezTo>
                  <a:cubicBezTo>
                    <a:pt x="17" y="24"/>
                    <a:pt x="19" y="23"/>
                    <a:pt x="20" y="22"/>
                  </a:cubicBezTo>
                  <a:cubicBezTo>
                    <a:pt x="20" y="22"/>
                    <a:pt x="21" y="22"/>
                    <a:pt x="22" y="21"/>
                  </a:cubicBezTo>
                  <a:cubicBezTo>
                    <a:pt x="23" y="20"/>
                    <a:pt x="24" y="20"/>
                    <a:pt x="24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1"/>
                    <a:pt x="22" y="23"/>
                    <a:pt x="18" y="26"/>
                  </a:cubicBezTo>
                  <a:cubicBezTo>
                    <a:pt x="14" y="29"/>
                    <a:pt x="11" y="31"/>
                    <a:pt x="9" y="31"/>
                  </a:cubicBezTo>
                  <a:cubicBezTo>
                    <a:pt x="7" y="31"/>
                    <a:pt x="5" y="30"/>
                    <a:pt x="4" y="28"/>
                  </a:cubicBezTo>
                  <a:cubicBezTo>
                    <a:pt x="2" y="27"/>
                    <a:pt x="2" y="25"/>
                    <a:pt x="1" y="22"/>
                  </a:cubicBezTo>
                  <a:cubicBezTo>
                    <a:pt x="1" y="22"/>
                    <a:pt x="2" y="22"/>
                    <a:pt x="2" y="21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0" y="18"/>
                    <a:pt x="1" y="17"/>
                    <a:pt x="2" y="16"/>
                  </a:cubicBezTo>
                  <a:cubicBezTo>
                    <a:pt x="3" y="15"/>
                    <a:pt x="3" y="15"/>
                    <a:pt x="4" y="14"/>
                  </a:cubicBezTo>
                  <a:cubicBezTo>
                    <a:pt x="6" y="10"/>
                    <a:pt x="7" y="8"/>
                    <a:pt x="7" y="6"/>
                  </a:cubicBezTo>
                  <a:cubicBezTo>
                    <a:pt x="8" y="4"/>
                    <a:pt x="10" y="3"/>
                    <a:pt x="13" y="2"/>
                  </a:cubicBezTo>
                  <a:cubicBezTo>
                    <a:pt x="16" y="1"/>
                    <a:pt x="18" y="1"/>
                    <a:pt x="20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24" y="1"/>
                    <a:pt x="24" y="2"/>
                    <a:pt x="23" y="2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F677702C-A0F0-4BE2-81D6-0A024E8AD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156" y="2675924"/>
              <a:ext cx="143102" cy="174903"/>
            </a:xfrm>
            <a:custGeom>
              <a:avLst/>
              <a:gdLst>
                <a:gd name="T0" fmla="*/ 29 w 29"/>
                <a:gd name="T1" fmla="*/ 30 h 35"/>
                <a:gd name="T2" fmla="*/ 27 w 29"/>
                <a:gd name="T3" fmla="*/ 33 h 35"/>
                <a:gd name="T4" fmla="*/ 23 w 29"/>
                <a:gd name="T5" fmla="*/ 35 h 35"/>
                <a:gd name="T6" fmla="*/ 18 w 29"/>
                <a:gd name="T7" fmla="*/ 33 h 35"/>
                <a:gd name="T8" fmla="*/ 16 w 29"/>
                <a:gd name="T9" fmla="*/ 27 h 35"/>
                <a:gd name="T10" fmla="*/ 16 w 29"/>
                <a:gd name="T11" fmla="*/ 25 h 35"/>
                <a:gd name="T12" fmla="*/ 16 w 29"/>
                <a:gd name="T13" fmla="*/ 23 h 35"/>
                <a:gd name="T14" fmla="*/ 11 w 29"/>
                <a:gd name="T15" fmla="*/ 29 h 35"/>
                <a:gd name="T16" fmla="*/ 4 w 29"/>
                <a:gd name="T17" fmla="*/ 35 h 35"/>
                <a:gd name="T18" fmla="*/ 1 w 29"/>
                <a:gd name="T19" fmla="*/ 33 h 35"/>
                <a:gd name="T20" fmla="*/ 0 w 29"/>
                <a:gd name="T21" fmla="*/ 31 h 35"/>
                <a:gd name="T22" fmla="*/ 3 w 29"/>
                <a:gd name="T23" fmla="*/ 19 h 35"/>
                <a:gd name="T24" fmla="*/ 8 w 29"/>
                <a:gd name="T25" fmla="*/ 10 h 35"/>
                <a:gd name="T26" fmla="*/ 9 w 29"/>
                <a:gd name="T27" fmla="*/ 11 h 35"/>
                <a:gd name="T28" fmla="*/ 10 w 29"/>
                <a:gd name="T29" fmla="*/ 13 h 35"/>
                <a:gd name="T30" fmla="*/ 9 w 29"/>
                <a:gd name="T31" fmla="*/ 15 h 35"/>
                <a:gd name="T32" fmla="*/ 7 w 29"/>
                <a:gd name="T33" fmla="*/ 17 h 35"/>
                <a:gd name="T34" fmla="*/ 4 w 29"/>
                <a:gd name="T35" fmla="*/ 23 h 35"/>
                <a:gd name="T36" fmla="*/ 3 w 29"/>
                <a:gd name="T37" fmla="*/ 30 h 35"/>
                <a:gd name="T38" fmla="*/ 4 w 29"/>
                <a:gd name="T39" fmla="*/ 32 h 35"/>
                <a:gd name="T40" fmla="*/ 11 w 29"/>
                <a:gd name="T41" fmla="*/ 25 h 35"/>
                <a:gd name="T42" fmla="*/ 17 w 29"/>
                <a:gd name="T43" fmla="*/ 17 h 35"/>
                <a:gd name="T44" fmla="*/ 19 w 29"/>
                <a:gd name="T45" fmla="*/ 8 h 35"/>
                <a:gd name="T46" fmla="*/ 24 w 29"/>
                <a:gd name="T47" fmla="*/ 0 h 35"/>
                <a:gd name="T48" fmla="*/ 26 w 29"/>
                <a:gd name="T49" fmla="*/ 1 h 35"/>
                <a:gd name="T50" fmla="*/ 26 w 29"/>
                <a:gd name="T51" fmla="*/ 2 h 35"/>
                <a:gd name="T52" fmla="*/ 24 w 29"/>
                <a:gd name="T53" fmla="*/ 8 h 35"/>
                <a:gd name="T54" fmla="*/ 20 w 29"/>
                <a:gd name="T55" fmla="*/ 14 h 35"/>
                <a:gd name="T56" fmla="*/ 19 w 29"/>
                <a:gd name="T57" fmla="*/ 22 h 35"/>
                <a:gd name="T58" fmla="*/ 19 w 29"/>
                <a:gd name="T59" fmla="*/ 27 h 35"/>
                <a:gd name="T60" fmla="*/ 23 w 29"/>
                <a:gd name="T61" fmla="*/ 32 h 35"/>
                <a:gd name="T62" fmla="*/ 27 w 29"/>
                <a:gd name="T63" fmla="*/ 31 h 35"/>
                <a:gd name="T64" fmla="*/ 29 w 29"/>
                <a:gd name="T65" fmla="*/ 29 h 35"/>
                <a:gd name="T66" fmla="*/ 29 w 29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35">
                  <a:moveTo>
                    <a:pt x="29" y="30"/>
                  </a:moveTo>
                  <a:cubicBezTo>
                    <a:pt x="29" y="31"/>
                    <a:pt x="28" y="32"/>
                    <a:pt x="27" y="33"/>
                  </a:cubicBezTo>
                  <a:cubicBezTo>
                    <a:pt x="25" y="34"/>
                    <a:pt x="24" y="35"/>
                    <a:pt x="23" y="35"/>
                  </a:cubicBezTo>
                  <a:cubicBezTo>
                    <a:pt x="21" y="35"/>
                    <a:pt x="20" y="35"/>
                    <a:pt x="18" y="33"/>
                  </a:cubicBezTo>
                  <a:cubicBezTo>
                    <a:pt x="17" y="32"/>
                    <a:pt x="17" y="30"/>
                    <a:pt x="16" y="27"/>
                  </a:cubicBezTo>
                  <a:cubicBezTo>
                    <a:pt x="16" y="27"/>
                    <a:pt x="16" y="26"/>
                    <a:pt x="16" y="25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4"/>
                    <a:pt x="14" y="26"/>
                    <a:pt x="11" y="29"/>
                  </a:cubicBezTo>
                  <a:cubicBezTo>
                    <a:pt x="8" y="33"/>
                    <a:pt x="5" y="35"/>
                    <a:pt x="4" y="35"/>
                  </a:cubicBezTo>
                  <a:cubicBezTo>
                    <a:pt x="3" y="35"/>
                    <a:pt x="2" y="35"/>
                    <a:pt x="1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9"/>
                    <a:pt x="1" y="25"/>
                    <a:pt x="3" y="19"/>
                  </a:cubicBezTo>
                  <a:cubicBezTo>
                    <a:pt x="5" y="13"/>
                    <a:pt x="7" y="10"/>
                    <a:pt x="8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3"/>
                    <a:pt x="9" y="14"/>
                    <a:pt x="9" y="15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6" y="19"/>
                    <a:pt x="5" y="21"/>
                    <a:pt x="4" y="23"/>
                  </a:cubicBezTo>
                  <a:cubicBezTo>
                    <a:pt x="3" y="26"/>
                    <a:pt x="3" y="29"/>
                    <a:pt x="3" y="30"/>
                  </a:cubicBezTo>
                  <a:cubicBezTo>
                    <a:pt x="3" y="31"/>
                    <a:pt x="3" y="31"/>
                    <a:pt x="4" y="32"/>
                  </a:cubicBezTo>
                  <a:cubicBezTo>
                    <a:pt x="6" y="30"/>
                    <a:pt x="9" y="28"/>
                    <a:pt x="11" y="25"/>
                  </a:cubicBezTo>
                  <a:cubicBezTo>
                    <a:pt x="12" y="23"/>
                    <a:pt x="14" y="21"/>
                    <a:pt x="17" y="17"/>
                  </a:cubicBezTo>
                  <a:cubicBezTo>
                    <a:pt x="18" y="14"/>
                    <a:pt x="19" y="11"/>
                    <a:pt x="19" y="8"/>
                  </a:cubicBezTo>
                  <a:cubicBezTo>
                    <a:pt x="21" y="3"/>
                    <a:pt x="23" y="0"/>
                    <a:pt x="24" y="0"/>
                  </a:cubicBezTo>
                  <a:cubicBezTo>
                    <a:pt x="25" y="0"/>
                    <a:pt x="25" y="0"/>
                    <a:pt x="26" y="1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6" y="2"/>
                    <a:pt x="25" y="4"/>
                    <a:pt x="24" y="8"/>
                  </a:cubicBezTo>
                  <a:cubicBezTo>
                    <a:pt x="22" y="12"/>
                    <a:pt x="21" y="14"/>
                    <a:pt x="20" y="14"/>
                  </a:cubicBezTo>
                  <a:cubicBezTo>
                    <a:pt x="20" y="17"/>
                    <a:pt x="19" y="19"/>
                    <a:pt x="19" y="22"/>
                  </a:cubicBezTo>
                  <a:cubicBezTo>
                    <a:pt x="19" y="24"/>
                    <a:pt x="19" y="25"/>
                    <a:pt x="19" y="27"/>
                  </a:cubicBezTo>
                  <a:cubicBezTo>
                    <a:pt x="19" y="31"/>
                    <a:pt x="21" y="32"/>
                    <a:pt x="23" y="32"/>
                  </a:cubicBezTo>
                  <a:cubicBezTo>
                    <a:pt x="24" y="32"/>
                    <a:pt x="25" y="32"/>
                    <a:pt x="27" y="31"/>
                  </a:cubicBezTo>
                  <a:cubicBezTo>
                    <a:pt x="27" y="30"/>
                    <a:pt x="28" y="30"/>
                    <a:pt x="29" y="29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44BAEE9F-8780-4213-B9D4-8DE4AC115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3040" y="2685464"/>
              <a:ext cx="73141" cy="155823"/>
            </a:xfrm>
            <a:custGeom>
              <a:avLst/>
              <a:gdLst>
                <a:gd name="T0" fmla="*/ 12 w 15"/>
                <a:gd name="T1" fmla="*/ 26 h 31"/>
                <a:gd name="T2" fmla="*/ 5 w 15"/>
                <a:gd name="T3" fmla="*/ 31 h 31"/>
                <a:gd name="T4" fmla="*/ 3 w 15"/>
                <a:gd name="T5" fmla="*/ 31 h 31"/>
                <a:gd name="T6" fmla="*/ 1 w 15"/>
                <a:gd name="T7" fmla="*/ 31 h 31"/>
                <a:gd name="T8" fmla="*/ 0 w 15"/>
                <a:gd name="T9" fmla="*/ 29 h 31"/>
                <a:gd name="T10" fmla="*/ 2 w 15"/>
                <a:gd name="T11" fmla="*/ 25 h 31"/>
                <a:gd name="T12" fmla="*/ 5 w 15"/>
                <a:gd name="T13" fmla="*/ 21 h 31"/>
                <a:gd name="T14" fmla="*/ 5 w 15"/>
                <a:gd name="T15" fmla="*/ 21 h 31"/>
                <a:gd name="T16" fmla="*/ 5 w 15"/>
                <a:gd name="T17" fmla="*/ 22 h 31"/>
                <a:gd name="T18" fmla="*/ 3 w 15"/>
                <a:gd name="T19" fmla="*/ 28 h 31"/>
                <a:gd name="T20" fmla="*/ 4 w 15"/>
                <a:gd name="T21" fmla="*/ 29 h 31"/>
                <a:gd name="T22" fmla="*/ 4 w 15"/>
                <a:gd name="T23" fmla="*/ 29 h 31"/>
                <a:gd name="T24" fmla="*/ 7 w 15"/>
                <a:gd name="T25" fmla="*/ 28 h 31"/>
                <a:gd name="T26" fmla="*/ 11 w 15"/>
                <a:gd name="T27" fmla="*/ 24 h 31"/>
                <a:gd name="T28" fmla="*/ 12 w 15"/>
                <a:gd name="T29" fmla="*/ 19 h 31"/>
                <a:gd name="T30" fmla="*/ 9 w 15"/>
                <a:gd name="T31" fmla="*/ 16 h 31"/>
                <a:gd name="T32" fmla="*/ 5 w 15"/>
                <a:gd name="T33" fmla="*/ 19 h 31"/>
                <a:gd name="T34" fmla="*/ 3 w 15"/>
                <a:gd name="T35" fmla="*/ 21 h 31"/>
                <a:gd name="T36" fmla="*/ 1 w 15"/>
                <a:gd name="T37" fmla="*/ 20 h 31"/>
                <a:gd name="T38" fmla="*/ 5 w 15"/>
                <a:gd name="T39" fmla="*/ 9 h 31"/>
                <a:gd name="T40" fmla="*/ 7 w 15"/>
                <a:gd name="T41" fmla="*/ 3 h 31"/>
                <a:gd name="T42" fmla="*/ 8 w 15"/>
                <a:gd name="T43" fmla="*/ 1 h 31"/>
                <a:gd name="T44" fmla="*/ 9 w 15"/>
                <a:gd name="T45" fmla="*/ 0 h 31"/>
                <a:gd name="T46" fmla="*/ 11 w 15"/>
                <a:gd name="T47" fmla="*/ 2 h 31"/>
                <a:gd name="T48" fmla="*/ 10 w 15"/>
                <a:gd name="T49" fmla="*/ 3 h 31"/>
                <a:gd name="T50" fmla="*/ 6 w 15"/>
                <a:gd name="T51" fmla="*/ 14 h 31"/>
                <a:gd name="T52" fmla="*/ 9 w 15"/>
                <a:gd name="T53" fmla="*/ 13 h 31"/>
                <a:gd name="T54" fmla="*/ 13 w 15"/>
                <a:gd name="T55" fmla="*/ 15 h 31"/>
                <a:gd name="T56" fmla="*/ 14 w 15"/>
                <a:gd name="T57" fmla="*/ 19 h 31"/>
                <a:gd name="T58" fmla="*/ 12 w 15"/>
                <a:gd name="T5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1">
                  <a:moveTo>
                    <a:pt x="12" y="26"/>
                  </a:moveTo>
                  <a:cubicBezTo>
                    <a:pt x="9" y="29"/>
                    <a:pt x="7" y="31"/>
                    <a:pt x="5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" y="31"/>
                    <a:pt x="1" y="31"/>
                  </a:cubicBezTo>
                  <a:cubicBezTo>
                    <a:pt x="1" y="30"/>
                    <a:pt x="0" y="29"/>
                    <a:pt x="0" y="29"/>
                  </a:cubicBezTo>
                  <a:cubicBezTo>
                    <a:pt x="0" y="28"/>
                    <a:pt x="1" y="26"/>
                    <a:pt x="2" y="25"/>
                  </a:cubicBezTo>
                  <a:cubicBezTo>
                    <a:pt x="2" y="23"/>
                    <a:pt x="4" y="22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3" y="25"/>
                    <a:pt x="3" y="27"/>
                    <a:pt x="3" y="28"/>
                  </a:cubicBezTo>
                  <a:cubicBezTo>
                    <a:pt x="3" y="29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8" y="27"/>
                    <a:pt x="9" y="26"/>
                    <a:pt x="11" y="24"/>
                  </a:cubicBezTo>
                  <a:cubicBezTo>
                    <a:pt x="12" y="22"/>
                    <a:pt x="12" y="20"/>
                    <a:pt x="12" y="19"/>
                  </a:cubicBezTo>
                  <a:cubicBezTo>
                    <a:pt x="12" y="17"/>
                    <a:pt x="10" y="15"/>
                    <a:pt x="9" y="16"/>
                  </a:cubicBezTo>
                  <a:cubicBezTo>
                    <a:pt x="8" y="16"/>
                    <a:pt x="7" y="17"/>
                    <a:pt x="5" y="19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1"/>
                    <a:pt x="2" y="20"/>
                    <a:pt x="1" y="20"/>
                  </a:cubicBezTo>
                  <a:cubicBezTo>
                    <a:pt x="1" y="19"/>
                    <a:pt x="3" y="16"/>
                    <a:pt x="5" y="9"/>
                  </a:cubicBezTo>
                  <a:cubicBezTo>
                    <a:pt x="6" y="8"/>
                    <a:pt x="6" y="6"/>
                    <a:pt x="7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9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9" y="6"/>
                    <a:pt x="8" y="9"/>
                    <a:pt x="6" y="14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3"/>
                    <a:pt x="12" y="13"/>
                    <a:pt x="13" y="15"/>
                  </a:cubicBezTo>
                  <a:cubicBezTo>
                    <a:pt x="14" y="16"/>
                    <a:pt x="14" y="17"/>
                    <a:pt x="14" y="19"/>
                  </a:cubicBezTo>
                  <a:cubicBezTo>
                    <a:pt x="15" y="21"/>
                    <a:pt x="14" y="24"/>
                    <a:pt x="12" y="26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506E550C-7F0C-46A1-8A06-8BE98FA0B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2081" y="2745885"/>
              <a:ext cx="108122" cy="85861"/>
            </a:xfrm>
            <a:custGeom>
              <a:avLst/>
              <a:gdLst>
                <a:gd name="T0" fmla="*/ 22 w 22"/>
                <a:gd name="T1" fmla="*/ 11 h 17"/>
                <a:gd name="T2" fmla="*/ 19 w 22"/>
                <a:gd name="T3" fmla="*/ 15 h 17"/>
                <a:gd name="T4" fmla="*/ 15 w 22"/>
                <a:gd name="T5" fmla="*/ 17 h 17"/>
                <a:gd name="T6" fmla="*/ 14 w 22"/>
                <a:gd name="T7" fmla="*/ 17 h 17"/>
                <a:gd name="T8" fmla="*/ 12 w 22"/>
                <a:gd name="T9" fmla="*/ 16 h 17"/>
                <a:gd name="T10" fmla="*/ 11 w 22"/>
                <a:gd name="T11" fmla="*/ 15 h 17"/>
                <a:gd name="T12" fmla="*/ 10 w 22"/>
                <a:gd name="T13" fmla="*/ 12 h 17"/>
                <a:gd name="T14" fmla="*/ 10 w 22"/>
                <a:gd name="T15" fmla="*/ 11 h 17"/>
                <a:gd name="T16" fmla="*/ 6 w 22"/>
                <a:gd name="T17" fmla="*/ 14 h 17"/>
                <a:gd name="T18" fmla="*/ 2 w 22"/>
                <a:gd name="T19" fmla="*/ 16 h 17"/>
                <a:gd name="T20" fmla="*/ 1 w 22"/>
                <a:gd name="T21" fmla="*/ 15 h 17"/>
                <a:gd name="T22" fmla="*/ 0 w 22"/>
                <a:gd name="T23" fmla="*/ 13 h 17"/>
                <a:gd name="T24" fmla="*/ 4 w 22"/>
                <a:gd name="T25" fmla="*/ 6 h 17"/>
                <a:gd name="T26" fmla="*/ 10 w 22"/>
                <a:gd name="T27" fmla="*/ 1 h 17"/>
                <a:gd name="T28" fmla="*/ 11 w 22"/>
                <a:gd name="T29" fmla="*/ 3 h 17"/>
                <a:gd name="T30" fmla="*/ 12 w 22"/>
                <a:gd name="T31" fmla="*/ 1 h 17"/>
                <a:gd name="T32" fmla="*/ 13 w 22"/>
                <a:gd name="T33" fmla="*/ 0 h 17"/>
                <a:gd name="T34" fmla="*/ 14 w 22"/>
                <a:gd name="T35" fmla="*/ 1 h 17"/>
                <a:gd name="T36" fmla="*/ 14 w 22"/>
                <a:gd name="T37" fmla="*/ 3 h 17"/>
                <a:gd name="T38" fmla="*/ 13 w 22"/>
                <a:gd name="T39" fmla="*/ 5 h 17"/>
                <a:gd name="T40" fmla="*/ 12 w 22"/>
                <a:gd name="T41" fmla="*/ 8 h 17"/>
                <a:gd name="T42" fmla="*/ 12 w 22"/>
                <a:gd name="T43" fmla="*/ 11 h 17"/>
                <a:gd name="T44" fmla="*/ 13 w 22"/>
                <a:gd name="T45" fmla="*/ 13 h 17"/>
                <a:gd name="T46" fmla="*/ 15 w 22"/>
                <a:gd name="T47" fmla="*/ 14 h 17"/>
                <a:gd name="T48" fmla="*/ 18 w 22"/>
                <a:gd name="T49" fmla="*/ 13 h 17"/>
                <a:gd name="T50" fmla="*/ 21 w 22"/>
                <a:gd name="T51" fmla="*/ 11 h 17"/>
                <a:gd name="T52" fmla="*/ 22 w 22"/>
                <a:gd name="T53" fmla="*/ 11 h 17"/>
                <a:gd name="T54" fmla="*/ 9 w 22"/>
                <a:gd name="T55" fmla="*/ 5 h 17"/>
                <a:gd name="T56" fmla="*/ 7 w 22"/>
                <a:gd name="T57" fmla="*/ 6 h 17"/>
                <a:gd name="T58" fmla="*/ 6 w 22"/>
                <a:gd name="T59" fmla="*/ 8 h 17"/>
                <a:gd name="T60" fmla="*/ 4 w 22"/>
                <a:gd name="T61" fmla="*/ 10 h 17"/>
                <a:gd name="T62" fmla="*/ 3 w 22"/>
                <a:gd name="T63" fmla="*/ 13 h 17"/>
                <a:gd name="T64" fmla="*/ 3 w 22"/>
                <a:gd name="T65" fmla="*/ 13 h 17"/>
                <a:gd name="T66" fmla="*/ 7 w 22"/>
                <a:gd name="T67" fmla="*/ 11 h 17"/>
                <a:gd name="T68" fmla="*/ 9 w 22"/>
                <a:gd name="T69" fmla="*/ 7 h 17"/>
                <a:gd name="T70" fmla="*/ 10 w 22"/>
                <a:gd name="T71" fmla="*/ 5 h 17"/>
                <a:gd name="T72" fmla="*/ 9 w 22"/>
                <a:gd name="T7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2" y="12"/>
                    <a:pt x="21" y="13"/>
                    <a:pt x="19" y="15"/>
                  </a:cubicBezTo>
                  <a:cubicBezTo>
                    <a:pt x="17" y="16"/>
                    <a:pt x="16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4" y="16"/>
                    <a:pt x="2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2"/>
                    <a:pt x="1" y="9"/>
                    <a:pt x="4" y="6"/>
                  </a:cubicBezTo>
                  <a:cubicBezTo>
                    <a:pt x="6" y="3"/>
                    <a:pt x="8" y="1"/>
                    <a:pt x="10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5" y="1"/>
                    <a:pt x="14" y="2"/>
                    <a:pt x="14" y="3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6"/>
                    <a:pt x="13" y="7"/>
                    <a:pt x="12" y="8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2" y="12"/>
                    <a:pt x="13" y="13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6" y="14"/>
                    <a:pt x="17" y="14"/>
                    <a:pt x="18" y="13"/>
                  </a:cubicBezTo>
                  <a:cubicBezTo>
                    <a:pt x="19" y="12"/>
                    <a:pt x="20" y="11"/>
                    <a:pt x="21" y="11"/>
                  </a:cubicBezTo>
                  <a:lnTo>
                    <a:pt x="22" y="11"/>
                  </a:lnTo>
                  <a:close/>
                  <a:moveTo>
                    <a:pt x="9" y="5"/>
                  </a:moveTo>
                  <a:cubicBezTo>
                    <a:pt x="9" y="5"/>
                    <a:pt x="8" y="5"/>
                    <a:pt x="7" y="6"/>
                  </a:cubicBezTo>
                  <a:cubicBezTo>
                    <a:pt x="7" y="7"/>
                    <a:pt x="6" y="7"/>
                    <a:pt x="6" y="8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5" y="12"/>
                    <a:pt x="7" y="11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380EE4AD-88B1-4537-B29E-DD695E62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3843" y="2745885"/>
              <a:ext cx="79501" cy="76321"/>
            </a:xfrm>
            <a:custGeom>
              <a:avLst/>
              <a:gdLst>
                <a:gd name="T0" fmla="*/ 8 w 16"/>
                <a:gd name="T1" fmla="*/ 8 h 15"/>
                <a:gd name="T2" fmla="*/ 8 w 16"/>
                <a:gd name="T3" fmla="*/ 6 h 15"/>
                <a:gd name="T4" fmla="*/ 5 w 16"/>
                <a:gd name="T5" fmla="*/ 9 h 15"/>
                <a:gd name="T6" fmla="*/ 3 w 16"/>
                <a:gd name="T7" fmla="*/ 13 h 15"/>
                <a:gd name="T8" fmla="*/ 1 w 16"/>
                <a:gd name="T9" fmla="*/ 14 h 15"/>
                <a:gd name="T10" fmla="*/ 0 w 16"/>
                <a:gd name="T11" fmla="*/ 13 h 15"/>
                <a:gd name="T12" fmla="*/ 0 w 16"/>
                <a:gd name="T13" fmla="*/ 13 h 15"/>
                <a:gd name="T14" fmla="*/ 0 w 16"/>
                <a:gd name="T15" fmla="*/ 8 h 15"/>
                <a:gd name="T16" fmla="*/ 2 w 16"/>
                <a:gd name="T17" fmla="*/ 2 h 15"/>
                <a:gd name="T18" fmla="*/ 3 w 16"/>
                <a:gd name="T19" fmla="*/ 1 h 15"/>
                <a:gd name="T20" fmla="*/ 4 w 16"/>
                <a:gd name="T21" fmla="*/ 1 h 15"/>
                <a:gd name="T22" fmla="*/ 5 w 16"/>
                <a:gd name="T23" fmla="*/ 2 h 15"/>
                <a:gd name="T24" fmla="*/ 4 w 16"/>
                <a:gd name="T25" fmla="*/ 4 h 15"/>
                <a:gd name="T26" fmla="*/ 4 w 16"/>
                <a:gd name="T27" fmla="*/ 7 h 15"/>
                <a:gd name="T28" fmla="*/ 4 w 16"/>
                <a:gd name="T29" fmla="*/ 7 h 15"/>
                <a:gd name="T30" fmla="*/ 6 w 16"/>
                <a:gd name="T31" fmla="*/ 4 h 15"/>
                <a:gd name="T32" fmla="*/ 8 w 16"/>
                <a:gd name="T33" fmla="*/ 1 h 15"/>
                <a:gd name="T34" fmla="*/ 11 w 16"/>
                <a:gd name="T35" fmla="*/ 0 h 15"/>
                <a:gd name="T36" fmla="*/ 12 w 16"/>
                <a:gd name="T37" fmla="*/ 1 h 15"/>
                <a:gd name="T38" fmla="*/ 11 w 16"/>
                <a:gd name="T39" fmla="*/ 6 h 15"/>
                <a:gd name="T40" fmla="*/ 10 w 16"/>
                <a:gd name="T41" fmla="*/ 11 h 15"/>
                <a:gd name="T42" fmla="*/ 12 w 16"/>
                <a:gd name="T43" fmla="*/ 13 h 15"/>
                <a:gd name="T44" fmla="*/ 15 w 16"/>
                <a:gd name="T45" fmla="*/ 11 h 15"/>
                <a:gd name="T46" fmla="*/ 16 w 16"/>
                <a:gd name="T47" fmla="*/ 11 h 15"/>
                <a:gd name="T48" fmla="*/ 14 w 16"/>
                <a:gd name="T49" fmla="*/ 14 h 15"/>
                <a:gd name="T50" fmla="*/ 11 w 16"/>
                <a:gd name="T51" fmla="*/ 15 h 15"/>
                <a:gd name="T52" fmla="*/ 7 w 16"/>
                <a:gd name="T53" fmla="*/ 11 h 15"/>
                <a:gd name="T54" fmla="*/ 8 w 16"/>
                <a:gd name="T5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" h="15">
                  <a:moveTo>
                    <a:pt x="8" y="8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6" y="8"/>
                    <a:pt x="5" y="9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1" y="6"/>
                    <a:pt x="1" y="4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6"/>
                    <a:pt x="6" y="4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2"/>
                    <a:pt x="12" y="4"/>
                    <a:pt x="11" y="6"/>
                  </a:cubicBezTo>
                  <a:cubicBezTo>
                    <a:pt x="10" y="8"/>
                    <a:pt x="10" y="10"/>
                    <a:pt x="10" y="11"/>
                  </a:cubicBezTo>
                  <a:cubicBezTo>
                    <a:pt x="10" y="12"/>
                    <a:pt x="11" y="13"/>
                    <a:pt x="12" y="13"/>
                  </a:cubicBezTo>
                  <a:cubicBezTo>
                    <a:pt x="12" y="13"/>
                    <a:pt x="13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5" y="13"/>
                    <a:pt x="14" y="14"/>
                  </a:cubicBezTo>
                  <a:cubicBezTo>
                    <a:pt x="13" y="15"/>
                    <a:pt x="12" y="15"/>
                    <a:pt x="11" y="15"/>
                  </a:cubicBezTo>
                  <a:cubicBezTo>
                    <a:pt x="9" y="15"/>
                    <a:pt x="8" y="14"/>
                    <a:pt x="7" y="11"/>
                  </a:cubicBezTo>
                  <a:cubicBezTo>
                    <a:pt x="7" y="11"/>
                    <a:pt x="7" y="10"/>
                    <a:pt x="8" y="8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64545F72-BBD4-43E7-8F42-014271583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525" y="2672744"/>
              <a:ext cx="85861" cy="152643"/>
            </a:xfrm>
            <a:custGeom>
              <a:avLst/>
              <a:gdLst>
                <a:gd name="T0" fmla="*/ 9 w 17"/>
                <a:gd name="T1" fmla="*/ 31 h 31"/>
                <a:gd name="T2" fmla="*/ 4 w 17"/>
                <a:gd name="T3" fmla="*/ 28 h 31"/>
                <a:gd name="T4" fmla="*/ 4 w 17"/>
                <a:gd name="T5" fmla="*/ 26 h 31"/>
                <a:gd name="T6" fmla="*/ 3 w 17"/>
                <a:gd name="T7" fmla="*/ 25 h 31"/>
                <a:gd name="T8" fmla="*/ 3 w 17"/>
                <a:gd name="T9" fmla="*/ 25 h 31"/>
                <a:gd name="T10" fmla="*/ 2 w 17"/>
                <a:gd name="T11" fmla="*/ 26 h 31"/>
                <a:gd name="T12" fmla="*/ 1 w 17"/>
                <a:gd name="T13" fmla="*/ 25 h 31"/>
                <a:gd name="T14" fmla="*/ 1 w 17"/>
                <a:gd name="T15" fmla="*/ 24 h 31"/>
                <a:gd name="T16" fmla="*/ 3 w 17"/>
                <a:gd name="T17" fmla="*/ 14 h 31"/>
                <a:gd name="T18" fmla="*/ 6 w 17"/>
                <a:gd name="T19" fmla="*/ 5 h 31"/>
                <a:gd name="T20" fmla="*/ 7 w 17"/>
                <a:gd name="T21" fmla="*/ 2 h 31"/>
                <a:gd name="T22" fmla="*/ 9 w 17"/>
                <a:gd name="T23" fmla="*/ 0 h 31"/>
                <a:gd name="T24" fmla="*/ 10 w 17"/>
                <a:gd name="T25" fmla="*/ 1 h 31"/>
                <a:gd name="T26" fmla="*/ 7 w 17"/>
                <a:gd name="T27" fmla="*/ 9 h 31"/>
                <a:gd name="T28" fmla="*/ 4 w 17"/>
                <a:gd name="T29" fmla="*/ 19 h 31"/>
                <a:gd name="T30" fmla="*/ 4 w 17"/>
                <a:gd name="T31" fmla="*/ 19 h 31"/>
                <a:gd name="T32" fmla="*/ 8 w 17"/>
                <a:gd name="T33" fmla="*/ 14 h 31"/>
                <a:gd name="T34" fmla="*/ 13 w 17"/>
                <a:gd name="T35" fmla="*/ 9 h 31"/>
                <a:gd name="T36" fmla="*/ 14 w 17"/>
                <a:gd name="T37" fmla="*/ 10 h 31"/>
                <a:gd name="T38" fmla="*/ 14 w 17"/>
                <a:gd name="T39" fmla="*/ 10 h 31"/>
                <a:gd name="T40" fmla="*/ 14 w 17"/>
                <a:gd name="T41" fmla="*/ 12 h 31"/>
                <a:gd name="T42" fmla="*/ 13 w 17"/>
                <a:gd name="T43" fmla="*/ 13 h 31"/>
                <a:gd name="T44" fmla="*/ 11 w 17"/>
                <a:gd name="T45" fmla="*/ 14 h 31"/>
                <a:gd name="T46" fmla="*/ 8 w 17"/>
                <a:gd name="T47" fmla="*/ 18 h 31"/>
                <a:gd name="T48" fmla="*/ 6 w 17"/>
                <a:gd name="T49" fmla="*/ 24 h 31"/>
                <a:gd name="T50" fmla="*/ 7 w 17"/>
                <a:gd name="T51" fmla="*/ 27 h 31"/>
                <a:gd name="T52" fmla="*/ 10 w 17"/>
                <a:gd name="T53" fmla="*/ 28 h 31"/>
                <a:gd name="T54" fmla="*/ 16 w 17"/>
                <a:gd name="T55" fmla="*/ 25 h 31"/>
                <a:gd name="T56" fmla="*/ 17 w 17"/>
                <a:gd name="T57" fmla="*/ 25 h 31"/>
                <a:gd name="T58" fmla="*/ 17 w 17"/>
                <a:gd name="T59" fmla="*/ 25 h 31"/>
                <a:gd name="T60" fmla="*/ 9 w 17"/>
                <a:gd name="T6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31">
                  <a:moveTo>
                    <a:pt x="9" y="31"/>
                  </a:moveTo>
                  <a:cubicBezTo>
                    <a:pt x="7" y="31"/>
                    <a:pt x="5" y="30"/>
                    <a:pt x="4" y="28"/>
                  </a:cubicBezTo>
                  <a:cubicBezTo>
                    <a:pt x="4" y="27"/>
                    <a:pt x="4" y="27"/>
                    <a:pt x="4" y="26"/>
                  </a:cubicBez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6"/>
                    <a:pt x="2" y="26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1" y="24"/>
                    <a:pt x="0" y="24"/>
                    <a:pt x="1" y="24"/>
                  </a:cubicBezTo>
                  <a:cubicBezTo>
                    <a:pt x="1" y="22"/>
                    <a:pt x="1" y="19"/>
                    <a:pt x="3" y="14"/>
                  </a:cubicBezTo>
                  <a:cubicBezTo>
                    <a:pt x="4" y="9"/>
                    <a:pt x="5" y="6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9" y="4"/>
                    <a:pt x="8" y="7"/>
                    <a:pt x="7" y="9"/>
                  </a:cubicBezTo>
                  <a:cubicBezTo>
                    <a:pt x="5" y="14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7"/>
                    <a:pt x="7" y="16"/>
                    <a:pt x="8" y="14"/>
                  </a:cubicBezTo>
                  <a:cubicBezTo>
                    <a:pt x="11" y="11"/>
                    <a:pt x="12" y="9"/>
                    <a:pt x="13" y="9"/>
                  </a:cubicBezTo>
                  <a:cubicBezTo>
                    <a:pt x="13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2"/>
                  </a:cubicBezTo>
                  <a:cubicBezTo>
                    <a:pt x="14" y="12"/>
                    <a:pt x="13" y="12"/>
                    <a:pt x="13" y="13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21"/>
                    <a:pt x="6" y="22"/>
                    <a:pt x="6" y="24"/>
                  </a:cubicBezTo>
                  <a:cubicBezTo>
                    <a:pt x="6" y="26"/>
                    <a:pt x="6" y="27"/>
                    <a:pt x="7" y="27"/>
                  </a:cubicBezTo>
                  <a:cubicBezTo>
                    <a:pt x="8" y="28"/>
                    <a:pt x="9" y="28"/>
                    <a:pt x="10" y="28"/>
                  </a:cubicBezTo>
                  <a:cubicBezTo>
                    <a:pt x="11" y="28"/>
                    <a:pt x="13" y="27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4" y="29"/>
                    <a:pt x="12" y="31"/>
                    <a:pt x="9" y="31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C2F7CECD-3D98-4D27-AFA9-6C5BF4A28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2398" y="2065353"/>
              <a:ext cx="92222" cy="149463"/>
            </a:xfrm>
            <a:custGeom>
              <a:avLst/>
              <a:gdLst>
                <a:gd name="T0" fmla="*/ 0 w 29"/>
                <a:gd name="T1" fmla="*/ 0 h 47"/>
                <a:gd name="T2" fmla="*/ 29 w 29"/>
                <a:gd name="T3" fmla="*/ 0 h 47"/>
                <a:gd name="T4" fmla="*/ 29 w 29"/>
                <a:gd name="T5" fmla="*/ 8 h 47"/>
                <a:gd name="T6" fmla="*/ 11 w 29"/>
                <a:gd name="T7" fmla="*/ 8 h 47"/>
                <a:gd name="T8" fmla="*/ 11 w 29"/>
                <a:gd name="T9" fmla="*/ 19 h 47"/>
                <a:gd name="T10" fmla="*/ 28 w 29"/>
                <a:gd name="T11" fmla="*/ 19 h 47"/>
                <a:gd name="T12" fmla="*/ 28 w 29"/>
                <a:gd name="T13" fmla="*/ 27 h 47"/>
                <a:gd name="T14" fmla="*/ 11 w 29"/>
                <a:gd name="T15" fmla="*/ 27 h 47"/>
                <a:gd name="T16" fmla="*/ 11 w 29"/>
                <a:gd name="T17" fmla="*/ 38 h 47"/>
                <a:gd name="T18" fmla="*/ 29 w 29"/>
                <a:gd name="T19" fmla="*/ 38 h 47"/>
                <a:gd name="T20" fmla="*/ 29 w 29"/>
                <a:gd name="T21" fmla="*/ 47 h 47"/>
                <a:gd name="T22" fmla="*/ 0 w 29"/>
                <a:gd name="T23" fmla="*/ 47 h 47"/>
                <a:gd name="T24" fmla="*/ 0 w 29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0" y="0"/>
                  </a:moveTo>
                  <a:lnTo>
                    <a:pt x="29" y="0"/>
                  </a:lnTo>
                  <a:lnTo>
                    <a:pt x="29" y="8"/>
                  </a:lnTo>
                  <a:lnTo>
                    <a:pt x="11" y="8"/>
                  </a:lnTo>
                  <a:lnTo>
                    <a:pt x="11" y="19"/>
                  </a:lnTo>
                  <a:lnTo>
                    <a:pt x="28" y="19"/>
                  </a:lnTo>
                  <a:lnTo>
                    <a:pt x="28" y="27"/>
                  </a:lnTo>
                  <a:lnTo>
                    <a:pt x="11" y="27"/>
                  </a:lnTo>
                  <a:lnTo>
                    <a:pt x="11" y="38"/>
                  </a:lnTo>
                  <a:lnTo>
                    <a:pt x="29" y="38"/>
                  </a:lnTo>
                  <a:lnTo>
                    <a:pt x="29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22805790-0EDB-47C7-A110-2902A7B21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3700" y="2100334"/>
              <a:ext cx="104942" cy="114482"/>
            </a:xfrm>
            <a:custGeom>
              <a:avLst/>
              <a:gdLst>
                <a:gd name="T0" fmla="*/ 21 w 21"/>
                <a:gd name="T1" fmla="*/ 23 h 23"/>
                <a:gd name="T2" fmla="*/ 15 w 21"/>
                <a:gd name="T3" fmla="*/ 23 h 23"/>
                <a:gd name="T4" fmla="*/ 15 w 21"/>
                <a:gd name="T5" fmla="*/ 18 h 23"/>
                <a:gd name="T6" fmla="*/ 15 w 21"/>
                <a:gd name="T7" fmla="*/ 18 h 23"/>
                <a:gd name="T8" fmla="*/ 8 w 21"/>
                <a:gd name="T9" fmla="*/ 23 h 23"/>
                <a:gd name="T10" fmla="*/ 0 w 21"/>
                <a:gd name="T11" fmla="*/ 14 h 23"/>
                <a:gd name="T12" fmla="*/ 0 w 21"/>
                <a:gd name="T13" fmla="*/ 0 h 23"/>
                <a:gd name="T14" fmla="*/ 7 w 21"/>
                <a:gd name="T15" fmla="*/ 0 h 23"/>
                <a:gd name="T16" fmla="*/ 7 w 21"/>
                <a:gd name="T17" fmla="*/ 11 h 23"/>
                <a:gd name="T18" fmla="*/ 10 w 21"/>
                <a:gd name="T19" fmla="*/ 17 h 23"/>
                <a:gd name="T20" fmla="*/ 15 w 21"/>
                <a:gd name="T21" fmla="*/ 10 h 23"/>
                <a:gd name="T22" fmla="*/ 15 w 21"/>
                <a:gd name="T23" fmla="*/ 0 h 23"/>
                <a:gd name="T24" fmla="*/ 21 w 21"/>
                <a:gd name="T25" fmla="*/ 0 h 23"/>
                <a:gd name="T26" fmla="*/ 21 w 21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21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22"/>
                    <a:pt x="11" y="23"/>
                    <a:pt x="8" y="23"/>
                  </a:cubicBezTo>
                  <a:cubicBezTo>
                    <a:pt x="2" y="23"/>
                    <a:pt x="0" y="19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5"/>
                    <a:pt x="8" y="17"/>
                    <a:pt x="10" y="17"/>
                  </a:cubicBezTo>
                  <a:cubicBezTo>
                    <a:pt x="13" y="17"/>
                    <a:pt x="15" y="14"/>
                    <a:pt x="15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23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1628952D-CDF9-4D68-A1D7-02B417C0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722" y="2100334"/>
              <a:ext cx="73141" cy="114482"/>
            </a:xfrm>
            <a:custGeom>
              <a:avLst/>
              <a:gdLst>
                <a:gd name="T0" fmla="*/ 15 w 15"/>
                <a:gd name="T1" fmla="*/ 6 h 23"/>
                <a:gd name="T2" fmla="*/ 12 w 15"/>
                <a:gd name="T3" fmla="*/ 6 h 23"/>
                <a:gd name="T4" fmla="*/ 7 w 15"/>
                <a:gd name="T5" fmla="*/ 13 h 23"/>
                <a:gd name="T6" fmla="*/ 7 w 15"/>
                <a:gd name="T7" fmla="*/ 23 h 23"/>
                <a:gd name="T8" fmla="*/ 0 w 15"/>
                <a:gd name="T9" fmla="*/ 23 h 23"/>
                <a:gd name="T10" fmla="*/ 0 w 15"/>
                <a:gd name="T11" fmla="*/ 0 h 23"/>
                <a:gd name="T12" fmla="*/ 7 w 15"/>
                <a:gd name="T13" fmla="*/ 0 h 23"/>
                <a:gd name="T14" fmla="*/ 7 w 15"/>
                <a:gd name="T15" fmla="*/ 4 h 23"/>
                <a:gd name="T16" fmla="*/ 7 w 15"/>
                <a:gd name="T17" fmla="*/ 4 h 23"/>
                <a:gd name="T18" fmla="*/ 13 w 15"/>
                <a:gd name="T19" fmla="*/ 0 h 23"/>
                <a:gd name="T20" fmla="*/ 15 w 15"/>
                <a:gd name="T21" fmla="*/ 0 h 23"/>
                <a:gd name="T22" fmla="*/ 15 w 15"/>
                <a:gd name="T2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3">
                  <a:moveTo>
                    <a:pt x="15" y="6"/>
                  </a:moveTo>
                  <a:cubicBezTo>
                    <a:pt x="14" y="6"/>
                    <a:pt x="13" y="6"/>
                    <a:pt x="12" y="6"/>
                  </a:cubicBezTo>
                  <a:cubicBezTo>
                    <a:pt x="9" y="6"/>
                    <a:pt x="7" y="9"/>
                    <a:pt x="7" y="1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EFB70255-3ED7-4790-BFA7-F1A7150E3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4043" y="2100334"/>
              <a:ext cx="114482" cy="114482"/>
            </a:xfrm>
            <a:custGeom>
              <a:avLst/>
              <a:gdLst>
                <a:gd name="T0" fmla="*/ 0 w 23"/>
                <a:gd name="T1" fmla="*/ 11 h 23"/>
                <a:gd name="T2" fmla="*/ 11 w 23"/>
                <a:gd name="T3" fmla="*/ 0 h 23"/>
                <a:gd name="T4" fmla="*/ 23 w 23"/>
                <a:gd name="T5" fmla="*/ 11 h 23"/>
                <a:gd name="T6" fmla="*/ 11 w 23"/>
                <a:gd name="T7" fmla="*/ 23 h 23"/>
                <a:gd name="T8" fmla="*/ 0 w 23"/>
                <a:gd name="T9" fmla="*/ 11 h 23"/>
                <a:gd name="T10" fmla="*/ 16 w 23"/>
                <a:gd name="T11" fmla="*/ 11 h 23"/>
                <a:gd name="T12" fmla="*/ 11 w 23"/>
                <a:gd name="T13" fmla="*/ 5 h 23"/>
                <a:gd name="T14" fmla="*/ 7 w 23"/>
                <a:gd name="T15" fmla="*/ 11 h 23"/>
                <a:gd name="T16" fmla="*/ 11 w 23"/>
                <a:gd name="T17" fmla="*/ 18 h 23"/>
                <a:gd name="T18" fmla="*/ 16 w 23"/>
                <a:gd name="T1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1"/>
                  </a:cubicBezTo>
                  <a:cubicBezTo>
                    <a:pt x="23" y="19"/>
                    <a:pt x="18" y="23"/>
                    <a:pt x="11" y="23"/>
                  </a:cubicBezTo>
                  <a:cubicBezTo>
                    <a:pt x="5" y="23"/>
                    <a:pt x="0" y="19"/>
                    <a:pt x="0" y="11"/>
                  </a:cubicBezTo>
                  <a:moveTo>
                    <a:pt x="16" y="11"/>
                  </a:moveTo>
                  <a:cubicBezTo>
                    <a:pt x="16" y="8"/>
                    <a:pt x="14" y="5"/>
                    <a:pt x="11" y="5"/>
                  </a:cubicBezTo>
                  <a:cubicBezTo>
                    <a:pt x="8" y="5"/>
                    <a:pt x="7" y="8"/>
                    <a:pt x="7" y="11"/>
                  </a:cubicBezTo>
                  <a:cubicBezTo>
                    <a:pt x="7" y="15"/>
                    <a:pt x="8" y="18"/>
                    <a:pt x="11" y="18"/>
                  </a:cubicBezTo>
                  <a:cubicBezTo>
                    <a:pt x="14" y="18"/>
                    <a:pt x="16" y="15"/>
                    <a:pt x="16" y="11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2" name="Freeform 21">
              <a:extLst>
                <a:ext uri="{FF2B5EF4-FFF2-40B4-BE49-F238E27FC236}">
                  <a16:creationId xmlns:a16="http://schemas.microsoft.com/office/drawing/2014/main" id="{24C3CE13-3E7F-4539-9F43-C43865DE1C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1245" y="2100334"/>
              <a:ext cx="108122" cy="159003"/>
            </a:xfrm>
            <a:custGeom>
              <a:avLst/>
              <a:gdLst>
                <a:gd name="T0" fmla="*/ 0 w 22"/>
                <a:gd name="T1" fmla="*/ 0 h 32"/>
                <a:gd name="T2" fmla="*/ 6 w 22"/>
                <a:gd name="T3" fmla="*/ 0 h 32"/>
                <a:gd name="T4" fmla="*/ 6 w 22"/>
                <a:gd name="T5" fmla="*/ 4 h 32"/>
                <a:gd name="T6" fmla="*/ 6 w 22"/>
                <a:gd name="T7" fmla="*/ 4 h 32"/>
                <a:gd name="T8" fmla="*/ 14 w 22"/>
                <a:gd name="T9" fmla="*/ 0 h 32"/>
                <a:gd name="T10" fmla="*/ 22 w 22"/>
                <a:gd name="T11" fmla="*/ 11 h 32"/>
                <a:gd name="T12" fmla="*/ 13 w 22"/>
                <a:gd name="T13" fmla="*/ 23 h 32"/>
                <a:gd name="T14" fmla="*/ 7 w 22"/>
                <a:gd name="T15" fmla="*/ 19 h 32"/>
                <a:gd name="T16" fmla="*/ 7 w 22"/>
                <a:gd name="T17" fmla="*/ 19 h 32"/>
                <a:gd name="T18" fmla="*/ 7 w 22"/>
                <a:gd name="T19" fmla="*/ 32 h 32"/>
                <a:gd name="T20" fmla="*/ 0 w 22"/>
                <a:gd name="T21" fmla="*/ 32 h 32"/>
                <a:gd name="T22" fmla="*/ 0 w 22"/>
                <a:gd name="T23" fmla="*/ 0 h 32"/>
                <a:gd name="T24" fmla="*/ 11 w 22"/>
                <a:gd name="T25" fmla="*/ 6 h 32"/>
                <a:gd name="T26" fmla="*/ 7 w 22"/>
                <a:gd name="T27" fmla="*/ 11 h 32"/>
                <a:gd name="T28" fmla="*/ 11 w 22"/>
                <a:gd name="T29" fmla="*/ 17 h 32"/>
                <a:gd name="T30" fmla="*/ 15 w 22"/>
                <a:gd name="T31" fmla="*/ 11 h 32"/>
                <a:gd name="T32" fmla="*/ 11 w 22"/>
                <a:gd name="T3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9" y="0"/>
                    <a:pt x="22" y="6"/>
                    <a:pt x="22" y="11"/>
                  </a:cubicBezTo>
                  <a:cubicBezTo>
                    <a:pt x="22" y="18"/>
                    <a:pt x="19" y="23"/>
                    <a:pt x="13" y="23"/>
                  </a:cubicBezTo>
                  <a:cubicBezTo>
                    <a:pt x="11" y="23"/>
                    <a:pt x="8" y="22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11" y="6"/>
                  </a:moveTo>
                  <a:cubicBezTo>
                    <a:pt x="8" y="6"/>
                    <a:pt x="7" y="8"/>
                    <a:pt x="7" y="11"/>
                  </a:cubicBezTo>
                  <a:cubicBezTo>
                    <a:pt x="7" y="15"/>
                    <a:pt x="9" y="17"/>
                    <a:pt x="11" y="17"/>
                  </a:cubicBezTo>
                  <a:cubicBezTo>
                    <a:pt x="14" y="17"/>
                    <a:pt x="15" y="15"/>
                    <a:pt x="15" y="11"/>
                  </a:cubicBezTo>
                  <a:cubicBezTo>
                    <a:pt x="15" y="8"/>
                    <a:pt x="14" y="6"/>
                    <a:pt x="11" y="6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A3E97836-3335-4553-99E5-39A6A456C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8907" y="2100334"/>
              <a:ext cx="104942" cy="114482"/>
            </a:xfrm>
            <a:custGeom>
              <a:avLst/>
              <a:gdLst>
                <a:gd name="T0" fmla="*/ 7 w 21"/>
                <a:gd name="T1" fmla="*/ 14 h 23"/>
                <a:gd name="T2" fmla="*/ 13 w 21"/>
                <a:gd name="T3" fmla="*/ 18 h 23"/>
                <a:gd name="T4" fmla="*/ 19 w 21"/>
                <a:gd name="T5" fmla="*/ 16 h 23"/>
                <a:gd name="T6" fmla="*/ 19 w 21"/>
                <a:gd name="T7" fmla="*/ 22 h 23"/>
                <a:gd name="T8" fmla="*/ 12 w 21"/>
                <a:gd name="T9" fmla="*/ 23 h 23"/>
                <a:gd name="T10" fmla="*/ 0 w 21"/>
                <a:gd name="T11" fmla="*/ 11 h 23"/>
                <a:gd name="T12" fmla="*/ 11 w 21"/>
                <a:gd name="T13" fmla="*/ 0 h 23"/>
                <a:gd name="T14" fmla="*/ 21 w 21"/>
                <a:gd name="T15" fmla="*/ 12 h 23"/>
                <a:gd name="T16" fmla="*/ 21 w 21"/>
                <a:gd name="T17" fmla="*/ 14 h 23"/>
                <a:gd name="T18" fmla="*/ 7 w 21"/>
                <a:gd name="T19" fmla="*/ 14 h 23"/>
                <a:gd name="T20" fmla="*/ 15 w 21"/>
                <a:gd name="T21" fmla="*/ 9 h 23"/>
                <a:gd name="T22" fmla="*/ 11 w 21"/>
                <a:gd name="T23" fmla="*/ 5 h 23"/>
                <a:gd name="T24" fmla="*/ 7 w 21"/>
                <a:gd name="T25" fmla="*/ 9 h 23"/>
                <a:gd name="T26" fmla="*/ 15 w 21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7" y="14"/>
                  </a:moveTo>
                  <a:cubicBezTo>
                    <a:pt x="8" y="17"/>
                    <a:pt x="10" y="18"/>
                    <a:pt x="13" y="18"/>
                  </a:cubicBezTo>
                  <a:cubicBezTo>
                    <a:pt x="15" y="18"/>
                    <a:pt x="17" y="17"/>
                    <a:pt x="19" y="1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3"/>
                    <a:pt x="15" y="23"/>
                    <a:pt x="12" y="23"/>
                  </a:cubicBezTo>
                  <a:cubicBezTo>
                    <a:pt x="5" y="23"/>
                    <a:pt x="0" y="19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9" y="0"/>
                    <a:pt x="21" y="6"/>
                    <a:pt x="21" y="12"/>
                  </a:cubicBezTo>
                  <a:cubicBezTo>
                    <a:pt x="21" y="14"/>
                    <a:pt x="21" y="14"/>
                    <a:pt x="21" y="14"/>
                  </a:cubicBezTo>
                  <a:lnTo>
                    <a:pt x="7" y="14"/>
                  </a:lnTo>
                  <a:close/>
                  <a:moveTo>
                    <a:pt x="15" y="9"/>
                  </a:moveTo>
                  <a:cubicBezTo>
                    <a:pt x="15" y="7"/>
                    <a:pt x="14" y="5"/>
                    <a:pt x="11" y="5"/>
                  </a:cubicBezTo>
                  <a:cubicBezTo>
                    <a:pt x="9" y="5"/>
                    <a:pt x="8" y="7"/>
                    <a:pt x="7" y="9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80E88117-74CD-4869-BA74-EB518D346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569" y="2100334"/>
              <a:ext cx="98582" cy="114482"/>
            </a:xfrm>
            <a:custGeom>
              <a:avLst/>
              <a:gdLst>
                <a:gd name="T0" fmla="*/ 14 w 20"/>
                <a:gd name="T1" fmla="*/ 23 h 23"/>
                <a:gd name="T2" fmla="*/ 14 w 20"/>
                <a:gd name="T3" fmla="*/ 19 h 23"/>
                <a:gd name="T4" fmla="*/ 13 w 20"/>
                <a:gd name="T5" fmla="*/ 19 h 23"/>
                <a:gd name="T6" fmla="*/ 7 w 20"/>
                <a:gd name="T7" fmla="*/ 23 h 23"/>
                <a:gd name="T8" fmla="*/ 0 w 20"/>
                <a:gd name="T9" fmla="*/ 16 h 23"/>
                <a:gd name="T10" fmla="*/ 10 w 20"/>
                <a:gd name="T11" fmla="*/ 8 h 23"/>
                <a:gd name="T12" fmla="*/ 13 w 20"/>
                <a:gd name="T13" fmla="*/ 9 h 23"/>
                <a:gd name="T14" fmla="*/ 9 w 20"/>
                <a:gd name="T15" fmla="*/ 5 h 23"/>
                <a:gd name="T16" fmla="*/ 2 w 20"/>
                <a:gd name="T17" fmla="*/ 7 h 23"/>
                <a:gd name="T18" fmla="*/ 2 w 20"/>
                <a:gd name="T19" fmla="*/ 1 h 23"/>
                <a:gd name="T20" fmla="*/ 10 w 20"/>
                <a:gd name="T21" fmla="*/ 0 h 23"/>
                <a:gd name="T22" fmla="*/ 20 w 20"/>
                <a:gd name="T23" fmla="*/ 9 h 23"/>
                <a:gd name="T24" fmla="*/ 20 w 20"/>
                <a:gd name="T25" fmla="*/ 17 h 23"/>
                <a:gd name="T26" fmla="*/ 20 w 20"/>
                <a:gd name="T27" fmla="*/ 23 h 23"/>
                <a:gd name="T28" fmla="*/ 14 w 20"/>
                <a:gd name="T29" fmla="*/ 23 h 23"/>
                <a:gd name="T30" fmla="*/ 9 w 20"/>
                <a:gd name="T31" fmla="*/ 18 h 23"/>
                <a:gd name="T32" fmla="*/ 13 w 20"/>
                <a:gd name="T33" fmla="*/ 13 h 23"/>
                <a:gd name="T34" fmla="*/ 10 w 20"/>
                <a:gd name="T35" fmla="*/ 13 h 23"/>
                <a:gd name="T36" fmla="*/ 6 w 20"/>
                <a:gd name="T37" fmla="*/ 15 h 23"/>
                <a:gd name="T38" fmla="*/ 9 w 20"/>
                <a:gd name="T3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3">
                  <a:moveTo>
                    <a:pt x="14" y="23"/>
                  </a:moveTo>
                  <a:cubicBezTo>
                    <a:pt x="14" y="21"/>
                    <a:pt x="14" y="20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2"/>
                    <a:pt x="10" y="23"/>
                    <a:pt x="7" y="23"/>
                  </a:cubicBezTo>
                  <a:cubicBezTo>
                    <a:pt x="3" y="23"/>
                    <a:pt x="0" y="21"/>
                    <a:pt x="0" y="16"/>
                  </a:cubicBezTo>
                  <a:cubicBezTo>
                    <a:pt x="0" y="9"/>
                    <a:pt x="6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6"/>
                    <a:pt x="11" y="5"/>
                    <a:pt x="9" y="5"/>
                  </a:cubicBezTo>
                  <a:cubicBezTo>
                    <a:pt x="6" y="5"/>
                    <a:pt x="4" y="5"/>
                    <a:pt x="2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5" y="0"/>
                    <a:pt x="20" y="2"/>
                    <a:pt x="20" y="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21"/>
                    <a:pt x="20" y="23"/>
                  </a:cubicBezTo>
                  <a:lnTo>
                    <a:pt x="14" y="23"/>
                  </a:lnTo>
                  <a:close/>
                  <a:moveTo>
                    <a:pt x="9" y="18"/>
                  </a:moveTo>
                  <a:cubicBezTo>
                    <a:pt x="12" y="18"/>
                    <a:pt x="13" y="15"/>
                    <a:pt x="13" y="13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8" y="13"/>
                    <a:pt x="6" y="13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id="{FEC80A71-73A6-4AFD-AF6C-5DC6C0B55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4231" y="2100334"/>
              <a:ext cx="101762" cy="114482"/>
            </a:xfrm>
            <a:custGeom>
              <a:avLst/>
              <a:gdLst>
                <a:gd name="T0" fmla="*/ 0 w 21"/>
                <a:gd name="T1" fmla="*/ 0 h 23"/>
                <a:gd name="T2" fmla="*/ 6 w 21"/>
                <a:gd name="T3" fmla="*/ 0 h 23"/>
                <a:gd name="T4" fmla="*/ 6 w 21"/>
                <a:gd name="T5" fmla="*/ 4 h 23"/>
                <a:gd name="T6" fmla="*/ 6 w 21"/>
                <a:gd name="T7" fmla="*/ 4 h 23"/>
                <a:gd name="T8" fmla="*/ 14 w 21"/>
                <a:gd name="T9" fmla="*/ 0 h 23"/>
                <a:gd name="T10" fmla="*/ 21 w 21"/>
                <a:gd name="T11" fmla="*/ 9 h 23"/>
                <a:gd name="T12" fmla="*/ 21 w 21"/>
                <a:gd name="T13" fmla="*/ 23 h 23"/>
                <a:gd name="T14" fmla="*/ 14 w 21"/>
                <a:gd name="T15" fmla="*/ 23 h 23"/>
                <a:gd name="T16" fmla="*/ 14 w 21"/>
                <a:gd name="T17" fmla="*/ 12 h 23"/>
                <a:gd name="T18" fmla="*/ 11 w 21"/>
                <a:gd name="T19" fmla="*/ 6 h 23"/>
                <a:gd name="T20" fmla="*/ 7 w 21"/>
                <a:gd name="T21" fmla="*/ 13 h 23"/>
                <a:gd name="T22" fmla="*/ 7 w 21"/>
                <a:gd name="T23" fmla="*/ 23 h 23"/>
                <a:gd name="T24" fmla="*/ 0 w 21"/>
                <a:gd name="T25" fmla="*/ 23 h 23"/>
                <a:gd name="T26" fmla="*/ 0 w 21"/>
                <a:gd name="T2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8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6" name="Rectangle 25">
              <a:extLst>
                <a:ext uri="{FF2B5EF4-FFF2-40B4-BE49-F238E27FC236}">
                  <a16:creationId xmlns:a16="http://schemas.microsoft.com/office/drawing/2014/main" id="{E3125743-F6F9-4754-964A-7A692D78A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2398" y="2310217"/>
              <a:ext cx="34981" cy="146282"/>
            </a:xfrm>
            <a:prstGeom prst="rect">
              <a:avLst/>
            </a:pr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7" name="Freeform 26">
              <a:extLst>
                <a:ext uri="{FF2B5EF4-FFF2-40B4-BE49-F238E27FC236}">
                  <a16:creationId xmlns:a16="http://schemas.microsoft.com/office/drawing/2014/main" id="{A35965AF-16A8-4C58-8B31-397279D3A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9639" y="2348378"/>
              <a:ext cx="104942" cy="108122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0 h 22"/>
                <a:gd name="T4" fmla="*/ 6 w 21"/>
                <a:gd name="T5" fmla="*/ 4 h 22"/>
                <a:gd name="T6" fmla="*/ 6 w 21"/>
                <a:gd name="T7" fmla="*/ 4 h 22"/>
                <a:gd name="T8" fmla="*/ 13 w 21"/>
                <a:gd name="T9" fmla="*/ 0 h 22"/>
                <a:gd name="T10" fmla="*/ 21 w 21"/>
                <a:gd name="T11" fmla="*/ 8 h 22"/>
                <a:gd name="T12" fmla="*/ 21 w 21"/>
                <a:gd name="T13" fmla="*/ 22 h 22"/>
                <a:gd name="T14" fmla="*/ 14 w 21"/>
                <a:gd name="T15" fmla="*/ 22 h 22"/>
                <a:gd name="T16" fmla="*/ 14 w 21"/>
                <a:gd name="T17" fmla="*/ 12 h 22"/>
                <a:gd name="T18" fmla="*/ 11 w 21"/>
                <a:gd name="T19" fmla="*/ 6 h 22"/>
                <a:gd name="T20" fmla="*/ 7 w 21"/>
                <a:gd name="T21" fmla="*/ 13 h 22"/>
                <a:gd name="T22" fmla="*/ 7 w 21"/>
                <a:gd name="T23" fmla="*/ 22 h 22"/>
                <a:gd name="T24" fmla="*/ 0 w 21"/>
                <a:gd name="T25" fmla="*/ 22 h 22"/>
                <a:gd name="T26" fmla="*/ 0 w 21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8" name="Freeform 27">
              <a:extLst>
                <a:ext uri="{FF2B5EF4-FFF2-40B4-BE49-F238E27FC236}">
                  <a16:creationId xmlns:a16="http://schemas.microsoft.com/office/drawing/2014/main" id="{B223FD22-1D35-4771-9443-42DFEA237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7761" y="2348378"/>
              <a:ext cx="114482" cy="108122"/>
            </a:xfrm>
            <a:custGeom>
              <a:avLst/>
              <a:gdLst>
                <a:gd name="T0" fmla="*/ 0 w 36"/>
                <a:gd name="T1" fmla="*/ 0 h 34"/>
                <a:gd name="T2" fmla="*/ 13 w 36"/>
                <a:gd name="T3" fmla="*/ 0 h 34"/>
                <a:gd name="T4" fmla="*/ 19 w 36"/>
                <a:gd name="T5" fmla="*/ 25 h 34"/>
                <a:gd name="T6" fmla="*/ 19 w 36"/>
                <a:gd name="T7" fmla="*/ 25 h 34"/>
                <a:gd name="T8" fmla="*/ 25 w 36"/>
                <a:gd name="T9" fmla="*/ 0 h 34"/>
                <a:gd name="T10" fmla="*/ 36 w 36"/>
                <a:gd name="T11" fmla="*/ 0 h 34"/>
                <a:gd name="T12" fmla="*/ 25 w 36"/>
                <a:gd name="T13" fmla="*/ 34 h 34"/>
                <a:gd name="T14" fmla="*/ 13 w 36"/>
                <a:gd name="T15" fmla="*/ 34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13" y="0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25" y="34"/>
                  </a:lnTo>
                  <a:lnTo>
                    <a:pt x="13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9" name="Freeform 28">
              <a:extLst>
                <a:ext uri="{FF2B5EF4-FFF2-40B4-BE49-F238E27FC236}">
                  <a16:creationId xmlns:a16="http://schemas.microsoft.com/office/drawing/2014/main" id="{5D8D0F76-31DC-44C8-8CD9-CE5FA03FFF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5423" y="2348378"/>
              <a:ext cx="98582" cy="114482"/>
            </a:xfrm>
            <a:custGeom>
              <a:avLst/>
              <a:gdLst>
                <a:gd name="T0" fmla="*/ 7 w 20"/>
                <a:gd name="T1" fmla="*/ 13 h 23"/>
                <a:gd name="T2" fmla="*/ 12 w 20"/>
                <a:gd name="T3" fmla="*/ 18 h 23"/>
                <a:gd name="T4" fmla="*/ 18 w 20"/>
                <a:gd name="T5" fmla="*/ 16 h 23"/>
                <a:gd name="T6" fmla="*/ 18 w 20"/>
                <a:gd name="T7" fmla="*/ 21 h 23"/>
                <a:gd name="T8" fmla="*/ 11 w 20"/>
                <a:gd name="T9" fmla="*/ 23 h 23"/>
                <a:gd name="T10" fmla="*/ 0 w 20"/>
                <a:gd name="T11" fmla="*/ 11 h 23"/>
                <a:gd name="T12" fmla="*/ 10 w 20"/>
                <a:gd name="T13" fmla="*/ 0 h 23"/>
                <a:gd name="T14" fmla="*/ 20 w 20"/>
                <a:gd name="T15" fmla="*/ 12 h 23"/>
                <a:gd name="T16" fmla="*/ 20 w 20"/>
                <a:gd name="T17" fmla="*/ 13 h 23"/>
                <a:gd name="T18" fmla="*/ 7 w 20"/>
                <a:gd name="T19" fmla="*/ 13 h 23"/>
                <a:gd name="T20" fmla="*/ 14 w 20"/>
                <a:gd name="T21" fmla="*/ 9 h 23"/>
                <a:gd name="T22" fmla="*/ 10 w 20"/>
                <a:gd name="T23" fmla="*/ 4 h 23"/>
                <a:gd name="T24" fmla="*/ 6 w 20"/>
                <a:gd name="T25" fmla="*/ 9 h 23"/>
                <a:gd name="T26" fmla="*/ 14 w 20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3">
                  <a:moveTo>
                    <a:pt x="7" y="13"/>
                  </a:moveTo>
                  <a:cubicBezTo>
                    <a:pt x="7" y="16"/>
                    <a:pt x="9" y="18"/>
                    <a:pt x="12" y="18"/>
                  </a:cubicBezTo>
                  <a:cubicBezTo>
                    <a:pt x="14" y="18"/>
                    <a:pt x="16" y="17"/>
                    <a:pt x="18" y="1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8" y="0"/>
                    <a:pt x="20" y="5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lnTo>
                    <a:pt x="7" y="13"/>
                  </a:lnTo>
                  <a:close/>
                  <a:moveTo>
                    <a:pt x="14" y="9"/>
                  </a:moveTo>
                  <a:cubicBezTo>
                    <a:pt x="14" y="6"/>
                    <a:pt x="13" y="4"/>
                    <a:pt x="10" y="4"/>
                  </a:cubicBezTo>
                  <a:cubicBezTo>
                    <a:pt x="8" y="4"/>
                    <a:pt x="7" y="6"/>
                    <a:pt x="6" y="9"/>
                  </a:cubicBezTo>
                  <a:lnTo>
                    <a:pt x="14" y="9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id="{FB105624-959D-43AD-B2A6-633C6B9E8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04" y="2348378"/>
              <a:ext cx="76321" cy="114482"/>
            </a:xfrm>
            <a:custGeom>
              <a:avLst/>
              <a:gdLst>
                <a:gd name="T0" fmla="*/ 0 w 16"/>
                <a:gd name="T1" fmla="*/ 16 h 23"/>
                <a:gd name="T2" fmla="*/ 7 w 16"/>
                <a:gd name="T3" fmla="*/ 18 h 23"/>
                <a:gd name="T4" fmla="*/ 9 w 16"/>
                <a:gd name="T5" fmla="*/ 16 h 23"/>
                <a:gd name="T6" fmla="*/ 0 w 16"/>
                <a:gd name="T7" fmla="*/ 7 h 23"/>
                <a:gd name="T8" fmla="*/ 8 w 16"/>
                <a:gd name="T9" fmla="*/ 0 h 23"/>
                <a:gd name="T10" fmla="*/ 15 w 16"/>
                <a:gd name="T11" fmla="*/ 1 h 23"/>
                <a:gd name="T12" fmla="*/ 15 w 16"/>
                <a:gd name="T13" fmla="*/ 6 h 23"/>
                <a:gd name="T14" fmla="*/ 9 w 16"/>
                <a:gd name="T15" fmla="*/ 5 h 23"/>
                <a:gd name="T16" fmla="*/ 6 w 16"/>
                <a:gd name="T17" fmla="*/ 6 h 23"/>
                <a:gd name="T18" fmla="*/ 16 w 16"/>
                <a:gd name="T19" fmla="*/ 15 h 23"/>
                <a:gd name="T20" fmla="*/ 7 w 16"/>
                <a:gd name="T21" fmla="*/ 23 h 23"/>
                <a:gd name="T22" fmla="*/ 0 w 16"/>
                <a:gd name="T23" fmla="*/ 22 h 23"/>
                <a:gd name="T24" fmla="*/ 0 w 16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16"/>
                  </a:moveTo>
                  <a:cubicBezTo>
                    <a:pt x="2" y="17"/>
                    <a:pt x="4" y="18"/>
                    <a:pt x="7" y="18"/>
                  </a:cubicBezTo>
                  <a:cubicBezTo>
                    <a:pt x="8" y="18"/>
                    <a:pt x="9" y="17"/>
                    <a:pt x="9" y="16"/>
                  </a:cubicBezTo>
                  <a:cubicBezTo>
                    <a:pt x="9" y="12"/>
                    <a:pt x="0" y="15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0" y="0"/>
                    <a:pt x="13" y="0"/>
                    <a:pt x="15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10"/>
                    <a:pt x="16" y="7"/>
                    <a:pt x="16" y="15"/>
                  </a:cubicBezTo>
                  <a:cubicBezTo>
                    <a:pt x="16" y="21"/>
                    <a:pt x="12" y="23"/>
                    <a:pt x="7" y="23"/>
                  </a:cubicBezTo>
                  <a:cubicBezTo>
                    <a:pt x="4" y="23"/>
                    <a:pt x="2" y="22"/>
                    <a:pt x="0" y="22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1" name="Freeform 30">
              <a:extLst>
                <a:ext uri="{FF2B5EF4-FFF2-40B4-BE49-F238E27FC236}">
                  <a16:creationId xmlns:a16="http://schemas.microsoft.com/office/drawing/2014/main" id="{6F44B373-8C88-435A-A1F0-6191B071C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2586" y="2313397"/>
              <a:ext cx="76321" cy="149463"/>
            </a:xfrm>
            <a:custGeom>
              <a:avLst/>
              <a:gdLst>
                <a:gd name="T0" fmla="*/ 0 w 16"/>
                <a:gd name="T1" fmla="*/ 7 h 30"/>
                <a:gd name="T2" fmla="*/ 5 w 16"/>
                <a:gd name="T3" fmla="*/ 7 h 30"/>
                <a:gd name="T4" fmla="*/ 5 w 16"/>
                <a:gd name="T5" fmla="*/ 2 h 30"/>
                <a:gd name="T6" fmla="*/ 11 w 16"/>
                <a:gd name="T7" fmla="*/ 0 h 30"/>
                <a:gd name="T8" fmla="*/ 11 w 16"/>
                <a:gd name="T9" fmla="*/ 7 h 30"/>
                <a:gd name="T10" fmla="*/ 16 w 16"/>
                <a:gd name="T11" fmla="*/ 7 h 30"/>
                <a:gd name="T12" fmla="*/ 16 w 16"/>
                <a:gd name="T13" fmla="*/ 12 h 30"/>
                <a:gd name="T14" fmla="*/ 11 w 16"/>
                <a:gd name="T15" fmla="*/ 12 h 30"/>
                <a:gd name="T16" fmla="*/ 11 w 16"/>
                <a:gd name="T17" fmla="*/ 21 h 30"/>
                <a:gd name="T18" fmla="*/ 14 w 16"/>
                <a:gd name="T19" fmla="*/ 25 h 30"/>
                <a:gd name="T20" fmla="*/ 16 w 16"/>
                <a:gd name="T21" fmla="*/ 24 h 30"/>
                <a:gd name="T22" fmla="*/ 16 w 16"/>
                <a:gd name="T23" fmla="*/ 29 h 30"/>
                <a:gd name="T24" fmla="*/ 12 w 16"/>
                <a:gd name="T25" fmla="*/ 30 h 30"/>
                <a:gd name="T26" fmla="*/ 4 w 16"/>
                <a:gd name="T27" fmla="*/ 21 h 30"/>
                <a:gd name="T28" fmla="*/ 4 w 16"/>
                <a:gd name="T29" fmla="*/ 12 h 30"/>
                <a:gd name="T30" fmla="*/ 0 w 16"/>
                <a:gd name="T31" fmla="*/ 12 h 30"/>
                <a:gd name="T32" fmla="*/ 0 w 16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0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2" y="25"/>
                    <a:pt x="14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30"/>
                    <a:pt x="14" y="30"/>
                    <a:pt x="12" y="30"/>
                  </a:cubicBezTo>
                  <a:cubicBezTo>
                    <a:pt x="6" y="30"/>
                    <a:pt x="4" y="27"/>
                    <a:pt x="4" y="2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2" name="Freeform 31">
              <a:extLst>
                <a:ext uri="{FF2B5EF4-FFF2-40B4-BE49-F238E27FC236}">
                  <a16:creationId xmlns:a16="http://schemas.microsoft.com/office/drawing/2014/main" id="{8024DA69-F904-4C09-945E-29305D11C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807" y="2348378"/>
              <a:ext cx="165363" cy="108122"/>
            </a:xfrm>
            <a:custGeom>
              <a:avLst/>
              <a:gdLst>
                <a:gd name="T0" fmla="*/ 0 w 34"/>
                <a:gd name="T1" fmla="*/ 0 h 22"/>
                <a:gd name="T2" fmla="*/ 6 w 34"/>
                <a:gd name="T3" fmla="*/ 0 h 22"/>
                <a:gd name="T4" fmla="*/ 6 w 34"/>
                <a:gd name="T5" fmla="*/ 4 h 22"/>
                <a:gd name="T6" fmla="*/ 6 w 34"/>
                <a:gd name="T7" fmla="*/ 4 h 22"/>
                <a:gd name="T8" fmla="*/ 14 w 34"/>
                <a:gd name="T9" fmla="*/ 0 h 22"/>
                <a:gd name="T10" fmla="*/ 20 w 34"/>
                <a:gd name="T11" fmla="*/ 4 h 22"/>
                <a:gd name="T12" fmla="*/ 27 w 34"/>
                <a:gd name="T13" fmla="*/ 0 h 22"/>
                <a:gd name="T14" fmla="*/ 34 w 34"/>
                <a:gd name="T15" fmla="*/ 9 h 22"/>
                <a:gd name="T16" fmla="*/ 34 w 34"/>
                <a:gd name="T17" fmla="*/ 22 h 22"/>
                <a:gd name="T18" fmla="*/ 27 w 34"/>
                <a:gd name="T19" fmla="*/ 22 h 22"/>
                <a:gd name="T20" fmla="*/ 27 w 34"/>
                <a:gd name="T21" fmla="*/ 10 h 22"/>
                <a:gd name="T22" fmla="*/ 24 w 34"/>
                <a:gd name="T23" fmla="*/ 6 h 22"/>
                <a:gd name="T24" fmla="*/ 21 w 34"/>
                <a:gd name="T25" fmla="*/ 13 h 22"/>
                <a:gd name="T26" fmla="*/ 21 w 34"/>
                <a:gd name="T27" fmla="*/ 22 h 22"/>
                <a:gd name="T28" fmla="*/ 14 w 34"/>
                <a:gd name="T29" fmla="*/ 22 h 22"/>
                <a:gd name="T30" fmla="*/ 14 w 34"/>
                <a:gd name="T31" fmla="*/ 10 h 22"/>
                <a:gd name="T32" fmla="*/ 11 w 34"/>
                <a:gd name="T33" fmla="*/ 6 h 22"/>
                <a:gd name="T34" fmla="*/ 7 w 34"/>
                <a:gd name="T35" fmla="*/ 13 h 22"/>
                <a:gd name="T36" fmla="*/ 7 w 34"/>
                <a:gd name="T37" fmla="*/ 22 h 22"/>
                <a:gd name="T38" fmla="*/ 0 w 34"/>
                <a:gd name="T39" fmla="*/ 22 h 22"/>
                <a:gd name="T40" fmla="*/ 0 w 34"/>
                <a:gd name="T4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2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7" y="0"/>
                    <a:pt x="19" y="1"/>
                    <a:pt x="20" y="4"/>
                  </a:cubicBezTo>
                  <a:cubicBezTo>
                    <a:pt x="22" y="1"/>
                    <a:pt x="24" y="0"/>
                    <a:pt x="27" y="0"/>
                  </a:cubicBezTo>
                  <a:cubicBezTo>
                    <a:pt x="33" y="0"/>
                    <a:pt x="34" y="3"/>
                    <a:pt x="34" y="9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8"/>
                    <a:pt x="26" y="6"/>
                    <a:pt x="24" y="6"/>
                  </a:cubicBezTo>
                  <a:cubicBezTo>
                    <a:pt x="22" y="6"/>
                    <a:pt x="21" y="8"/>
                    <a:pt x="21" y="1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3" name="Freeform 32">
              <a:extLst>
                <a:ext uri="{FF2B5EF4-FFF2-40B4-BE49-F238E27FC236}">
                  <a16:creationId xmlns:a16="http://schemas.microsoft.com/office/drawing/2014/main" id="{F0826757-2082-4852-B868-7B3EE66644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6071" y="2348378"/>
              <a:ext cx="101762" cy="114482"/>
            </a:xfrm>
            <a:custGeom>
              <a:avLst/>
              <a:gdLst>
                <a:gd name="T0" fmla="*/ 7 w 21"/>
                <a:gd name="T1" fmla="*/ 13 h 23"/>
                <a:gd name="T2" fmla="*/ 13 w 21"/>
                <a:gd name="T3" fmla="*/ 18 h 23"/>
                <a:gd name="T4" fmla="*/ 19 w 21"/>
                <a:gd name="T5" fmla="*/ 16 h 23"/>
                <a:gd name="T6" fmla="*/ 19 w 21"/>
                <a:gd name="T7" fmla="*/ 21 h 23"/>
                <a:gd name="T8" fmla="*/ 12 w 21"/>
                <a:gd name="T9" fmla="*/ 23 h 23"/>
                <a:gd name="T10" fmla="*/ 0 w 21"/>
                <a:gd name="T11" fmla="*/ 11 h 23"/>
                <a:gd name="T12" fmla="*/ 11 w 21"/>
                <a:gd name="T13" fmla="*/ 0 h 23"/>
                <a:gd name="T14" fmla="*/ 21 w 21"/>
                <a:gd name="T15" fmla="*/ 12 h 23"/>
                <a:gd name="T16" fmla="*/ 21 w 21"/>
                <a:gd name="T17" fmla="*/ 13 h 23"/>
                <a:gd name="T18" fmla="*/ 7 w 21"/>
                <a:gd name="T19" fmla="*/ 13 h 23"/>
                <a:gd name="T20" fmla="*/ 15 w 21"/>
                <a:gd name="T21" fmla="*/ 9 h 23"/>
                <a:gd name="T22" fmla="*/ 11 w 21"/>
                <a:gd name="T23" fmla="*/ 4 h 23"/>
                <a:gd name="T24" fmla="*/ 7 w 21"/>
                <a:gd name="T25" fmla="*/ 9 h 23"/>
                <a:gd name="T26" fmla="*/ 15 w 21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7" y="13"/>
                  </a:moveTo>
                  <a:cubicBezTo>
                    <a:pt x="7" y="16"/>
                    <a:pt x="10" y="18"/>
                    <a:pt x="13" y="18"/>
                  </a:cubicBezTo>
                  <a:cubicBezTo>
                    <a:pt x="15" y="18"/>
                    <a:pt x="17" y="17"/>
                    <a:pt x="19" y="16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7" y="22"/>
                    <a:pt x="14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1" y="5"/>
                    <a:pt x="21" y="12"/>
                  </a:cubicBezTo>
                  <a:cubicBezTo>
                    <a:pt x="21" y="13"/>
                    <a:pt x="21" y="13"/>
                    <a:pt x="21" y="13"/>
                  </a:cubicBezTo>
                  <a:lnTo>
                    <a:pt x="7" y="13"/>
                  </a:lnTo>
                  <a:close/>
                  <a:moveTo>
                    <a:pt x="15" y="9"/>
                  </a:moveTo>
                  <a:cubicBezTo>
                    <a:pt x="15" y="6"/>
                    <a:pt x="14" y="4"/>
                    <a:pt x="11" y="4"/>
                  </a:cubicBezTo>
                  <a:cubicBezTo>
                    <a:pt x="8" y="4"/>
                    <a:pt x="7" y="6"/>
                    <a:pt x="7" y="9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4" name="Freeform 33">
              <a:extLst>
                <a:ext uri="{FF2B5EF4-FFF2-40B4-BE49-F238E27FC236}">
                  <a16:creationId xmlns:a16="http://schemas.microsoft.com/office/drawing/2014/main" id="{70C53248-B4AF-458E-B61E-1DE8EAC1E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3733" y="2348378"/>
              <a:ext cx="101762" cy="108122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0 h 22"/>
                <a:gd name="T4" fmla="*/ 6 w 21"/>
                <a:gd name="T5" fmla="*/ 4 h 22"/>
                <a:gd name="T6" fmla="*/ 6 w 21"/>
                <a:gd name="T7" fmla="*/ 4 h 22"/>
                <a:gd name="T8" fmla="*/ 14 w 21"/>
                <a:gd name="T9" fmla="*/ 0 h 22"/>
                <a:gd name="T10" fmla="*/ 21 w 21"/>
                <a:gd name="T11" fmla="*/ 8 h 22"/>
                <a:gd name="T12" fmla="*/ 21 w 21"/>
                <a:gd name="T13" fmla="*/ 22 h 22"/>
                <a:gd name="T14" fmla="*/ 14 w 21"/>
                <a:gd name="T15" fmla="*/ 22 h 22"/>
                <a:gd name="T16" fmla="*/ 14 w 21"/>
                <a:gd name="T17" fmla="*/ 12 h 22"/>
                <a:gd name="T18" fmla="*/ 11 w 21"/>
                <a:gd name="T19" fmla="*/ 6 h 22"/>
                <a:gd name="T20" fmla="*/ 7 w 21"/>
                <a:gd name="T21" fmla="*/ 13 h 22"/>
                <a:gd name="T22" fmla="*/ 7 w 21"/>
                <a:gd name="T23" fmla="*/ 22 h 22"/>
                <a:gd name="T24" fmla="*/ 0 w 21"/>
                <a:gd name="T25" fmla="*/ 22 h 22"/>
                <a:gd name="T26" fmla="*/ 0 w 21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5" name="Freeform 34">
              <a:extLst>
                <a:ext uri="{FF2B5EF4-FFF2-40B4-BE49-F238E27FC236}">
                  <a16:creationId xmlns:a16="http://schemas.microsoft.com/office/drawing/2014/main" id="{26B6613B-26C6-468D-A6EC-88BE1DE1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5034" y="2313397"/>
              <a:ext cx="79501" cy="149463"/>
            </a:xfrm>
            <a:custGeom>
              <a:avLst/>
              <a:gdLst>
                <a:gd name="T0" fmla="*/ 0 w 16"/>
                <a:gd name="T1" fmla="*/ 7 h 30"/>
                <a:gd name="T2" fmla="*/ 5 w 16"/>
                <a:gd name="T3" fmla="*/ 7 h 30"/>
                <a:gd name="T4" fmla="*/ 5 w 16"/>
                <a:gd name="T5" fmla="*/ 2 h 30"/>
                <a:gd name="T6" fmla="*/ 11 w 16"/>
                <a:gd name="T7" fmla="*/ 0 h 30"/>
                <a:gd name="T8" fmla="*/ 11 w 16"/>
                <a:gd name="T9" fmla="*/ 7 h 30"/>
                <a:gd name="T10" fmla="*/ 16 w 16"/>
                <a:gd name="T11" fmla="*/ 7 h 30"/>
                <a:gd name="T12" fmla="*/ 16 w 16"/>
                <a:gd name="T13" fmla="*/ 12 h 30"/>
                <a:gd name="T14" fmla="*/ 11 w 16"/>
                <a:gd name="T15" fmla="*/ 12 h 30"/>
                <a:gd name="T16" fmla="*/ 11 w 16"/>
                <a:gd name="T17" fmla="*/ 21 h 30"/>
                <a:gd name="T18" fmla="*/ 14 w 16"/>
                <a:gd name="T19" fmla="*/ 25 h 30"/>
                <a:gd name="T20" fmla="*/ 16 w 16"/>
                <a:gd name="T21" fmla="*/ 24 h 30"/>
                <a:gd name="T22" fmla="*/ 16 w 16"/>
                <a:gd name="T23" fmla="*/ 29 h 30"/>
                <a:gd name="T24" fmla="*/ 12 w 16"/>
                <a:gd name="T25" fmla="*/ 30 h 30"/>
                <a:gd name="T26" fmla="*/ 4 w 16"/>
                <a:gd name="T27" fmla="*/ 21 h 30"/>
                <a:gd name="T28" fmla="*/ 4 w 16"/>
                <a:gd name="T29" fmla="*/ 12 h 30"/>
                <a:gd name="T30" fmla="*/ 0 w 16"/>
                <a:gd name="T31" fmla="*/ 12 h 30"/>
                <a:gd name="T32" fmla="*/ 0 w 16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0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2" y="25"/>
                    <a:pt x="14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30"/>
                    <a:pt x="14" y="30"/>
                    <a:pt x="12" y="30"/>
                  </a:cubicBezTo>
                  <a:cubicBezTo>
                    <a:pt x="6" y="30"/>
                    <a:pt x="4" y="27"/>
                    <a:pt x="4" y="2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6" name="Freeform 35">
              <a:extLst>
                <a:ext uri="{FF2B5EF4-FFF2-40B4-BE49-F238E27FC236}">
                  <a16:creationId xmlns:a16="http://schemas.microsoft.com/office/drawing/2014/main" id="{87F93BFD-AC28-4CDB-A7A2-DFA90C2D53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2398" y="2558262"/>
              <a:ext cx="108122" cy="149463"/>
            </a:xfrm>
            <a:custGeom>
              <a:avLst/>
              <a:gdLst>
                <a:gd name="T0" fmla="*/ 0 w 22"/>
                <a:gd name="T1" fmla="*/ 0 h 30"/>
                <a:gd name="T2" fmla="*/ 12 w 22"/>
                <a:gd name="T3" fmla="*/ 0 h 30"/>
                <a:gd name="T4" fmla="*/ 21 w 22"/>
                <a:gd name="T5" fmla="*/ 8 h 30"/>
                <a:gd name="T6" fmla="*/ 16 w 22"/>
                <a:gd name="T7" fmla="*/ 15 h 30"/>
                <a:gd name="T8" fmla="*/ 16 w 22"/>
                <a:gd name="T9" fmla="*/ 15 h 30"/>
                <a:gd name="T10" fmla="*/ 22 w 22"/>
                <a:gd name="T11" fmla="*/ 21 h 30"/>
                <a:gd name="T12" fmla="*/ 11 w 22"/>
                <a:gd name="T13" fmla="*/ 30 h 30"/>
                <a:gd name="T14" fmla="*/ 0 w 22"/>
                <a:gd name="T15" fmla="*/ 30 h 30"/>
                <a:gd name="T16" fmla="*/ 0 w 22"/>
                <a:gd name="T17" fmla="*/ 0 h 30"/>
                <a:gd name="T18" fmla="*/ 7 w 22"/>
                <a:gd name="T19" fmla="*/ 24 h 30"/>
                <a:gd name="T20" fmla="*/ 9 w 22"/>
                <a:gd name="T21" fmla="*/ 24 h 30"/>
                <a:gd name="T22" fmla="*/ 15 w 22"/>
                <a:gd name="T23" fmla="*/ 21 h 30"/>
                <a:gd name="T24" fmla="*/ 9 w 22"/>
                <a:gd name="T25" fmla="*/ 17 h 30"/>
                <a:gd name="T26" fmla="*/ 7 w 22"/>
                <a:gd name="T27" fmla="*/ 17 h 30"/>
                <a:gd name="T28" fmla="*/ 7 w 22"/>
                <a:gd name="T29" fmla="*/ 24 h 30"/>
                <a:gd name="T30" fmla="*/ 7 w 22"/>
                <a:gd name="T31" fmla="*/ 12 h 30"/>
                <a:gd name="T32" fmla="*/ 9 w 22"/>
                <a:gd name="T33" fmla="*/ 12 h 30"/>
                <a:gd name="T34" fmla="*/ 14 w 22"/>
                <a:gd name="T35" fmla="*/ 9 h 30"/>
                <a:gd name="T36" fmla="*/ 9 w 22"/>
                <a:gd name="T37" fmla="*/ 6 h 30"/>
                <a:gd name="T38" fmla="*/ 7 w 22"/>
                <a:gd name="T39" fmla="*/ 6 h 30"/>
                <a:gd name="T40" fmla="*/ 7 w 22"/>
                <a:gd name="T4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1" y="2"/>
                    <a:pt x="21" y="8"/>
                  </a:cubicBezTo>
                  <a:cubicBezTo>
                    <a:pt x="21" y="11"/>
                    <a:pt x="19" y="1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0" y="15"/>
                    <a:pt x="22" y="18"/>
                    <a:pt x="22" y="21"/>
                  </a:cubicBezTo>
                  <a:cubicBezTo>
                    <a:pt x="22" y="28"/>
                    <a:pt x="16" y="30"/>
                    <a:pt x="11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0"/>
                  </a:lnTo>
                  <a:close/>
                  <a:moveTo>
                    <a:pt x="7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12" y="24"/>
                    <a:pt x="15" y="24"/>
                    <a:pt x="15" y="21"/>
                  </a:cubicBezTo>
                  <a:cubicBezTo>
                    <a:pt x="15" y="17"/>
                    <a:pt x="12" y="17"/>
                    <a:pt x="9" y="17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7" y="24"/>
                  </a:lnTo>
                  <a:close/>
                  <a:moveTo>
                    <a:pt x="7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4" y="11"/>
                    <a:pt x="14" y="9"/>
                  </a:cubicBezTo>
                  <a:cubicBezTo>
                    <a:pt x="14" y="6"/>
                    <a:pt x="12" y="6"/>
                    <a:pt x="9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7" name="Freeform 36">
              <a:extLst>
                <a:ext uri="{FF2B5EF4-FFF2-40B4-BE49-F238E27FC236}">
                  <a16:creationId xmlns:a16="http://schemas.microsoft.com/office/drawing/2014/main" id="{B4684C9E-9131-44A0-BD78-86B54BABCA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0060" y="2593242"/>
              <a:ext cx="101762" cy="114482"/>
            </a:xfrm>
            <a:custGeom>
              <a:avLst/>
              <a:gdLst>
                <a:gd name="T0" fmla="*/ 15 w 21"/>
                <a:gd name="T1" fmla="*/ 23 h 23"/>
                <a:gd name="T2" fmla="*/ 14 w 21"/>
                <a:gd name="T3" fmla="*/ 19 h 23"/>
                <a:gd name="T4" fmla="*/ 14 w 21"/>
                <a:gd name="T5" fmla="*/ 19 h 23"/>
                <a:gd name="T6" fmla="*/ 8 w 21"/>
                <a:gd name="T7" fmla="*/ 23 h 23"/>
                <a:gd name="T8" fmla="*/ 0 w 21"/>
                <a:gd name="T9" fmla="*/ 16 h 23"/>
                <a:gd name="T10" fmla="*/ 11 w 21"/>
                <a:gd name="T11" fmla="*/ 9 h 23"/>
                <a:gd name="T12" fmla="*/ 14 w 21"/>
                <a:gd name="T13" fmla="*/ 9 h 23"/>
                <a:gd name="T14" fmla="*/ 9 w 21"/>
                <a:gd name="T15" fmla="*/ 5 h 23"/>
                <a:gd name="T16" fmla="*/ 3 w 21"/>
                <a:gd name="T17" fmla="*/ 7 h 23"/>
                <a:gd name="T18" fmla="*/ 3 w 21"/>
                <a:gd name="T19" fmla="*/ 2 h 23"/>
                <a:gd name="T20" fmla="*/ 11 w 21"/>
                <a:gd name="T21" fmla="*/ 0 h 23"/>
                <a:gd name="T22" fmla="*/ 20 w 21"/>
                <a:gd name="T23" fmla="*/ 9 h 23"/>
                <a:gd name="T24" fmla="*/ 20 w 21"/>
                <a:gd name="T25" fmla="*/ 18 h 23"/>
                <a:gd name="T26" fmla="*/ 21 w 21"/>
                <a:gd name="T27" fmla="*/ 23 h 23"/>
                <a:gd name="T28" fmla="*/ 15 w 21"/>
                <a:gd name="T29" fmla="*/ 23 h 23"/>
                <a:gd name="T30" fmla="*/ 10 w 21"/>
                <a:gd name="T31" fmla="*/ 18 h 23"/>
                <a:gd name="T32" fmla="*/ 14 w 21"/>
                <a:gd name="T33" fmla="*/ 13 h 23"/>
                <a:gd name="T34" fmla="*/ 11 w 21"/>
                <a:gd name="T35" fmla="*/ 13 h 23"/>
                <a:gd name="T36" fmla="*/ 7 w 21"/>
                <a:gd name="T37" fmla="*/ 16 h 23"/>
                <a:gd name="T38" fmla="*/ 10 w 21"/>
                <a:gd name="T3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3">
                  <a:moveTo>
                    <a:pt x="15" y="23"/>
                  </a:moveTo>
                  <a:cubicBezTo>
                    <a:pt x="14" y="22"/>
                    <a:pt x="14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22"/>
                    <a:pt x="11" y="23"/>
                    <a:pt x="8" y="23"/>
                  </a:cubicBezTo>
                  <a:cubicBezTo>
                    <a:pt x="4" y="23"/>
                    <a:pt x="0" y="21"/>
                    <a:pt x="0" y="16"/>
                  </a:cubicBezTo>
                  <a:cubicBezTo>
                    <a:pt x="0" y="10"/>
                    <a:pt x="7" y="9"/>
                    <a:pt x="11" y="9"/>
                  </a:cubicBezTo>
                  <a:cubicBezTo>
                    <a:pt x="12" y="9"/>
                    <a:pt x="13" y="9"/>
                    <a:pt x="14" y="9"/>
                  </a:cubicBezTo>
                  <a:cubicBezTo>
                    <a:pt x="14" y="6"/>
                    <a:pt x="12" y="5"/>
                    <a:pt x="9" y="5"/>
                  </a:cubicBezTo>
                  <a:cubicBezTo>
                    <a:pt x="7" y="5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6" y="0"/>
                    <a:pt x="20" y="2"/>
                    <a:pt x="20" y="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1" y="21"/>
                    <a:pt x="21" y="23"/>
                  </a:cubicBezTo>
                  <a:lnTo>
                    <a:pt x="15" y="23"/>
                  </a:lnTo>
                  <a:close/>
                  <a:moveTo>
                    <a:pt x="10" y="18"/>
                  </a:moveTo>
                  <a:cubicBezTo>
                    <a:pt x="12" y="18"/>
                    <a:pt x="14" y="16"/>
                    <a:pt x="14" y="13"/>
                  </a:cubicBezTo>
                  <a:cubicBezTo>
                    <a:pt x="13" y="13"/>
                    <a:pt x="12" y="13"/>
                    <a:pt x="11" y="13"/>
                  </a:cubicBezTo>
                  <a:cubicBezTo>
                    <a:pt x="9" y="13"/>
                    <a:pt x="7" y="14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8" name="Freeform 37">
              <a:extLst>
                <a:ext uri="{FF2B5EF4-FFF2-40B4-BE49-F238E27FC236}">
                  <a16:creationId xmlns:a16="http://schemas.microsoft.com/office/drawing/2014/main" id="{DFDCEE27-A089-4DCB-BFBA-E055C005C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0902" y="2593242"/>
              <a:ext cx="104942" cy="114482"/>
            </a:xfrm>
            <a:custGeom>
              <a:avLst/>
              <a:gdLst>
                <a:gd name="T0" fmla="*/ 0 w 21"/>
                <a:gd name="T1" fmla="*/ 1 h 23"/>
                <a:gd name="T2" fmla="*/ 6 w 21"/>
                <a:gd name="T3" fmla="*/ 1 h 23"/>
                <a:gd name="T4" fmla="*/ 6 w 21"/>
                <a:gd name="T5" fmla="*/ 5 h 23"/>
                <a:gd name="T6" fmla="*/ 6 w 21"/>
                <a:gd name="T7" fmla="*/ 5 h 23"/>
                <a:gd name="T8" fmla="*/ 14 w 21"/>
                <a:gd name="T9" fmla="*/ 0 h 23"/>
                <a:gd name="T10" fmla="*/ 21 w 21"/>
                <a:gd name="T11" fmla="*/ 9 h 23"/>
                <a:gd name="T12" fmla="*/ 21 w 21"/>
                <a:gd name="T13" fmla="*/ 23 h 23"/>
                <a:gd name="T14" fmla="*/ 14 w 21"/>
                <a:gd name="T15" fmla="*/ 23 h 23"/>
                <a:gd name="T16" fmla="*/ 14 w 21"/>
                <a:gd name="T17" fmla="*/ 12 h 23"/>
                <a:gd name="T18" fmla="*/ 11 w 21"/>
                <a:gd name="T19" fmla="*/ 6 h 23"/>
                <a:gd name="T20" fmla="*/ 7 w 21"/>
                <a:gd name="T21" fmla="*/ 13 h 23"/>
                <a:gd name="T22" fmla="*/ 7 w 21"/>
                <a:gd name="T23" fmla="*/ 23 h 23"/>
                <a:gd name="T24" fmla="*/ 0 w 21"/>
                <a:gd name="T25" fmla="*/ 23 h 23"/>
                <a:gd name="T26" fmla="*/ 0 w 21"/>
                <a:gd name="T2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8"/>
                    <a:pt x="13" y="6"/>
                    <a:pt x="11" y="6"/>
                  </a:cubicBezTo>
                  <a:cubicBezTo>
                    <a:pt x="8" y="6"/>
                    <a:pt x="7" y="9"/>
                    <a:pt x="7" y="1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9" name="Freeform 38">
              <a:extLst>
                <a:ext uri="{FF2B5EF4-FFF2-40B4-BE49-F238E27FC236}">
                  <a16:creationId xmlns:a16="http://schemas.microsoft.com/office/drawing/2014/main" id="{8E3CE3E1-6CB3-45C8-8619-867EF0BB8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8104" y="2548721"/>
              <a:ext cx="98582" cy="159003"/>
            </a:xfrm>
            <a:custGeom>
              <a:avLst/>
              <a:gdLst>
                <a:gd name="T0" fmla="*/ 0 w 31"/>
                <a:gd name="T1" fmla="*/ 0 h 50"/>
                <a:gd name="T2" fmla="*/ 10 w 31"/>
                <a:gd name="T3" fmla="*/ 0 h 50"/>
                <a:gd name="T4" fmla="*/ 10 w 31"/>
                <a:gd name="T5" fmla="*/ 29 h 50"/>
                <a:gd name="T6" fmla="*/ 11 w 31"/>
                <a:gd name="T7" fmla="*/ 29 h 50"/>
                <a:gd name="T8" fmla="*/ 19 w 31"/>
                <a:gd name="T9" fmla="*/ 15 h 50"/>
                <a:gd name="T10" fmla="*/ 31 w 31"/>
                <a:gd name="T11" fmla="*/ 15 h 50"/>
                <a:gd name="T12" fmla="*/ 20 w 31"/>
                <a:gd name="T13" fmla="*/ 31 h 50"/>
                <a:gd name="T14" fmla="*/ 31 w 31"/>
                <a:gd name="T15" fmla="*/ 50 h 50"/>
                <a:gd name="T16" fmla="*/ 19 w 31"/>
                <a:gd name="T17" fmla="*/ 50 h 50"/>
                <a:gd name="T18" fmla="*/ 11 w 31"/>
                <a:gd name="T19" fmla="*/ 32 h 50"/>
                <a:gd name="T20" fmla="*/ 10 w 31"/>
                <a:gd name="T21" fmla="*/ 32 h 50"/>
                <a:gd name="T22" fmla="*/ 10 w 31"/>
                <a:gd name="T23" fmla="*/ 50 h 50"/>
                <a:gd name="T24" fmla="*/ 0 w 31"/>
                <a:gd name="T25" fmla="*/ 50 h 50"/>
                <a:gd name="T26" fmla="*/ 0 w 31"/>
                <a:gd name="T2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0" y="0"/>
                  </a:moveTo>
                  <a:lnTo>
                    <a:pt x="10" y="0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9" y="15"/>
                  </a:lnTo>
                  <a:lnTo>
                    <a:pt x="31" y="15"/>
                  </a:lnTo>
                  <a:lnTo>
                    <a:pt x="20" y="31"/>
                  </a:lnTo>
                  <a:lnTo>
                    <a:pt x="31" y="50"/>
                  </a:lnTo>
                  <a:lnTo>
                    <a:pt x="19" y="50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0" name="Freeform 39">
              <a:extLst>
                <a:ext uri="{FF2B5EF4-FFF2-40B4-BE49-F238E27FC236}">
                  <a16:creationId xmlns:a16="http://schemas.microsoft.com/office/drawing/2014/main" id="{9FE5967F-0B4B-4505-8721-A5ADE8BCD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7423" y="2046273"/>
              <a:ext cx="184443" cy="740953"/>
            </a:xfrm>
            <a:custGeom>
              <a:avLst/>
              <a:gdLst>
                <a:gd name="T0" fmla="*/ 35 w 38"/>
                <a:gd name="T1" fmla="*/ 0 h 149"/>
                <a:gd name="T2" fmla="*/ 10 w 38"/>
                <a:gd name="T3" fmla="*/ 0 h 149"/>
                <a:gd name="T4" fmla="*/ 0 w 38"/>
                <a:gd name="T5" fmla="*/ 149 h 149"/>
                <a:gd name="T6" fmla="*/ 12 w 38"/>
                <a:gd name="T7" fmla="*/ 148 h 149"/>
                <a:gd name="T8" fmla="*/ 37 w 38"/>
                <a:gd name="T9" fmla="*/ 43 h 149"/>
                <a:gd name="T10" fmla="*/ 35 w 38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49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28" y="119"/>
                    <a:pt x="37" y="82"/>
                    <a:pt x="37" y="43"/>
                  </a:cubicBezTo>
                  <a:cubicBezTo>
                    <a:pt x="38" y="26"/>
                    <a:pt x="37" y="13"/>
                    <a:pt x="35" y="0"/>
                  </a:cubicBezTo>
                </a:path>
              </a:pathLst>
            </a:custGeom>
            <a:solidFill>
              <a:srgbClr val="96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1" name="Freeform 40">
              <a:extLst>
                <a:ext uri="{FF2B5EF4-FFF2-40B4-BE49-F238E27FC236}">
                  <a16:creationId xmlns:a16="http://schemas.microsoft.com/office/drawing/2014/main" id="{BF705357-A49B-4E2B-A45A-F02E24B5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908" y="2046273"/>
              <a:ext cx="171723" cy="731412"/>
            </a:xfrm>
            <a:custGeom>
              <a:avLst/>
              <a:gdLst>
                <a:gd name="T0" fmla="*/ 0 w 54"/>
                <a:gd name="T1" fmla="*/ 0 h 230"/>
                <a:gd name="T2" fmla="*/ 4 w 54"/>
                <a:gd name="T3" fmla="*/ 225 h 230"/>
                <a:gd name="T4" fmla="*/ 49 w 54"/>
                <a:gd name="T5" fmla="*/ 230 h 230"/>
                <a:gd name="T6" fmla="*/ 54 w 54"/>
                <a:gd name="T7" fmla="*/ 1 h 230"/>
                <a:gd name="T8" fmla="*/ 40 w 54"/>
                <a:gd name="T9" fmla="*/ 1 h 230"/>
                <a:gd name="T10" fmla="*/ 0 w 54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30">
                  <a:moveTo>
                    <a:pt x="0" y="0"/>
                  </a:moveTo>
                  <a:lnTo>
                    <a:pt x="4" y="225"/>
                  </a:lnTo>
                  <a:lnTo>
                    <a:pt x="49" y="230"/>
                  </a:lnTo>
                  <a:lnTo>
                    <a:pt x="54" y="1"/>
                  </a:lnTo>
                  <a:lnTo>
                    <a:pt x="4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2" name="Freeform 41">
              <a:extLst>
                <a:ext uri="{FF2B5EF4-FFF2-40B4-BE49-F238E27FC236}">
                  <a16:creationId xmlns:a16="http://schemas.microsoft.com/office/drawing/2014/main" id="{0326D529-916A-4E57-810F-94AC6B9CA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932" y="2065353"/>
              <a:ext cx="120842" cy="814094"/>
            </a:xfrm>
            <a:custGeom>
              <a:avLst/>
              <a:gdLst>
                <a:gd name="T0" fmla="*/ 25 w 38"/>
                <a:gd name="T1" fmla="*/ 256 h 256"/>
                <a:gd name="T2" fmla="*/ 0 w 38"/>
                <a:gd name="T3" fmla="*/ 256 h 256"/>
                <a:gd name="T4" fmla="*/ 0 w 38"/>
                <a:gd name="T5" fmla="*/ 0 h 256"/>
                <a:gd name="T6" fmla="*/ 38 w 38"/>
                <a:gd name="T7" fmla="*/ 0 h 256"/>
                <a:gd name="T8" fmla="*/ 38 w 38"/>
                <a:gd name="T9" fmla="*/ 59 h 256"/>
                <a:gd name="T10" fmla="*/ 25 w 38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56">
                  <a:moveTo>
                    <a:pt x="25" y="256"/>
                  </a:moveTo>
                  <a:lnTo>
                    <a:pt x="0" y="25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59"/>
                  </a:lnTo>
                  <a:lnTo>
                    <a:pt x="25" y="256"/>
                  </a:lnTo>
                  <a:close/>
                </a:path>
              </a:pathLst>
            </a:custGeom>
            <a:solidFill>
              <a:srgbClr val="96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3" name="Freeform 42">
              <a:extLst>
                <a:ext uri="{FF2B5EF4-FFF2-40B4-BE49-F238E27FC236}">
                  <a16:creationId xmlns:a16="http://schemas.microsoft.com/office/drawing/2014/main" id="{E7D22B9E-E639-4FAA-A4BC-F05EDF85D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9743" y="2462860"/>
              <a:ext cx="57241" cy="60421"/>
            </a:xfrm>
            <a:custGeom>
              <a:avLst/>
              <a:gdLst>
                <a:gd name="T0" fmla="*/ 18 w 18"/>
                <a:gd name="T1" fmla="*/ 6 h 19"/>
                <a:gd name="T2" fmla="*/ 11 w 18"/>
                <a:gd name="T3" fmla="*/ 6 h 19"/>
                <a:gd name="T4" fmla="*/ 9 w 18"/>
                <a:gd name="T5" fmla="*/ 0 h 19"/>
                <a:gd name="T6" fmla="*/ 8 w 18"/>
                <a:gd name="T7" fmla="*/ 8 h 19"/>
                <a:gd name="T8" fmla="*/ 0 w 18"/>
                <a:gd name="T9" fmla="*/ 8 h 19"/>
                <a:gd name="T10" fmla="*/ 6 w 18"/>
                <a:gd name="T11" fmla="*/ 11 h 19"/>
                <a:gd name="T12" fmla="*/ 4 w 18"/>
                <a:gd name="T13" fmla="*/ 19 h 19"/>
                <a:gd name="T14" fmla="*/ 9 w 18"/>
                <a:gd name="T15" fmla="*/ 14 h 19"/>
                <a:gd name="T16" fmla="*/ 15 w 18"/>
                <a:gd name="T17" fmla="*/ 17 h 19"/>
                <a:gd name="T18" fmla="*/ 12 w 18"/>
                <a:gd name="T19" fmla="*/ 11 h 19"/>
                <a:gd name="T20" fmla="*/ 18 w 18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9">
                  <a:moveTo>
                    <a:pt x="18" y="6"/>
                  </a:moveTo>
                  <a:lnTo>
                    <a:pt x="11" y="6"/>
                  </a:lnTo>
                  <a:lnTo>
                    <a:pt x="9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6" y="11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5" y="17"/>
                  </a:lnTo>
                  <a:lnTo>
                    <a:pt x="12" y="11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4871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4" name="Freeform 43">
              <a:extLst>
                <a:ext uri="{FF2B5EF4-FFF2-40B4-BE49-F238E27FC236}">
                  <a16:creationId xmlns:a16="http://schemas.microsoft.com/office/drawing/2014/main" id="{3D974650-EDF7-4286-8DD9-0534096C3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8364" y="2936688"/>
              <a:ext cx="54061" cy="54061"/>
            </a:xfrm>
            <a:custGeom>
              <a:avLst/>
              <a:gdLst>
                <a:gd name="T0" fmla="*/ 17 w 17"/>
                <a:gd name="T1" fmla="*/ 6 h 17"/>
                <a:gd name="T2" fmla="*/ 11 w 17"/>
                <a:gd name="T3" fmla="*/ 6 h 17"/>
                <a:gd name="T4" fmla="*/ 8 w 17"/>
                <a:gd name="T5" fmla="*/ 0 h 17"/>
                <a:gd name="T6" fmla="*/ 6 w 17"/>
                <a:gd name="T7" fmla="*/ 6 h 17"/>
                <a:gd name="T8" fmla="*/ 0 w 17"/>
                <a:gd name="T9" fmla="*/ 6 h 17"/>
                <a:gd name="T10" fmla="*/ 5 w 17"/>
                <a:gd name="T11" fmla="*/ 10 h 17"/>
                <a:gd name="T12" fmla="*/ 3 w 17"/>
                <a:gd name="T13" fmla="*/ 17 h 17"/>
                <a:gd name="T14" fmla="*/ 9 w 17"/>
                <a:gd name="T15" fmla="*/ 12 h 17"/>
                <a:gd name="T16" fmla="*/ 14 w 17"/>
                <a:gd name="T17" fmla="*/ 17 h 17"/>
                <a:gd name="T18" fmla="*/ 12 w 17"/>
                <a:gd name="T19" fmla="*/ 9 h 17"/>
                <a:gd name="T20" fmla="*/ 17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5" y="10"/>
                  </a:lnTo>
                  <a:lnTo>
                    <a:pt x="3" y="17"/>
                  </a:lnTo>
                  <a:lnTo>
                    <a:pt x="9" y="12"/>
                  </a:lnTo>
                  <a:lnTo>
                    <a:pt x="14" y="17"/>
                  </a:lnTo>
                  <a:lnTo>
                    <a:pt x="12" y="9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9CA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5" name="Freeform 44">
              <a:extLst>
                <a:ext uri="{FF2B5EF4-FFF2-40B4-BE49-F238E27FC236}">
                  <a16:creationId xmlns:a16="http://schemas.microsoft.com/office/drawing/2014/main" id="{54D902BB-0BF2-4607-B1F0-049B14E25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9666" y="2895347"/>
              <a:ext cx="54061" cy="60421"/>
            </a:xfrm>
            <a:custGeom>
              <a:avLst/>
              <a:gdLst>
                <a:gd name="T0" fmla="*/ 17 w 17"/>
                <a:gd name="T1" fmla="*/ 6 h 19"/>
                <a:gd name="T2" fmla="*/ 11 w 17"/>
                <a:gd name="T3" fmla="*/ 6 h 19"/>
                <a:gd name="T4" fmla="*/ 8 w 17"/>
                <a:gd name="T5" fmla="*/ 0 h 19"/>
                <a:gd name="T6" fmla="*/ 7 w 17"/>
                <a:gd name="T7" fmla="*/ 8 h 19"/>
                <a:gd name="T8" fmla="*/ 0 w 17"/>
                <a:gd name="T9" fmla="*/ 8 h 19"/>
                <a:gd name="T10" fmla="*/ 5 w 17"/>
                <a:gd name="T11" fmla="*/ 11 h 19"/>
                <a:gd name="T12" fmla="*/ 4 w 17"/>
                <a:gd name="T13" fmla="*/ 19 h 19"/>
                <a:gd name="T14" fmla="*/ 10 w 17"/>
                <a:gd name="T15" fmla="*/ 14 h 19"/>
                <a:gd name="T16" fmla="*/ 14 w 17"/>
                <a:gd name="T17" fmla="*/ 17 h 19"/>
                <a:gd name="T18" fmla="*/ 13 w 17"/>
                <a:gd name="T19" fmla="*/ 11 h 19"/>
                <a:gd name="T20" fmla="*/ 17 w 17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9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5" y="11"/>
                  </a:lnTo>
                  <a:lnTo>
                    <a:pt x="4" y="19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3" y="11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91A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6" name="Freeform 45">
              <a:extLst>
                <a:ext uri="{FF2B5EF4-FFF2-40B4-BE49-F238E27FC236}">
                  <a16:creationId xmlns:a16="http://schemas.microsoft.com/office/drawing/2014/main" id="{7AD10E65-955F-406E-AF23-CEA43CD6B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405" y="2488300"/>
              <a:ext cx="57241" cy="60421"/>
            </a:xfrm>
            <a:custGeom>
              <a:avLst/>
              <a:gdLst>
                <a:gd name="T0" fmla="*/ 18 w 18"/>
                <a:gd name="T1" fmla="*/ 6 h 19"/>
                <a:gd name="T2" fmla="*/ 11 w 18"/>
                <a:gd name="T3" fmla="*/ 6 h 19"/>
                <a:gd name="T4" fmla="*/ 9 w 18"/>
                <a:gd name="T5" fmla="*/ 0 h 19"/>
                <a:gd name="T6" fmla="*/ 7 w 18"/>
                <a:gd name="T7" fmla="*/ 8 h 19"/>
                <a:gd name="T8" fmla="*/ 0 w 18"/>
                <a:gd name="T9" fmla="*/ 8 h 19"/>
                <a:gd name="T10" fmla="*/ 6 w 18"/>
                <a:gd name="T11" fmla="*/ 11 h 19"/>
                <a:gd name="T12" fmla="*/ 4 w 18"/>
                <a:gd name="T13" fmla="*/ 19 h 19"/>
                <a:gd name="T14" fmla="*/ 9 w 18"/>
                <a:gd name="T15" fmla="*/ 14 h 19"/>
                <a:gd name="T16" fmla="*/ 15 w 18"/>
                <a:gd name="T17" fmla="*/ 17 h 19"/>
                <a:gd name="T18" fmla="*/ 12 w 18"/>
                <a:gd name="T19" fmla="*/ 11 h 19"/>
                <a:gd name="T20" fmla="*/ 18 w 18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9">
                  <a:moveTo>
                    <a:pt x="18" y="6"/>
                  </a:moveTo>
                  <a:lnTo>
                    <a:pt x="11" y="6"/>
                  </a:lnTo>
                  <a:lnTo>
                    <a:pt x="9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6" y="11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5" y="17"/>
                  </a:lnTo>
                  <a:lnTo>
                    <a:pt x="12" y="11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5F7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7" name="Freeform 46">
              <a:extLst>
                <a:ext uri="{FF2B5EF4-FFF2-40B4-BE49-F238E27FC236}">
                  <a16:creationId xmlns:a16="http://schemas.microsoft.com/office/drawing/2014/main" id="{4299E7E8-2B4E-4B24-B417-E869B6BB1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9627" y="2570982"/>
              <a:ext cx="54061" cy="57241"/>
            </a:xfrm>
            <a:custGeom>
              <a:avLst/>
              <a:gdLst>
                <a:gd name="T0" fmla="*/ 17 w 17"/>
                <a:gd name="T1" fmla="*/ 7 h 18"/>
                <a:gd name="T2" fmla="*/ 11 w 17"/>
                <a:gd name="T3" fmla="*/ 7 h 18"/>
                <a:gd name="T4" fmla="*/ 8 w 17"/>
                <a:gd name="T5" fmla="*/ 0 h 18"/>
                <a:gd name="T6" fmla="*/ 6 w 17"/>
                <a:gd name="T7" fmla="*/ 7 h 18"/>
                <a:gd name="T8" fmla="*/ 0 w 17"/>
                <a:gd name="T9" fmla="*/ 7 h 18"/>
                <a:gd name="T10" fmla="*/ 5 w 17"/>
                <a:gd name="T11" fmla="*/ 11 h 18"/>
                <a:gd name="T12" fmla="*/ 3 w 17"/>
                <a:gd name="T13" fmla="*/ 18 h 18"/>
                <a:gd name="T14" fmla="*/ 9 w 17"/>
                <a:gd name="T15" fmla="*/ 13 h 18"/>
                <a:gd name="T16" fmla="*/ 14 w 17"/>
                <a:gd name="T17" fmla="*/ 18 h 18"/>
                <a:gd name="T18" fmla="*/ 12 w 17"/>
                <a:gd name="T19" fmla="*/ 10 h 18"/>
                <a:gd name="T20" fmla="*/ 17 w 17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17" y="7"/>
                  </a:moveTo>
                  <a:lnTo>
                    <a:pt x="11" y="7"/>
                  </a:lnTo>
                  <a:lnTo>
                    <a:pt x="8" y="0"/>
                  </a:lnTo>
                  <a:lnTo>
                    <a:pt x="6" y="7"/>
                  </a:lnTo>
                  <a:lnTo>
                    <a:pt x="0" y="7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4" y="18"/>
                  </a:lnTo>
                  <a:lnTo>
                    <a:pt x="12" y="1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738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8" name="Freeform 47">
              <a:extLst>
                <a:ext uri="{FF2B5EF4-FFF2-40B4-BE49-F238E27FC236}">
                  <a16:creationId xmlns:a16="http://schemas.microsoft.com/office/drawing/2014/main" id="{7ADF50F3-67F9-4233-8AA4-BE3782687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9167" y="2806306"/>
              <a:ext cx="60421" cy="54061"/>
            </a:xfrm>
            <a:custGeom>
              <a:avLst/>
              <a:gdLst>
                <a:gd name="T0" fmla="*/ 5 w 19"/>
                <a:gd name="T1" fmla="*/ 17 h 17"/>
                <a:gd name="T2" fmla="*/ 6 w 19"/>
                <a:gd name="T3" fmla="*/ 11 h 17"/>
                <a:gd name="T4" fmla="*/ 0 w 19"/>
                <a:gd name="T5" fmla="*/ 8 h 17"/>
                <a:gd name="T6" fmla="*/ 6 w 19"/>
                <a:gd name="T7" fmla="*/ 6 h 17"/>
                <a:gd name="T8" fmla="*/ 9 w 19"/>
                <a:gd name="T9" fmla="*/ 0 h 17"/>
                <a:gd name="T10" fmla="*/ 11 w 19"/>
                <a:gd name="T11" fmla="*/ 6 h 17"/>
                <a:gd name="T12" fmla="*/ 19 w 19"/>
                <a:gd name="T13" fmla="*/ 6 h 17"/>
                <a:gd name="T14" fmla="*/ 12 w 19"/>
                <a:gd name="T15" fmla="*/ 11 h 17"/>
                <a:gd name="T16" fmla="*/ 15 w 19"/>
                <a:gd name="T17" fmla="*/ 17 h 17"/>
                <a:gd name="T18" fmla="*/ 9 w 19"/>
                <a:gd name="T19" fmla="*/ 14 h 17"/>
                <a:gd name="T20" fmla="*/ 5 w 19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7">
                  <a:moveTo>
                    <a:pt x="5" y="17"/>
                  </a:moveTo>
                  <a:lnTo>
                    <a:pt x="6" y="11"/>
                  </a:lnTo>
                  <a:lnTo>
                    <a:pt x="0" y="8"/>
                  </a:lnTo>
                  <a:lnTo>
                    <a:pt x="6" y="6"/>
                  </a:lnTo>
                  <a:lnTo>
                    <a:pt x="9" y="0"/>
                  </a:lnTo>
                  <a:lnTo>
                    <a:pt x="11" y="6"/>
                  </a:lnTo>
                  <a:lnTo>
                    <a:pt x="19" y="6"/>
                  </a:lnTo>
                  <a:lnTo>
                    <a:pt x="12" y="11"/>
                  </a:lnTo>
                  <a:lnTo>
                    <a:pt x="15" y="17"/>
                  </a:lnTo>
                  <a:lnTo>
                    <a:pt x="9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879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9" name="Freeform 48">
              <a:extLst>
                <a:ext uri="{FF2B5EF4-FFF2-40B4-BE49-F238E27FC236}">
                  <a16:creationId xmlns:a16="http://schemas.microsoft.com/office/drawing/2014/main" id="{1F08E975-4454-461F-AB80-971B9D32A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608" y="2685464"/>
              <a:ext cx="57241" cy="57241"/>
            </a:xfrm>
            <a:custGeom>
              <a:avLst/>
              <a:gdLst>
                <a:gd name="T0" fmla="*/ 18 w 18"/>
                <a:gd name="T1" fmla="*/ 7 h 18"/>
                <a:gd name="T2" fmla="*/ 11 w 18"/>
                <a:gd name="T3" fmla="*/ 7 h 18"/>
                <a:gd name="T4" fmla="*/ 9 w 18"/>
                <a:gd name="T5" fmla="*/ 0 h 18"/>
                <a:gd name="T6" fmla="*/ 7 w 18"/>
                <a:gd name="T7" fmla="*/ 7 h 18"/>
                <a:gd name="T8" fmla="*/ 0 w 18"/>
                <a:gd name="T9" fmla="*/ 7 h 18"/>
                <a:gd name="T10" fmla="*/ 6 w 18"/>
                <a:gd name="T11" fmla="*/ 11 h 18"/>
                <a:gd name="T12" fmla="*/ 4 w 18"/>
                <a:gd name="T13" fmla="*/ 18 h 18"/>
                <a:gd name="T14" fmla="*/ 9 w 18"/>
                <a:gd name="T15" fmla="*/ 13 h 18"/>
                <a:gd name="T16" fmla="*/ 15 w 18"/>
                <a:gd name="T17" fmla="*/ 18 h 18"/>
                <a:gd name="T18" fmla="*/ 12 w 18"/>
                <a:gd name="T19" fmla="*/ 10 h 18"/>
                <a:gd name="T20" fmla="*/ 18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1" y="7"/>
                  </a:lnTo>
                  <a:lnTo>
                    <a:pt x="9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6" y="11"/>
                  </a:lnTo>
                  <a:lnTo>
                    <a:pt x="4" y="18"/>
                  </a:lnTo>
                  <a:lnTo>
                    <a:pt x="9" y="13"/>
                  </a:lnTo>
                  <a:lnTo>
                    <a:pt x="15" y="18"/>
                  </a:lnTo>
                  <a:lnTo>
                    <a:pt x="12" y="1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7D9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0" name="Freeform 49">
              <a:extLst>
                <a:ext uri="{FF2B5EF4-FFF2-40B4-BE49-F238E27FC236}">
                  <a16:creationId xmlns:a16="http://schemas.microsoft.com/office/drawing/2014/main" id="{E6B9516A-F9F5-4476-8796-95BC78B29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5261" y="2504201"/>
              <a:ext cx="54061" cy="54061"/>
            </a:xfrm>
            <a:custGeom>
              <a:avLst/>
              <a:gdLst>
                <a:gd name="T0" fmla="*/ 17 w 17"/>
                <a:gd name="T1" fmla="*/ 6 h 17"/>
                <a:gd name="T2" fmla="*/ 11 w 17"/>
                <a:gd name="T3" fmla="*/ 6 h 17"/>
                <a:gd name="T4" fmla="*/ 8 w 17"/>
                <a:gd name="T5" fmla="*/ 0 h 17"/>
                <a:gd name="T6" fmla="*/ 7 w 17"/>
                <a:gd name="T7" fmla="*/ 6 h 17"/>
                <a:gd name="T8" fmla="*/ 0 w 17"/>
                <a:gd name="T9" fmla="*/ 6 h 17"/>
                <a:gd name="T10" fmla="*/ 7 w 17"/>
                <a:gd name="T11" fmla="*/ 10 h 17"/>
                <a:gd name="T12" fmla="*/ 4 w 17"/>
                <a:gd name="T13" fmla="*/ 17 h 17"/>
                <a:gd name="T14" fmla="*/ 10 w 17"/>
                <a:gd name="T15" fmla="*/ 12 h 17"/>
                <a:gd name="T16" fmla="*/ 14 w 17"/>
                <a:gd name="T17" fmla="*/ 17 h 17"/>
                <a:gd name="T18" fmla="*/ 13 w 17"/>
                <a:gd name="T19" fmla="*/ 10 h 17"/>
                <a:gd name="T20" fmla="*/ 17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7" y="6"/>
                  </a:lnTo>
                  <a:lnTo>
                    <a:pt x="0" y="6"/>
                  </a:lnTo>
                  <a:lnTo>
                    <a:pt x="7" y="10"/>
                  </a:lnTo>
                  <a:lnTo>
                    <a:pt x="4" y="17"/>
                  </a:lnTo>
                  <a:lnTo>
                    <a:pt x="10" y="12"/>
                  </a:lnTo>
                  <a:lnTo>
                    <a:pt x="14" y="17"/>
                  </a:lnTo>
                  <a:lnTo>
                    <a:pt x="13" y="1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2D6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1" name="Freeform 50">
              <a:extLst>
                <a:ext uri="{FF2B5EF4-FFF2-40B4-BE49-F238E27FC236}">
                  <a16:creationId xmlns:a16="http://schemas.microsoft.com/office/drawing/2014/main" id="{DE55EB19-1423-4770-BDFE-50C225707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8940" y="2593242"/>
              <a:ext cx="54061" cy="54061"/>
            </a:xfrm>
            <a:custGeom>
              <a:avLst/>
              <a:gdLst>
                <a:gd name="T0" fmla="*/ 17 w 17"/>
                <a:gd name="T1" fmla="*/ 6 h 17"/>
                <a:gd name="T2" fmla="*/ 11 w 17"/>
                <a:gd name="T3" fmla="*/ 6 h 17"/>
                <a:gd name="T4" fmla="*/ 8 w 17"/>
                <a:gd name="T5" fmla="*/ 0 h 17"/>
                <a:gd name="T6" fmla="*/ 6 w 17"/>
                <a:gd name="T7" fmla="*/ 6 h 17"/>
                <a:gd name="T8" fmla="*/ 0 w 17"/>
                <a:gd name="T9" fmla="*/ 7 h 17"/>
                <a:gd name="T10" fmla="*/ 6 w 17"/>
                <a:gd name="T11" fmla="*/ 11 h 17"/>
                <a:gd name="T12" fmla="*/ 3 w 17"/>
                <a:gd name="T13" fmla="*/ 17 h 17"/>
                <a:gd name="T14" fmla="*/ 9 w 17"/>
                <a:gd name="T15" fmla="*/ 14 h 17"/>
                <a:gd name="T16" fmla="*/ 14 w 17"/>
                <a:gd name="T17" fmla="*/ 17 h 17"/>
                <a:gd name="T18" fmla="*/ 12 w 17"/>
                <a:gd name="T19" fmla="*/ 11 h 17"/>
                <a:gd name="T20" fmla="*/ 17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6" y="6"/>
                  </a:lnTo>
                  <a:lnTo>
                    <a:pt x="0" y="7"/>
                  </a:lnTo>
                  <a:lnTo>
                    <a:pt x="6" y="11"/>
                  </a:lnTo>
                  <a:lnTo>
                    <a:pt x="3" y="17"/>
                  </a:lnTo>
                  <a:lnTo>
                    <a:pt x="9" y="14"/>
                  </a:lnTo>
                  <a:lnTo>
                    <a:pt x="14" y="17"/>
                  </a:lnTo>
                  <a:lnTo>
                    <a:pt x="12" y="11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3" name="Freeform 51">
              <a:extLst>
                <a:ext uri="{FF2B5EF4-FFF2-40B4-BE49-F238E27FC236}">
                  <a16:creationId xmlns:a16="http://schemas.microsoft.com/office/drawing/2014/main" id="{9ED98382-285C-40C6-8DC3-EAFA92864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7522" y="2911248"/>
              <a:ext cx="57241" cy="54061"/>
            </a:xfrm>
            <a:custGeom>
              <a:avLst/>
              <a:gdLst>
                <a:gd name="T0" fmla="*/ 18 w 18"/>
                <a:gd name="T1" fmla="*/ 6 h 17"/>
                <a:gd name="T2" fmla="*/ 10 w 18"/>
                <a:gd name="T3" fmla="*/ 6 h 17"/>
                <a:gd name="T4" fmla="*/ 9 w 18"/>
                <a:gd name="T5" fmla="*/ 0 h 17"/>
                <a:gd name="T6" fmla="*/ 7 w 18"/>
                <a:gd name="T7" fmla="*/ 6 h 17"/>
                <a:gd name="T8" fmla="*/ 0 w 18"/>
                <a:gd name="T9" fmla="*/ 6 h 17"/>
                <a:gd name="T10" fmla="*/ 6 w 18"/>
                <a:gd name="T11" fmla="*/ 11 h 17"/>
                <a:gd name="T12" fmla="*/ 4 w 18"/>
                <a:gd name="T13" fmla="*/ 17 h 17"/>
                <a:gd name="T14" fmla="*/ 9 w 18"/>
                <a:gd name="T15" fmla="*/ 12 h 17"/>
                <a:gd name="T16" fmla="*/ 15 w 18"/>
                <a:gd name="T17" fmla="*/ 17 h 17"/>
                <a:gd name="T18" fmla="*/ 12 w 18"/>
                <a:gd name="T19" fmla="*/ 11 h 17"/>
                <a:gd name="T20" fmla="*/ 18 w 18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7">
                  <a:moveTo>
                    <a:pt x="18" y="6"/>
                  </a:moveTo>
                  <a:lnTo>
                    <a:pt x="10" y="6"/>
                  </a:lnTo>
                  <a:lnTo>
                    <a:pt x="9" y="0"/>
                  </a:lnTo>
                  <a:lnTo>
                    <a:pt x="7" y="6"/>
                  </a:lnTo>
                  <a:lnTo>
                    <a:pt x="0" y="6"/>
                  </a:lnTo>
                  <a:lnTo>
                    <a:pt x="6" y="11"/>
                  </a:lnTo>
                  <a:lnTo>
                    <a:pt x="4" y="17"/>
                  </a:lnTo>
                  <a:lnTo>
                    <a:pt x="9" y="12"/>
                  </a:lnTo>
                  <a:lnTo>
                    <a:pt x="15" y="17"/>
                  </a:lnTo>
                  <a:lnTo>
                    <a:pt x="12" y="11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A6B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E69D0-9EA2-4400-8D6E-A55B2EC572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2606926"/>
            <a:ext cx="827485" cy="787139"/>
          </a:xfrm>
        </p:spPr>
        <p:txBody>
          <a:bodyPr anchor="b">
            <a:spAutoFit/>
          </a:bodyPr>
          <a:lstStyle>
            <a:lvl1pPr marL="0" indent="0">
              <a:buNone/>
              <a:defRPr sz="4950" b="0">
                <a:solidFill>
                  <a:srgbClr val="FFD400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6913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D597-30DC-AC45-B3AA-D3D0FE2AE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04" y="736170"/>
            <a:ext cx="7722394" cy="1426007"/>
          </a:xfrm>
          <a:prstGeom prst="rect">
            <a:avLst/>
          </a:prstGeom>
        </p:spPr>
        <p:txBody>
          <a:bodyPr anchor="t" anchorCtr="0"/>
          <a:lstStyle>
            <a:lvl1pPr algn="ctr">
              <a:defRPr cap="all"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688B5-E239-304B-AA7B-3F852CC0C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804" y="6339977"/>
            <a:ext cx="957202" cy="2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2302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D597-30DC-AC45-B3AA-D3D0FE2AE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6644" y="736170"/>
            <a:ext cx="4806554" cy="1588577"/>
          </a:xfrm>
          <a:prstGeom prst="rect">
            <a:avLst/>
          </a:prstGeom>
        </p:spPr>
        <p:txBody>
          <a:bodyPr anchor="t" anchorCtr="0"/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688B5-E239-304B-AA7B-3F852CC0C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804" y="6339977"/>
            <a:ext cx="957202" cy="257832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C67A4AC-8774-5647-B328-2AC09BD34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26644" y="1998134"/>
            <a:ext cx="3887391" cy="402325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3344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2842">
          <p15:clr>
            <a:srgbClr val="FBAE40"/>
          </p15:clr>
        </p15:guide>
        <p15:guide id="2" pos="304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72FCB-7B71-6843-B5AE-A6EFB9DE3B15}"/>
              </a:ext>
            </a:extLst>
          </p:cNvPr>
          <p:cNvSpPr/>
          <p:nvPr userDrawn="1"/>
        </p:nvSpPr>
        <p:spPr>
          <a:xfrm>
            <a:off x="0" y="5648"/>
            <a:ext cx="9144000" cy="6852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2605E-87D5-024E-AD0A-E04EF165FC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803" y="6340375"/>
            <a:ext cx="956072" cy="257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FD597-30DC-AC45-B3AA-D3D0FE2AE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04" y="736170"/>
            <a:ext cx="7722394" cy="1426007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1054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A4F4-A14F-A94F-883C-0AD8B0990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83341-55D1-A24E-AE84-D6AA73FCC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8726A-579C-4948-B13C-BFD1EF4B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020A-098E-1147-A676-4CB7AACEB201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A3005-3C20-0B4A-8C89-7BAB200B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E2B2F-6D43-8D4B-BFB9-5466E21E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47B-D32B-C441-B6D4-EE3F7175C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0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5862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192E-7918-5843-9CC8-5AB82419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04" y="365126"/>
            <a:ext cx="7722394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6F1F-8F26-9844-AB2F-B33FB53B8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2EAA-61CA-8945-A5A2-74F30FD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020A-098E-1147-A676-4CB7AACEB201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FB6AB-5A7E-EE48-9534-15B4F90A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C5803-6258-AB46-9095-1B9276BA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47B-D32B-C441-B6D4-EE3F7175C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85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FAFB6-521B-9246-9774-9A3B3B92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04" y="1709739"/>
            <a:ext cx="7722394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F4A4E-2E84-7B4E-8F0D-7A1B54F7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804" y="4589464"/>
            <a:ext cx="7722394" cy="14319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FCE6-31D9-0B41-ADC6-22453EF7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020A-098E-1147-A676-4CB7AACEB201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2C5DB-C9A7-CD4B-B0A9-193EA211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09092-1380-8344-BC6E-D72826E2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47B-D32B-C441-B6D4-EE3F7175C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60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ED80-A6EA-C745-93B5-F5BC4EBB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04" y="365126"/>
            <a:ext cx="7722394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E1123-F21D-474F-9DD2-2C1F60E9C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FB236-8AA9-5945-9752-BA7FFC463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17A1B-3F3D-C142-A0F8-A8DB2E2F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020A-098E-1147-A676-4CB7AACEB201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8F84A-D8C6-D843-940E-2D94A9CA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827BF-3EBD-124F-989E-16C1D683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47B-D32B-C441-B6D4-EE3F7175C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19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F37F6-C14B-6C4C-95FC-75DC742E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B17B3-62F3-B745-8B36-44344483F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EAC8B-B689-F546-A6EA-5E7B89AEB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DE812-D0A3-6144-B7F4-FCA1ADF0E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D140F0-2693-DF41-A8BD-8C6912825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B7394F-F8AC-9E49-9D4D-FA691F67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020A-098E-1147-A676-4CB7AACEB201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D472A2-B4DB-2A44-9595-62ACAD6F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0AA93-C2AC-334B-B4E0-CDC6772D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47B-D32B-C441-B6D4-EE3F7175C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55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125F6-E950-1A40-A89D-71BC6EE8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020A-098E-1147-A676-4CB7AACEB201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BF9F5-DB29-1F4F-9F42-5CD4527A0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59528-CCA0-7C42-8EF2-97A7DC8F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47B-D32B-C441-B6D4-EE3F7175C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817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F413-78BC-4545-B56C-A4B34761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BD61-7715-7145-879F-F77EB21B5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05DCE-636F-014F-A1D6-C83BABDA1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480F8-0452-B149-83B6-CDED17A1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020A-098E-1147-A676-4CB7AACEB201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F0722-ACA2-5543-B470-8E48C924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DDE5D-9E6E-EA46-B948-70151DFA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47B-D32B-C441-B6D4-EE3F7175C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47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5F38-992F-4A4B-8059-052E50A9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0CB69-E501-E94A-AEAD-E3D6C0A07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112D5-5385-7249-93DF-900D5AE28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0F63E-FF08-C141-AC2C-9FE99623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020A-098E-1147-A676-4CB7AACEB201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0F5F8-16DD-584D-BDC1-3CEA9EEA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6F15A-FD75-CA43-8EDE-311122B7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47B-D32B-C441-B6D4-EE3F7175C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86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AF62-9808-9942-B980-7F529A2D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F797C-1593-164F-9168-C2CFB7D23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C7759-1CBA-B64D-9174-EF03EE1F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020A-098E-1147-A676-4CB7AACEB201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14C55-B051-9248-9B75-45C4A5DC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04061-D515-C746-864E-D40A6B51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47B-D32B-C441-B6D4-EE3F7175C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903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EE23AC-4A82-3345-83B0-5B4C34F283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B9573-D86B-1C44-ADB0-AC78C0B61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293D7-DC61-F54E-B482-2D1ADADF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020A-098E-1147-A676-4CB7AACEB201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D7B39-E4DF-9B4D-95E2-094433BB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D7BF6-8E8A-944A-B906-4D11C363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47B-D32B-C441-B6D4-EE3F7175C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74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901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055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9149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5821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362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319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4379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SIPCMContentMarking" descr="{&quot;HashCode&quot;:-715127919,&quot;Placement&quot;:&quot;Header&quot;,&quot;Top&quot;:0.0,&quot;Left&quot;:319.462372,&quot;SlideWidth&quot;:720,&quot;SlideHeight&quot;:540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808080"/>
                </a:solidFill>
                <a:latin typeface="Calibri" panose="020F0502020204030204" pitchFamily="34" charset="0"/>
              </a:rPr>
              <a:t>Corporate Use</a:t>
            </a:r>
            <a:endParaRPr lang="en-GB" sz="100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5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65" r:id="rId13"/>
    <p:sldLayoutId id="2147483666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84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48" userDrawn="1">
          <p15:clr>
            <a:srgbClr val="F26B43"/>
          </p15:clr>
        </p15:guide>
        <p15:guide id="4" orient="horz" pos="4248" userDrawn="1">
          <p15:clr>
            <a:srgbClr val="F26B43"/>
          </p15:clr>
        </p15:guide>
        <p15:guide id="5" pos="312" userDrawn="1">
          <p15:clr>
            <a:srgbClr val="F26B43"/>
          </p15:clr>
        </p15:guide>
        <p15:guide id="6" pos="5442" userDrawn="1">
          <p15:clr>
            <a:srgbClr val="F26B43"/>
          </p15:clr>
        </p15:guide>
        <p15:guide id="7" orient="horz" pos="504" userDrawn="1">
          <p15:clr>
            <a:srgbClr val="F26B43"/>
          </p15:clr>
        </p15:guide>
        <p15:guide id="8" orient="horz" pos="656" userDrawn="1">
          <p15:clr>
            <a:srgbClr val="F26B43"/>
          </p15:clr>
        </p15:guide>
        <p15:guide id="9" orient="horz" pos="3856" userDrawn="1">
          <p15:clr>
            <a:srgbClr val="F26B43"/>
          </p15:clr>
        </p15:guide>
        <p15:guide id="10" orient="horz" pos="37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ABB76-2C0D-D647-A157-3E241141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804" y="1825625"/>
            <a:ext cx="772239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2AFFA-B5AA-7945-B6E2-90F8496D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020A-098E-1147-A676-4CB7AACEB201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CE7F-D315-014E-AD58-6C1227A9D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B47B-D32B-C441-B6D4-EE3F7175CE2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48D1368-80EC-0643-89DA-6990B320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04" y="365126"/>
            <a:ext cx="77223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E5E60-CF6E-9846-85E3-5A96F5B2F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MSIPCMContentMarking" descr="{&quot;HashCode&quot;:-715127919,&quot;Placement&quot;:&quot;Header&quot;,&quot;Top&quot;:0.0,&quot;Left&quot;:319.462372,&quot;SlideWidth&quot;:720,&quot;SlideHeight&quot;:540}"/>
          <p:cNvSpPr txBox="1"/>
          <p:nvPr userDrawn="1"/>
        </p:nvSpPr>
        <p:spPr>
          <a:xfrm>
            <a:off x="4057172" y="0"/>
            <a:ext cx="102965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808080"/>
                </a:solidFill>
                <a:latin typeface="Calibri" panose="020F0502020204030204" pitchFamily="34" charset="0"/>
              </a:rPr>
              <a:t>Corporate Use</a:t>
            </a:r>
            <a:endParaRPr lang="en-GB" sz="100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4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accent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597">
          <p15:clr>
            <a:srgbClr val="F26B43"/>
          </p15:clr>
        </p15:guide>
        <p15:guide id="3" pos="7083">
          <p15:clr>
            <a:srgbClr val="F26B43"/>
          </p15:clr>
        </p15:guide>
        <p15:guide id="5" orient="horz" pos="527">
          <p15:clr>
            <a:srgbClr val="F26B43"/>
          </p15:clr>
        </p15:guide>
        <p15:guide id="6" orient="horz" pos="37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691" y="2742514"/>
            <a:ext cx="6045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</a:rPr>
              <a:t>Evropská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investiční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banka</a:t>
            </a:r>
            <a:r>
              <a:rPr lang="en-US" sz="2000" dirty="0">
                <a:solidFill>
                  <a:srgbClr val="0070C0"/>
                </a:solidFill>
              </a:rPr>
              <a:t>: </a:t>
            </a:r>
            <a:r>
              <a:rPr lang="en-US" sz="2000" dirty="0" err="1">
                <a:solidFill>
                  <a:srgbClr val="0070C0"/>
                </a:solidFill>
              </a:rPr>
              <a:t>možnost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podpory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investičních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projektů</a:t>
            </a:r>
            <a:r>
              <a:rPr lang="en-US" sz="2000" dirty="0">
                <a:solidFill>
                  <a:srgbClr val="0070C0"/>
                </a:solidFill>
              </a:rPr>
              <a:t> pro </a:t>
            </a:r>
            <a:r>
              <a:rPr lang="en-US" sz="2000" dirty="0" err="1">
                <a:solidFill>
                  <a:srgbClr val="0070C0"/>
                </a:solidFill>
              </a:rPr>
              <a:t>větší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města</a:t>
            </a:r>
            <a:r>
              <a:rPr lang="en-US" sz="2000" dirty="0">
                <a:solidFill>
                  <a:srgbClr val="0070C0"/>
                </a:solidFill>
              </a:rPr>
              <a:t> a </a:t>
            </a:r>
            <a:r>
              <a:rPr lang="en-US" sz="2000" dirty="0" err="1">
                <a:solidFill>
                  <a:srgbClr val="0070C0"/>
                </a:solidFill>
              </a:rPr>
              <a:t>aglomerace</a:t>
            </a:r>
            <a:endParaRPr lang="en-US" sz="2000" dirty="0">
              <a:solidFill>
                <a:srgbClr val="0070C0"/>
              </a:solidFill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Futura Lt BT" panose="020B04020202040203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774AD3-83D2-4BBE-951F-A8ACBF234993}"/>
              </a:ext>
            </a:extLst>
          </p:cNvPr>
          <p:cNvGrpSpPr/>
          <p:nvPr userDrawn="1"/>
        </p:nvGrpSpPr>
        <p:grpSpPr>
          <a:xfrm>
            <a:off x="6843843" y="450346"/>
            <a:ext cx="1863255" cy="658008"/>
            <a:chOff x="9367423" y="2046273"/>
            <a:chExt cx="2674426" cy="944476"/>
          </a:xfrm>
        </p:grpSpPr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AA582FD-38FB-4559-B901-3DF31E4E2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409" y="2717264"/>
              <a:ext cx="146282" cy="168543"/>
            </a:xfrm>
            <a:custGeom>
              <a:avLst/>
              <a:gdLst>
                <a:gd name="T0" fmla="*/ 25 w 30"/>
                <a:gd name="T1" fmla="*/ 3 h 34"/>
                <a:gd name="T2" fmla="*/ 21 w 30"/>
                <a:gd name="T3" fmla="*/ 3 h 34"/>
                <a:gd name="T4" fmla="*/ 17 w 30"/>
                <a:gd name="T5" fmla="*/ 4 h 34"/>
                <a:gd name="T6" fmla="*/ 16 w 30"/>
                <a:gd name="T7" fmla="*/ 6 h 34"/>
                <a:gd name="T8" fmla="*/ 12 w 30"/>
                <a:gd name="T9" fmla="*/ 15 h 34"/>
                <a:gd name="T10" fmla="*/ 10 w 30"/>
                <a:gd name="T11" fmla="*/ 25 h 34"/>
                <a:gd name="T12" fmla="*/ 10 w 30"/>
                <a:gd name="T13" fmla="*/ 30 h 34"/>
                <a:gd name="T14" fmla="*/ 8 w 30"/>
                <a:gd name="T15" fmla="*/ 34 h 34"/>
                <a:gd name="T16" fmla="*/ 7 w 30"/>
                <a:gd name="T17" fmla="*/ 33 h 34"/>
                <a:gd name="T18" fmla="*/ 6 w 30"/>
                <a:gd name="T19" fmla="*/ 32 h 34"/>
                <a:gd name="T20" fmla="*/ 7 w 30"/>
                <a:gd name="T21" fmla="*/ 28 h 34"/>
                <a:gd name="T22" fmla="*/ 8 w 30"/>
                <a:gd name="T23" fmla="*/ 22 h 34"/>
                <a:gd name="T24" fmla="*/ 13 w 30"/>
                <a:gd name="T25" fmla="*/ 5 h 34"/>
                <a:gd name="T26" fmla="*/ 12 w 30"/>
                <a:gd name="T27" fmla="*/ 5 h 34"/>
                <a:gd name="T28" fmla="*/ 12 w 30"/>
                <a:gd name="T29" fmla="*/ 5 h 34"/>
                <a:gd name="T30" fmla="*/ 9 w 30"/>
                <a:gd name="T31" fmla="*/ 5 h 34"/>
                <a:gd name="T32" fmla="*/ 6 w 30"/>
                <a:gd name="T33" fmla="*/ 6 h 34"/>
                <a:gd name="T34" fmla="*/ 6 w 30"/>
                <a:gd name="T35" fmla="*/ 6 h 34"/>
                <a:gd name="T36" fmla="*/ 7 w 30"/>
                <a:gd name="T37" fmla="*/ 10 h 34"/>
                <a:gd name="T38" fmla="*/ 7 w 30"/>
                <a:gd name="T39" fmla="*/ 11 h 34"/>
                <a:gd name="T40" fmla="*/ 6 w 30"/>
                <a:gd name="T41" fmla="*/ 11 h 34"/>
                <a:gd name="T42" fmla="*/ 3 w 30"/>
                <a:gd name="T43" fmla="*/ 8 h 34"/>
                <a:gd name="T44" fmla="*/ 2 w 30"/>
                <a:gd name="T45" fmla="*/ 7 h 34"/>
                <a:gd name="T46" fmla="*/ 0 w 30"/>
                <a:gd name="T47" fmla="*/ 5 h 34"/>
                <a:gd name="T48" fmla="*/ 1 w 30"/>
                <a:gd name="T49" fmla="*/ 4 h 34"/>
                <a:gd name="T50" fmla="*/ 5 w 30"/>
                <a:gd name="T51" fmla="*/ 3 h 34"/>
                <a:gd name="T52" fmla="*/ 10 w 30"/>
                <a:gd name="T53" fmla="*/ 2 h 34"/>
                <a:gd name="T54" fmla="*/ 14 w 30"/>
                <a:gd name="T55" fmla="*/ 1 h 34"/>
                <a:gd name="T56" fmla="*/ 15 w 30"/>
                <a:gd name="T57" fmla="*/ 1 h 34"/>
                <a:gd name="T58" fmla="*/ 16 w 30"/>
                <a:gd name="T59" fmla="*/ 0 h 34"/>
                <a:gd name="T60" fmla="*/ 17 w 30"/>
                <a:gd name="T61" fmla="*/ 1 h 34"/>
                <a:gd name="T62" fmla="*/ 18 w 30"/>
                <a:gd name="T63" fmla="*/ 1 h 34"/>
                <a:gd name="T64" fmla="*/ 21 w 30"/>
                <a:gd name="T65" fmla="*/ 1 h 34"/>
                <a:gd name="T66" fmla="*/ 24 w 30"/>
                <a:gd name="T67" fmla="*/ 0 h 34"/>
                <a:gd name="T68" fmla="*/ 27 w 30"/>
                <a:gd name="T69" fmla="*/ 0 h 34"/>
                <a:gd name="T70" fmla="*/ 30 w 30"/>
                <a:gd name="T71" fmla="*/ 0 h 34"/>
                <a:gd name="T72" fmla="*/ 25 w 30"/>
                <a:gd name="T7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34">
                  <a:moveTo>
                    <a:pt x="25" y="3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20" y="3"/>
                    <a:pt x="18" y="4"/>
                    <a:pt x="17" y="4"/>
                  </a:cubicBezTo>
                  <a:cubicBezTo>
                    <a:pt x="17" y="4"/>
                    <a:pt x="16" y="5"/>
                    <a:pt x="16" y="6"/>
                  </a:cubicBezTo>
                  <a:cubicBezTo>
                    <a:pt x="14" y="8"/>
                    <a:pt x="13" y="11"/>
                    <a:pt x="12" y="15"/>
                  </a:cubicBezTo>
                  <a:cubicBezTo>
                    <a:pt x="11" y="19"/>
                    <a:pt x="11" y="22"/>
                    <a:pt x="10" y="25"/>
                  </a:cubicBezTo>
                  <a:cubicBezTo>
                    <a:pt x="10" y="27"/>
                    <a:pt x="10" y="28"/>
                    <a:pt x="10" y="30"/>
                  </a:cubicBezTo>
                  <a:cubicBezTo>
                    <a:pt x="10" y="32"/>
                    <a:pt x="9" y="34"/>
                    <a:pt x="8" y="34"/>
                  </a:cubicBezTo>
                  <a:cubicBezTo>
                    <a:pt x="8" y="34"/>
                    <a:pt x="7" y="34"/>
                    <a:pt x="7" y="33"/>
                  </a:cubicBezTo>
                  <a:cubicBezTo>
                    <a:pt x="6" y="33"/>
                    <a:pt x="6" y="32"/>
                    <a:pt x="6" y="32"/>
                  </a:cubicBezTo>
                  <a:cubicBezTo>
                    <a:pt x="6" y="31"/>
                    <a:pt x="6" y="30"/>
                    <a:pt x="7" y="28"/>
                  </a:cubicBezTo>
                  <a:cubicBezTo>
                    <a:pt x="7" y="26"/>
                    <a:pt x="7" y="24"/>
                    <a:pt x="8" y="22"/>
                  </a:cubicBezTo>
                  <a:cubicBezTo>
                    <a:pt x="10" y="17"/>
                    <a:pt x="11" y="11"/>
                    <a:pt x="13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8"/>
                    <a:pt x="7" y="10"/>
                    <a:pt x="7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5" y="9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2"/>
                    <a:pt x="8" y="2"/>
                    <a:pt x="10" y="2"/>
                  </a:cubicBezTo>
                  <a:cubicBezTo>
                    <a:pt x="11" y="2"/>
                    <a:pt x="12" y="2"/>
                    <a:pt x="14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9" y="1"/>
                    <a:pt x="21" y="1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9" y="0"/>
                    <a:pt x="30" y="0"/>
                    <a:pt x="30" y="0"/>
                  </a:cubicBezTo>
                  <a:cubicBezTo>
                    <a:pt x="30" y="2"/>
                    <a:pt x="28" y="3"/>
                    <a:pt x="25" y="3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DF5ED2B1-8C0A-45E4-923F-D22FD3291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710" y="2729985"/>
              <a:ext cx="89042" cy="149463"/>
            </a:xfrm>
            <a:custGeom>
              <a:avLst/>
              <a:gdLst>
                <a:gd name="T0" fmla="*/ 16 w 18"/>
                <a:gd name="T1" fmla="*/ 28 h 30"/>
                <a:gd name="T2" fmla="*/ 13 w 18"/>
                <a:gd name="T3" fmla="*/ 30 h 30"/>
                <a:gd name="T4" fmla="*/ 9 w 18"/>
                <a:gd name="T5" fmla="*/ 25 h 30"/>
                <a:gd name="T6" fmla="*/ 9 w 18"/>
                <a:gd name="T7" fmla="*/ 21 h 30"/>
                <a:gd name="T8" fmla="*/ 10 w 18"/>
                <a:gd name="T9" fmla="*/ 17 h 30"/>
                <a:gd name="T10" fmla="*/ 6 w 18"/>
                <a:gd name="T11" fmla="*/ 22 h 30"/>
                <a:gd name="T12" fmla="*/ 3 w 18"/>
                <a:gd name="T13" fmla="*/ 26 h 30"/>
                <a:gd name="T14" fmla="*/ 2 w 18"/>
                <a:gd name="T15" fmla="*/ 26 h 30"/>
                <a:gd name="T16" fmla="*/ 0 w 18"/>
                <a:gd name="T17" fmla="*/ 25 h 30"/>
                <a:gd name="T18" fmla="*/ 2 w 18"/>
                <a:gd name="T19" fmla="*/ 20 h 30"/>
                <a:gd name="T20" fmla="*/ 4 w 18"/>
                <a:gd name="T21" fmla="*/ 13 h 30"/>
                <a:gd name="T22" fmla="*/ 6 w 18"/>
                <a:gd name="T23" fmla="*/ 5 h 30"/>
                <a:gd name="T24" fmla="*/ 7 w 18"/>
                <a:gd name="T25" fmla="*/ 2 h 30"/>
                <a:gd name="T26" fmla="*/ 8 w 18"/>
                <a:gd name="T27" fmla="*/ 0 h 30"/>
                <a:gd name="T28" fmla="*/ 9 w 18"/>
                <a:gd name="T29" fmla="*/ 2 h 30"/>
                <a:gd name="T30" fmla="*/ 7 w 18"/>
                <a:gd name="T31" fmla="*/ 10 h 30"/>
                <a:gd name="T32" fmla="*/ 5 w 18"/>
                <a:gd name="T33" fmla="*/ 20 h 30"/>
                <a:gd name="T34" fmla="*/ 8 w 18"/>
                <a:gd name="T35" fmla="*/ 16 h 30"/>
                <a:gd name="T36" fmla="*/ 12 w 18"/>
                <a:gd name="T37" fmla="*/ 12 h 30"/>
                <a:gd name="T38" fmla="*/ 13 w 18"/>
                <a:gd name="T39" fmla="*/ 13 h 30"/>
                <a:gd name="T40" fmla="*/ 12 w 18"/>
                <a:gd name="T41" fmla="*/ 19 h 30"/>
                <a:gd name="T42" fmla="*/ 11 w 18"/>
                <a:gd name="T43" fmla="*/ 25 h 30"/>
                <a:gd name="T44" fmla="*/ 13 w 18"/>
                <a:gd name="T45" fmla="*/ 27 h 30"/>
                <a:gd name="T46" fmla="*/ 15 w 18"/>
                <a:gd name="T47" fmla="*/ 26 h 30"/>
                <a:gd name="T48" fmla="*/ 17 w 18"/>
                <a:gd name="T49" fmla="*/ 24 h 30"/>
                <a:gd name="T50" fmla="*/ 18 w 18"/>
                <a:gd name="T51" fmla="*/ 25 h 30"/>
                <a:gd name="T52" fmla="*/ 16 w 18"/>
                <a:gd name="T5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30">
                  <a:moveTo>
                    <a:pt x="16" y="28"/>
                  </a:moveTo>
                  <a:cubicBezTo>
                    <a:pt x="14" y="29"/>
                    <a:pt x="14" y="30"/>
                    <a:pt x="13" y="30"/>
                  </a:cubicBezTo>
                  <a:cubicBezTo>
                    <a:pt x="10" y="30"/>
                    <a:pt x="9" y="28"/>
                    <a:pt x="9" y="25"/>
                  </a:cubicBezTo>
                  <a:cubicBezTo>
                    <a:pt x="8" y="24"/>
                    <a:pt x="9" y="23"/>
                    <a:pt x="9" y="21"/>
                  </a:cubicBezTo>
                  <a:cubicBezTo>
                    <a:pt x="10" y="19"/>
                    <a:pt x="10" y="18"/>
                    <a:pt x="10" y="17"/>
                  </a:cubicBezTo>
                  <a:cubicBezTo>
                    <a:pt x="9" y="18"/>
                    <a:pt x="8" y="19"/>
                    <a:pt x="6" y="22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0" y="25"/>
                  </a:cubicBezTo>
                  <a:cubicBezTo>
                    <a:pt x="0" y="25"/>
                    <a:pt x="1" y="23"/>
                    <a:pt x="2" y="20"/>
                  </a:cubicBezTo>
                  <a:cubicBezTo>
                    <a:pt x="3" y="17"/>
                    <a:pt x="4" y="14"/>
                    <a:pt x="4" y="13"/>
                  </a:cubicBezTo>
                  <a:cubicBezTo>
                    <a:pt x="5" y="11"/>
                    <a:pt x="5" y="8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1"/>
                    <a:pt x="7" y="0"/>
                    <a:pt x="8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2"/>
                    <a:pt x="9" y="5"/>
                    <a:pt x="7" y="10"/>
                  </a:cubicBezTo>
                  <a:cubicBezTo>
                    <a:pt x="6" y="15"/>
                    <a:pt x="5" y="19"/>
                    <a:pt x="5" y="20"/>
                  </a:cubicBezTo>
                  <a:cubicBezTo>
                    <a:pt x="6" y="18"/>
                    <a:pt x="7" y="17"/>
                    <a:pt x="8" y="16"/>
                  </a:cubicBezTo>
                  <a:cubicBezTo>
                    <a:pt x="10" y="13"/>
                    <a:pt x="11" y="12"/>
                    <a:pt x="12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4"/>
                    <a:pt x="13" y="15"/>
                    <a:pt x="12" y="19"/>
                  </a:cubicBezTo>
                  <a:cubicBezTo>
                    <a:pt x="11" y="22"/>
                    <a:pt x="11" y="24"/>
                    <a:pt x="11" y="25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3" y="27"/>
                    <a:pt x="14" y="27"/>
                    <a:pt x="15" y="26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6" y="28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8986F158-E949-417D-AABC-17A55E238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8752" y="2787226"/>
              <a:ext cx="69961" cy="89042"/>
            </a:xfrm>
            <a:custGeom>
              <a:avLst/>
              <a:gdLst>
                <a:gd name="T0" fmla="*/ 10 w 14"/>
                <a:gd name="T1" fmla="*/ 9 h 18"/>
                <a:gd name="T2" fmla="*/ 3 w 14"/>
                <a:gd name="T3" fmla="*/ 13 h 18"/>
                <a:gd name="T4" fmla="*/ 4 w 14"/>
                <a:gd name="T5" fmla="*/ 15 h 18"/>
                <a:gd name="T6" fmla="*/ 6 w 14"/>
                <a:gd name="T7" fmla="*/ 15 h 18"/>
                <a:gd name="T8" fmla="*/ 10 w 14"/>
                <a:gd name="T9" fmla="*/ 14 h 18"/>
                <a:gd name="T10" fmla="*/ 13 w 14"/>
                <a:gd name="T11" fmla="*/ 13 h 18"/>
                <a:gd name="T12" fmla="*/ 14 w 14"/>
                <a:gd name="T13" fmla="*/ 13 h 18"/>
                <a:gd name="T14" fmla="*/ 10 w 14"/>
                <a:gd name="T15" fmla="*/ 16 h 18"/>
                <a:gd name="T16" fmla="*/ 6 w 14"/>
                <a:gd name="T17" fmla="*/ 18 h 18"/>
                <a:gd name="T18" fmla="*/ 2 w 14"/>
                <a:gd name="T19" fmla="*/ 16 h 18"/>
                <a:gd name="T20" fmla="*/ 1 w 14"/>
                <a:gd name="T21" fmla="*/ 12 h 18"/>
                <a:gd name="T22" fmla="*/ 4 w 14"/>
                <a:gd name="T23" fmla="*/ 5 h 18"/>
                <a:gd name="T24" fmla="*/ 10 w 14"/>
                <a:gd name="T25" fmla="*/ 0 h 18"/>
                <a:gd name="T26" fmla="*/ 12 w 14"/>
                <a:gd name="T27" fmla="*/ 1 h 18"/>
                <a:gd name="T28" fmla="*/ 13 w 14"/>
                <a:gd name="T29" fmla="*/ 3 h 18"/>
                <a:gd name="T30" fmla="*/ 10 w 14"/>
                <a:gd name="T31" fmla="*/ 9 h 18"/>
                <a:gd name="T32" fmla="*/ 10 w 14"/>
                <a:gd name="T33" fmla="*/ 3 h 18"/>
                <a:gd name="T34" fmla="*/ 6 w 14"/>
                <a:gd name="T35" fmla="*/ 6 h 18"/>
                <a:gd name="T36" fmla="*/ 4 w 14"/>
                <a:gd name="T37" fmla="*/ 9 h 18"/>
                <a:gd name="T38" fmla="*/ 6 w 14"/>
                <a:gd name="T39" fmla="*/ 9 h 18"/>
                <a:gd name="T40" fmla="*/ 8 w 14"/>
                <a:gd name="T41" fmla="*/ 7 h 18"/>
                <a:gd name="T42" fmla="*/ 10 w 14"/>
                <a:gd name="T43" fmla="*/ 4 h 18"/>
                <a:gd name="T44" fmla="*/ 10 w 14"/>
                <a:gd name="T4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8">
                  <a:moveTo>
                    <a:pt x="10" y="9"/>
                  </a:moveTo>
                  <a:cubicBezTo>
                    <a:pt x="7" y="11"/>
                    <a:pt x="5" y="12"/>
                    <a:pt x="3" y="13"/>
                  </a:cubicBezTo>
                  <a:cubicBezTo>
                    <a:pt x="3" y="13"/>
                    <a:pt x="4" y="14"/>
                    <a:pt x="4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5"/>
                    <a:pt x="8" y="15"/>
                    <a:pt x="10" y="14"/>
                  </a:cubicBezTo>
                  <a:cubicBezTo>
                    <a:pt x="12" y="13"/>
                    <a:pt x="13" y="13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3" y="14"/>
                    <a:pt x="12" y="15"/>
                    <a:pt x="10" y="16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3" y="17"/>
                    <a:pt x="2" y="16"/>
                  </a:cubicBezTo>
                  <a:cubicBezTo>
                    <a:pt x="1" y="15"/>
                    <a:pt x="1" y="14"/>
                    <a:pt x="1" y="12"/>
                  </a:cubicBezTo>
                  <a:cubicBezTo>
                    <a:pt x="0" y="10"/>
                    <a:pt x="1" y="8"/>
                    <a:pt x="4" y="5"/>
                  </a:cubicBezTo>
                  <a:cubicBezTo>
                    <a:pt x="6" y="2"/>
                    <a:pt x="8" y="0"/>
                    <a:pt x="10" y="0"/>
                  </a:cubicBezTo>
                  <a:cubicBezTo>
                    <a:pt x="11" y="0"/>
                    <a:pt x="11" y="0"/>
                    <a:pt x="12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4"/>
                    <a:pt x="12" y="6"/>
                    <a:pt x="10" y="9"/>
                  </a:cubicBezTo>
                  <a:moveTo>
                    <a:pt x="10" y="3"/>
                  </a:moveTo>
                  <a:cubicBezTo>
                    <a:pt x="9" y="3"/>
                    <a:pt x="7" y="4"/>
                    <a:pt x="6" y="6"/>
                  </a:cubicBezTo>
                  <a:cubicBezTo>
                    <a:pt x="5" y="7"/>
                    <a:pt x="4" y="8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9" y="6"/>
                    <a:pt x="10" y="5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4F88759-0332-4777-A5D5-52D4ED970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314" y="2707724"/>
              <a:ext cx="120842" cy="152643"/>
            </a:xfrm>
            <a:custGeom>
              <a:avLst/>
              <a:gdLst>
                <a:gd name="T0" fmla="*/ 23 w 25"/>
                <a:gd name="T1" fmla="*/ 2 h 31"/>
                <a:gd name="T2" fmla="*/ 17 w 25"/>
                <a:gd name="T3" fmla="*/ 3 h 31"/>
                <a:gd name="T4" fmla="*/ 11 w 25"/>
                <a:gd name="T5" fmla="*/ 6 h 31"/>
                <a:gd name="T6" fmla="*/ 9 w 25"/>
                <a:gd name="T7" fmla="*/ 9 h 31"/>
                <a:gd name="T8" fmla="*/ 8 w 25"/>
                <a:gd name="T9" fmla="*/ 12 h 31"/>
                <a:gd name="T10" fmla="*/ 8 w 25"/>
                <a:gd name="T11" fmla="*/ 12 h 31"/>
                <a:gd name="T12" fmla="*/ 8 w 25"/>
                <a:gd name="T13" fmla="*/ 12 h 31"/>
                <a:gd name="T14" fmla="*/ 8 w 25"/>
                <a:gd name="T15" fmla="*/ 12 h 31"/>
                <a:gd name="T16" fmla="*/ 10 w 25"/>
                <a:gd name="T17" fmla="*/ 12 h 31"/>
                <a:gd name="T18" fmla="*/ 12 w 25"/>
                <a:gd name="T19" fmla="*/ 11 h 31"/>
                <a:gd name="T20" fmla="*/ 19 w 25"/>
                <a:gd name="T21" fmla="*/ 9 h 31"/>
                <a:gd name="T22" fmla="*/ 19 w 25"/>
                <a:gd name="T23" fmla="*/ 10 h 31"/>
                <a:gd name="T24" fmla="*/ 17 w 25"/>
                <a:gd name="T25" fmla="*/ 11 h 31"/>
                <a:gd name="T26" fmla="*/ 16 w 25"/>
                <a:gd name="T27" fmla="*/ 12 h 31"/>
                <a:gd name="T28" fmla="*/ 15 w 25"/>
                <a:gd name="T29" fmla="*/ 12 h 31"/>
                <a:gd name="T30" fmla="*/ 11 w 25"/>
                <a:gd name="T31" fmla="*/ 14 h 31"/>
                <a:gd name="T32" fmla="*/ 7 w 25"/>
                <a:gd name="T33" fmla="*/ 16 h 31"/>
                <a:gd name="T34" fmla="*/ 5 w 25"/>
                <a:gd name="T35" fmla="*/ 19 h 31"/>
                <a:gd name="T36" fmla="*/ 4 w 25"/>
                <a:gd name="T37" fmla="*/ 24 h 31"/>
                <a:gd name="T38" fmla="*/ 6 w 25"/>
                <a:gd name="T39" fmla="*/ 26 h 31"/>
                <a:gd name="T40" fmla="*/ 8 w 25"/>
                <a:gd name="T41" fmla="*/ 28 h 31"/>
                <a:gd name="T42" fmla="*/ 10 w 25"/>
                <a:gd name="T43" fmla="*/ 28 h 31"/>
                <a:gd name="T44" fmla="*/ 11 w 25"/>
                <a:gd name="T45" fmla="*/ 27 h 31"/>
                <a:gd name="T46" fmla="*/ 13 w 25"/>
                <a:gd name="T47" fmla="*/ 27 h 31"/>
                <a:gd name="T48" fmla="*/ 16 w 25"/>
                <a:gd name="T49" fmla="*/ 25 h 31"/>
                <a:gd name="T50" fmla="*/ 20 w 25"/>
                <a:gd name="T51" fmla="*/ 22 h 31"/>
                <a:gd name="T52" fmla="*/ 22 w 25"/>
                <a:gd name="T53" fmla="*/ 21 h 31"/>
                <a:gd name="T54" fmla="*/ 24 w 25"/>
                <a:gd name="T55" fmla="*/ 20 h 31"/>
                <a:gd name="T56" fmla="*/ 25 w 25"/>
                <a:gd name="T57" fmla="*/ 20 h 31"/>
                <a:gd name="T58" fmla="*/ 18 w 25"/>
                <a:gd name="T59" fmla="*/ 26 h 31"/>
                <a:gd name="T60" fmla="*/ 9 w 25"/>
                <a:gd name="T61" fmla="*/ 31 h 31"/>
                <a:gd name="T62" fmla="*/ 4 w 25"/>
                <a:gd name="T63" fmla="*/ 28 h 31"/>
                <a:gd name="T64" fmla="*/ 1 w 25"/>
                <a:gd name="T65" fmla="*/ 22 h 31"/>
                <a:gd name="T66" fmla="*/ 2 w 25"/>
                <a:gd name="T67" fmla="*/ 21 h 31"/>
                <a:gd name="T68" fmla="*/ 2 w 25"/>
                <a:gd name="T69" fmla="*/ 19 h 31"/>
                <a:gd name="T70" fmla="*/ 1 w 25"/>
                <a:gd name="T71" fmla="*/ 19 h 31"/>
                <a:gd name="T72" fmla="*/ 0 w 25"/>
                <a:gd name="T73" fmla="*/ 19 h 31"/>
                <a:gd name="T74" fmla="*/ 2 w 25"/>
                <a:gd name="T75" fmla="*/ 16 h 31"/>
                <a:gd name="T76" fmla="*/ 4 w 25"/>
                <a:gd name="T77" fmla="*/ 14 h 31"/>
                <a:gd name="T78" fmla="*/ 7 w 25"/>
                <a:gd name="T79" fmla="*/ 6 h 31"/>
                <a:gd name="T80" fmla="*/ 13 w 25"/>
                <a:gd name="T81" fmla="*/ 2 h 31"/>
                <a:gd name="T82" fmla="*/ 20 w 25"/>
                <a:gd name="T83" fmla="*/ 0 h 31"/>
                <a:gd name="T84" fmla="*/ 23 w 25"/>
                <a:gd name="T85" fmla="*/ 0 h 31"/>
                <a:gd name="T86" fmla="*/ 25 w 25"/>
                <a:gd name="T87" fmla="*/ 0 h 31"/>
                <a:gd name="T88" fmla="*/ 25 w 25"/>
                <a:gd name="T89" fmla="*/ 1 h 31"/>
                <a:gd name="T90" fmla="*/ 23 w 25"/>
                <a:gd name="T9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" h="31">
                  <a:moveTo>
                    <a:pt x="23" y="2"/>
                  </a:moveTo>
                  <a:cubicBezTo>
                    <a:pt x="22" y="2"/>
                    <a:pt x="20" y="2"/>
                    <a:pt x="17" y="3"/>
                  </a:cubicBezTo>
                  <a:cubicBezTo>
                    <a:pt x="13" y="4"/>
                    <a:pt x="11" y="5"/>
                    <a:pt x="11" y="6"/>
                  </a:cubicBezTo>
                  <a:cubicBezTo>
                    <a:pt x="10" y="7"/>
                    <a:pt x="10" y="7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3" y="10"/>
                    <a:pt x="16" y="10"/>
                    <a:pt x="19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5" y="12"/>
                    <a:pt x="16" y="12"/>
                    <a:pt x="15" y="12"/>
                  </a:cubicBezTo>
                  <a:cubicBezTo>
                    <a:pt x="15" y="12"/>
                    <a:pt x="14" y="12"/>
                    <a:pt x="11" y="14"/>
                  </a:cubicBezTo>
                  <a:cubicBezTo>
                    <a:pt x="9" y="14"/>
                    <a:pt x="8" y="15"/>
                    <a:pt x="7" y="16"/>
                  </a:cubicBezTo>
                  <a:cubicBezTo>
                    <a:pt x="6" y="16"/>
                    <a:pt x="6" y="17"/>
                    <a:pt x="5" y="19"/>
                  </a:cubicBezTo>
                  <a:cubicBezTo>
                    <a:pt x="5" y="21"/>
                    <a:pt x="4" y="22"/>
                    <a:pt x="4" y="24"/>
                  </a:cubicBezTo>
                  <a:cubicBezTo>
                    <a:pt x="5" y="24"/>
                    <a:pt x="5" y="25"/>
                    <a:pt x="6" y="26"/>
                  </a:cubicBezTo>
                  <a:cubicBezTo>
                    <a:pt x="7" y="28"/>
                    <a:pt x="7" y="28"/>
                    <a:pt x="8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2" y="27"/>
                    <a:pt x="12" y="27"/>
                    <a:pt x="13" y="27"/>
                  </a:cubicBezTo>
                  <a:cubicBezTo>
                    <a:pt x="13" y="27"/>
                    <a:pt x="14" y="26"/>
                    <a:pt x="16" y="25"/>
                  </a:cubicBezTo>
                  <a:cubicBezTo>
                    <a:pt x="17" y="24"/>
                    <a:pt x="19" y="23"/>
                    <a:pt x="20" y="22"/>
                  </a:cubicBezTo>
                  <a:cubicBezTo>
                    <a:pt x="20" y="22"/>
                    <a:pt x="21" y="22"/>
                    <a:pt x="22" y="21"/>
                  </a:cubicBezTo>
                  <a:cubicBezTo>
                    <a:pt x="23" y="20"/>
                    <a:pt x="24" y="20"/>
                    <a:pt x="24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1"/>
                    <a:pt x="22" y="23"/>
                    <a:pt x="18" y="26"/>
                  </a:cubicBezTo>
                  <a:cubicBezTo>
                    <a:pt x="14" y="29"/>
                    <a:pt x="11" y="31"/>
                    <a:pt x="9" y="31"/>
                  </a:cubicBezTo>
                  <a:cubicBezTo>
                    <a:pt x="7" y="31"/>
                    <a:pt x="5" y="30"/>
                    <a:pt x="4" y="28"/>
                  </a:cubicBezTo>
                  <a:cubicBezTo>
                    <a:pt x="2" y="27"/>
                    <a:pt x="2" y="25"/>
                    <a:pt x="1" y="22"/>
                  </a:cubicBezTo>
                  <a:cubicBezTo>
                    <a:pt x="1" y="22"/>
                    <a:pt x="2" y="22"/>
                    <a:pt x="2" y="21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0" y="18"/>
                    <a:pt x="1" y="17"/>
                    <a:pt x="2" y="16"/>
                  </a:cubicBezTo>
                  <a:cubicBezTo>
                    <a:pt x="3" y="15"/>
                    <a:pt x="3" y="15"/>
                    <a:pt x="4" y="14"/>
                  </a:cubicBezTo>
                  <a:cubicBezTo>
                    <a:pt x="6" y="10"/>
                    <a:pt x="7" y="8"/>
                    <a:pt x="7" y="6"/>
                  </a:cubicBezTo>
                  <a:cubicBezTo>
                    <a:pt x="8" y="4"/>
                    <a:pt x="10" y="3"/>
                    <a:pt x="13" y="2"/>
                  </a:cubicBezTo>
                  <a:cubicBezTo>
                    <a:pt x="16" y="1"/>
                    <a:pt x="18" y="1"/>
                    <a:pt x="20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24" y="1"/>
                    <a:pt x="24" y="2"/>
                    <a:pt x="23" y="2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F2D0458-38D1-4204-8C43-4A015EF0F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156" y="2675924"/>
              <a:ext cx="143102" cy="174903"/>
            </a:xfrm>
            <a:custGeom>
              <a:avLst/>
              <a:gdLst>
                <a:gd name="T0" fmla="*/ 29 w 29"/>
                <a:gd name="T1" fmla="*/ 30 h 35"/>
                <a:gd name="T2" fmla="*/ 27 w 29"/>
                <a:gd name="T3" fmla="*/ 33 h 35"/>
                <a:gd name="T4" fmla="*/ 23 w 29"/>
                <a:gd name="T5" fmla="*/ 35 h 35"/>
                <a:gd name="T6" fmla="*/ 18 w 29"/>
                <a:gd name="T7" fmla="*/ 33 h 35"/>
                <a:gd name="T8" fmla="*/ 16 w 29"/>
                <a:gd name="T9" fmla="*/ 27 h 35"/>
                <a:gd name="T10" fmla="*/ 16 w 29"/>
                <a:gd name="T11" fmla="*/ 25 h 35"/>
                <a:gd name="T12" fmla="*/ 16 w 29"/>
                <a:gd name="T13" fmla="*/ 23 h 35"/>
                <a:gd name="T14" fmla="*/ 11 w 29"/>
                <a:gd name="T15" fmla="*/ 29 h 35"/>
                <a:gd name="T16" fmla="*/ 4 w 29"/>
                <a:gd name="T17" fmla="*/ 35 h 35"/>
                <a:gd name="T18" fmla="*/ 1 w 29"/>
                <a:gd name="T19" fmla="*/ 33 h 35"/>
                <a:gd name="T20" fmla="*/ 0 w 29"/>
                <a:gd name="T21" fmla="*/ 31 h 35"/>
                <a:gd name="T22" fmla="*/ 3 w 29"/>
                <a:gd name="T23" fmla="*/ 19 h 35"/>
                <a:gd name="T24" fmla="*/ 8 w 29"/>
                <a:gd name="T25" fmla="*/ 10 h 35"/>
                <a:gd name="T26" fmla="*/ 9 w 29"/>
                <a:gd name="T27" fmla="*/ 11 h 35"/>
                <a:gd name="T28" fmla="*/ 10 w 29"/>
                <a:gd name="T29" fmla="*/ 13 h 35"/>
                <a:gd name="T30" fmla="*/ 9 w 29"/>
                <a:gd name="T31" fmla="*/ 15 h 35"/>
                <a:gd name="T32" fmla="*/ 7 w 29"/>
                <a:gd name="T33" fmla="*/ 17 h 35"/>
                <a:gd name="T34" fmla="*/ 4 w 29"/>
                <a:gd name="T35" fmla="*/ 23 h 35"/>
                <a:gd name="T36" fmla="*/ 3 w 29"/>
                <a:gd name="T37" fmla="*/ 30 h 35"/>
                <a:gd name="T38" fmla="*/ 4 w 29"/>
                <a:gd name="T39" fmla="*/ 32 h 35"/>
                <a:gd name="T40" fmla="*/ 11 w 29"/>
                <a:gd name="T41" fmla="*/ 25 h 35"/>
                <a:gd name="T42" fmla="*/ 17 w 29"/>
                <a:gd name="T43" fmla="*/ 17 h 35"/>
                <a:gd name="T44" fmla="*/ 19 w 29"/>
                <a:gd name="T45" fmla="*/ 8 h 35"/>
                <a:gd name="T46" fmla="*/ 24 w 29"/>
                <a:gd name="T47" fmla="*/ 0 h 35"/>
                <a:gd name="T48" fmla="*/ 26 w 29"/>
                <a:gd name="T49" fmla="*/ 1 h 35"/>
                <a:gd name="T50" fmla="*/ 26 w 29"/>
                <a:gd name="T51" fmla="*/ 2 h 35"/>
                <a:gd name="T52" fmla="*/ 24 w 29"/>
                <a:gd name="T53" fmla="*/ 8 h 35"/>
                <a:gd name="T54" fmla="*/ 20 w 29"/>
                <a:gd name="T55" fmla="*/ 14 h 35"/>
                <a:gd name="T56" fmla="*/ 19 w 29"/>
                <a:gd name="T57" fmla="*/ 22 h 35"/>
                <a:gd name="T58" fmla="*/ 19 w 29"/>
                <a:gd name="T59" fmla="*/ 27 h 35"/>
                <a:gd name="T60" fmla="*/ 23 w 29"/>
                <a:gd name="T61" fmla="*/ 32 h 35"/>
                <a:gd name="T62" fmla="*/ 27 w 29"/>
                <a:gd name="T63" fmla="*/ 31 h 35"/>
                <a:gd name="T64" fmla="*/ 29 w 29"/>
                <a:gd name="T65" fmla="*/ 29 h 35"/>
                <a:gd name="T66" fmla="*/ 29 w 29"/>
                <a:gd name="T6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35">
                  <a:moveTo>
                    <a:pt x="29" y="30"/>
                  </a:moveTo>
                  <a:cubicBezTo>
                    <a:pt x="29" y="31"/>
                    <a:pt x="28" y="32"/>
                    <a:pt x="27" y="33"/>
                  </a:cubicBezTo>
                  <a:cubicBezTo>
                    <a:pt x="25" y="34"/>
                    <a:pt x="24" y="35"/>
                    <a:pt x="23" y="35"/>
                  </a:cubicBezTo>
                  <a:cubicBezTo>
                    <a:pt x="21" y="35"/>
                    <a:pt x="20" y="35"/>
                    <a:pt x="18" y="33"/>
                  </a:cubicBezTo>
                  <a:cubicBezTo>
                    <a:pt x="17" y="32"/>
                    <a:pt x="17" y="30"/>
                    <a:pt x="16" y="27"/>
                  </a:cubicBezTo>
                  <a:cubicBezTo>
                    <a:pt x="16" y="27"/>
                    <a:pt x="16" y="26"/>
                    <a:pt x="16" y="25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4"/>
                    <a:pt x="14" y="26"/>
                    <a:pt x="11" y="29"/>
                  </a:cubicBezTo>
                  <a:cubicBezTo>
                    <a:pt x="8" y="33"/>
                    <a:pt x="5" y="35"/>
                    <a:pt x="4" y="35"/>
                  </a:cubicBezTo>
                  <a:cubicBezTo>
                    <a:pt x="3" y="35"/>
                    <a:pt x="2" y="35"/>
                    <a:pt x="1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9"/>
                    <a:pt x="1" y="25"/>
                    <a:pt x="3" y="19"/>
                  </a:cubicBezTo>
                  <a:cubicBezTo>
                    <a:pt x="5" y="13"/>
                    <a:pt x="7" y="10"/>
                    <a:pt x="8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3"/>
                    <a:pt x="9" y="14"/>
                    <a:pt x="9" y="15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6" y="19"/>
                    <a:pt x="5" y="21"/>
                    <a:pt x="4" y="23"/>
                  </a:cubicBezTo>
                  <a:cubicBezTo>
                    <a:pt x="3" y="26"/>
                    <a:pt x="3" y="29"/>
                    <a:pt x="3" y="30"/>
                  </a:cubicBezTo>
                  <a:cubicBezTo>
                    <a:pt x="3" y="31"/>
                    <a:pt x="3" y="31"/>
                    <a:pt x="4" y="32"/>
                  </a:cubicBezTo>
                  <a:cubicBezTo>
                    <a:pt x="6" y="30"/>
                    <a:pt x="9" y="28"/>
                    <a:pt x="11" y="25"/>
                  </a:cubicBezTo>
                  <a:cubicBezTo>
                    <a:pt x="12" y="23"/>
                    <a:pt x="14" y="21"/>
                    <a:pt x="17" y="17"/>
                  </a:cubicBezTo>
                  <a:cubicBezTo>
                    <a:pt x="18" y="14"/>
                    <a:pt x="19" y="11"/>
                    <a:pt x="19" y="8"/>
                  </a:cubicBezTo>
                  <a:cubicBezTo>
                    <a:pt x="21" y="3"/>
                    <a:pt x="23" y="0"/>
                    <a:pt x="24" y="0"/>
                  </a:cubicBezTo>
                  <a:cubicBezTo>
                    <a:pt x="25" y="0"/>
                    <a:pt x="25" y="0"/>
                    <a:pt x="26" y="1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6" y="2"/>
                    <a:pt x="25" y="4"/>
                    <a:pt x="24" y="8"/>
                  </a:cubicBezTo>
                  <a:cubicBezTo>
                    <a:pt x="22" y="12"/>
                    <a:pt x="21" y="14"/>
                    <a:pt x="20" y="14"/>
                  </a:cubicBezTo>
                  <a:cubicBezTo>
                    <a:pt x="20" y="17"/>
                    <a:pt x="19" y="19"/>
                    <a:pt x="19" y="22"/>
                  </a:cubicBezTo>
                  <a:cubicBezTo>
                    <a:pt x="19" y="24"/>
                    <a:pt x="19" y="25"/>
                    <a:pt x="19" y="27"/>
                  </a:cubicBezTo>
                  <a:cubicBezTo>
                    <a:pt x="19" y="31"/>
                    <a:pt x="21" y="32"/>
                    <a:pt x="23" y="32"/>
                  </a:cubicBezTo>
                  <a:cubicBezTo>
                    <a:pt x="24" y="32"/>
                    <a:pt x="25" y="32"/>
                    <a:pt x="27" y="31"/>
                  </a:cubicBezTo>
                  <a:cubicBezTo>
                    <a:pt x="27" y="30"/>
                    <a:pt x="28" y="30"/>
                    <a:pt x="29" y="29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AFF3C29B-F6C1-46D6-81CE-1356DDC39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3040" y="2685464"/>
              <a:ext cx="73141" cy="155823"/>
            </a:xfrm>
            <a:custGeom>
              <a:avLst/>
              <a:gdLst>
                <a:gd name="T0" fmla="*/ 12 w 15"/>
                <a:gd name="T1" fmla="*/ 26 h 31"/>
                <a:gd name="T2" fmla="*/ 5 w 15"/>
                <a:gd name="T3" fmla="*/ 31 h 31"/>
                <a:gd name="T4" fmla="*/ 3 w 15"/>
                <a:gd name="T5" fmla="*/ 31 h 31"/>
                <a:gd name="T6" fmla="*/ 1 w 15"/>
                <a:gd name="T7" fmla="*/ 31 h 31"/>
                <a:gd name="T8" fmla="*/ 0 w 15"/>
                <a:gd name="T9" fmla="*/ 29 h 31"/>
                <a:gd name="T10" fmla="*/ 2 w 15"/>
                <a:gd name="T11" fmla="*/ 25 h 31"/>
                <a:gd name="T12" fmla="*/ 5 w 15"/>
                <a:gd name="T13" fmla="*/ 21 h 31"/>
                <a:gd name="T14" fmla="*/ 5 w 15"/>
                <a:gd name="T15" fmla="*/ 21 h 31"/>
                <a:gd name="T16" fmla="*/ 5 w 15"/>
                <a:gd name="T17" fmla="*/ 22 h 31"/>
                <a:gd name="T18" fmla="*/ 3 w 15"/>
                <a:gd name="T19" fmla="*/ 28 h 31"/>
                <a:gd name="T20" fmla="*/ 4 w 15"/>
                <a:gd name="T21" fmla="*/ 29 h 31"/>
                <a:gd name="T22" fmla="*/ 4 w 15"/>
                <a:gd name="T23" fmla="*/ 29 h 31"/>
                <a:gd name="T24" fmla="*/ 7 w 15"/>
                <a:gd name="T25" fmla="*/ 28 h 31"/>
                <a:gd name="T26" fmla="*/ 11 w 15"/>
                <a:gd name="T27" fmla="*/ 24 h 31"/>
                <a:gd name="T28" fmla="*/ 12 w 15"/>
                <a:gd name="T29" fmla="*/ 19 h 31"/>
                <a:gd name="T30" fmla="*/ 9 w 15"/>
                <a:gd name="T31" fmla="*/ 16 h 31"/>
                <a:gd name="T32" fmla="*/ 5 w 15"/>
                <a:gd name="T33" fmla="*/ 19 h 31"/>
                <a:gd name="T34" fmla="*/ 3 w 15"/>
                <a:gd name="T35" fmla="*/ 21 h 31"/>
                <a:gd name="T36" fmla="*/ 1 w 15"/>
                <a:gd name="T37" fmla="*/ 20 h 31"/>
                <a:gd name="T38" fmla="*/ 5 w 15"/>
                <a:gd name="T39" fmla="*/ 9 h 31"/>
                <a:gd name="T40" fmla="*/ 7 w 15"/>
                <a:gd name="T41" fmla="*/ 3 h 31"/>
                <a:gd name="T42" fmla="*/ 8 w 15"/>
                <a:gd name="T43" fmla="*/ 1 h 31"/>
                <a:gd name="T44" fmla="*/ 9 w 15"/>
                <a:gd name="T45" fmla="*/ 0 h 31"/>
                <a:gd name="T46" fmla="*/ 11 w 15"/>
                <a:gd name="T47" fmla="*/ 2 h 31"/>
                <a:gd name="T48" fmla="*/ 10 w 15"/>
                <a:gd name="T49" fmla="*/ 3 h 31"/>
                <a:gd name="T50" fmla="*/ 6 w 15"/>
                <a:gd name="T51" fmla="*/ 14 h 31"/>
                <a:gd name="T52" fmla="*/ 9 w 15"/>
                <a:gd name="T53" fmla="*/ 13 h 31"/>
                <a:gd name="T54" fmla="*/ 13 w 15"/>
                <a:gd name="T55" fmla="*/ 15 h 31"/>
                <a:gd name="T56" fmla="*/ 14 w 15"/>
                <a:gd name="T57" fmla="*/ 19 h 31"/>
                <a:gd name="T58" fmla="*/ 12 w 15"/>
                <a:gd name="T5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31">
                  <a:moveTo>
                    <a:pt x="12" y="26"/>
                  </a:moveTo>
                  <a:cubicBezTo>
                    <a:pt x="9" y="29"/>
                    <a:pt x="7" y="31"/>
                    <a:pt x="5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" y="31"/>
                    <a:pt x="1" y="31"/>
                  </a:cubicBezTo>
                  <a:cubicBezTo>
                    <a:pt x="1" y="30"/>
                    <a:pt x="0" y="29"/>
                    <a:pt x="0" y="29"/>
                  </a:cubicBezTo>
                  <a:cubicBezTo>
                    <a:pt x="0" y="28"/>
                    <a:pt x="1" y="26"/>
                    <a:pt x="2" y="25"/>
                  </a:cubicBezTo>
                  <a:cubicBezTo>
                    <a:pt x="2" y="23"/>
                    <a:pt x="4" y="22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3" y="25"/>
                    <a:pt x="3" y="27"/>
                    <a:pt x="3" y="28"/>
                  </a:cubicBezTo>
                  <a:cubicBezTo>
                    <a:pt x="3" y="29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8" y="27"/>
                    <a:pt x="9" y="26"/>
                    <a:pt x="11" y="24"/>
                  </a:cubicBezTo>
                  <a:cubicBezTo>
                    <a:pt x="12" y="22"/>
                    <a:pt x="12" y="20"/>
                    <a:pt x="12" y="19"/>
                  </a:cubicBezTo>
                  <a:cubicBezTo>
                    <a:pt x="12" y="17"/>
                    <a:pt x="10" y="15"/>
                    <a:pt x="9" y="16"/>
                  </a:cubicBezTo>
                  <a:cubicBezTo>
                    <a:pt x="8" y="16"/>
                    <a:pt x="7" y="17"/>
                    <a:pt x="5" y="19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1"/>
                    <a:pt x="2" y="20"/>
                    <a:pt x="1" y="20"/>
                  </a:cubicBezTo>
                  <a:cubicBezTo>
                    <a:pt x="1" y="19"/>
                    <a:pt x="3" y="16"/>
                    <a:pt x="5" y="9"/>
                  </a:cubicBezTo>
                  <a:cubicBezTo>
                    <a:pt x="6" y="8"/>
                    <a:pt x="6" y="6"/>
                    <a:pt x="7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9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9" y="6"/>
                    <a:pt x="8" y="9"/>
                    <a:pt x="6" y="14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3"/>
                    <a:pt x="12" y="13"/>
                    <a:pt x="13" y="15"/>
                  </a:cubicBezTo>
                  <a:cubicBezTo>
                    <a:pt x="14" y="16"/>
                    <a:pt x="14" y="17"/>
                    <a:pt x="14" y="19"/>
                  </a:cubicBezTo>
                  <a:cubicBezTo>
                    <a:pt x="15" y="21"/>
                    <a:pt x="14" y="24"/>
                    <a:pt x="12" y="26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6A79483-DE64-4854-BDD8-EF2874791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2081" y="2745885"/>
              <a:ext cx="108122" cy="85861"/>
            </a:xfrm>
            <a:custGeom>
              <a:avLst/>
              <a:gdLst>
                <a:gd name="T0" fmla="*/ 22 w 22"/>
                <a:gd name="T1" fmla="*/ 11 h 17"/>
                <a:gd name="T2" fmla="*/ 19 w 22"/>
                <a:gd name="T3" fmla="*/ 15 h 17"/>
                <a:gd name="T4" fmla="*/ 15 w 22"/>
                <a:gd name="T5" fmla="*/ 17 h 17"/>
                <a:gd name="T6" fmla="*/ 14 w 22"/>
                <a:gd name="T7" fmla="*/ 17 h 17"/>
                <a:gd name="T8" fmla="*/ 12 w 22"/>
                <a:gd name="T9" fmla="*/ 16 h 17"/>
                <a:gd name="T10" fmla="*/ 11 w 22"/>
                <a:gd name="T11" fmla="*/ 15 h 17"/>
                <a:gd name="T12" fmla="*/ 10 w 22"/>
                <a:gd name="T13" fmla="*/ 12 h 17"/>
                <a:gd name="T14" fmla="*/ 10 w 22"/>
                <a:gd name="T15" fmla="*/ 11 h 17"/>
                <a:gd name="T16" fmla="*/ 6 w 22"/>
                <a:gd name="T17" fmla="*/ 14 h 17"/>
                <a:gd name="T18" fmla="*/ 2 w 22"/>
                <a:gd name="T19" fmla="*/ 16 h 17"/>
                <a:gd name="T20" fmla="*/ 1 w 22"/>
                <a:gd name="T21" fmla="*/ 15 h 17"/>
                <a:gd name="T22" fmla="*/ 0 w 22"/>
                <a:gd name="T23" fmla="*/ 13 h 17"/>
                <a:gd name="T24" fmla="*/ 4 w 22"/>
                <a:gd name="T25" fmla="*/ 6 h 17"/>
                <a:gd name="T26" fmla="*/ 10 w 22"/>
                <a:gd name="T27" fmla="*/ 1 h 17"/>
                <a:gd name="T28" fmla="*/ 11 w 22"/>
                <a:gd name="T29" fmla="*/ 3 h 17"/>
                <a:gd name="T30" fmla="*/ 12 w 22"/>
                <a:gd name="T31" fmla="*/ 1 h 17"/>
                <a:gd name="T32" fmla="*/ 13 w 22"/>
                <a:gd name="T33" fmla="*/ 0 h 17"/>
                <a:gd name="T34" fmla="*/ 14 w 22"/>
                <a:gd name="T35" fmla="*/ 1 h 17"/>
                <a:gd name="T36" fmla="*/ 14 w 22"/>
                <a:gd name="T37" fmla="*/ 3 h 17"/>
                <a:gd name="T38" fmla="*/ 13 w 22"/>
                <a:gd name="T39" fmla="*/ 5 h 17"/>
                <a:gd name="T40" fmla="*/ 12 w 22"/>
                <a:gd name="T41" fmla="*/ 8 h 17"/>
                <a:gd name="T42" fmla="*/ 12 w 22"/>
                <a:gd name="T43" fmla="*/ 11 h 17"/>
                <a:gd name="T44" fmla="*/ 13 w 22"/>
                <a:gd name="T45" fmla="*/ 13 h 17"/>
                <a:gd name="T46" fmla="*/ 15 w 22"/>
                <a:gd name="T47" fmla="*/ 14 h 17"/>
                <a:gd name="T48" fmla="*/ 18 w 22"/>
                <a:gd name="T49" fmla="*/ 13 h 17"/>
                <a:gd name="T50" fmla="*/ 21 w 22"/>
                <a:gd name="T51" fmla="*/ 11 h 17"/>
                <a:gd name="T52" fmla="*/ 22 w 22"/>
                <a:gd name="T53" fmla="*/ 11 h 17"/>
                <a:gd name="T54" fmla="*/ 9 w 22"/>
                <a:gd name="T55" fmla="*/ 5 h 17"/>
                <a:gd name="T56" fmla="*/ 7 w 22"/>
                <a:gd name="T57" fmla="*/ 6 h 17"/>
                <a:gd name="T58" fmla="*/ 6 w 22"/>
                <a:gd name="T59" fmla="*/ 8 h 17"/>
                <a:gd name="T60" fmla="*/ 4 w 22"/>
                <a:gd name="T61" fmla="*/ 10 h 17"/>
                <a:gd name="T62" fmla="*/ 3 w 22"/>
                <a:gd name="T63" fmla="*/ 13 h 17"/>
                <a:gd name="T64" fmla="*/ 3 w 22"/>
                <a:gd name="T65" fmla="*/ 13 h 17"/>
                <a:gd name="T66" fmla="*/ 7 w 22"/>
                <a:gd name="T67" fmla="*/ 11 h 17"/>
                <a:gd name="T68" fmla="*/ 9 w 22"/>
                <a:gd name="T69" fmla="*/ 7 h 17"/>
                <a:gd name="T70" fmla="*/ 10 w 22"/>
                <a:gd name="T71" fmla="*/ 5 h 17"/>
                <a:gd name="T72" fmla="*/ 9 w 22"/>
                <a:gd name="T7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2" y="12"/>
                    <a:pt x="21" y="13"/>
                    <a:pt x="19" y="15"/>
                  </a:cubicBezTo>
                  <a:cubicBezTo>
                    <a:pt x="17" y="16"/>
                    <a:pt x="16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4" y="16"/>
                    <a:pt x="2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2"/>
                    <a:pt x="1" y="9"/>
                    <a:pt x="4" y="6"/>
                  </a:cubicBezTo>
                  <a:cubicBezTo>
                    <a:pt x="6" y="3"/>
                    <a:pt x="8" y="1"/>
                    <a:pt x="10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5" y="1"/>
                    <a:pt x="14" y="2"/>
                    <a:pt x="14" y="3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6"/>
                    <a:pt x="13" y="7"/>
                    <a:pt x="12" y="8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2" y="12"/>
                    <a:pt x="13" y="13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6" y="14"/>
                    <a:pt x="17" y="14"/>
                    <a:pt x="18" y="13"/>
                  </a:cubicBezTo>
                  <a:cubicBezTo>
                    <a:pt x="19" y="12"/>
                    <a:pt x="20" y="11"/>
                    <a:pt x="21" y="11"/>
                  </a:cubicBezTo>
                  <a:lnTo>
                    <a:pt x="22" y="11"/>
                  </a:lnTo>
                  <a:close/>
                  <a:moveTo>
                    <a:pt x="9" y="5"/>
                  </a:moveTo>
                  <a:cubicBezTo>
                    <a:pt x="9" y="5"/>
                    <a:pt x="8" y="5"/>
                    <a:pt x="7" y="6"/>
                  </a:cubicBezTo>
                  <a:cubicBezTo>
                    <a:pt x="7" y="7"/>
                    <a:pt x="6" y="7"/>
                    <a:pt x="6" y="8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5" y="12"/>
                    <a:pt x="7" y="11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3221A042-F6B8-40A2-A984-DC0251A96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3843" y="2745885"/>
              <a:ext cx="79501" cy="76321"/>
            </a:xfrm>
            <a:custGeom>
              <a:avLst/>
              <a:gdLst>
                <a:gd name="T0" fmla="*/ 8 w 16"/>
                <a:gd name="T1" fmla="*/ 8 h 15"/>
                <a:gd name="T2" fmla="*/ 8 w 16"/>
                <a:gd name="T3" fmla="*/ 6 h 15"/>
                <a:gd name="T4" fmla="*/ 5 w 16"/>
                <a:gd name="T5" fmla="*/ 9 h 15"/>
                <a:gd name="T6" fmla="*/ 3 w 16"/>
                <a:gd name="T7" fmla="*/ 13 h 15"/>
                <a:gd name="T8" fmla="*/ 1 w 16"/>
                <a:gd name="T9" fmla="*/ 14 h 15"/>
                <a:gd name="T10" fmla="*/ 0 w 16"/>
                <a:gd name="T11" fmla="*/ 13 h 15"/>
                <a:gd name="T12" fmla="*/ 0 w 16"/>
                <a:gd name="T13" fmla="*/ 13 h 15"/>
                <a:gd name="T14" fmla="*/ 0 w 16"/>
                <a:gd name="T15" fmla="*/ 8 h 15"/>
                <a:gd name="T16" fmla="*/ 2 w 16"/>
                <a:gd name="T17" fmla="*/ 2 h 15"/>
                <a:gd name="T18" fmla="*/ 3 w 16"/>
                <a:gd name="T19" fmla="*/ 1 h 15"/>
                <a:gd name="T20" fmla="*/ 4 w 16"/>
                <a:gd name="T21" fmla="*/ 1 h 15"/>
                <a:gd name="T22" fmla="*/ 5 w 16"/>
                <a:gd name="T23" fmla="*/ 2 h 15"/>
                <a:gd name="T24" fmla="*/ 4 w 16"/>
                <a:gd name="T25" fmla="*/ 4 h 15"/>
                <a:gd name="T26" fmla="*/ 4 w 16"/>
                <a:gd name="T27" fmla="*/ 7 h 15"/>
                <a:gd name="T28" fmla="*/ 4 w 16"/>
                <a:gd name="T29" fmla="*/ 7 h 15"/>
                <a:gd name="T30" fmla="*/ 6 w 16"/>
                <a:gd name="T31" fmla="*/ 4 h 15"/>
                <a:gd name="T32" fmla="*/ 8 w 16"/>
                <a:gd name="T33" fmla="*/ 1 h 15"/>
                <a:gd name="T34" fmla="*/ 11 w 16"/>
                <a:gd name="T35" fmla="*/ 0 h 15"/>
                <a:gd name="T36" fmla="*/ 12 w 16"/>
                <a:gd name="T37" fmla="*/ 1 h 15"/>
                <a:gd name="T38" fmla="*/ 11 w 16"/>
                <a:gd name="T39" fmla="*/ 6 h 15"/>
                <a:gd name="T40" fmla="*/ 10 w 16"/>
                <a:gd name="T41" fmla="*/ 11 h 15"/>
                <a:gd name="T42" fmla="*/ 12 w 16"/>
                <a:gd name="T43" fmla="*/ 13 h 15"/>
                <a:gd name="T44" fmla="*/ 15 w 16"/>
                <a:gd name="T45" fmla="*/ 11 h 15"/>
                <a:gd name="T46" fmla="*/ 16 w 16"/>
                <a:gd name="T47" fmla="*/ 11 h 15"/>
                <a:gd name="T48" fmla="*/ 14 w 16"/>
                <a:gd name="T49" fmla="*/ 14 h 15"/>
                <a:gd name="T50" fmla="*/ 11 w 16"/>
                <a:gd name="T51" fmla="*/ 15 h 15"/>
                <a:gd name="T52" fmla="*/ 7 w 16"/>
                <a:gd name="T53" fmla="*/ 11 h 15"/>
                <a:gd name="T54" fmla="*/ 8 w 16"/>
                <a:gd name="T5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" h="15">
                  <a:moveTo>
                    <a:pt x="8" y="8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6" y="8"/>
                    <a:pt x="5" y="9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1" y="6"/>
                    <a:pt x="1" y="4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6"/>
                    <a:pt x="6" y="4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2"/>
                    <a:pt x="12" y="4"/>
                    <a:pt x="11" y="6"/>
                  </a:cubicBezTo>
                  <a:cubicBezTo>
                    <a:pt x="10" y="8"/>
                    <a:pt x="10" y="10"/>
                    <a:pt x="10" y="11"/>
                  </a:cubicBezTo>
                  <a:cubicBezTo>
                    <a:pt x="10" y="12"/>
                    <a:pt x="11" y="13"/>
                    <a:pt x="12" y="13"/>
                  </a:cubicBezTo>
                  <a:cubicBezTo>
                    <a:pt x="12" y="13"/>
                    <a:pt x="13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5" y="13"/>
                    <a:pt x="14" y="14"/>
                  </a:cubicBezTo>
                  <a:cubicBezTo>
                    <a:pt x="13" y="15"/>
                    <a:pt x="12" y="15"/>
                    <a:pt x="11" y="15"/>
                  </a:cubicBezTo>
                  <a:cubicBezTo>
                    <a:pt x="9" y="15"/>
                    <a:pt x="8" y="14"/>
                    <a:pt x="7" y="11"/>
                  </a:cubicBezTo>
                  <a:cubicBezTo>
                    <a:pt x="7" y="11"/>
                    <a:pt x="7" y="10"/>
                    <a:pt x="8" y="8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128B2457-3C3A-402F-9072-7815B9B29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525" y="2672744"/>
              <a:ext cx="85861" cy="152643"/>
            </a:xfrm>
            <a:custGeom>
              <a:avLst/>
              <a:gdLst>
                <a:gd name="T0" fmla="*/ 9 w 17"/>
                <a:gd name="T1" fmla="*/ 31 h 31"/>
                <a:gd name="T2" fmla="*/ 4 w 17"/>
                <a:gd name="T3" fmla="*/ 28 h 31"/>
                <a:gd name="T4" fmla="*/ 4 w 17"/>
                <a:gd name="T5" fmla="*/ 26 h 31"/>
                <a:gd name="T6" fmla="*/ 3 w 17"/>
                <a:gd name="T7" fmla="*/ 25 h 31"/>
                <a:gd name="T8" fmla="*/ 3 w 17"/>
                <a:gd name="T9" fmla="*/ 25 h 31"/>
                <a:gd name="T10" fmla="*/ 2 w 17"/>
                <a:gd name="T11" fmla="*/ 26 h 31"/>
                <a:gd name="T12" fmla="*/ 1 w 17"/>
                <a:gd name="T13" fmla="*/ 25 h 31"/>
                <a:gd name="T14" fmla="*/ 1 w 17"/>
                <a:gd name="T15" fmla="*/ 24 h 31"/>
                <a:gd name="T16" fmla="*/ 3 w 17"/>
                <a:gd name="T17" fmla="*/ 14 h 31"/>
                <a:gd name="T18" fmla="*/ 6 w 17"/>
                <a:gd name="T19" fmla="*/ 5 h 31"/>
                <a:gd name="T20" fmla="*/ 7 w 17"/>
                <a:gd name="T21" fmla="*/ 2 h 31"/>
                <a:gd name="T22" fmla="*/ 9 w 17"/>
                <a:gd name="T23" fmla="*/ 0 h 31"/>
                <a:gd name="T24" fmla="*/ 10 w 17"/>
                <a:gd name="T25" fmla="*/ 1 h 31"/>
                <a:gd name="T26" fmla="*/ 7 w 17"/>
                <a:gd name="T27" fmla="*/ 9 h 31"/>
                <a:gd name="T28" fmla="*/ 4 w 17"/>
                <a:gd name="T29" fmla="*/ 19 h 31"/>
                <a:gd name="T30" fmla="*/ 4 w 17"/>
                <a:gd name="T31" fmla="*/ 19 h 31"/>
                <a:gd name="T32" fmla="*/ 8 w 17"/>
                <a:gd name="T33" fmla="*/ 14 h 31"/>
                <a:gd name="T34" fmla="*/ 13 w 17"/>
                <a:gd name="T35" fmla="*/ 9 h 31"/>
                <a:gd name="T36" fmla="*/ 14 w 17"/>
                <a:gd name="T37" fmla="*/ 10 h 31"/>
                <a:gd name="T38" fmla="*/ 14 w 17"/>
                <a:gd name="T39" fmla="*/ 10 h 31"/>
                <a:gd name="T40" fmla="*/ 14 w 17"/>
                <a:gd name="T41" fmla="*/ 12 h 31"/>
                <a:gd name="T42" fmla="*/ 13 w 17"/>
                <a:gd name="T43" fmla="*/ 13 h 31"/>
                <a:gd name="T44" fmla="*/ 11 w 17"/>
                <a:gd name="T45" fmla="*/ 14 h 31"/>
                <a:gd name="T46" fmla="*/ 8 w 17"/>
                <a:gd name="T47" fmla="*/ 18 h 31"/>
                <a:gd name="T48" fmla="*/ 6 w 17"/>
                <a:gd name="T49" fmla="*/ 24 h 31"/>
                <a:gd name="T50" fmla="*/ 7 w 17"/>
                <a:gd name="T51" fmla="*/ 27 h 31"/>
                <a:gd name="T52" fmla="*/ 10 w 17"/>
                <a:gd name="T53" fmla="*/ 28 h 31"/>
                <a:gd name="T54" fmla="*/ 16 w 17"/>
                <a:gd name="T55" fmla="*/ 25 h 31"/>
                <a:gd name="T56" fmla="*/ 17 w 17"/>
                <a:gd name="T57" fmla="*/ 25 h 31"/>
                <a:gd name="T58" fmla="*/ 17 w 17"/>
                <a:gd name="T59" fmla="*/ 25 h 31"/>
                <a:gd name="T60" fmla="*/ 9 w 17"/>
                <a:gd name="T6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31">
                  <a:moveTo>
                    <a:pt x="9" y="31"/>
                  </a:moveTo>
                  <a:cubicBezTo>
                    <a:pt x="7" y="31"/>
                    <a:pt x="5" y="30"/>
                    <a:pt x="4" y="28"/>
                  </a:cubicBezTo>
                  <a:cubicBezTo>
                    <a:pt x="4" y="27"/>
                    <a:pt x="4" y="27"/>
                    <a:pt x="4" y="26"/>
                  </a:cubicBez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6"/>
                    <a:pt x="2" y="26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1" y="24"/>
                    <a:pt x="0" y="24"/>
                    <a:pt x="1" y="24"/>
                  </a:cubicBezTo>
                  <a:cubicBezTo>
                    <a:pt x="1" y="22"/>
                    <a:pt x="1" y="19"/>
                    <a:pt x="3" y="14"/>
                  </a:cubicBezTo>
                  <a:cubicBezTo>
                    <a:pt x="4" y="9"/>
                    <a:pt x="5" y="6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9" y="4"/>
                    <a:pt x="8" y="7"/>
                    <a:pt x="7" y="9"/>
                  </a:cubicBezTo>
                  <a:cubicBezTo>
                    <a:pt x="5" y="14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7"/>
                    <a:pt x="7" y="16"/>
                    <a:pt x="8" y="14"/>
                  </a:cubicBezTo>
                  <a:cubicBezTo>
                    <a:pt x="11" y="11"/>
                    <a:pt x="12" y="9"/>
                    <a:pt x="13" y="9"/>
                  </a:cubicBezTo>
                  <a:cubicBezTo>
                    <a:pt x="13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2"/>
                  </a:cubicBezTo>
                  <a:cubicBezTo>
                    <a:pt x="14" y="12"/>
                    <a:pt x="13" y="12"/>
                    <a:pt x="13" y="13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21"/>
                    <a:pt x="6" y="22"/>
                    <a:pt x="6" y="24"/>
                  </a:cubicBezTo>
                  <a:cubicBezTo>
                    <a:pt x="6" y="26"/>
                    <a:pt x="6" y="27"/>
                    <a:pt x="7" y="27"/>
                  </a:cubicBezTo>
                  <a:cubicBezTo>
                    <a:pt x="8" y="28"/>
                    <a:pt x="9" y="28"/>
                    <a:pt x="10" y="28"/>
                  </a:cubicBezTo>
                  <a:cubicBezTo>
                    <a:pt x="11" y="28"/>
                    <a:pt x="13" y="27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4" y="29"/>
                    <a:pt x="12" y="31"/>
                    <a:pt x="9" y="31"/>
                  </a:cubicBezTo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222C146B-508C-429E-A979-1AAE8B812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2398" y="2065353"/>
              <a:ext cx="92222" cy="149463"/>
            </a:xfrm>
            <a:custGeom>
              <a:avLst/>
              <a:gdLst>
                <a:gd name="T0" fmla="*/ 0 w 29"/>
                <a:gd name="T1" fmla="*/ 0 h 47"/>
                <a:gd name="T2" fmla="*/ 29 w 29"/>
                <a:gd name="T3" fmla="*/ 0 h 47"/>
                <a:gd name="T4" fmla="*/ 29 w 29"/>
                <a:gd name="T5" fmla="*/ 8 h 47"/>
                <a:gd name="T6" fmla="*/ 11 w 29"/>
                <a:gd name="T7" fmla="*/ 8 h 47"/>
                <a:gd name="T8" fmla="*/ 11 w 29"/>
                <a:gd name="T9" fmla="*/ 19 h 47"/>
                <a:gd name="T10" fmla="*/ 28 w 29"/>
                <a:gd name="T11" fmla="*/ 19 h 47"/>
                <a:gd name="T12" fmla="*/ 28 w 29"/>
                <a:gd name="T13" fmla="*/ 27 h 47"/>
                <a:gd name="T14" fmla="*/ 11 w 29"/>
                <a:gd name="T15" fmla="*/ 27 h 47"/>
                <a:gd name="T16" fmla="*/ 11 w 29"/>
                <a:gd name="T17" fmla="*/ 38 h 47"/>
                <a:gd name="T18" fmla="*/ 29 w 29"/>
                <a:gd name="T19" fmla="*/ 38 h 47"/>
                <a:gd name="T20" fmla="*/ 29 w 29"/>
                <a:gd name="T21" fmla="*/ 47 h 47"/>
                <a:gd name="T22" fmla="*/ 0 w 29"/>
                <a:gd name="T23" fmla="*/ 47 h 47"/>
                <a:gd name="T24" fmla="*/ 0 w 29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0" y="0"/>
                  </a:moveTo>
                  <a:lnTo>
                    <a:pt x="29" y="0"/>
                  </a:lnTo>
                  <a:lnTo>
                    <a:pt x="29" y="8"/>
                  </a:lnTo>
                  <a:lnTo>
                    <a:pt x="11" y="8"/>
                  </a:lnTo>
                  <a:lnTo>
                    <a:pt x="11" y="19"/>
                  </a:lnTo>
                  <a:lnTo>
                    <a:pt x="28" y="19"/>
                  </a:lnTo>
                  <a:lnTo>
                    <a:pt x="28" y="27"/>
                  </a:lnTo>
                  <a:lnTo>
                    <a:pt x="11" y="27"/>
                  </a:lnTo>
                  <a:lnTo>
                    <a:pt x="11" y="38"/>
                  </a:lnTo>
                  <a:lnTo>
                    <a:pt x="29" y="38"/>
                  </a:lnTo>
                  <a:lnTo>
                    <a:pt x="29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F6269BE6-CF98-4C4E-B62F-421922E75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3700" y="2100334"/>
              <a:ext cx="104942" cy="114482"/>
            </a:xfrm>
            <a:custGeom>
              <a:avLst/>
              <a:gdLst>
                <a:gd name="T0" fmla="*/ 21 w 21"/>
                <a:gd name="T1" fmla="*/ 23 h 23"/>
                <a:gd name="T2" fmla="*/ 15 w 21"/>
                <a:gd name="T3" fmla="*/ 23 h 23"/>
                <a:gd name="T4" fmla="*/ 15 w 21"/>
                <a:gd name="T5" fmla="*/ 18 h 23"/>
                <a:gd name="T6" fmla="*/ 15 w 21"/>
                <a:gd name="T7" fmla="*/ 18 h 23"/>
                <a:gd name="T8" fmla="*/ 8 w 21"/>
                <a:gd name="T9" fmla="*/ 23 h 23"/>
                <a:gd name="T10" fmla="*/ 0 w 21"/>
                <a:gd name="T11" fmla="*/ 14 h 23"/>
                <a:gd name="T12" fmla="*/ 0 w 21"/>
                <a:gd name="T13" fmla="*/ 0 h 23"/>
                <a:gd name="T14" fmla="*/ 7 w 21"/>
                <a:gd name="T15" fmla="*/ 0 h 23"/>
                <a:gd name="T16" fmla="*/ 7 w 21"/>
                <a:gd name="T17" fmla="*/ 11 h 23"/>
                <a:gd name="T18" fmla="*/ 10 w 21"/>
                <a:gd name="T19" fmla="*/ 17 h 23"/>
                <a:gd name="T20" fmla="*/ 15 w 21"/>
                <a:gd name="T21" fmla="*/ 10 h 23"/>
                <a:gd name="T22" fmla="*/ 15 w 21"/>
                <a:gd name="T23" fmla="*/ 0 h 23"/>
                <a:gd name="T24" fmla="*/ 21 w 21"/>
                <a:gd name="T25" fmla="*/ 0 h 23"/>
                <a:gd name="T26" fmla="*/ 21 w 21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21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22"/>
                    <a:pt x="11" y="23"/>
                    <a:pt x="8" y="23"/>
                  </a:cubicBezTo>
                  <a:cubicBezTo>
                    <a:pt x="2" y="23"/>
                    <a:pt x="0" y="19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5"/>
                    <a:pt x="8" y="17"/>
                    <a:pt x="10" y="17"/>
                  </a:cubicBezTo>
                  <a:cubicBezTo>
                    <a:pt x="13" y="17"/>
                    <a:pt x="15" y="14"/>
                    <a:pt x="15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23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3197613D-FF52-4DF3-BD77-90FB0D72E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722" y="2100334"/>
              <a:ext cx="73141" cy="114482"/>
            </a:xfrm>
            <a:custGeom>
              <a:avLst/>
              <a:gdLst>
                <a:gd name="T0" fmla="*/ 15 w 15"/>
                <a:gd name="T1" fmla="*/ 6 h 23"/>
                <a:gd name="T2" fmla="*/ 12 w 15"/>
                <a:gd name="T3" fmla="*/ 6 h 23"/>
                <a:gd name="T4" fmla="*/ 7 w 15"/>
                <a:gd name="T5" fmla="*/ 13 h 23"/>
                <a:gd name="T6" fmla="*/ 7 w 15"/>
                <a:gd name="T7" fmla="*/ 23 h 23"/>
                <a:gd name="T8" fmla="*/ 0 w 15"/>
                <a:gd name="T9" fmla="*/ 23 h 23"/>
                <a:gd name="T10" fmla="*/ 0 w 15"/>
                <a:gd name="T11" fmla="*/ 0 h 23"/>
                <a:gd name="T12" fmla="*/ 7 w 15"/>
                <a:gd name="T13" fmla="*/ 0 h 23"/>
                <a:gd name="T14" fmla="*/ 7 w 15"/>
                <a:gd name="T15" fmla="*/ 4 h 23"/>
                <a:gd name="T16" fmla="*/ 7 w 15"/>
                <a:gd name="T17" fmla="*/ 4 h 23"/>
                <a:gd name="T18" fmla="*/ 13 w 15"/>
                <a:gd name="T19" fmla="*/ 0 h 23"/>
                <a:gd name="T20" fmla="*/ 15 w 15"/>
                <a:gd name="T21" fmla="*/ 0 h 23"/>
                <a:gd name="T22" fmla="*/ 15 w 15"/>
                <a:gd name="T2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3">
                  <a:moveTo>
                    <a:pt x="15" y="6"/>
                  </a:moveTo>
                  <a:cubicBezTo>
                    <a:pt x="14" y="6"/>
                    <a:pt x="13" y="6"/>
                    <a:pt x="12" y="6"/>
                  </a:cubicBezTo>
                  <a:cubicBezTo>
                    <a:pt x="9" y="6"/>
                    <a:pt x="7" y="9"/>
                    <a:pt x="7" y="1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116ADC29-8C74-4D45-A731-BA7A762687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4043" y="2100334"/>
              <a:ext cx="114482" cy="114482"/>
            </a:xfrm>
            <a:custGeom>
              <a:avLst/>
              <a:gdLst>
                <a:gd name="T0" fmla="*/ 0 w 23"/>
                <a:gd name="T1" fmla="*/ 11 h 23"/>
                <a:gd name="T2" fmla="*/ 11 w 23"/>
                <a:gd name="T3" fmla="*/ 0 h 23"/>
                <a:gd name="T4" fmla="*/ 23 w 23"/>
                <a:gd name="T5" fmla="*/ 11 h 23"/>
                <a:gd name="T6" fmla="*/ 11 w 23"/>
                <a:gd name="T7" fmla="*/ 23 h 23"/>
                <a:gd name="T8" fmla="*/ 0 w 23"/>
                <a:gd name="T9" fmla="*/ 11 h 23"/>
                <a:gd name="T10" fmla="*/ 16 w 23"/>
                <a:gd name="T11" fmla="*/ 11 h 23"/>
                <a:gd name="T12" fmla="*/ 11 w 23"/>
                <a:gd name="T13" fmla="*/ 5 h 23"/>
                <a:gd name="T14" fmla="*/ 7 w 23"/>
                <a:gd name="T15" fmla="*/ 11 h 23"/>
                <a:gd name="T16" fmla="*/ 11 w 23"/>
                <a:gd name="T17" fmla="*/ 18 h 23"/>
                <a:gd name="T18" fmla="*/ 16 w 23"/>
                <a:gd name="T1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1"/>
                  </a:cubicBezTo>
                  <a:cubicBezTo>
                    <a:pt x="23" y="19"/>
                    <a:pt x="18" y="23"/>
                    <a:pt x="11" y="23"/>
                  </a:cubicBezTo>
                  <a:cubicBezTo>
                    <a:pt x="5" y="23"/>
                    <a:pt x="0" y="19"/>
                    <a:pt x="0" y="11"/>
                  </a:cubicBezTo>
                  <a:moveTo>
                    <a:pt x="16" y="11"/>
                  </a:moveTo>
                  <a:cubicBezTo>
                    <a:pt x="16" y="8"/>
                    <a:pt x="14" y="5"/>
                    <a:pt x="11" y="5"/>
                  </a:cubicBezTo>
                  <a:cubicBezTo>
                    <a:pt x="8" y="5"/>
                    <a:pt x="7" y="8"/>
                    <a:pt x="7" y="11"/>
                  </a:cubicBezTo>
                  <a:cubicBezTo>
                    <a:pt x="7" y="15"/>
                    <a:pt x="8" y="18"/>
                    <a:pt x="11" y="18"/>
                  </a:cubicBezTo>
                  <a:cubicBezTo>
                    <a:pt x="14" y="18"/>
                    <a:pt x="16" y="15"/>
                    <a:pt x="16" y="11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F575326D-CF9B-41B9-B2D8-117747E3AE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1245" y="2100334"/>
              <a:ext cx="108122" cy="159003"/>
            </a:xfrm>
            <a:custGeom>
              <a:avLst/>
              <a:gdLst>
                <a:gd name="T0" fmla="*/ 0 w 22"/>
                <a:gd name="T1" fmla="*/ 0 h 32"/>
                <a:gd name="T2" fmla="*/ 6 w 22"/>
                <a:gd name="T3" fmla="*/ 0 h 32"/>
                <a:gd name="T4" fmla="*/ 6 w 22"/>
                <a:gd name="T5" fmla="*/ 4 h 32"/>
                <a:gd name="T6" fmla="*/ 6 w 22"/>
                <a:gd name="T7" fmla="*/ 4 h 32"/>
                <a:gd name="T8" fmla="*/ 14 w 22"/>
                <a:gd name="T9" fmla="*/ 0 h 32"/>
                <a:gd name="T10" fmla="*/ 22 w 22"/>
                <a:gd name="T11" fmla="*/ 11 h 32"/>
                <a:gd name="T12" fmla="*/ 13 w 22"/>
                <a:gd name="T13" fmla="*/ 23 h 32"/>
                <a:gd name="T14" fmla="*/ 7 w 22"/>
                <a:gd name="T15" fmla="*/ 19 h 32"/>
                <a:gd name="T16" fmla="*/ 7 w 22"/>
                <a:gd name="T17" fmla="*/ 19 h 32"/>
                <a:gd name="T18" fmla="*/ 7 w 22"/>
                <a:gd name="T19" fmla="*/ 32 h 32"/>
                <a:gd name="T20" fmla="*/ 0 w 22"/>
                <a:gd name="T21" fmla="*/ 32 h 32"/>
                <a:gd name="T22" fmla="*/ 0 w 22"/>
                <a:gd name="T23" fmla="*/ 0 h 32"/>
                <a:gd name="T24" fmla="*/ 11 w 22"/>
                <a:gd name="T25" fmla="*/ 6 h 32"/>
                <a:gd name="T26" fmla="*/ 7 w 22"/>
                <a:gd name="T27" fmla="*/ 11 h 32"/>
                <a:gd name="T28" fmla="*/ 11 w 22"/>
                <a:gd name="T29" fmla="*/ 17 h 32"/>
                <a:gd name="T30" fmla="*/ 15 w 22"/>
                <a:gd name="T31" fmla="*/ 11 h 32"/>
                <a:gd name="T32" fmla="*/ 11 w 22"/>
                <a:gd name="T3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9" y="0"/>
                    <a:pt x="22" y="6"/>
                    <a:pt x="22" y="11"/>
                  </a:cubicBezTo>
                  <a:cubicBezTo>
                    <a:pt x="22" y="18"/>
                    <a:pt x="19" y="23"/>
                    <a:pt x="13" y="23"/>
                  </a:cubicBezTo>
                  <a:cubicBezTo>
                    <a:pt x="11" y="23"/>
                    <a:pt x="8" y="22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11" y="6"/>
                  </a:moveTo>
                  <a:cubicBezTo>
                    <a:pt x="8" y="6"/>
                    <a:pt x="7" y="8"/>
                    <a:pt x="7" y="11"/>
                  </a:cubicBezTo>
                  <a:cubicBezTo>
                    <a:pt x="7" y="15"/>
                    <a:pt x="9" y="17"/>
                    <a:pt x="11" y="17"/>
                  </a:cubicBezTo>
                  <a:cubicBezTo>
                    <a:pt x="14" y="17"/>
                    <a:pt x="15" y="15"/>
                    <a:pt x="15" y="11"/>
                  </a:cubicBezTo>
                  <a:cubicBezTo>
                    <a:pt x="15" y="8"/>
                    <a:pt x="14" y="6"/>
                    <a:pt x="11" y="6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603A09EB-8303-4504-8389-526AF3804A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8907" y="2100334"/>
              <a:ext cx="104942" cy="114482"/>
            </a:xfrm>
            <a:custGeom>
              <a:avLst/>
              <a:gdLst>
                <a:gd name="T0" fmla="*/ 7 w 21"/>
                <a:gd name="T1" fmla="*/ 14 h 23"/>
                <a:gd name="T2" fmla="*/ 13 w 21"/>
                <a:gd name="T3" fmla="*/ 18 h 23"/>
                <a:gd name="T4" fmla="*/ 19 w 21"/>
                <a:gd name="T5" fmla="*/ 16 h 23"/>
                <a:gd name="T6" fmla="*/ 19 w 21"/>
                <a:gd name="T7" fmla="*/ 22 h 23"/>
                <a:gd name="T8" fmla="*/ 12 w 21"/>
                <a:gd name="T9" fmla="*/ 23 h 23"/>
                <a:gd name="T10" fmla="*/ 0 w 21"/>
                <a:gd name="T11" fmla="*/ 11 h 23"/>
                <a:gd name="T12" fmla="*/ 11 w 21"/>
                <a:gd name="T13" fmla="*/ 0 h 23"/>
                <a:gd name="T14" fmla="*/ 21 w 21"/>
                <a:gd name="T15" fmla="*/ 12 h 23"/>
                <a:gd name="T16" fmla="*/ 21 w 21"/>
                <a:gd name="T17" fmla="*/ 14 h 23"/>
                <a:gd name="T18" fmla="*/ 7 w 21"/>
                <a:gd name="T19" fmla="*/ 14 h 23"/>
                <a:gd name="T20" fmla="*/ 15 w 21"/>
                <a:gd name="T21" fmla="*/ 9 h 23"/>
                <a:gd name="T22" fmla="*/ 11 w 21"/>
                <a:gd name="T23" fmla="*/ 5 h 23"/>
                <a:gd name="T24" fmla="*/ 7 w 21"/>
                <a:gd name="T25" fmla="*/ 9 h 23"/>
                <a:gd name="T26" fmla="*/ 15 w 21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7" y="14"/>
                  </a:moveTo>
                  <a:cubicBezTo>
                    <a:pt x="8" y="17"/>
                    <a:pt x="10" y="18"/>
                    <a:pt x="13" y="18"/>
                  </a:cubicBezTo>
                  <a:cubicBezTo>
                    <a:pt x="15" y="18"/>
                    <a:pt x="17" y="17"/>
                    <a:pt x="19" y="1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3"/>
                    <a:pt x="15" y="23"/>
                    <a:pt x="12" y="23"/>
                  </a:cubicBezTo>
                  <a:cubicBezTo>
                    <a:pt x="5" y="23"/>
                    <a:pt x="0" y="19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9" y="0"/>
                    <a:pt x="21" y="6"/>
                    <a:pt x="21" y="12"/>
                  </a:cubicBezTo>
                  <a:cubicBezTo>
                    <a:pt x="21" y="14"/>
                    <a:pt x="21" y="14"/>
                    <a:pt x="21" y="14"/>
                  </a:cubicBezTo>
                  <a:lnTo>
                    <a:pt x="7" y="14"/>
                  </a:lnTo>
                  <a:close/>
                  <a:moveTo>
                    <a:pt x="15" y="9"/>
                  </a:moveTo>
                  <a:cubicBezTo>
                    <a:pt x="15" y="7"/>
                    <a:pt x="14" y="5"/>
                    <a:pt x="11" y="5"/>
                  </a:cubicBezTo>
                  <a:cubicBezTo>
                    <a:pt x="9" y="5"/>
                    <a:pt x="8" y="7"/>
                    <a:pt x="7" y="9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78DA72BB-B87F-4429-BA11-239277E332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569" y="2100334"/>
              <a:ext cx="98582" cy="114482"/>
            </a:xfrm>
            <a:custGeom>
              <a:avLst/>
              <a:gdLst>
                <a:gd name="T0" fmla="*/ 14 w 20"/>
                <a:gd name="T1" fmla="*/ 23 h 23"/>
                <a:gd name="T2" fmla="*/ 14 w 20"/>
                <a:gd name="T3" fmla="*/ 19 h 23"/>
                <a:gd name="T4" fmla="*/ 13 w 20"/>
                <a:gd name="T5" fmla="*/ 19 h 23"/>
                <a:gd name="T6" fmla="*/ 7 w 20"/>
                <a:gd name="T7" fmla="*/ 23 h 23"/>
                <a:gd name="T8" fmla="*/ 0 w 20"/>
                <a:gd name="T9" fmla="*/ 16 h 23"/>
                <a:gd name="T10" fmla="*/ 10 w 20"/>
                <a:gd name="T11" fmla="*/ 8 h 23"/>
                <a:gd name="T12" fmla="*/ 13 w 20"/>
                <a:gd name="T13" fmla="*/ 9 h 23"/>
                <a:gd name="T14" fmla="*/ 9 w 20"/>
                <a:gd name="T15" fmla="*/ 5 h 23"/>
                <a:gd name="T16" fmla="*/ 2 w 20"/>
                <a:gd name="T17" fmla="*/ 7 h 23"/>
                <a:gd name="T18" fmla="*/ 2 w 20"/>
                <a:gd name="T19" fmla="*/ 1 h 23"/>
                <a:gd name="T20" fmla="*/ 10 w 20"/>
                <a:gd name="T21" fmla="*/ 0 h 23"/>
                <a:gd name="T22" fmla="*/ 20 w 20"/>
                <a:gd name="T23" fmla="*/ 9 h 23"/>
                <a:gd name="T24" fmla="*/ 20 w 20"/>
                <a:gd name="T25" fmla="*/ 17 h 23"/>
                <a:gd name="T26" fmla="*/ 20 w 20"/>
                <a:gd name="T27" fmla="*/ 23 h 23"/>
                <a:gd name="T28" fmla="*/ 14 w 20"/>
                <a:gd name="T29" fmla="*/ 23 h 23"/>
                <a:gd name="T30" fmla="*/ 9 w 20"/>
                <a:gd name="T31" fmla="*/ 18 h 23"/>
                <a:gd name="T32" fmla="*/ 13 w 20"/>
                <a:gd name="T33" fmla="*/ 13 h 23"/>
                <a:gd name="T34" fmla="*/ 10 w 20"/>
                <a:gd name="T35" fmla="*/ 13 h 23"/>
                <a:gd name="T36" fmla="*/ 6 w 20"/>
                <a:gd name="T37" fmla="*/ 15 h 23"/>
                <a:gd name="T38" fmla="*/ 9 w 20"/>
                <a:gd name="T3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3">
                  <a:moveTo>
                    <a:pt x="14" y="23"/>
                  </a:moveTo>
                  <a:cubicBezTo>
                    <a:pt x="14" y="21"/>
                    <a:pt x="14" y="20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2"/>
                    <a:pt x="10" y="23"/>
                    <a:pt x="7" y="23"/>
                  </a:cubicBezTo>
                  <a:cubicBezTo>
                    <a:pt x="3" y="23"/>
                    <a:pt x="0" y="21"/>
                    <a:pt x="0" y="16"/>
                  </a:cubicBezTo>
                  <a:cubicBezTo>
                    <a:pt x="0" y="9"/>
                    <a:pt x="6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6"/>
                    <a:pt x="11" y="5"/>
                    <a:pt x="9" y="5"/>
                  </a:cubicBezTo>
                  <a:cubicBezTo>
                    <a:pt x="6" y="5"/>
                    <a:pt x="4" y="5"/>
                    <a:pt x="2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5" y="0"/>
                    <a:pt x="20" y="2"/>
                    <a:pt x="20" y="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21"/>
                    <a:pt x="20" y="23"/>
                  </a:cubicBezTo>
                  <a:lnTo>
                    <a:pt x="14" y="23"/>
                  </a:lnTo>
                  <a:close/>
                  <a:moveTo>
                    <a:pt x="9" y="18"/>
                  </a:moveTo>
                  <a:cubicBezTo>
                    <a:pt x="12" y="18"/>
                    <a:pt x="13" y="15"/>
                    <a:pt x="13" y="13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8" y="13"/>
                    <a:pt x="6" y="13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83389B69-8E54-4484-993F-31090B3D1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4231" y="2100334"/>
              <a:ext cx="101762" cy="114482"/>
            </a:xfrm>
            <a:custGeom>
              <a:avLst/>
              <a:gdLst>
                <a:gd name="T0" fmla="*/ 0 w 21"/>
                <a:gd name="T1" fmla="*/ 0 h 23"/>
                <a:gd name="T2" fmla="*/ 6 w 21"/>
                <a:gd name="T3" fmla="*/ 0 h 23"/>
                <a:gd name="T4" fmla="*/ 6 w 21"/>
                <a:gd name="T5" fmla="*/ 4 h 23"/>
                <a:gd name="T6" fmla="*/ 6 w 21"/>
                <a:gd name="T7" fmla="*/ 4 h 23"/>
                <a:gd name="T8" fmla="*/ 14 w 21"/>
                <a:gd name="T9" fmla="*/ 0 h 23"/>
                <a:gd name="T10" fmla="*/ 21 w 21"/>
                <a:gd name="T11" fmla="*/ 9 h 23"/>
                <a:gd name="T12" fmla="*/ 21 w 21"/>
                <a:gd name="T13" fmla="*/ 23 h 23"/>
                <a:gd name="T14" fmla="*/ 14 w 21"/>
                <a:gd name="T15" fmla="*/ 23 h 23"/>
                <a:gd name="T16" fmla="*/ 14 w 21"/>
                <a:gd name="T17" fmla="*/ 12 h 23"/>
                <a:gd name="T18" fmla="*/ 11 w 21"/>
                <a:gd name="T19" fmla="*/ 6 h 23"/>
                <a:gd name="T20" fmla="*/ 7 w 21"/>
                <a:gd name="T21" fmla="*/ 13 h 23"/>
                <a:gd name="T22" fmla="*/ 7 w 21"/>
                <a:gd name="T23" fmla="*/ 23 h 23"/>
                <a:gd name="T24" fmla="*/ 0 w 21"/>
                <a:gd name="T25" fmla="*/ 23 h 23"/>
                <a:gd name="T26" fmla="*/ 0 w 21"/>
                <a:gd name="T2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8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CD156B3B-645A-48AD-90FE-11B36808E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2398" y="2310217"/>
              <a:ext cx="34981" cy="146282"/>
            </a:xfrm>
            <a:prstGeom prst="rect">
              <a:avLst/>
            </a:pr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3CF9FDE3-01DA-40BE-8F35-F70E6C2C2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9639" y="2348378"/>
              <a:ext cx="104942" cy="108122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0 h 22"/>
                <a:gd name="T4" fmla="*/ 6 w 21"/>
                <a:gd name="T5" fmla="*/ 4 h 22"/>
                <a:gd name="T6" fmla="*/ 6 w 21"/>
                <a:gd name="T7" fmla="*/ 4 h 22"/>
                <a:gd name="T8" fmla="*/ 13 w 21"/>
                <a:gd name="T9" fmla="*/ 0 h 22"/>
                <a:gd name="T10" fmla="*/ 21 w 21"/>
                <a:gd name="T11" fmla="*/ 8 h 22"/>
                <a:gd name="T12" fmla="*/ 21 w 21"/>
                <a:gd name="T13" fmla="*/ 22 h 22"/>
                <a:gd name="T14" fmla="*/ 14 w 21"/>
                <a:gd name="T15" fmla="*/ 22 h 22"/>
                <a:gd name="T16" fmla="*/ 14 w 21"/>
                <a:gd name="T17" fmla="*/ 12 h 22"/>
                <a:gd name="T18" fmla="*/ 11 w 21"/>
                <a:gd name="T19" fmla="*/ 6 h 22"/>
                <a:gd name="T20" fmla="*/ 7 w 21"/>
                <a:gd name="T21" fmla="*/ 13 h 22"/>
                <a:gd name="T22" fmla="*/ 7 w 21"/>
                <a:gd name="T23" fmla="*/ 22 h 22"/>
                <a:gd name="T24" fmla="*/ 0 w 21"/>
                <a:gd name="T25" fmla="*/ 22 h 22"/>
                <a:gd name="T26" fmla="*/ 0 w 21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9008DAA0-B2A1-482B-BC92-7307A81CA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7761" y="2348378"/>
              <a:ext cx="114482" cy="108122"/>
            </a:xfrm>
            <a:custGeom>
              <a:avLst/>
              <a:gdLst>
                <a:gd name="T0" fmla="*/ 0 w 36"/>
                <a:gd name="T1" fmla="*/ 0 h 34"/>
                <a:gd name="T2" fmla="*/ 13 w 36"/>
                <a:gd name="T3" fmla="*/ 0 h 34"/>
                <a:gd name="T4" fmla="*/ 19 w 36"/>
                <a:gd name="T5" fmla="*/ 25 h 34"/>
                <a:gd name="T6" fmla="*/ 19 w 36"/>
                <a:gd name="T7" fmla="*/ 25 h 34"/>
                <a:gd name="T8" fmla="*/ 25 w 36"/>
                <a:gd name="T9" fmla="*/ 0 h 34"/>
                <a:gd name="T10" fmla="*/ 36 w 36"/>
                <a:gd name="T11" fmla="*/ 0 h 34"/>
                <a:gd name="T12" fmla="*/ 25 w 36"/>
                <a:gd name="T13" fmla="*/ 34 h 34"/>
                <a:gd name="T14" fmla="*/ 13 w 36"/>
                <a:gd name="T15" fmla="*/ 34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13" y="0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25" y="34"/>
                  </a:lnTo>
                  <a:lnTo>
                    <a:pt x="13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76E4417D-2D5C-48A6-AB26-2BF3FF93F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5423" y="2348378"/>
              <a:ext cx="98582" cy="114482"/>
            </a:xfrm>
            <a:custGeom>
              <a:avLst/>
              <a:gdLst>
                <a:gd name="T0" fmla="*/ 7 w 20"/>
                <a:gd name="T1" fmla="*/ 13 h 23"/>
                <a:gd name="T2" fmla="*/ 12 w 20"/>
                <a:gd name="T3" fmla="*/ 18 h 23"/>
                <a:gd name="T4" fmla="*/ 18 w 20"/>
                <a:gd name="T5" fmla="*/ 16 h 23"/>
                <a:gd name="T6" fmla="*/ 18 w 20"/>
                <a:gd name="T7" fmla="*/ 21 h 23"/>
                <a:gd name="T8" fmla="*/ 11 w 20"/>
                <a:gd name="T9" fmla="*/ 23 h 23"/>
                <a:gd name="T10" fmla="*/ 0 w 20"/>
                <a:gd name="T11" fmla="*/ 11 h 23"/>
                <a:gd name="T12" fmla="*/ 10 w 20"/>
                <a:gd name="T13" fmla="*/ 0 h 23"/>
                <a:gd name="T14" fmla="*/ 20 w 20"/>
                <a:gd name="T15" fmla="*/ 12 h 23"/>
                <a:gd name="T16" fmla="*/ 20 w 20"/>
                <a:gd name="T17" fmla="*/ 13 h 23"/>
                <a:gd name="T18" fmla="*/ 7 w 20"/>
                <a:gd name="T19" fmla="*/ 13 h 23"/>
                <a:gd name="T20" fmla="*/ 14 w 20"/>
                <a:gd name="T21" fmla="*/ 9 h 23"/>
                <a:gd name="T22" fmla="*/ 10 w 20"/>
                <a:gd name="T23" fmla="*/ 4 h 23"/>
                <a:gd name="T24" fmla="*/ 6 w 20"/>
                <a:gd name="T25" fmla="*/ 9 h 23"/>
                <a:gd name="T26" fmla="*/ 14 w 20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3">
                  <a:moveTo>
                    <a:pt x="7" y="13"/>
                  </a:moveTo>
                  <a:cubicBezTo>
                    <a:pt x="7" y="16"/>
                    <a:pt x="9" y="18"/>
                    <a:pt x="12" y="18"/>
                  </a:cubicBezTo>
                  <a:cubicBezTo>
                    <a:pt x="14" y="18"/>
                    <a:pt x="16" y="17"/>
                    <a:pt x="18" y="1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8" y="0"/>
                    <a:pt x="20" y="5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lnTo>
                    <a:pt x="7" y="13"/>
                  </a:lnTo>
                  <a:close/>
                  <a:moveTo>
                    <a:pt x="14" y="9"/>
                  </a:moveTo>
                  <a:cubicBezTo>
                    <a:pt x="14" y="6"/>
                    <a:pt x="13" y="4"/>
                    <a:pt x="10" y="4"/>
                  </a:cubicBezTo>
                  <a:cubicBezTo>
                    <a:pt x="8" y="4"/>
                    <a:pt x="7" y="6"/>
                    <a:pt x="6" y="9"/>
                  </a:cubicBezTo>
                  <a:lnTo>
                    <a:pt x="14" y="9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FF357FE1-8581-4B2C-AA52-87CFB37B8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04" y="2348378"/>
              <a:ext cx="76321" cy="114482"/>
            </a:xfrm>
            <a:custGeom>
              <a:avLst/>
              <a:gdLst>
                <a:gd name="T0" fmla="*/ 0 w 16"/>
                <a:gd name="T1" fmla="*/ 16 h 23"/>
                <a:gd name="T2" fmla="*/ 7 w 16"/>
                <a:gd name="T3" fmla="*/ 18 h 23"/>
                <a:gd name="T4" fmla="*/ 9 w 16"/>
                <a:gd name="T5" fmla="*/ 16 h 23"/>
                <a:gd name="T6" fmla="*/ 0 w 16"/>
                <a:gd name="T7" fmla="*/ 7 h 23"/>
                <a:gd name="T8" fmla="*/ 8 w 16"/>
                <a:gd name="T9" fmla="*/ 0 h 23"/>
                <a:gd name="T10" fmla="*/ 15 w 16"/>
                <a:gd name="T11" fmla="*/ 1 h 23"/>
                <a:gd name="T12" fmla="*/ 15 w 16"/>
                <a:gd name="T13" fmla="*/ 6 h 23"/>
                <a:gd name="T14" fmla="*/ 9 w 16"/>
                <a:gd name="T15" fmla="*/ 5 h 23"/>
                <a:gd name="T16" fmla="*/ 6 w 16"/>
                <a:gd name="T17" fmla="*/ 6 h 23"/>
                <a:gd name="T18" fmla="*/ 16 w 16"/>
                <a:gd name="T19" fmla="*/ 15 h 23"/>
                <a:gd name="T20" fmla="*/ 7 w 16"/>
                <a:gd name="T21" fmla="*/ 23 h 23"/>
                <a:gd name="T22" fmla="*/ 0 w 16"/>
                <a:gd name="T23" fmla="*/ 22 h 23"/>
                <a:gd name="T24" fmla="*/ 0 w 16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16"/>
                  </a:moveTo>
                  <a:cubicBezTo>
                    <a:pt x="2" y="17"/>
                    <a:pt x="4" y="18"/>
                    <a:pt x="7" y="18"/>
                  </a:cubicBezTo>
                  <a:cubicBezTo>
                    <a:pt x="8" y="18"/>
                    <a:pt x="9" y="17"/>
                    <a:pt x="9" y="16"/>
                  </a:cubicBezTo>
                  <a:cubicBezTo>
                    <a:pt x="9" y="12"/>
                    <a:pt x="0" y="15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0" y="0"/>
                    <a:pt x="13" y="0"/>
                    <a:pt x="15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1" y="5"/>
                    <a:pt x="9" y="5"/>
                  </a:cubicBezTo>
                  <a:cubicBezTo>
                    <a:pt x="8" y="5"/>
                    <a:pt x="6" y="5"/>
                    <a:pt x="6" y="6"/>
                  </a:cubicBezTo>
                  <a:cubicBezTo>
                    <a:pt x="6" y="10"/>
                    <a:pt x="16" y="7"/>
                    <a:pt x="16" y="15"/>
                  </a:cubicBezTo>
                  <a:cubicBezTo>
                    <a:pt x="16" y="21"/>
                    <a:pt x="12" y="23"/>
                    <a:pt x="7" y="23"/>
                  </a:cubicBezTo>
                  <a:cubicBezTo>
                    <a:pt x="4" y="23"/>
                    <a:pt x="2" y="22"/>
                    <a:pt x="0" y="22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86DBAEC7-48AF-4F27-BE82-5F1E356AA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2586" y="2313397"/>
              <a:ext cx="76321" cy="149463"/>
            </a:xfrm>
            <a:custGeom>
              <a:avLst/>
              <a:gdLst>
                <a:gd name="T0" fmla="*/ 0 w 16"/>
                <a:gd name="T1" fmla="*/ 7 h 30"/>
                <a:gd name="T2" fmla="*/ 5 w 16"/>
                <a:gd name="T3" fmla="*/ 7 h 30"/>
                <a:gd name="T4" fmla="*/ 5 w 16"/>
                <a:gd name="T5" fmla="*/ 2 h 30"/>
                <a:gd name="T6" fmla="*/ 11 w 16"/>
                <a:gd name="T7" fmla="*/ 0 h 30"/>
                <a:gd name="T8" fmla="*/ 11 w 16"/>
                <a:gd name="T9" fmla="*/ 7 h 30"/>
                <a:gd name="T10" fmla="*/ 16 w 16"/>
                <a:gd name="T11" fmla="*/ 7 h 30"/>
                <a:gd name="T12" fmla="*/ 16 w 16"/>
                <a:gd name="T13" fmla="*/ 12 h 30"/>
                <a:gd name="T14" fmla="*/ 11 w 16"/>
                <a:gd name="T15" fmla="*/ 12 h 30"/>
                <a:gd name="T16" fmla="*/ 11 w 16"/>
                <a:gd name="T17" fmla="*/ 21 h 30"/>
                <a:gd name="T18" fmla="*/ 14 w 16"/>
                <a:gd name="T19" fmla="*/ 25 h 30"/>
                <a:gd name="T20" fmla="*/ 16 w 16"/>
                <a:gd name="T21" fmla="*/ 24 h 30"/>
                <a:gd name="T22" fmla="*/ 16 w 16"/>
                <a:gd name="T23" fmla="*/ 29 h 30"/>
                <a:gd name="T24" fmla="*/ 12 w 16"/>
                <a:gd name="T25" fmla="*/ 30 h 30"/>
                <a:gd name="T26" fmla="*/ 4 w 16"/>
                <a:gd name="T27" fmla="*/ 21 h 30"/>
                <a:gd name="T28" fmla="*/ 4 w 16"/>
                <a:gd name="T29" fmla="*/ 12 h 30"/>
                <a:gd name="T30" fmla="*/ 0 w 16"/>
                <a:gd name="T31" fmla="*/ 12 h 30"/>
                <a:gd name="T32" fmla="*/ 0 w 16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0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2" y="25"/>
                    <a:pt x="14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30"/>
                    <a:pt x="14" y="30"/>
                    <a:pt x="12" y="30"/>
                  </a:cubicBezTo>
                  <a:cubicBezTo>
                    <a:pt x="6" y="30"/>
                    <a:pt x="4" y="27"/>
                    <a:pt x="4" y="2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EAC25561-C7A8-4E86-9BA7-714650D88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807" y="2348378"/>
              <a:ext cx="165363" cy="108122"/>
            </a:xfrm>
            <a:custGeom>
              <a:avLst/>
              <a:gdLst>
                <a:gd name="T0" fmla="*/ 0 w 34"/>
                <a:gd name="T1" fmla="*/ 0 h 22"/>
                <a:gd name="T2" fmla="*/ 6 w 34"/>
                <a:gd name="T3" fmla="*/ 0 h 22"/>
                <a:gd name="T4" fmla="*/ 6 w 34"/>
                <a:gd name="T5" fmla="*/ 4 h 22"/>
                <a:gd name="T6" fmla="*/ 6 w 34"/>
                <a:gd name="T7" fmla="*/ 4 h 22"/>
                <a:gd name="T8" fmla="*/ 14 w 34"/>
                <a:gd name="T9" fmla="*/ 0 h 22"/>
                <a:gd name="T10" fmla="*/ 20 w 34"/>
                <a:gd name="T11" fmla="*/ 4 h 22"/>
                <a:gd name="T12" fmla="*/ 27 w 34"/>
                <a:gd name="T13" fmla="*/ 0 h 22"/>
                <a:gd name="T14" fmla="*/ 34 w 34"/>
                <a:gd name="T15" fmla="*/ 9 h 22"/>
                <a:gd name="T16" fmla="*/ 34 w 34"/>
                <a:gd name="T17" fmla="*/ 22 h 22"/>
                <a:gd name="T18" fmla="*/ 27 w 34"/>
                <a:gd name="T19" fmla="*/ 22 h 22"/>
                <a:gd name="T20" fmla="*/ 27 w 34"/>
                <a:gd name="T21" fmla="*/ 10 h 22"/>
                <a:gd name="T22" fmla="*/ 24 w 34"/>
                <a:gd name="T23" fmla="*/ 6 h 22"/>
                <a:gd name="T24" fmla="*/ 21 w 34"/>
                <a:gd name="T25" fmla="*/ 13 h 22"/>
                <a:gd name="T26" fmla="*/ 21 w 34"/>
                <a:gd name="T27" fmla="*/ 22 h 22"/>
                <a:gd name="T28" fmla="*/ 14 w 34"/>
                <a:gd name="T29" fmla="*/ 22 h 22"/>
                <a:gd name="T30" fmla="*/ 14 w 34"/>
                <a:gd name="T31" fmla="*/ 10 h 22"/>
                <a:gd name="T32" fmla="*/ 11 w 34"/>
                <a:gd name="T33" fmla="*/ 6 h 22"/>
                <a:gd name="T34" fmla="*/ 7 w 34"/>
                <a:gd name="T35" fmla="*/ 13 h 22"/>
                <a:gd name="T36" fmla="*/ 7 w 34"/>
                <a:gd name="T37" fmla="*/ 22 h 22"/>
                <a:gd name="T38" fmla="*/ 0 w 34"/>
                <a:gd name="T39" fmla="*/ 22 h 22"/>
                <a:gd name="T40" fmla="*/ 0 w 34"/>
                <a:gd name="T4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2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7" y="0"/>
                    <a:pt x="19" y="1"/>
                    <a:pt x="20" y="4"/>
                  </a:cubicBezTo>
                  <a:cubicBezTo>
                    <a:pt x="22" y="1"/>
                    <a:pt x="24" y="0"/>
                    <a:pt x="27" y="0"/>
                  </a:cubicBezTo>
                  <a:cubicBezTo>
                    <a:pt x="33" y="0"/>
                    <a:pt x="34" y="3"/>
                    <a:pt x="34" y="9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8"/>
                    <a:pt x="26" y="6"/>
                    <a:pt x="24" y="6"/>
                  </a:cubicBezTo>
                  <a:cubicBezTo>
                    <a:pt x="22" y="6"/>
                    <a:pt x="21" y="8"/>
                    <a:pt x="21" y="1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41B9BB72-1660-466F-B192-CF85DB53D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6071" y="2348378"/>
              <a:ext cx="101762" cy="114482"/>
            </a:xfrm>
            <a:custGeom>
              <a:avLst/>
              <a:gdLst>
                <a:gd name="T0" fmla="*/ 7 w 21"/>
                <a:gd name="T1" fmla="*/ 13 h 23"/>
                <a:gd name="T2" fmla="*/ 13 w 21"/>
                <a:gd name="T3" fmla="*/ 18 h 23"/>
                <a:gd name="T4" fmla="*/ 19 w 21"/>
                <a:gd name="T5" fmla="*/ 16 h 23"/>
                <a:gd name="T6" fmla="*/ 19 w 21"/>
                <a:gd name="T7" fmla="*/ 21 h 23"/>
                <a:gd name="T8" fmla="*/ 12 w 21"/>
                <a:gd name="T9" fmla="*/ 23 h 23"/>
                <a:gd name="T10" fmla="*/ 0 w 21"/>
                <a:gd name="T11" fmla="*/ 11 h 23"/>
                <a:gd name="T12" fmla="*/ 11 w 21"/>
                <a:gd name="T13" fmla="*/ 0 h 23"/>
                <a:gd name="T14" fmla="*/ 21 w 21"/>
                <a:gd name="T15" fmla="*/ 12 h 23"/>
                <a:gd name="T16" fmla="*/ 21 w 21"/>
                <a:gd name="T17" fmla="*/ 13 h 23"/>
                <a:gd name="T18" fmla="*/ 7 w 21"/>
                <a:gd name="T19" fmla="*/ 13 h 23"/>
                <a:gd name="T20" fmla="*/ 15 w 21"/>
                <a:gd name="T21" fmla="*/ 9 h 23"/>
                <a:gd name="T22" fmla="*/ 11 w 21"/>
                <a:gd name="T23" fmla="*/ 4 h 23"/>
                <a:gd name="T24" fmla="*/ 7 w 21"/>
                <a:gd name="T25" fmla="*/ 9 h 23"/>
                <a:gd name="T26" fmla="*/ 15 w 21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7" y="13"/>
                  </a:moveTo>
                  <a:cubicBezTo>
                    <a:pt x="7" y="16"/>
                    <a:pt x="10" y="18"/>
                    <a:pt x="13" y="18"/>
                  </a:cubicBezTo>
                  <a:cubicBezTo>
                    <a:pt x="15" y="18"/>
                    <a:pt x="17" y="17"/>
                    <a:pt x="19" y="16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7" y="22"/>
                    <a:pt x="14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1" y="5"/>
                    <a:pt x="21" y="12"/>
                  </a:cubicBezTo>
                  <a:cubicBezTo>
                    <a:pt x="21" y="13"/>
                    <a:pt x="21" y="13"/>
                    <a:pt x="21" y="13"/>
                  </a:cubicBezTo>
                  <a:lnTo>
                    <a:pt x="7" y="13"/>
                  </a:lnTo>
                  <a:close/>
                  <a:moveTo>
                    <a:pt x="15" y="9"/>
                  </a:moveTo>
                  <a:cubicBezTo>
                    <a:pt x="15" y="6"/>
                    <a:pt x="14" y="4"/>
                    <a:pt x="11" y="4"/>
                  </a:cubicBezTo>
                  <a:cubicBezTo>
                    <a:pt x="8" y="4"/>
                    <a:pt x="7" y="6"/>
                    <a:pt x="7" y="9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D76FFA77-2944-4C87-BC29-2B1B75D0E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3733" y="2348378"/>
              <a:ext cx="101762" cy="108122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0 h 22"/>
                <a:gd name="T4" fmla="*/ 6 w 21"/>
                <a:gd name="T5" fmla="*/ 4 h 22"/>
                <a:gd name="T6" fmla="*/ 6 w 21"/>
                <a:gd name="T7" fmla="*/ 4 h 22"/>
                <a:gd name="T8" fmla="*/ 14 w 21"/>
                <a:gd name="T9" fmla="*/ 0 h 22"/>
                <a:gd name="T10" fmla="*/ 21 w 21"/>
                <a:gd name="T11" fmla="*/ 8 h 22"/>
                <a:gd name="T12" fmla="*/ 21 w 21"/>
                <a:gd name="T13" fmla="*/ 22 h 22"/>
                <a:gd name="T14" fmla="*/ 14 w 21"/>
                <a:gd name="T15" fmla="*/ 22 h 22"/>
                <a:gd name="T16" fmla="*/ 14 w 21"/>
                <a:gd name="T17" fmla="*/ 12 h 22"/>
                <a:gd name="T18" fmla="*/ 11 w 21"/>
                <a:gd name="T19" fmla="*/ 6 h 22"/>
                <a:gd name="T20" fmla="*/ 7 w 21"/>
                <a:gd name="T21" fmla="*/ 13 h 22"/>
                <a:gd name="T22" fmla="*/ 7 w 21"/>
                <a:gd name="T23" fmla="*/ 22 h 22"/>
                <a:gd name="T24" fmla="*/ 0 w 21"/>
                <a:gd name="T25" fmla="*/ 22 h 22"/>
                <a:gd name="T26" fmla="*/ 0 w 21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9" y="0"/>
                    <a:pt x="21" y="4"/>
                    <a:pt x="21" y="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8" y="6"/>
                    <a:pt x="7" y="8"/>
                    <a:pt x="7" y="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FA5BA28B-48E1-492D-9C76-09821CC30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5034" y="2313397"/>
              <a:ext cx="79501" cy="149463"/>
            </a:xfrm>
            <a:custGeom>
              <a:avLst/>
              <a:gdLst>
                <a:gd name="T0" fmla="*/ 0 w 16"/>
                <a:gd name="T1" fmla="*/ 7 h 30"/>
                <a:gd name="T2" fmla="*/ 5 w 16"/>
                <a:gd name="T3" fmla="*/ 7 h 30"/>
                <a:gd name="T4" fmla="*/ 5 w 16"/>
                <a:gd name="T5" fmla="*/ 2 h 30"/>
                <a:gd name="T6" fmla="*/ 11 w 16"/>
                <a:gd name="T7" fmla="*/ 0 h 30"/>
                <a:gd name="T8" fmla="*/ 11 w 16"/>
                <a:gd name="T9" fmla="*/ 7 h 30"/>
                <a:gd name="T10" fmla="*/ 16 w 16"/>
                <a:gd name="T11" fmla="*/ 7 h 30"/>
                <a:gd name="T12" fmla="*/ 16 w 16"/>
                <a:gd name="T13" fmla="*/ 12 h 30"/>
                <a:gd name="T14" fmla="*/ 11 w 16"/>
                <a:gd name="T15" fmla="*/ 12 h 30"/>
                <a:gd name="T16" fmla="*/ 11 w 16"/>
                <a:gd name="T17" fmla="*/ 21 h 30"/>
                <a:gd name="T18" fmla="*/ 14 w 16"/>
                <a:gd name="T19" fmla="*/ 25 h 30"/>
                <a:gd name="T20" fmla="*/ 16 w 16"/>
                <a:gd name="T21" fmla="*/ 24 h 30"/>
                <a:gd name="T22" fmla="*/ 16 w 16"/>
                <a:gd name="T23" fmla="*/ 29 h 30"/>
                <a:gd name="T24" fmla="*/ 12 w 16"/>
                <a:gd name="T25" fmla="*/ 30 h 30"/>
                <a:gd name="T26" fmla="*/ 4 w 16"/>
                <a:gd name="T27" fmla="*/ 21 h 30"/>
                <a:gd name="T28" fmla="*/ 4 w 16"/>
                <a:gd name="T29" fmla="*/ 12 h 30"/>
                <a:gd name="T30" fmla="*/ 0 w 16"/>
                <a:gd name="T31" fmla="*/ 12 h 30"/>
                <a:gd name="T32" fmla="*/ 0 w 16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30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2" y="25"/>
                    <a:pt x="14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30"/>
                    <a:pt x="14" y="30"/>
                    <a:pt x="12" y="30"/>
                  </a:cubicBezTo>
                  <a:cubicBezTo>
                    <a:pt x="6" y="30"/>
                    <a:pt x="4" y="27"/>
                    <a:pt x="4" y="2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5D468039-BA7F-4778-980A-1088602F71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2398" y="2558262"/>
              <a:ext cx="108122" cy="149463"/>
            </a:xfrm>
            <a:custGeom>
              <a:avLst/>
              <a:gdLst>
                <a:gd name="T0" fmla="*/ 0 w 22"/>
                <a:gd name="T1" fmla="*/ 0 h 30"/>
                <a:gd name="T2" fmla="*/ 12 w 22"/>
                <a:gd name="T3" fmla="*/ 0 h 30"/>
                <a:gd name="T4" fmla="*/ 21 w 22"/>
                <a:gd name="T5" fmla="*/ 8 h 30"/>
                <a:gd name="T6" fmla="*/ 16 w 22"/>
                <a:gd name="T7" fmla="*/ 15 h 30"/>
                <a:gd name="T8" fmla="*/ 16 w 22"/>
                <a:gd name="T9" fmla="*/ 15 h 30"/>
                <a:gd name="T10" fmla="*/ 22 w 22"/>
                <a:gd name="T11" fmla="*/ 21 h 30"/>
                <a:gd name="T12" fmla="*/ 11 w 22"/>
                <a:gd name="T13" fmla="*/ 30 h 30"/>
                <a:gd name="T14" fmla="*/ 0 w 22"/>
                <a:gd name="T15" fmla="*/ 30 h 30"/>
                <a:gd name="T16" fmla="*/ 0 w 22"/>
                <a:gd name="T17" fmla="*/ 0 h 30"/>
                <a:gd name="T18" fmla="*/ 7 w 22"/>
                <a:gd name="T19" fmla="*/ 24 h 30"/>
                <a:gd name="T20" fmla="*/ 9 w 22"/>
                <a:gd name="T21" fmla="*/ 24 h 30"/>
                <a:gd name="T22" fmla="*/ 15 w 22"/>
                <a:gd name="T23" fmla="*/ 21 h 30"/>
                <a:gd name="T24" fmla="*/ 9 w 22"/>
                <a:gd name="T25" fmla="*/ 17 h 30"/>
                <a:gd name="T26" fmla="*/ 7 w 22"/>
                <a:gd name="T27" fmla="*/ 17 h 30"/>
                <a:gd name="T28" fmla="*/ 7 w 22"/>
                <a:gd name="T29" fmla="*/ 24 h 30"/>
                <a:gd name="T30" fmla="*/ 7 w 22"/>
                <a:gd name="T31" fmla="*/ 12 h 30"/>
                <a:gd name="T32" fmla="*/ 9 w 22"/>
                <a:gd name="T33" fmla="*/ 12 h 30"/>
                <a:gd name="T34" fmla="*/ 14 w 22"/>
                <a:gd name="T35" fmla="*/ 9 h 30"/>
                <a:gd name="T36" fmla="*/ 9 w 22"/>
                <a:gd name="T37" fmla="*/ 6 h 30"/>
                <a:gd name="T38" fmla="*/ 7 w 22"/>
                <a:gd name="T39" fmla="*/ 6 h 30"/>
                <a:gd name="T40" fmla="*/ 7 w 22"/>
                <a:gd name="T4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1" y="2"/>
                    <a:pt x="21" y="8"/>
                  </a:cubicBezTo>
                  <a:cubicBezTo>
                    <a:pt x="21" y="11"/>
                    <a:pt x="19" y="1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0" y="15"/>
                    <a:pt x="22" y="18"/>
                    <a:pt x="22" y="21"/>
                  </a:cubicBezTo>
                  <a:cubicBezTo>
                    <a:pt x="22" y="28"/>
                    <a:pt x="16" y="30"/>
                    <a:pt x="11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0"/>
                  </a:lnTo>
                  <a:close/>
                  <a:moveTo>
                    <a:pt x="7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12" y="24"/>
                    <a:pt x="15" y="24"/>
                    <a:pt x="15" y="21"/>
                  </a:cubicBezTo>
                  <a:cubicBezTo>
                    <a:pt x="15" y="17"/>
                    <a:pt x="12" y="17"/>
                    <a:pt x="9" y="17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7" y="24"/>
                  </a:lnTo>
                  <a:close/>
                  <a:moveTo>
                    <a:pt x="7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4" y="11"/>
                    <a:pt x="14" y="9"/>
                  </a:cubicBezTo>
                  <a:cubicBezTo>
                    <a:pt x="14" y="6"/>
                    <a:pt x="12" y="6"/>
                    <a:pt x="9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2CC09F60-2B61-432A-AF10-83F1659610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0060" y="2593242"/>
              <a:ext cx="101762" cy="114482"/>
            </a:xfrm>
            <a:custGeom>
              <a:avLst/>
              <a:gdLst>
                <a:gd name="T0" fmla="*/ 15 w 21"/>
                <a:gd name="T1" fmla="*/ 23 h 23"/>
                <a:gd name="T2" fmla="*/ 14 w 21"/>
                <a:gd name="T3" fmla="*/ 19 h 23"/>
                <a:gd name="T4" fmla="*/ 14 w 21"/>
                <a:gd name="T5" fmla="*/ 19 h 23"/>
                <a:gd name="T6" fmla="*/ 8 w 21"/>
                <a:gd name="T7" fmla="*/ 23 h 23"/>
                <a:gd name="T8" fmla="*/ 0 w 21"/>
                <a:gd name="T9" fmla="*/ 16 h 23"/>
                <a:gd name="T10" fmla="*/ 11 w 21"/>
                <a:gd name="T11" fmla="*/ 9 h 23"/>
                <a:gd name="T12" fmla="*/ 14 w 21"/>
                <a:gd name="T13" fmla="*/ 9 h 23"/>
                <a:gd name="T14" fmla="*/ 9 w 21"/>
                <a:gd name="T15" fmla="*/ 5 h 23"/>
                <a:gd name="T16" fmla="*/ 3 w 21"/>
                <a:gd name="T17" fmla="*/ 7 h 23"/>
                <a:gd name="T18" fmla="*/ 3 w 21"/>
                <a:gd name="T19" fmla="*/ 2 h 23"/>
                <a:gd name="T20" fmla="*/ 11 w 21"/>
                <a:gd name="T21" fmla="*/ 0 h 23"/>
                <a:gd name="T22" fmla="*/ 20 w 21"/>
                <a:gd name="T23" fmla="*/ 9 h 23"/>
                <a:gd name="T24" fmla="*/ 20 w 21"/>
                <a:gd name="T25" fmla="*/ 18 h 23"/>
                <a:gd name="T26" fmla="*/ 21 w 21"/>
                <a:gd name="T27" fmla="*/ 23 h 23"/>
                <a:gd name="T28" fmla="*/ 15 w 21"/>
                <a:gd name="T29" fmla="*/ 23 h 23"/>
                <a:gd name="T30" fmla="*/ 10 w 21"/>
                <a:gd name="T31" fmla="*/ 18 h 23"/>
                <a:gd name="T32" fmla="*/ 14 w 21"/>
                <a:gd name="T33" fmla="*/ 13 h 23"/>
                <a:gd name="T34" fmla="*/ 11 w 21"/>
                <a:gd name="T35" fmla="*/ 13 h 23"/>
                <a:gd name="T36" fmla="*/ 7 w 21"/>
                <a:gd name="T37" fmla="*/ 16 h 23"/>
                <a:gd name="T38" fmla="*/ 10 w 21"/>
                <a:gd name="T3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3">
                  <a:moveTo>
                    <a:pt x="15" y="23"/>
                  </a:moveTo>
                  <a:cubicBezTo>
                    <a:pt x="14" y="22"/>
                    <a:pt x="14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22"/>
                    <a:pt x="11" y="23"/>
                    <a:pt x="8" y="23"/>
                  </a:cubicBezTo>
                  <a:cubicBezTo>
                    <a:pt x="4" y="23"/>
                    <a:pt x="0" y="21"/>
                    <a:pt x="0" y="16"/>
                  </a:cubicBezTo>
                  <a:cubicBezTo>
                    <a:pt x="0" y="10"/>
                    <a:pt x="7" y="9"/>
                    <a:pt x="11" y="9"/>
                  </a:cubicBezTo>
                  <a:cubicBezTo>
                    <a:pt x="12" y="9"/>
                    <a:pt x="13" y="9"/>
                    <a:pt x="14" y="9"/>
                  </a:cubicBezTo>
                  <a:cubicBezTo>
                    <a:pt x="14" y="6"/>
                    <a:pt x="12" y="5"/>
                    <a:pt x="9" y="5"/>
                  </a:cubicBezTo>
                  <a:cubicBezTo>
                    <a:pt x="7" y="5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6" y="0"/>
                    <a:pt x="20" y="2"/>
                    <a:pt x="20" y="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1" y="21"/>
                    <a:pt x="21" y="23"/>
                  </a:cubicBezTo>
                  <a:lnTo>
                    <a:pt x="15" y="23"/>
                  </a:lnTo>
                  <a:close/>
                  <a:moveTo>
                    <a:pt x="10" y="18"/>
                  </a:moveTo>
                  <a:cubicBezTo>
                    <a:pt x="12" y="18"/>
                    <a:pt x="14" y="16"/>
                    <a:pt x="14" y="13"/>
                  </a:cubicBezTo>
                  <a:cubicBezTo>
                    <a:pt x="13" y="13"/>
                    <a:pt x="12" y="13"/>
                    <a:pt x="11" y="13"/>
                  </a:cubicBezTo>
                  <a:cubicBezTo>
                    <a:pt x="9" y="13"/>
                    <a:pt x="7" y="14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7380917B-5026-4DE0-A1E4-E296EB7C1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0902" y="2593242"/>
              <a:ext cx="104942" cy="114482"/>
            </a:xfrm>
            <a:custGeom>
              <a:avLst/>
              <a:gdLst>
                <a:gd name="T0" fmla="*/ 0 w 21"/>
                <a:gd name="T1" fmla="*/ 1 h 23"/>
                <a:gd name="T2" fmla="*/ 6 w 21"/>
                <a:gd name="T3" fmla="*/ 1 h 23"/>
                <a:gd name="T4" fmla="*/ 6 w 21"/>
                <a:gd name="T5" fmla="*/ 5 h 23"/>
                <a:gd name="T6" fmla="*/ 6 w 21"/>
                <a:gd name="T7" fmla="*/ 5 h 23"/>
                <a:gd name="T8" fmla="*/ 14 w 21"/>
                <a:gd name="T9" fmla="*/ 0 h 23"/>
                <a:gd name="T10" fmla="*/ 21 w 21"/>
                <a:gd name="T11" fmla="*/ 9 h 23"/>
                <a:gd name="T12" fmla="*/ 21 w 21"/>
                <a:gd name="T13" fmla="*/ 23 h 23"/>
                <a:gd name="T14" fmla="*/ 14 w 21"/>
                <a:gd name="T15" fmla="*/ 23 h 23"/>
                <a:gd name="T16" fmla="*/ 14 w 21"/>
                <a:gd name="T17" fmla="*/ 12 h 23"/>
                <a:gd name="T18" fmla="*/ 11 w 21"/>
                <a:gd name="T19" fmla="*/ 6 h 23"/>
                <a:gd name="T20" fmla="*/ 7 w 21"/>
                <a:gd name="T21" fmla="*/ 13 h 23"/>
                <a:gd name="T22" fmla="*/ 7 w 21"/>
                <a:gd name="T23" fmla="*/ 23 h 23"/>
                <a:gd name="T24" fmla="*/ 0 w 21"/>
                <a:gd name="T25" fmla="*/ 23 h 23"/>
                <a:gd name="T26" fmla="*/ 0 w 21"/>
                <a:gd name="T2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8"/>
                    <a:pt x="13" y="6"/>
                    <a:pt x="11" y="6"/>
                  </a:cubicBezTo>
                  <a:cubicBezTo>
                    <a:pt x="8" y="6"/>
                    <a:pt x="7" y="9"/>
                    <a:pt x="7" y="1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AC60FD3F-8BD4-4E31-B1F1-3604B6E73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8104" y="2548721"/>
              <a:ext cx="98582" cy="159003"/>
            </a:xfrm>
            <a:custGeom>
              <a:avLst/>
              <a:gdLst>
                <a:gd name="T0" fmla="*/ 0 w 31"/>
                <a:gd name="T1" fmla="*/ 0 h 50"/>
                <a:gd name="T2" fmla="*/ 10 w 31"/>
                <a:gd name="T3" fmla="*/ 0 h 50"/>
                <a:gd name="T4" fmla="*/ 10 w 31"/>
                <a:gd name="T5" fmla="*/ 29 h 50"/>
                <a:gd name="T6" fmla="*/ 11 w 31"/>
                <a:gd name="T7" fmla="*/ 29 h 50"/>
                <a:gd name="T8" fmla="*/ 19 w 31"/>
                <a:gd name="T9" fmla="*/ 15 h 50"/>
                <a:gd name="T10" fmla="*/ 31 w 31"/>
                <a:gd name="T11" fmla="*/ 15 h 50"/>
                <a:gd name="T12" fmla="*/ 20 w 31"/>
                <a:gd name="T13" fmla="*/ 31 h 50"/>
                <a:gd name="T14" fmla="*/ 31 w 31"/>
                <a:gd name="T15" fmla="*/ 50 h 50"/>
                <a:gd name="T16" fmla="*/ 19 w 31"/>
                <a:gd name="T17" fmla="*/ 50 h 50"/>
                <a:gd name="T18" fmla="*/ 11 w 31"/>
                <a:gd name="T19" fmla="*/ 32 h 50"/>
                <a:gd name="T20" fmla="*/ 10 w 31"/>
                <a:gd name="T21" fmla="*/ 32 h 50"/>
                <a:gd name="T22" fmla="*/ 10 w 31"/>
                <a:gd name="T23" fmla="*/ 50 h 50"/>
                <a:gd name="T24" fmla="*/ 0 w 31"/>
                <a:gd name="T25" fmla="*/ 50 h 50"/>
                <a:gd name="T26" fmla="*/ 0 w 31"/>
                <a:gd name="T2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0" y="0"/>
                  </a:moveTo>
                  <a:lnTo>
                    <a:pt x="10" y="0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9" y="15"/>
                  </a:lnTo>
                  <a:lnTo>
                    <a:pt x="31" y="15"/>
                  </a:lnTo>
                  <a:lnTo>
                    <a:pt x="20" y="31"/>
                  </a:lnTo>
                  <a:lnTo>
                    <a:pt x="31" y="50"/>
                  </a:lnTo>
                  <a:lnTo>
                    <a:pt x="19" y="50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716E7BF0-E592-4A77-A6FE-84C257AED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7423" y="2046273"/>
              <a:ext cx="184443" cy="740953"/>
            </a:xfrm>
            <a:custGeom>
              <a:avLst/>
              <a:gdLst>
                <a:gd name="T0" fmla="*/ 35 w 38"/>
                <a:gd name="T1" fmla="*/ 0 h 149"/>
                <a:gd name="T2" fmla="*/ 10 w 38"/>
                <a:gd name="T3" fmla="*/ 0 h 149"/>
                <a:gd name="T4" fmla="*/ 0 w 38"/>
                <a:gd name="T5" fmla="*/ 149 h 149"/>
                <a:gd name="T6" fmla="*/ 12 w 38"/>
                <a:gd name="T7" fmla="*/ 148 h 149"/>
                <a:gd name="T8" fmla="*/ 37 w 38"/>
                <a:gd name="T9" fmla="*/ 43 h 149"/>
                <a:gd name="T10" fmla="*/ 35 w 38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49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28" y="119"/>
                    <a:pt x="37" y="82"/>
                    <a:pt x="37" y="43"/>
                  </a:cubicBezTo>
                  <a:cubicBezTo>
                    <a:pt x="38" y="26"/>
                    <a:pt x="37" y="13"/>
                    <a:pt x="35" y="0"/>
                  </a:cubicBezTo>
                </a:path>
              </a:pathLst>
            </a:custGeom>
            <a:solidFill>
              <a:srgbClr val="96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509B583A-669C-4DDB-A5EF-227F23C65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908" y="2046273"/>
              <a:ext cx="171723" cy="731412"/>
            </a:xfrm>
            <a:custGeom>
              <a:avLst/>
              <a:gdLst>
                <a:gd name="T0" fmla="*/ 0 w 54"/>
                <a:gd name="T1" fmla="*/ 0 h 230"/>
                <a:gd name="T2" fmla="*/ 4 w 54"/>
                <a:gd name="T3" fmla="*/ 225 h 230"/>
                <a:gd name="T4" fmla="*/ 49 w 54"/>
                <a:gd name="T5" fmla="*/ 230 h 230"/>
                <a:gd name="T6" fmla="*/ 54 w 54"/>
                <a:gd name="T7" fmla="*/ 1 h 230"/>
                <a:gd name="T8" fmla="*/ 40 w 54"/>
                <a:gd name="T9" fmla="*/ 1 h 230"/>
                <a:gd name="T10" fmla="*/ 0 w 54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30">
                  <a:moveTo>
                    <a:pt x="0" y="0"/>
                  </a:moveTo>
                  <a:lnTo>
                    <a:pt x="4" y="225"/>
                  </a:lnTo>
                  <a:lnTo>
                    <a:pt x="49" y="230"/>
                  </a:lnTo>
                  <a:lnTo>
                    <a:pt x="54" y="1"/>
                  </a:lnTo>
                  <a:lnTo>
                    <a:pt x="4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9D8D209E-48DE-4C69-9D60-7CCC9F4A6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932" y="2065353"/>
              <a:ext cx="120842" cy="814094"/>
            </a:xfrm>
            <a:custGeom>
              <a:avLst/>
              <a:gdLst>
                <a:gd name="T0" fmla="*/ 25 w 38"/>
                <a:gd name="T1" fmla="*/ 256 h 256"/>
                <a:gd name="T2" fmla="*/ 0 w 38"/>
                <a:gd name="T3" fmla="*/ 256 h 256"/>
                <a:gd name="T4" fmla="*/ 0 w 38"/>
                <a:gd name="T5" fmla="*/ 0 h 256"/>
                <a:gd name="T6" fmla="*/ 38 w 38"/>
                <a:gd name="T7" fmla="*/ 0 h 256"/>
                <a:gd name="T8" fmla="*/ 38 w 38"/>
                <a:gd name="T9" fmla="*/ 59 h 256"/>
                <a:gd name="T10" fmla="*/ 25 w 38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56">
                  <a:moveTo>
                    <a:pt x="25" y="256"/>
                  </a:moveTo>
                  <a:lnTo>
                    <a:pt x="0" y="25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59"/>
                  </a:lnTo>
                  <a:lnTo>
                    <a:pt x="25" y="256"/>
                  </a:lnTo>
                  <a:close/>
                </a:path>
              </a:pathLst>
            </a:custGeom>
            <a:solidFill>
              <a:srgbClr val="96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CDF33489-BCE9-4D2B-B5DF-1FBD7C93A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9743" y="2462860"/>
              <a:ext cx="57241" cy="60421"/>
            </a:xfrm>
            <a:custGeom>
              <a:avLst/>
              <a:gdLst>
                <a:gd name="T0" fmla="*/ 18 w 18"/>
                <a:gd name="T1" fmla="*/ 6 h 19"/>
                <a:gd name="T2" fmla="*/ 11 w 18"/>
                <a:gd name="T3" fmla="*/ 6 h 19"/>
                <a:gd name="T4" fmla="*/ 9 w 18"/>
                <a:gd name="T5" fmla="*/ 0 h 19"/>
                <a:gd name="T6" fmla="*/ 8 w 18"/>
                <a:gd name="T7" fmla="*/ 8 h 19"/>
                <a:gd name="T8" fmla="*/ 0 w 18"/>
                <a:gd name="T9" fmla="*/ 8 h 19"/>
                <a:gd name="T10" fmla="*/ 6 w 18"/>
                <a:gd name="T11" fmla="*/ 11 h 19"/>
                <a:gd name="T12" fmla="*/ 4 w 18"/>
                <a:gd name="T13" fmla="*/ 19 h 19"/>
                <a:gd name="T14" fmla="*/ 9 w 18"/>
                <a:gd name="T15" fmla="*/ 14 h 19"/>
                <a:gd name="T16" fmla="*/ 15 w 18"/>
                <a:gd name="T17" fmla="*/ 17 h 19"/>
                <a:gd name="T18" fmla="*/ 12 w 18"/>
                <a:gd name="T19" fmla="*/ 11 h 19"/>
                <a:gd name="T20" fmla="*/ 18 w 18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9">
                  <a:moveTo>
                    <a:pt x="18" y="6"/>
                  </a:moveTo>
                  <a:lnTo>
                    <a:pt x="11" y="6"/>
                  </a:lnTo>
                  <a:lnTo>
                    <a:pt x="9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6" y="11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5" y="17"/>
                  </a:lnTo>
                  <a:lnTo>
                    <a:pt x="12" y="11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4871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FE72BCF5-5697-4346-A0C7-C3326725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8364" y="2936688"/>
              <a:ext cx="54061" cy="54061"/>
            </a:xfrm>
            <a:custGeom>
              <a:avLst/>
              <a:gdLst>
                <a:gd name="T0" fmla="*/ 17 w 17"/>
                <a:gd name="T1" fmla="*/ 6 h 17"/>
                <a:gd name="T2" fmla="*/ 11 w 17"/>
                <a:gd name="T3" fmla="*/ 6 h 17"/>
                <a:gd name="T4" fmla="*/ 8 w 17"/>
                <a:gd name="T5" fmla="*/ 0 h 17"/>
                <a:gd name="T6" fmla="*/ 6 w 17"/>
                <a:gd name="T7" fmla="*/ 6 h 17"/>
                <a:gd name="T8" fmla="*/ 0 w 17"/>
                <a:gd name="T9" fmla="*/ 6 h 17"/>
                <a:gd name="T10" fmla="*/ 5 w 17"/>
                <a:gd name="T11" fmla="*/ 10 h 17"/>
                <a:gd name="T12" fmla="*/ 3 w 17"/>
                <a:gd name="T13" fmla="*/ 17 h 17"/>
                <a:gd name="T14" fmla="*/ 9 w 17"/>
                <a:gd name="T15" fmla="*/ 12 h 17"/>
                <a:gd name="T16" fmla="*/ 14 w 17"/>
                <a:gd name="T17" fmla="*/ 17 h 17"/>
                <a:gd name="T18" fmla="*/ 12 w 17"/>
                <a:gd name="T19" fmla="*/ 9 h 17"/>
                <a:gd name="T20" fmla="*/ 17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5" y="10"/>
                  </a:lnTo>
                  <a:lnTo>
                    <a:pt x="3" y="17"/>
                  </a:lnTo>
                  <a:lnTo>
                    <a:pt x="9" y="12"/>
                  </a:lnTo>
                  <a:lnTo>
                    <a:pt x="14" y="17"/>
                  </a:lnTo>
                  <a:lnTo>
                    <a:pt x="12" y="9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9CA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9EFD29BC-5732-4F36-B721-1FCD4400D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9666" y="2895347"/>
              <a:ext cx="54061" cy="60421"/>
            </a:xfrm>
            <a:custGeom>
              <a:avLst/>
              <a:gdLst>
                <a:gd name="T0" fmla="*/ 17 w 17"/>
                <a:gd name="T1" fmla="*/ 6 h 19"/>
                <a:gd name="T2" fmla="*/ 11 w 17"/>
                <a:gd name="T3" fmla="*/ 6 h 19"/>
                <a:gd name="T4" fmla="*/ 8 w 17"/>
                <a:gd name="T5" fmla="*/ 0 h 19"/>
                <a:gd name="T6" fmla="*/ 7 w 17"/>
                <a:gd name="T7" fmla="*/ 8 h 19"/>
                <a:gd name="T8" fmla="*/ 0 w 17"/>
                <a:gd name="T9" fmla="*/ 8 h 19"/>
                <a:gd name="T10" fmla="*/ 5 w 17"/>
                <a:gd name="T11" fmla="*/ 11 h 19"/>
                <a:gd name="T12" fmla="*/ 4 w 17"/>
                <a:gd name="T13" fmla="*/ 19 h 19"/>
                <a:gd name="T14" fmla="*/ 10 w 17"/>
                <a:gd name="T15" fmla="*/ 14 h 19"/>
                <a:gd name="T16" fmla="*/ 14 w 17"/>
                <a:gd name="T17" fmla="*/ 17 h 19"/>
                <a:gd name="T18" fmla="*/ 13 w 17"/>
                <a:gd name="T19" fmla="*/ 11 h 19"/>
                <a:gd name="T20" fmla="*/ 17 w 17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9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5" y="11"/>
                  </a:lnTo>
                  <a:lnTo>
                    <a:pt x="4" y="19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3" y="11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91A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C545BB88-AD02-4685-8B25-CA815BA13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405" y="2488300"/>
              <a:ext cx="57241" cy="60421"/>
            </a:xfrm>
            <a:custGeom>
              <a:avLst/>
              <a:gdLst>
                <a:gd name="T0" fmla="*/ 18 w 18"/>
                <a:gd name="T1" fmla="*/ 6 h 19"/>
                <a:gd name="T2" fmla="*/ 11 w 18"/>
                <a:gd name="T3" fmla="*/ 6 h 19"/>
                <a:gd name="T4" fmla="*/ 9 w 18"/>
                <a:gd name="T5" fmla="*/ 0 h 19"/>
                <a:gd name="T6" fmla="*/ 7 w 18"/>
                <a:gd name="T7" fmla="*/ 8 h 19"/>
                <a:gd name="T8" fmla="*/ 0 w 18"/>
                <a:gd name="T9" fmla="*/ 8 h 19"/>
                <a:gd name="T10" fmla="*/ 6 w 18"/>
                <a:gd name="T11" fmla="*/ 11 h 19"/>
                <a:gd name="T12" fmla="*/ 4 w 18"/>
                <a:gd name="T13" fmla="*/ 19 h 19"/>
                <a:gd name="T14" fmla="*/ 9 w 18"/>
                <a:gd name="T15" fmla="*/ 14 h 19"/>
                <a:gd name="T16" fmla="*/ 15 w 18"/>
                <a:gd name="T17" fmla="*/ 17 h 19"/>
                <a:gd name="T18" fmla="*/ 12 w 18"/>
                <a:gd name="T19" fmla="*/ 11 h 19"/>
                <a:gd name="T20" fmla="*/ 18 w 18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9">
                  <a:moveTo>
                    <a:pt x="18" y="6"/>
                  </a:moveTo>
                  <a:lnTo>
                    <a:pt x="11" y="6"/>
                  </a:lnTo>
                  <a:lnTo>
                    <a:pt x="9" y="0"/>
                  </a:lnTo>
                  <a:lnTo>
                    <a:pt x="7" y="8"/>
                  </a:lnTo>
                  <a:lnTo>
                    <a:pt x="0" y="8"/>
                  </a:lnTo>
                  <a:lnTo>
                    <a:pt x="6" y="11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5" y="17"/>
                  </a:lnTo>
                  <a:lnTo>
                    <a:pt x="12" y="11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5F7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78128FDD-8094-407A-9136-5E9C20504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9627" y="2570982"/>
              <a:ext cx="54061" cy="57241"/>
            </a:xfrm>
            <a:custGeom>
              <a:avLst/>
              <a:gdLst>
                <a:gd name="T0" fmla="*/ 17 w 17"/>
                <a:gd name="T1" fmla="*/ 7 h 18"/>
                <a:gd name="T2" fmla="*/ 11 w 17"/>
                <a:gd name="T3" fmla="*/ 7 h 18"/>
                <a:gd name="T4" fmla="*/ 8 w 17"/>
                <a:gd name="T5" fmla="*/ 0 h 18"/>
                <a:gd name="T6" fmla="*/ 6 w 17"/>
                <a:gd name="T7" fmla="*/ 7 h 18"/>
                <a:gd name="T8" fmla="*/ 0 w 17"/>
                <a:gd name="T9" fmla="*/ 7 h 18"/>
                <a:gd name="T10" fmla="*/ 5 w 17"/>
                <a:gd name="T11" fmla="*/ 11 h 18"/>
                <a:gd name="T12" fmla="*/ 3 w 17"/>
                <a:gd name="T13" fmla="*/ 18 h 18"/>
                <a:gd name="T14" fmla="*/ 9 w 17"/>
                <a:gd name="T15" fmla="*/ 13 h 18"/>
                <a:gd name="T16" fmla="*/ 14 w 17"/>
                <a:gd name="T17" fmla="*/ 18 h 18"/>
                <a:gd name="T18" fmla="*/ 12 w 17"/>
                <a:gd name="T19" fmla="*/ 10 h 18"/>
                <a:gd name="T20" fmla="*/ 17 w 17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17" y="7"/>
                  </a:moveTo>
                  <a:lnTo>
                    <a:pt x="11" y="7"/>
                  </a:lnTo>
                  <a:lnTo>
                    <a:pt x="8" y="0"/>
                  </a:lnTo>
                  <a:lnTo>
                    <a:pt x="6" y="7"/>
                  </a:lnTo>
                  <a:lnTo>
                    <a:pt x="0" y="7"/>
                  </a:lnTo>
                  <a:lnTo>
                    <a:pt x="5" y="11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4" y="18"/>
                  </a:lnTo>
                  <a:lnTo>
                    <a:pt x="12" y="1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738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A3C200E4-B58C-4D6F-867B-B7C506E6F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9167" y="2806306"/>
              <a:ext cx="60421" cy="54061"/>
            </a:xfrm>
            <a:custGeom>
              <a:avLst/>
              <a:gdLst>
                <a:gd name="T0" fmla="*/ 5 w 19"/>
                <a:gd name="T1" fmla="*/ 17 h 17"/>
                <a:gd name="T2" fmla="*/ 6 w 19"/>
                <a:gd name="T3" fmla="*/ 11 h 17"/>
                <a:gd name="T4" fmla="*/ 0 w 19"/>
                <a:gd name="T5" fmla="*/ 8 h 17"/>
                <a:gd name="T6" fmla="*/ 6 w 19"/>
                <a:gd name="T7" fmla="*/ 6 h 17"/>
                <a:gd name="T8" fmla="*/ 9 w 19"/>
                <a:gd name="T9" fmla="*/ 0 h 17"/>
                <a:gd name="T10" fmla="*/ 11 w 19"/>
                <a:gd name="T11" fmla="*/ 6 h 17"/>
                <a:gd name="T12" fmla="*/ 19 w 19"/>
                <a:gd name="T13" fmla="*/ 6 h 17"/>
                <a:gd name="T14" fmla="*/ 12 w 19"/>
                <a:gd name="T15" fmla="*/ 11 h 17"/>
                <a:gd name="T16" fmla="*/ 15 w 19"/>
                <a:gd name="T17" fmla="*/ 17 h 17"/>
                <a:gd name="T18" fmla="*/ 9 w 19"/>
                <a:gd name="T19" fmla="*/ 14 h 17"/>
                <a:gd name="T20" fmla="*/ 5 w 19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7">
                  <a:moveTo>
                    <a:pt x="5" y="17"/>
                  </a:moveTo>
                  <a:lnTo>
                    <a:pt x="6" y="11"/>
                  </a:lnTo>
                  <a:lnTo>
                    <a:pt x="0" y="8"/>
                  </a:lnTo>
                  <a:lnTo>
                    <a:pt x="6" y="6"/>
                  </a:lnTo>
                  <a:lnTo>
                    <a:pt x="9" y="0"/>
                  </a:lnTo>
                  <a:lnTo>
                    <a:pt x="11" y="6"/>
                  </a:lnTo>
                  <a:lnTo>
                    <a:pt x="19" y="6"/>
                  </a:lnTo>
                  <a:lnTo>
                    <a:pt x="12" y="11"/>
                  </a:lnTo>
                  <a:lnTo>
                    <a:pt x="15" y="17"/>
                  </a:lnTo>
                  <a:lnTo>
                    <a:pt x="9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879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" name="Freeform 48">
              <a:extLst>
                <a:ext uri="{FF2B5EF4-FFF2-40B4-BE49-F238E27FC236}">
                  <a16:creationId xmlns:a16="http://schemas.microsoft.com/office/drawing/2014/main" id="{13B8F893-1C39-4D4A-B3C3-60E12CE11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608" y="2685464"/>
              <a:ext cx="57241" cy="57241"/>
            </a:xfrm>
            <a:custGeom>
              <a:avLst/>
              <a:gdLst>
                <a:gd name="T0" fmla="*/ 18 w 18"/>
                <a:gd name="T1" fmla="*/ 7 h 18"/>
                <a:gd name="T2" fmla="*/ 11 w 18"/>
                <a:gd name="T3" fmla="*/ 7 h 18"/>
                <a:gd name="T4" fmla="*/ 9 w 18"/>
                <a:gd name="T5" fmla="*/ 0 h 18"/>
                <a:gd name="T6" fmla="*/ 7 w 18"/>
                <a:gd name="T7" fmla="*/ 7 h 18"/>
                <a:gd name="T8" fmla="*/ 0 w 18"/>
                <a:gd name="T9" fmla="*/ 7 h 18"/>
                <a:gd name="T10" fmla="*/ 6 w 18"/>
                <a:gd name="T11" fmla="*/ 11 h 18"/>
                <a:gd name="T12" fmla="*/ 4 w 18"/>
                <a:gd name="T13" fmla="*/ 18 h 18"/>
                <a:gd name="T14" fmla="*/ 9 w 18"/>
                <a:gd name="T15" fmla="*/ 13 h 18"/>
                <a:gd name="T16" fmla="*/ 15 w 18"/>
                <a:gd name="T17" fmla="*/ 18 h 18"/>
                <a:gd name="T18" fmla="*/ 12 w 18"/>
                <a:gd name="T19" fmla="*/ 10 h 18"/>
                <a:gd name="T20" fmla="*/ 18 w 18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8" y="7"/>
                  </a:moveTo>
                  <a:lnTo>
                    <a:pt x="11" y="7"/>
                  </a:lnTo>
                  <a:lnTo>
                    <a:pt x="9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6" y="11"/>
                  </a:lnTo>
                  <a:lnTo>
                    <a:pt x="4" y="18"/>
                  </a:lnTo>
                  <a:lnTo>
                    <a:pt x="9" y="13"/>
                  </a:lnTo>
                  <a:lnTo>
                    <a:pt x="15" y="18"/>
                  </a:lnTo>
                  <a:lnTo>
                    <a:pt x="12" y="1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7D9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" name="Freeform 49">
              <a:extLst>
                <a:ext uri="{FF2B5EF4-FFF2-40B4-BE49-F238E27FC236}">
                  <a16:creationId xmlns:a16="http://schemas.microsoft.com/office/drawing/2014/main" id="{7EFD8780-F207-4202-B80A-28875FD81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5261" y="2504201"/>
              <a:ext cx="54061" cy="54061"/>
            </a:xfrm>
            <a:custGeom>
              <a:avLst/>
              <a:gdLst>
                <a:gd name="T0" fmla="*/ 17 w 17"/>
                <a:gd name="T1" fmla="*/ 6 h 17"/>
                <a:gd name="T2" fmla="*/ 11 w 17"/>
                <a:gd name="T3" fmla="*/ 6 h 17"/>
                <a:gd name="T4" fmla="*/ 8 w 17"/>
                <a:gd name="T5" fmla="*/ 0 h 17"/>
                <a:gd name="T6" fmla="*/ 7 w 17"/>
                <a:gd name="T7" fmla="*/ 6 h 17"/>
                <a:gd name="T8" fmla="*/ 0 w 17"/>
                <a:gd name="T9" fmla="*/ 6 h 17"/>
                <a:gd name="T10" fmla="*/ 7 w 17"/>
                <a:gd name="T11" fmla="*/ 10 h 17"/>
                <a:gd name="T12" fmla="*/ 4 w 17"/>
                <a:gd name="T13" fmla="*/ 17 h 17"/>
                <a:gd name="T14" fmla="*/ 10 w 17"/>
                <a:gd name="T15" fmla="*/ 12 h 17"/>
                <a:gd name="T16" fmla="*/ 14 w 17"/>
                <a:gd name="T17" fmla="*/ 17 h 17"/>
                <a:gd name="T18" fmla="*/ 13 w 17"/>
                <a:gd name="T19" fmla="*/ 10 h 17"/>
                <a:gd name="T20" fmla="*/ 17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7" y="6"/>
                  </a:lnTo>
                  <a:lnTo>
                    <a:pt x="0" y="6"/>
                  </a:lnTo>
                  <a:lnTo>
                    <a:pt x="7" y="10"/>
                  </a:lnTo>
                  <a:lnTo>
                    <a:pt x="4" y="17"/>
                  </a:lnTo>
                  <a:lnTo>
                    <a:pt x="10" y="12"/>
                  </a:lnTo>
                  <a:lnTo>
                    <a:pt x="14" y="17"/>
                  </a:lnTo>
                  <a:lnTo>
                    <a:pt x="13" y="1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2D6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" name="Freeform 50">
              <a:extLst>
                <a:ext uri="{FF2B5EF4-FFF2-40B4-BE49-F238E27FC236}">
                  <a16:creationId xmlns:a16="http://schemas.microsoft.com/office/drawing/2014/main" id="{3147F473-4E2F-4245-BE6F-26AAF594F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8940" y="2593242"/>
              <a:ext cx="54061" cy="54061"/>
            </a:xfrm>
            <a:custGeom>
              <a:avLst/>
              <a:gdLst>
                <a:gd name="T0" fmla="*/ 17 w 17"/>
                <a:gd name="T1" fmla="*/ 6 h 17"/>
                <a:gd name="T2" fmla="*/ 11 w 17"/>
                <a:gd name="T3" fmla="*/ 6 h 17"/>
                <a:gd name="T4" fmla="*/ 8 w 17"/>
                <a:gd name="T5" fmla="*/ 0 h 17"/>
                <a:gd name="T6" fmla="*/ 6 w 17"/>
                <a:gd name="T7" fmla="*/ 6 h 17"/>
                <a:gd name="T8" fmla="*/ 0 w 17"/>
                <a:gd name="T9" fmla="*/ 7 h 17"/>
                <a:gd name="T10" fmla="*/ 6 w 17"/>
                <a:gd name="T11" fmla="*/ 11 h 17"/>
                <a:gd name="T12" fmla="*/ 3 w 17"/>
                <a:gd name="T13" fmla="*/ 17 h 17"/>
                <a:gd name="T14" fmla="*/ 9 w 17"/>
                <a:gd name="T15" fmla="*/ 14 h 17"/>
                <a:gd name="T16" fmla="*/ 14 w 17"/>
                <a:gd name="T17" fmla="*/ 17 h 17"/>
                <a:gd name="T18" fmla="*/ 12 w 17"/>
                <a:gd name="T19" fmla="*/ 11 h 17"/>
                <a:gd name="T20" fmla="*/ 17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lnTo>
                    <a:pt x="11" y="6"/>
                  </a:lnTo>
                  <a:lnTo>
                    <a:pt x="8" y="0"/>
                  </a:lnTo>
                  <a:lnTo>
                    <a:pt x="6" y="6"/>
                  </a:lnTo>
                  <a:lnTo>
                    <a:pt x="0" y="7"/>
                  </a:lnTo>
                  <a:lnTo>
                    <a:pt x="6" y="11"/>
                  </a:lnTo>
                  <a:lnTo>
                    <a:pt x="3" y="17"/>
                  </a:lnTo>
                  <a:lnTo>
                    <a:pt x="9" y="14"/>
                  </a:lnTo>
                  <a:lnTo>
                    <a:pt x="14" y="17"/>
                  </a:lnTo>
                  <a:lnTo>
                    <a:pt x="12" y="11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5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" name="Freeform 51">
              <a:extLst>
                <a:ext uri="{FF2B5EF4-FFF2-40B4-BE49-F238E27FC236}">
                  <a16:creationId xmlns:a16="http://schemas.microsoft.com/office/drawing/2014/main" id="{AB9ACA88-B9C1-41CD-905E-FB60F748B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7522" y="2911248"/>
              <a:ext cx="57241" cy="54061"/>
            </a:xfrm>
            <a:custGeom>
              <a:avLst/>
              <a:gdLst>
                <a:gd name="T0" fmla="*/ 18 w 18"/>
                <a:gd name="T1" fmla="*/ 6 h 17"/>
                <a:gd name="T2" fmla="*/ 10 w 18"/>
                <a:gd name="T3" fmla="*/ 6 h 17"/>
                <a:gd name="T4" fmla="*/ 9 w 18"/>
                <a:gd name="T5" fmla="*/ 0 h 17"/>
                <a:gd name="T6" fmla="*/ 7 w 18"/>
                <a:gd name="T7" fmla="*/ 6 h 17"/>
                <a:gd name="T8" fmla="*/ 0 w 18"/>
                <a:gd name="T9" fmla="*/ 6 h 17"/>
                <a:gd name="T10" fmla="*/ 6 w 18"/>
                <a:gd name="T11" fmla="*/ 11 h 17"/>
                <a:gd name="T12" fmla="*/ 4 w 18"/>
                <a:gd name="T13" fmla="*/ 17 h 17"/>
                <a:gd name="T14" fmla="*/ 9 w 18"/>
                <a:gd name="T15" fmla="*/ 12 h 17"/>
                <a:gd name="T16" fmla="*/ 15 w 18"/>
                <a:gd name="T17" fmla="*/ 17 h 17"/>
                <a:gd name="T18" fmla="*/ 12 w 18"/>
                <a:gd name="T19" fmla="*/ 11 h 17"/>
                <a:gd name="T20" fmla="*/ 18 w 18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7">
                  <a:moveTo>
                    <a:pt x="18" y="6"/>
                  </a:moveTo>
                  <a:lnTo>
                    <a:pt x="10" y="6"/>
                  </a:lnTo>
                  <a:lnTo>
                    <a:pt x="9" y="0"/>
                  </a:lnTo>
                  <a:lnTo>
                    <a:pt x="7" y="6"/>
                  </a:lnTo>
                  <a:lnTo>
                    <a:pt x="0" y="6"/>
                  </a:lnTo>
                  <a:lnTo>
                    <a:pt x="6" y="11"/>
                  </a:lnTo>
                  <a:lnTo>
                    <a:pt x="4" y="17"/>
                  </a:lnTo>
                  <a:lnTo>
                    <a:pt x="9" y="12"/>
                  </a:lnTo>
                  <a:lnTo>
                    <a:pt x="15" y="17"/>
                  </a:lnTo>
                  <a:lnTo>
                    <a:pt x="12" y="11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A6B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-15241" y="5067501"/>
            <a:ext cx="91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30416" y="983734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i="1" dirty="0">
                <a:solidFill>
                  <a:schemeClr val="bg1"/>
                </a:solidFill>
                <a:latin typeface="Futura Lt BT" panose="020B0402020204020303" pitchFamily="34" charset="0"/>
              </a:rPr>
              <a:t>Meeting with 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809506BE-90AB-CB44-A346-816484D61B92}"/>
              </a:ext>
            </a:extLst>
          </p:cNvPr>
          <p:cNvSpPr/>
          <p:nvPr/>
        </p:nvSpPr>
        <p:spPr>
          <a:xfrm>
            <a:off x="1450740" y="1522293"/>
            <a:ext cx="6095988" cy="327144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/>
          <p:cNvSpPr/>
          <p:nvPr/>
        </p:nvSpPr>
        <p:spPr>
          <a:xfrm>
            <a:off x="2850652" y="5020726"/>
            <a:ext cx="2978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SMOCR, </a:t>
            </a:r>
            <a:r>
              <a:rPr lang="cs-CZ" sz="2000" dirty="0" smtClean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Praha, 0</a:t>
            </a:r>
            <a:r>
              <a:rPr lang="sk-SK" sz="2000" dirty="0" smtClean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en-US" sz="2000" dirty="0" smtClean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.03.2022</a:t>
            </a:r>
            <a:endParaRPr lang="en-US" sz="2000" dirty="0">
              <a:solidFill>
                <a:schemeClr val="accent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241F4-A8A8-104C-91BF-70C57ABE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048" y="540006"/>
            <a:ext cx="4806554" cy="610030"/>
          </a:xfrm>
        </p:spPr>
        <p:txBody>
          <a:bodyPr/>
          <a:lstStyle/>
          <a:p>
            <a:pPr algn="ctr"/>
            <a:r>
              <a:rPr lang="en-GB" dirty="0" smtClean="0"/>
              <a:t> EIB</a:t>
            </a:r>
            <a:r>
              <a:rPr lang="sk-SK" dirty="0" smtClean="0"/>
              <a:t> - P</a:t>
            </a:r>
            <a:r>
              <a:rPr lang="cs-CZ" dirty="0" smtClean="0"/>
              <a:t>ŘEHLED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76656" y="1442270"/>
            <a:ext cx="7168896" cy="453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Banka </a:t>
            </a:r>
            <a:r>
              <a:rPr lang="en-US" sz="1600" b="1" dirty="0" err="1">
                <a:solidFill>
                  <a:schemeClr val="accent1"/>
                </a:solidFill>
              </a:rPr>
              <a:t>Evropské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cs-CZ" sz="1600" b="1" dirty="0" err="1" smtClean="0">
                <a:solidFill>
                  <a:schemeClr val="accent1"/>
                </a:solidFill>
              </a:rPr>
              <a:t>u</a:t>
            </a:r>
            <a:r>
              <a:rPr lang="en-US" sz="1600" b="1" dirty="0" err="1" smtClean="0">
                <a:solidFill>
                  <a:schemeClr val="accent1"/>
                </a:solidFill>
              </a:rPr>
              <a:t>nie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50" dirty="0" err="1"/>
              <a:t>Světový</a:t>
            </a:r>
            <a:r>
              <a:rPr lang="en-US" sz="1350" dirty="0"/>
              <a:t> </a:t>
            </a:r>
            <a:r>
              <a:rPr lang="en-US" sz="1350" dirty="0" err="1"/>
              <a:t>největší</a:t>
            </a:r>
            <a:r>
              <a:rPr lang="en-US" sz="1350" dirty="0"/>
              <a:t> </a:t>
            </a:r>
            <a:r>
              <a:rPr lang="en-US" sz="1350" dirty="0" err="1"/>
              <a:t>multilaterální</a:t>
            </a:r>
            <a:r>
              <a:rPr lang="en-US" sz="1350" dirty="0"/>
              <a:t> </a:t>
            </a:r>
            <a:r>
              <a:rPr lang="en-US" sz="1350" dirty="0" err="1"/>
              <a:t>věřitel</a:t>
            </a:r>
            <a:endParaRPr lang="en-US" sz="135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50" dirty="0" err="1"/>
              <a:t>Vedoucí</a:t>
            </a:r>
            <a:r>
              <a:rPr lang="en-US" sz="1350" dirty="0"/>
              <a:t> </a:t>
            </a:r>
            <a:r>
              <a:rPr lang="en-US" sz="1350" dirty="0" err="1"/>
              <a:t>poskytovatel</a:t>
            </a:r>
            <a:r>
              <a:rPr lang="en-US" sz="1350" dirty="0"/>
              <a:t> </a:t>
            </a:r>
            <a:r>
              <a:rPr lang="en-US" sz="1350" dirty="0" err="1"/>
              <a:t>financování</a:t>
            </a:r>
            <a:r>
              <a:rPr lang="en-US" sz="1350" dirty="0"/>
              <a:t> </a:t>
            </a:r>
            <a:r>
              <a:rPr lang="en-US" sz="1350" b="1" dirty="0" err="1"/>
              <a:t>na</a:t>
            </a:r>
            <a:r>
              <a:rPr lang="en-US" sz="1350" b="1" dirty="0"/>
              <a:t> </a:t>
            </a:r>
            <a:r>
              <a:rPr lang="en-US" sz="1350" b="1" dirty="0" err="1"/>
              <a:t>podporu</a:t>
            </a:r>
            <a:r>
              <a:rPr lang="en-US" sz="1350" b="1" dirty="0"/>
              <a:t> </a:t>
            </a:r>
            <a:r>
              <a:rPr lang="en-US" sz="1350" b="1" dirty="0" err="1"/>
              <a:t>klimatu</a:t>
            </a:r>
            <a:endParaRPr lang="en-US" sz="135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50" dirty="0" err="1"/>
              <a:t>Řízená</a:t>
            </a:r>
            <a:r>
              <a:rPr lang="en-US" sz="1350" dirty="0"/>
              <a:t> </a:t>
            </a:r>
            <a:r>
              <a:rPr lang="en-US" sz="1350" dirty="0" err="1"/>
              <a:t>členskými</a:t>
            </a:r>
            <a:r>
              <a:rPr lang="en-US" sz="1350" dirty="0"/>
              <a:t> </a:t>
            </a:r>
            <a:r>
              <a:rPr lang="en-US" sz="1350" dirty="0" err="1"/>
              <a:t>státy</a:t>
            </a:r>
            <a:r>
              <a:rPr lang="en-US" sz="1350" dirty="0"/>
              <a:t> EU</a:t>
            </a:r>
          </a:p>
          <a:p>
            <a:endParaRPr lang="en-US" sz="1600" b="1" dirty="0" smtClean="0">
              <a:solidFill>
                <a:schemeClr val="accent1"/>
              </a:solidFill>
            </a:endParaRPr>
          </a:p>
          <a:p>
            <a:r>
              <a:rPr lang="en-US" sz="1600" b="1" dirty="0" err="1" smtClean="0">
                <a:solidFill>
                  <a:schemeClr val="accent1"/>
                </a:solidFill>
              </a:rPr>
              <a:t>Největší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multilaterální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věřitel</a:t>
            </a:r>
            <a:r>
              <a:rPr lang="en-US" sz="1600" b="1" dirty="0">
                <a:solidFill>
                  <a:schemeClr val="accent1"/>
                </a:solidFill>
              </a:rPr>
              <a:t> a </a:t>
            </a:r>
            <a:r>
              <a:rPr lang="en-US" sz="1600" b="1" dirty="0" err="1">
                <a:solidFill>
                  <a:schemeClr val="accent1"/>
                </a:solidFill>
              </a:rPr>
              <a:t>dlužník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/>
              <a:t>Získáváme</a:t>
            </a:r>
            <a:r>
              <a:rPr lang="en-US" sz="1300" dirty="0"/>
              <a:t> </a:t>
            </a:r>
            <a:r>
              <a:rPr lang="en-US" sz="1300" dirty="0" err="1"/>
              <a:t>naše</a:t>
            </a:r>
            <a:r>
              <a:rPr lang="en-US" sz="1300" dirty="0"/>
              <a:t> </a:t>
            </a:r>
            <a:r>
              <a:rPr lang="en-US" sz="1300" dirty="0" err="1"/>
              <a:t>zdroje</a:t>
            </a:r>
            <a:r>
              <a:rPr lang="en-US" sz="1300" dirty="0"/>
              <a:t> </a:t>
            </a:r>
            <a:r>
              <a:rPr lang="en-US" sz="1300" dirty="0" err="1"/>
              <a:t>na</a:t>
            </a:r>
            <a:r>
              <a:rPr lang="en-US" sz="1300" dirty="0"/>
              <a:t> </a:t>
            </a:r>
            <a:r>
              <a:rPr lang="en-US" sz="1300" dirty="0" err="1"/>
              <a:t>světových</a:t>
            </a:r>
            <a:r>
              <a:rPr lang="en-US" sz="1300" dirty="0"/>
              <a:t> </a:t>
            </a:r>
            <a:r>
              <a:rPr lang="en-US" sz="1300" dirty="0" err="1"/>
              <a:t>kapitálových</a:t>
            </a:r>
            <a:r>
              <a:rPr lang="en-US" sz="1300" dirty="0"/>
              <a:t> </a:t>
            </a:r>
            <a:r>
              <a:rPr lang="en-US" sz="1300" dirty="0" err="1"/>
              <a:t>trzích</a:t>
            </a:r>
            <a:r>
              <a:rPr lang="en-US" sz="1300" dirty="0"/>
              <a:t> (</a:t>
            </a:r>
            <a:r>
              <a:rPr lang="en-US" sz="1300" b="1" dirty="0"/>
              <a:t>AAA rating</a:t>
            </a:r>
            <a:r>
              <a:rPr lang="en-US" sz="1300" dirty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/>
              <a:t>Výhodné</a:t>
            </a:r>
            <a:r>
              <a:rPr lang="en-US" sz="1300" dirty="0"/>
              <a:t> </a:t>
            </a:r>
            <a:r>
              <a:rPr lang="en-US" sz="1300" dirty="0" err="1"/>
              <a:t>podmínky</a:t>
            </a:r>
            <a:r>
              <a:rPr lang="en-US" sz="1300" dirty="0"/>
              <a:t> </a:t>
            </a:r>
            <a:r>
              <a:rPr lang="en-US" sz="1300" dirty="0" err="1"/>
              <a:t>našeho</a:t>
            </a:r>
            <a:r>
              <a:rPr lang="en-US" sz="1300" dirty="0"/>
              <a:t> </a:t>
            </a:r>
            <a:r>
              <a:rPr lang="en-US" sz="1300" dirty="0" err="1"/>
              <a:t>financování</a:t>
            </a:r>
            <a:r>
              <a:rPr lang="en-US" sz="1300" dirty="0"/>
              <a:t> </a:t>
            </a:r>
            <a:r>
              <a:rPr lang="en-US" sz="1300" dirty="0" err="1"/>
              <a:t>přenášíme</a:t>
            </a:r>
            <a:r>
              <a:rPr lang="en-US" sz="1300" dirty="0"/>
              <a:t> </a:t>
            </a:r>
            <a:r>
              <a:rPr lang="en-US" sz="1300" dirty="0" err="1"/>
              <a:t>na</a:t>
            </a:r>
            <a:r>
              <a:rPr lang="en-US" sz="1300" dirty="0"/>
              <a:t> </a:t>
            </a:r>
            <a:r>
              <a:rPr lang="en-US" sz="1300" dirty="0" err="1"/>
              <a:t>klienty</a:t>
            </a:r>
            <a:endParaRPr lang="en-US" sz="1300" dirty="0"/>
          </a:p>
          <a:p>
            <a:pPr>
              <a:spcAft>
                <a:spcPts val="600"/>
              </a:spcAft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Více </a:t>
            </a:r>
            <a:r>
              <a:rPr lang="en-US" b="1" dirty="0" err="1">
                <a:solidFill>
                  <a:schemeClr val="accent1"/>
                </a:solidFill>
              </a:rPr>
              <a:t>než</a:t>
            </a:r>
            <a:r>
              <a:rPr lang="en-US" b="1" dirty="0">
                <a:solidFill>
                  <a:schemeClr val="accent1"/>
                </a:solidFill>
              </a:rPr>
              <a:t> €1.5 </a:t>
            </a:r>
            <a:r>
              <a:rPr lang="en-US" b="1" dirty="0" err="1">
                <a:solidFill>
                  <a:schemeClr val="accent1"/>
                </a:solidFill>
              </a:rPr>
              <a:t>triliona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investovaných</a:t>
            </a:r>
            <a:r>
              <a:rPr lang="en-US" b="1" dirty="0">
                <a:solidFill>
                  <a:schemeClr val="accent1"/>
                </a:solidFill>
              </a:rPr>
              <a:t> od </a:t>
            </a:r>
            <a:r>
              <a:rPr lang="en-US" b="1" dirty="0" err="1">
                <a:solidFill>
                  <a:schemeClr val="accent1"/>
                </a:solidFill>
              </a:rPr>
              <a:t>roku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1958</a:t>
            </a:r>
            <a:endParaRPr lang="en-US" sz="120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   Více </a:t>
            </a:r>
            <a:r>
              <a:rPr lang="en-US" sz="1300" dirty="0" err="1"/>
              <a:t>než</a:t>
            </a:r>
            <a:r>
              <a:rPr lang="en-US" sz="1300" dirty="0"/>
              <a:t> </a:t>
            </a:r>
            <a:r>
              <a:rPr lang="en-US" sz="1300" b="1" dirty="0"/>
              <a:t>14,400 </a:t>
            </a:r>
            <a:r>
              <a:rPr lang="en-US" sz="1300" b="1" dirty="0" err="1"/>
              <a:t>projektů</a:t>
            </a:r>
            <a:r>
              <a:rPr lang="en-US" sz="1300" b="1" dirty="0"/>
              <a:t> </a:t>
            </a:r>
            <a:r>
              <a:rPr lang="en-US" sz="1300" dirty="0" err="1"/>
              <a:t>ve</a:t>
            </a:r>
            <a:r>
              <a:rPr lang="en-US" sz="1300" dirty="0"/>
              <a:t> </a:t>
            </a:r>
            <a:r>
              <a:rPr lang="en-US" sz="1300" dirty="0" err="1"/>
              <a:t>více</a:t>
            </a:r>
            <a:r>
              <a:rPr lang="en-US" sz="1300" dirty="0"/>
              <a:t> </a:t>
            </a:r>
            <a:r>
              <a:rPr lang="en-US" sz="1300" dirty="0" err="1"/>
              <a:t>než</a:t>
            </a:r>
            <a:r>
              <a:rPr lang="en-US" sz="1300" dirty="0"/>
              <a:t> </a:t>
            </a:r>
            <a:r>
              <a:rPr lang="en-US" sz="1300" b="1" dirty="0"/>
              <a:t>160 </a:t>
            </a:r>
            <a:r>
              <a:rPr lang="en-US" sz="1300" b="1" dirty="0" err="1"/>
              <a:t>zemích</a:t>
            </a:r>
            <a:endParaRPr lang="en-US" sz="13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Crowding-in </a:t>
            </a:r>
            <a:r>
              <a:rPr lang="en-US" sz="1300" dirty="0" err="1"/>
              <a:t>banka</a:t>
            </a:r>
            <a:r>
              <a:rPr lang="en-US" sz="1300" dirty="0"/>
              <a:t>: </a:t>
            </a:r>
            <a:r>
              <a:rPr lang="en-US" sz="1300" dirty="0" err="1"/>
              <a:t>Celkem</a:t>
            </a:r>
            <a:r>
              <a:rPr lang="en-US" sz="1300" dirty="0"/>
              <a:t> </a:t>
            </a:r>
            <a:r>
              <a:rPr lang="en-US" sz="1300" dirty="0" err="1"/>
              <a:t>mobilizovaných</a:t>
            </a:r>
            <a:r>
              <a:rPr lang="en-US" sz="1300" dirty="0"/>
              <a:t> </a:t>
            </a:r>
            <a:r>
              <a:rPr lang="en-US" sz="1300" b="1" dirty="0"/>
              <a:t>€ 4.8 </a:t>
            </a:r>
            <a:r>
              <a:rPr lang="en-US" sz="1300" b="1" dirty="0" err="1"/>
              <a:t>triliona</a:t>
            </a:r>
            <a:r>
              <a:rPr lang="en-US" sz="1300" b="1" dirty="0"/>
              <a:t> </a:t>
            </a:r>
            <a:r>
              <a:rPr lang="en-US" sz="1300" b="1" dirty="0" err="1"/>
              <a:t>investic</a:t>
            </a:r>
            <a:endParaRPr lang="en-US" sz="1300" b="1" dirty="0"/>
          </a:p>
          <a:p>
            <a:pPr>
              <a:spcAft>
                <a:spcPts val="600"/>
              </a:spcAft>
            </a:pPr>
            <a:r>
              <a:rPr lang="en-US" b="1" dirty="0" err="1" smtClean="0">
                <a:solidFill>
                  <a:schemeClr val="accent1"/>
                </a:solidFill>
              </a:rPr>
              <a:t>Centrála</a:t>
            </a:r>
            <a:r>
              <a:rPr lang="en-US" b="1" dirty="0" smtClean="0">
                <a:solidFill>
                  <a:schemeClr val="accent1"/>
                </a:solidFill>
              </a:rPr>
              <a:t> v </a:t>
            </a:r>
            <a:r>
              <a:rPr lang="en-US" b="1" dirty="0" err="1" smtClean="0">
                <a:solidFill>
                  <a:schemeClr val="accent1"/>
                </a:solidFill>
              </a:rPr>
              <a:t>Lucemburku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 smtClean="0"/>
              <a:t>Přibližně</a:t>
            </a:r>
            <a:r>
              <a:rPr lang="en-US" sz="1300" dirty="0" smtClean="0"/>
              <a:t> </a:t>
            </a:r>
            <a:r>
              <a:rPr lang="en-US" sz="1300" b="1" dirty="0"/>
              <a:t>3,800 </a:t>
            </a:r>
            <a:r>
              <a:rPr lang="en-US" sz="1300" b="1" dirty="0" err="1"/>
              <a:t>zaměstnanců</a:t>
            </a:r>
            <a:r>
              <a:rPr lang="en-US" sz="1300" dirty="0"/>
              <a:t>: </a:t>
            </a:r>
            <a:r>
              <a:rPr lang="en-US" sz="1300" dirty="0" err="1"/>
              <a:t>máme</a:t>
            </a:r>
            <a:r>
              <a:rPr lang="en-US" sz="1300" dirty="0"/>
              <a:t> </a:t>
            </a:r>
            <a:r>
              <a:rPr lang="en-US" sz="1300" dirty="0" err="1"/>
              <a:t>finanční</a:t>
            </a:r>
            <a:r>
              <a:rPr lang="en-US" sz="1300" dirty="0"/>
              <a:t> </a:t>
            </a:r>
            <a:r>
              <a:rPr lang="en-US" sz="1300" dirty="0" err="1"/>
              <a:t>profesionály</a:t>
            </a:r>
            <a:r>
              <a:rPr lang="en-US" sz="1300" dirty="0"/>
              <a:t>, </a:t>
            </a:r>
            <a:r>
              <a:rPr lang="en-US" sz="1300" dirty="0" err="1"/>
              <a:t>technické</a:t>
            </a:r>
            <a:r>
              <a:rPr lang="en-US" sz="1300" dirty="0"/>
              <a:t> </a:t>
            </a:r>
            <a:r>
              <a:rPr lang="en-US" sz="1300" dirty="0" err="1"/>
              <a:t>inženýry</a:t>
            </a:r>
            <a:r>
              <a:rPr lang="en-US" sz="1300" dirty="0"/>
              <a:t>, </a:t>
            </a:r>
            <a:r>
              <a:rPr lang="en-US" sz="1300" dirty="0" err="1"/>
              <a:t>ekonomy</a:t>
            </a:r>
            <a:r>
              <a:rPr lang="en-US" sz="1300" dirty="0"/>
              <a:t> a </a:t>
            </a:r>
            <a:r>
              <a:rPr lang="en-US" sz="1300" dirty="0" err="1"/>
              <a:t>sociálně-environmentální</a:t>
            </a:r>
            <a:r>
              <a:rPr lang="en-US" sz="1300" dirty="0"/>
              <a:t> </a:t>
            </a:r>
            <a:r>
              <a:rPr lang="en-US" sz="1300" dirty="0" err="1"/>
              <a:t>experty</a:t>
            </a:r>
            <a:endParaRPr lang="en-US" sz="13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 smtClean="0"/>
              <a:t>54 </a:t>
            </a:r>
            <a:r>
              <a:rPr lang="en-US" sz="1300" b="1" dirty="0" err="1" smtClean="0"/>
              <a:t>zastupitelských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kanceláří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ve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světě</a:t>
            </a:r>
            <a:r>
              <a:rPr lang="en-US" sz="1300" b="1" dirty="0" smtClean="0"/>
              <a:t> </a:t>
            </a:r>
            <a:r>
              <a:rPr lang="en-US" sz="1300" dirty="0" smtClean="0"/>
              <a:t>(</a:t>
            </a:r>
            <a:r>
              <a:rPr lang="en-US" sz="1300" dirty="0" err="1" smtClean="0"/>
              <a:t>včetně</a:t>
            </a:r>
            <a:r>
              <a:rPr lang="en-US" sz="1300" dirty="0" smtClean="0"/>
              <a:t> </a:t>
            </a:r>
            <a:r>
              <a:rPr lang="en-US" sz="1300" dirty="0" err="1" smtClean="0"/>
              <a:t>Prahy</a:t>
            </a:r>
            <a:r>
              <a:rPr lang="en-US" sz="13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273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09506BE-90AB-CB44-A346-816484D61B92}"/>
              </a:ext>
            </a:extLst>
          </p:cNvPr>
          <p:cNvSpPr/>
          <p:nvPr/>
        </p:nvSpPr>
        <p:spPr>
          <a:xfrm>
            <a:off x="1482671" y="1906524"/>
            <a:ext cx="2882900" cy="327144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F3F6F7A-A8D8-3B48-ACB8-70574AD2D765}"/>
              </a:ext>
            </a:extLst>
          </p:cNvPr>
          <p:cNvSpPr/>
          <p:nvPr/>
        </p:nvSpPr>
        <p:spPr>
          <a:xfrm>
            <a:off x="4700732" y="1906524"/>
            <a:ext cx="2882900" cy="327144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3D835-840D-A747-A570-ECA9A2D8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EIB GROUP </a:t>
            </a:r>
            <a:r>
              <a:rPr lang="en-GB" dirty="0" smtClean="0"/>
              <a:t>FINANC</a:t>
            </a:r>
            <a:r>
              <a:rPr lang="sk-SK" dirty="0" err="1" smtClean="0"/>
              <a:t>oVÁNÍ</a:t>
            </a:r>
            <a:r>
              <a:rPr lang="en-GB" dirty="0" smtClean="0"/>
              <a:t> </a:t>
            </a:r>
            <a:r>
              <a:rPr lang="sk-SK" dirty="0" smtClean="0"/>
              <a:t>v</a:t>
            </a:r>
            <a:r>
              <a:rPr lang="en-GB" dirty="0" smtClean="0"/>
              <a:t> </a:t>
            </a:r>
            <a:r>
              <a:rPr lang="en-GB" dirty="0"/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C248D-310A-F548-87EB-C210391E9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61" y="2049630"/>
            <a:ext cx="2560320" cy="1138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71D89D-FAAB-7749-8851-C09173E856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919" y="2194071"/>
            <a:ext cx="1054526" cy="58659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CA93D2C-5E7A-2C43-A8E1-92EB027259E3}"/>
              </a:ext>
            </a:extLst>
          </p:cNvPr>
          <p:cNvSpPr/>
          <p:nvPr/>
        </p:nvSpPr>
        <p:spPr>
          <a:xfrm>
            <a:off x="1979121" y="3121345"/>
            <a:ext cx="1890000" cy="189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E8C4E-296C-D541-BC8E-02EC51CDBC5A}"/>
              </a:ext>
            </a:extLst>
          </p:cNvPr>
          <p:cNvSpPr txBox="1"/>
          <p:nvPr/>
        </p:nvSpPr>
        <p:spPr>
          <a:xfrm>
            <a:off x="1691436" y="3403149"/>
            <a:ext cx="2406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</a:rPr>
              <a:t>€</a:t>
            </a:r>
            <a:r>
              <a:rPr lang="en-GB" sz="6000" dirty="0">
                <a:solidFill>
                  <a:schemeClr val="bg1"/>
                </a:solidFill>
              </a:rPr>
              <a:t>65</a:t>
            </a:r>
            <a:r>
              <a:rPr lang="en-GB" sz="4500" dirty="0">
                <a:solidFill>
                  <a:schemeClr val="bg1"/>
                </a:solidFill>
              </a:rPr>
              <a:t>.36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BCFE5BA-EFDC-C84A-99A3-DAB146238C2F}"/>
              </a:ext>
            </a:extLst>
          </p:cNvPr>
          <p:cNvSpPr/>
          <p:nvPr/>
        </p:nvSpPr>
        <p:spPr>
          <a:xfrm>
            <a:off x="5197181" y="3121345"/>
            <a:ext cx="1890000" cy="1890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 smtClean="0">
              <a:solidFill>
                <a:srgbClr val="FFFFFF"/>
              </a:solidFill>
            </a:endParaRPr>
          </a:p>
          <a:p>
            <a:pPr lvl="0" algn="ctr"/>
            <a:endParaRPr lang="en-US" sz="1200" dirty="0">
              <a:solidFill>
                <a:srgbClr val="FFFFFF"/>
              </a:solidFill>
            </a:endParaRPr>
          </a:p>
          <a:p>
            <a:pPr lvl="0" algn="ctr"/>
            <a:endParaRPr lang="en-US" sz="1200" dirty="0" smtClean="0">
              <a:solidFill>
                <a:srgbClr val="FFFFFF"/>
              </a:solidFill>
            </a:endParaRPr>
          </a:p>
          <a:p>
            <a:pPr lvl="0" algn="ctr"/>
            <a:endParaRPr lang="en-US" sz="1200" dirty="0">
              <a:solidFill>
                <a:srgbClr val="FFFFFF"/>
              </a:solidFill>
            </a:endParaRPr>
          </a:p>
          <a:p>
            <a:pPr lvl="0" algn="ctr"/>
            <a:endParaRPr lang="en-US" sz="1200" dirty="0" smtClean="0">
              <a:solidFill>
                <a:srgbClr val="FFFFFF"/>
              </a:solidFill>
            </a:endParaRPr>
          </a:p>
          <a:p>
            <a:pPr lvl="0" algn="ctr"/>
            <a:r>
              <a:rPr lang="sk-SK" sz="1200" dirty="0" smtClean="0">
                <a:solidFill>
                  <a:srgbClr val="FFFFFF"/>
                </a:solidFill>
              </a:rPr>
              <a:t>miliardy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D50603-6723-BF40-94A0-44A8C5F67EEF}"/>
              </a:ext>
            </a:extLst>
          </p:cNvPr>
          <p:cNvSpPr txBox="1"/>
          <p:nvPr/>
        </p:nvSpPr>
        <p:spPr>
          <a:xfrm>
            <a:off x="4939035" y="3396524"/>
            <a:ext cx="2406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</a:rPr>
              <a:t>€</a:t>
            </a:r>
            <a:r>
              <a:rPr lang="en-GB" sz="6000" dirty="0">
                <a:solidFill>
                  <a:schemeClr val="bg1"/>
                </a:solidFill>
              </a:rPr>
              <a:t>30</a:t>
            </a:r>
            <a:r>
              <a:rPr lang="en-GB" sz="4500" dirty="0">
                <a:solidFill>
                  <a:schemeClr val="bg1"/>
                </a:solidFill>
              </a:rPr>
              <a:t>.50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F69C9F-4BEC-6E48-91AA-7A3EC065A6D1}"/>
              </a:ext>
            </a:extLst>
          </p:cNvPr>
          <p:cNvSpPr txBox="1"/>
          <p:nvPr/>
        </p:nvSpPr>
        <p:spPr>
          <a:xfrm>
            <a:off x="1453132" y="5182033"/>
            <a:ext cx="28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accent1"/>
                </a:solidFill>
              </a:rPr>
              <a:t> </a:t>
            </a:r>
            <a:r>
              <a:rPr lang="cs-CZ" sz="1400" dirty="0">
                <a:solidFill>
                  <a:schemeClr val="accent1"/>
                </a:solidFill>
              </a:rPr>
              <a:t>Financující instituce Evropské Unie od roku 1958 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7A8C97-AB0D-154A-96C5-D922F44FF92E}"/>
              </a:ext>
            </a:extLst>
          </p:cNvPr>
          <p:cNvSpPr txBox="1"/>
          <p:nvPr/>
        </p:nvSpPr>
        <p:spPr>
          <a:xfrm>
            <a:off x="4811020" y="5206497"/>
            <a:ext cx="28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Poskytovatel rizikového financování malým a středně velkým projektům 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7150" y="4459105"/>
            <a:ext cx="685546" cy="16972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miliardy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373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2932-C90B-1948-AAB7-57D1E511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NAŠE PRIORITY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44C020-ADD9-B14C-A2F8-ED0707BDE37E}"/>
              </a:ext>
            </a:extLst>
          </p:cNvPr>
          <p:cNvSpPr txBox="1"/>
          <p:nvPr/>
        </p:nvSpPr>
        <p:spPr>
          <a:xfrm>
            <a:off x="710803" y="2244736"/>
            <a:ext cx="179012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b="1" dirty="0" smtClean="0">
                <a:solidFill>
                  <a:schemeClr val="bg1"/>
                </a:solidFill>
              </a:rPr>
              <a:t>IN</a:t>
            </a:r>
            <a:r>
              <a:rPr lang="sk-SK" sz="1650" b="1" dirty="0" smtClean="0">
                <a:solidFill>
                  <a:schemeClr val="bg1"/>
                </a:solidFill>
              </a:rPr>
              <a:t>OVACE</a:t>
            </a:r>
            <a:r>
              <a:rPr lang="en-GB" sz="1650" b="1" dirty="0" smtClean="0">
                <a:solidFill>
                  <a:schemeClr val="bg1"/>
                </a:solidFill>
              </a:rPr>
              <a:t>, </a:t>
            </a:r>
            <a:r>
              <a:rPr lang="sk-SK" sz="1650" b="1" dirty="0" smtClean="0">
                <a:solidFill>
                  <a:schemeClr val="bg1"/>
                </a:solidFill>
              </a:rPr>
              <a:t>DIGITALIZACE A LIDSKÝ KAPITÁL</a:t>
            </a:r>
            <a:endParaRPr lang="en-GB" sz="1650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BB7292-CB10-0046-AFD3-E019EF8B7852}"/>
              </a:ext>
            </a:extLst>
          </p:cNvPr>
          <p:cNvSpPr/>
          <p:nvPr/>
        </p:nvSpPr>
        <p:spPr>
          <a:xfrm>
            <a:off x="789190" y="3407834"/>
            <a:ext cx="1633356" cy="16333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9A68C9-7EDA-6A47-B2AF-2FEE9531469E}"/>
              </a:ext>
            </a:extLst>
          </p:cNvPr>
          <p:cNvSpPr txBox="1"/>
          <p:nvPr/>
        </p:nvSpPr>
        <p:spPr>
          <a:xfrm>
            <a:off x="710803" y="4426540"/>
            <a:ext cx="179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accent1"/>
                </a:solidFill>
              </a:rPr>
              <a:t>miliardy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A362B2-64D7-DD45-844F-2CA1D6730DF7}"/>
              </a:ext>
            </a:extLst>
          </p:cNvPr>
          <p:cNvSpPr txBox="1"/>
          <p:nvPr/>
        </p:nvSpPr>
        <p:spPr>
          <a:xfrm>
            <a:off x="632418" y="3684289"/>
            <a:ext cx="19469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25" dirty="0">
                <a:solidFill>
                  <a:schemeClr val="accent1"/>
                </a:solidFill>
              </a:rPr>
              <a:t>€</a:t>
            </a:r>
            <a:r>
              <a:rPr lang="en-GB" sz="5250" dirty="0">
                <a:solidFill>
                  <a:schemeClr val="accent1"/>
                </a:solidFill>
              </a:rPr>
              <a:t>20</a:t>
            </a:r>
            <a:r>
              <a:rPr lang="en-GB" sz="4125" dirty="0">
                <a:solidFill>
                  <a:schemeClr val="accent1"/>
                </a:solidFill>
              </a:rPr>
              <a:t>.70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0A3C046-0DB4-0146-9D2E-B2A2244D979B}"/>
              </a:ext>
            </a:extLst>
          </p:cNvPr>
          <p:cNvSpPr/>
          <p:nvPr/>
        </p:nvSpPr>
        <p:spPr>
          <a:xfrm>
            <a:off x="710803" y="2101850"/>
            <a:ext cx="1790129" cy="327144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B0808B1-26E0-3D47-901E-1F93CE09131E}"/>
              </a:ext>
            </a:extLst>
          </p:cNvPr>
          <p:cNvSpPr/>
          <p:nvPr/>
        </p:nvSpPr>
        <p:spPr>
          <a:xfrm>
            <a:off x="2688225" y="2101850"/>
            <a:ext cx="1790129" cy="327144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7D4BE5-80C8-2E4B-8F38-75ECAE2BF28D}"/>
              </a:ext>
            </a:extLst>
          </p:cNvPr>
          <p:cNvSpPr/>
          <p:nvPr/>
        </p:nvSpPr>
        <p:spPr>
          <a:xfrm>
            <a:off x="4665646" y="2101850"/>
            <a:ext cx="1790129" cy="327144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E8283AB-6A7F-B64B-B011-BCBE9E93BB40}"/>
              </a:ext>
            </a:extLst>
          </p:cNvPr>
          <p:cNvSpPr/>
          <p:nvPr/>
        </p:nvSpPr>
        <p:spPr>
          <a:xfrm>
            <a:off x="6643069" y="2101850"/>
            <a:ext cx="1790129" cy="327144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9E3DB5-67F9-7043-8E9A-5FA63EA9B8CB}"/>
              </a:ext>
            </a:extLst>
          </p:cNvPr>
          <p:cNvSpPr txBox="1"/>
          <p:nvPr/>
        </p:nvSpPr>
        <p:spPr>
          <a:xfrm>
            <a:off x="2688225" y="2244736"/>
            <a:ext cx="179012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50" b="1" dirty="0" smtClean="0">
                <a:solidFill>
                  <a:schemeClr val="bg1"/>
                </a:solidFill>
              </a:rPr>
              <a:t>UDRŽATELNÁ ENERGIE A PŘÍRODNÍ ZDROJE</a:t>
            </a:r>
            <a:endParaRPr lang="en-GB" sz="1650" b="1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03CBFE5-4194-2B4D-8961-4C8222669671}"/>
              </a:ext>
            </a:extLst>
          </p:cNvPr>
          <p:cNvSpPr/>
          <p:nvPr/>
        </p:nvSpPr>
        <p:spPr>
          <a:xfrm>
            <a:off x="2766611" y="3407834"/>
            <a:ext cx="1633356" cy="16333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28CC2C-C627-3243-A121-787045E55D61}"/>
              </a:ext>
            </a:extLst>
          </p:cNvPr>
          <p:cNvSpPr txBox="1"/>
          <p:nvPr/>
        </p:nvSpPr>
        <p:spPr>
          <a:xfrm>
            <a:off x="2688225" y="4426540"/>
            <a:ext cx="179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accent1"/>
                </a:solidFill>
              </a:rPr>
              <a:t>miliardy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B54140-6421-C149-A5A4-8A871E4082BC}"/>
              </a:ext>
            </a:extLst>
          </p:cNvPr>
          <p:cNvSpPr txBox="1"/>
          <p:nvPr/>
        </p:nvSpPr>
        <p:spPr>
          <a:xfrm>
            <a:off x="2688225" y="3684289"/>
            <a:ext cx="179012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25" dirty="0">
                <a:solidFill>
                  <a:schemeClr val="accent1"/>
                </a:solidFill>
              </a:rPr>
              <a:t>€</a:t>
            </a:r>
            <a:r>
              <a:rPr lang="en-GB" sz="5250" dirty="0">
                <a:solidFill>
                  <a:schemeClr val="accent1"/>
                </a:solidFill>
              </a:rPr>
              <a:t>15</a:t>
            </a:r>
            <a:r>
              <a:rPr lang="en-GB" sz="4125" dirty="0">
                <a:solidFill>
                  <a:schemeClr val="accent1"/>
                </a:solidFill>
              </a:rPr>
              <a:t>.38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437741-E2D7-4847-82D6-010E15830504}"/>
              </a:ext>
            </a:extLst>
          </p:cNvPr>
          <p:cNvSpPr txBox="1"/>
          <p:nvPr/>
        </p:nvSpPr>
        <p:spPr>
          <a:xfrm>
            <a:off x="4665646" y="2244736"/>
            <a:ext cx="17901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50" b="1" dirty="0" smtClean="0">
                <a:solidFill>
                  <a:schemeClr val="bg1"/>
                </a:solidFill>
              </a:rPr>
              <a:t>UDRŽATELNÉ MĚSTA A KRAJE</a:t>
            </a:r>
            <a:endParaRPr lang="en-GB" sz="1650" b="1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42BD91F-D43E-3749-BD57-698C2E4FE94A}"/>
              </a:ext>
            </a:extLst>
          </p:cNvPr>
          <p:cNvSpPr/>
          <p:nvPr/>
        </p:nvSpPr>
        <p:spPr>
          <a:xfrm>
            <a:off x="4744033" y="3407834"/>
            <a:ext cx="1633356" cy="16333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524FD4-2726-F746-80F7-A07DAE138F6B}"/>
              </a:ext>
            </a:extLst>
          </p:cNvPr>
          <p:cNvSpPr txBox="1"/>
          <p:nvPr/>
        </p:nvSpPr>
        <p:spPr>
          <a:xfrm>
            <a:off x="4665646" y="4426540"/>
            <a:ext cx="179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accent1"/>
                </a:solidFill>
              </a:rPr>
              <a:t>miliardy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6423FB-F17E-B846-B4AE-A181A73B0BC5}"/>
              </a:ext>
            </a:extLst>
          </p:cNvPr>
          <p:cNvSpPr txBox="1"/>
          <p:nvPr/>
        </p:nvSpPr>
        <p:spPr>
          <a:xfrm>
            <a:off x="4665646" y="3684289"/>
            <a:ext cx="179012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25" dirty="0">
                <a:solidFill>
                  <a:schemeClr val="accent1"/>
                </a:solidFill>
              </a:rPr>
              <a:t>€</a:t>
            </a:r>
            <a:r>
              <a:rPr lang="en-GB" sz="5250" dirty="0">
                <a:solidFill>
                  <a:schemeClr val="accent1"/>
                </a:solidFill>
              </a:rPr>
              <a:t>13</a:t>
            </a:r>
            <a:r>
              <a:rPr lang="en-GB" sz="4125" dirty="0">
                <a:solidFill>
                  <a:schemeClr val="accent1"/>
                </a:solidFill>
              </a:rPr>
              <a:t>.80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9F389E-2D71-AF4E-A1A6-7A936B19F008}"/>
              </a:ext>
            </a:extLst>
          </p:cNvPr>
          <p:cNvSpPr txBox="1"/>
          <p:nvPr/>
        </p:nvSpPr>
        <p:spPr>
          <a:xfrm>
            <a:off x="6643069" y="2244736"/>
            <a:ext cx="17901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50" b="1" dirty="0" smtClean="0">
                <a:solidFill>
                  <a:schemeClr val="bg1"/>
                </a:solidFill>
              </a:rPr>
              <a:t>MALÉ A STREDNĚ VELKÉ PODNIKY</a:t>
            </a:r>
            <a:endParaRPr lang="en-GB" sz="1650" b="1" dirty="0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94C1775-9BB1-FD49-A9CD-E390E002B12A}"/>
              </a:ext>
            </a:extLst>
          </p:cNvPr>
          <p:cNvSpPr/>
          <p:nvPr/>
        </p:nvSpPr>
        <p:spPr>
          <a:xfrm>
            <a:off x="6721455" y="3407834"/>
            <a:ext cx="1633356" cy="16333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BF3834-7EDB-F741-AC18-982627DD7992}"/>
              </a:ext>
            </a:extLst>
          </p:cNvPr>
          <p:cNvSpPr txBox="1"/>
          <p:nvPr/>
        </p:nvSpPr>
        <p:spPr>
          <a:xfrm>
            <a:off x="6643069" y="4426540"/>
            <a:ext cx="179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accent1"/>
                </a:solidFill>
              </a:rPr>
              <a:t>mili</a:t>
            </a:r>
            <a:r>
              <a:rPr lang="sk-SK" dirty="0">
                <a:solidFill>
                  <a:schemeClr val="accent1"/>
                </a:solidFill>
              </a:rPr>
              <a:t>a</a:t>
            </a:r>
            <a:r>
              <a:rPr lang="en-GB" dirty="0" err="1" smtClean="0">
                <a:solidFill>
                  <a:schemeClr val="accent1"/>
                </a:solidFill>
              </a:rPr>
              <a:t>rd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DB5B73-0C7B-BF4A-93C2-EC76A3E54F22}"/>
              </a:ext>
            </a:extLst>
          </p:cNvPr>
          <p:cNvSpPr txBox="1"/>
          <p:nvPr/>
        </p:nvSpPr>
        <p:spPr>
          <a:xfrm>
            <a:off x="6643069" y="3684289"/>
            <a:ext cx="179012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25" dirty="0">
                <a:solidFill>
                  <a:schemeClr val="accent1"/>
                </a:solidFill>
              </a:rPr>
              <a:t>€</a:t>
            </a:r>
            <a:r>
              <a:rPr lang="en-GB" sz="5250" dirty="0">
                <a:solidFill>
                  <a:schemeClr val="accent1"/>
                </a:solidFill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6917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Wide&quot;,&quot;HeaderHeight&quot;:10.609756097560974,&quot;FooterHeight&quot;:9.0,&quot;SideMargin&quot;:5.5,&quot;TopMargin&quot;:1.2000000000000002,&quot;BottomMargin&quot;:1.6,&quot;IntervalMargin&quot;:3.5,&quot;SettingType&quot;:&quot;System&quot;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14FA0"/>
      </a:accent1>
      <a:accent2>
        <a:srgbClr val="B6B6B6"/>
      </a:accent2>
      <a:accent3>
        <a:srgbClr val="DCDCDC"/>
      </a:accent3>
      <a:accent4>
        <a:srgbClr val="F7D54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9742</TotalTime>
  <Words>190</Words>
  <Application>Microsoft Office PowerPoint</Application>
  <PresentationFormat>On-screen Show (4:3)</PresentationFormat>
  <Paragraphs>46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Open Sans Extrabold</vt:lpstr>
      <vt:lpstr>Arial</vt:lpstr>
      <vt:lpstr>Roboto</vt:lpstr>
      <vt:lpstr>Calibri Light</vt:lpstr>
      <vt:lpstr>Calibri</vt:lpstr>
      <vt:lpstr>Open Sans</vt:lpstr>
      <vt:lpstr>Futura Lt BT</vt:lpstr>
      <vt:lpstr>Office Theme</vt:lpstr>
      <vt:lpstr>1_Office Theme</vt:lpstr>
      <vt:lpstr>PowerPoint Presentation</vt:lpstr>
      <vt:lpstr> EIB - PŘEHLED </vt:lpstr>
      <vt:lpstr>EIB GROUP FINANCoVÁNÍ v 2021</vt:lpstr>
      <vt:lpstr>NAŠE PRIORITY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Terence Fernandes</dc:creator>
  <cp:lastModifiedBy>BINET Nathalie</cp:lastModifiedBy>
  <cp:revision>782</cp:revision>
  <cp:lastPrinted>2020-10-07T10:43:08Z</cp:lastPrinted>
  <dcterms:created xsi:type="dcterms:W3CDTF">2019-08-26T07:12:15Z</dcterms:created>
  <dcterms:modified xsi:type="dcterms:W3CDTF">2022-03-07T12:33:22Z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b5154d6-21c1-415b-b061-7427a4708b37_Enabled">
    <vt:lpwstr>true</vt:lpwstr>
  </property>
  <property fmtid="{D5CDD505-2E9C-101B-9397-08002B2CF9AE}" pid="3" name="MSIP_Label_9b5154d6-21c1-415b-b061-7427a4708b37_SetDate">
    <vt:lpwstr>2022-03-07T12:32:42Z</vt:lpwstr>
  </property>
  <property fmtid="{D5CDD505-2E9C-101B-9397-08002B2CF9AE}" pid="4" name="MSIP_Label_9b5154d6-21c1-415b-b061-7427a4708b37_Method">
    <vt:lpwstr>Privileged</vt:lpwstr>
  </property>
  <property fmtid="{D5CDD505-2E9C-101B-9397-08002B2CF9AE}" pid="5" name="MSIP_Label_9b5154d6-21c1-415b-b061-7427a4708b37_Name">
    <vt:lpwstr>Default Corporate Use</vt:lpwstr>
  </property>
  <property fmtid="{D5CDD505-2E9C-101B-9397-08002B2CF9AE}" pid="6" name="MSIP_Label_9b5154d6-21c1-415b-b061-7427a4708b37_SiteId">
    <vt:lpwstr>0b96d5d2-d153-4370-a2c7-8a926f24c8a1</vt:lpwstr>
  </property>
  <property fmtid="{D5CDD505-2E9C-101B-9397-08002B2CF9AE}" pid="7" name="MSIP_Label_9b5154d6-21c1-415b-b061-7427a4708b37_ActionId">
    <vt:lpwstr>72469467-1713-446b-8fbd-3878debd7561</vt:lpwstr>
  </property>
  <property fmtid="{D5CDD505-2E9C-101B-9397-08002B2CF9AE}" pid="8" name="MSIP_Label_9b5154d6-21c1-415b-b061-7427a4708b37_ContentBits">
    <vt:lpwstr>1</vt:lpwstr>
  </property>
</Properties>
</file>