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41"/>
  </p:notesMasterIdLst>
  <p:sldIdLst>
    <p:sldId id="484" r:id="rId2"/>
    <p:sldId id="481" r:id="rId3"/>
    <p:sldId id="482" r:id="rId4"/>
    <p:sldId id="428" r:id="rId5"/>
    <p:sldId id="474" r:id="rId6"/>
    <p:sldId id="475" r:id="rId7"/>
    <p:sldId id="461" r:id="rId8"/>
    <p:sldId id="468" r:id="rId9"/>
    <p:sldId id="429" r:id="rId10"/>
    <p:sldId id="462" r:id="rId11"/>
    <p:sldId id="467" r:id="rId12"/>
    <p:sldId id="431" r:id="rId13"/>
    <p:sldId id="476" r:id="rId14"/>
    <p:sldId id="477" r:id="rId15"/>
    <p:sldId id="471" r:id="rId16"/>
    <p:sldId id="470" r:id="rId17"/>
    <p:sldId id="472" r:id="rId18"/>
    <p:sldId id="433" r:id="rId19"/>
    <p:sldId id="436" r:id="rId20"/>
    <p:sldId id="444" r:id="rId21"/>
    <p:sldId id="448" r:id="rId22"/>
    <p:sldId id="447" r:id="rId23"/>
    <p:sldId id="450" r:id="rId24"/>
    <p:sldId id="453" r:id="rId25"/>
    <p:sldId id="483" r:id="rId26"/>
    <p:sldId id="432" r:id="rId27"/>
    <p:sldId id="463" r:id="rId28"/>
    <p:sldId id="464" r:id="rId29"/>
    <p:sldId id="466" r:id="rId30"/>
    <p:sldId id="465" r:id="rId31"/>
    <p:sldId id="473" r:id="rId32"/>
    <p:sldId id="445" r:id="rId33"/>
    <p:sldId id="478" r:id="rId34"/>
    <p:sldId id="479" r:id="rId35"/>
    <p:sldId id="480" r:id="rId36"/>
    <p:sldId id="443" r:id="rId37"/>
    <p:sldId id="441" r:id="rId38"/>
    <p:sldId id="469" r:id="rId39"/>
    <p:sldId id="434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62B0C94-6F78-442F-93C8-B08016820263}">
          <p14:sldIdLst>
            <p14:sldId id="484"/>
            <p14:sldId id="481"/>
            <p14:sldId id="482"/>
            <p14:sldId id="428"/>
            <p14:sldId id="474"/>
            <p14:sldId id="475"/>
            <p14:sldId id="461"/>
            <p14:sldId id="468"/>
            <p14:sldId id="429"/>
            <p14:sldId id="462"/>
            <p14:sldId id="467"/>
            <p14:sldId id="431"/>
            <p14:sldId id="476"/>
            <p14:sldId id="477"/>
            <p14:sldId id="471"/>
            <p14:sldId id="470"/>
            <p14:sldId id="472"/>
            <p14:sldId id="433"/>
            <p14:sldId id="436"/>
            <p14:sldId id="444"/>
            <p14:sldId id="448"/>
            <p14:sldId id="447"/>
            <p14:sldId id="450"/>
            <p14:sldId id="453"/>
            <p14:sldId id="483"/>
            <p14:sldId id="432"/>
            <p14:sldId id="463"/>
            <p14:sldId id="464"/>
            <p14:sldId id="466"/>
            <p14:sldId id="465"/>
            <p14:sldId id="473"/>
            <p14:sldId id="445"/>
            <p14:sldId id="478"/>
            <p14:sldId id="479"/>
            <p14:sldId id="480"/>
            <p14:sldId id="443"/>
            <p14:sldId id="441"/>
            <p14:sldId id="469"/>
            <p14:sldId id="434"/>
          </p14:sldIdLst>
        </p14:section>
        <p14:section name="Oddíl bez názvu" id="{991F2D4E-B766-4E5E-B2A0-D220099BED5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7C8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657" autoAdjust="0"/>
  </p:normalViewPr>
  <p:slideViewPr>
    <p:cSldViewPr>
      <p:cViewPr varScale="1">
        <p:scale>
          <a:sx n="70" d="100"/>
          <a:sy n="70" d="100"/>
        </p:scale>
        <p:origin x="17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4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636DA-2235-43B4-A544-6C6AD25CE1E6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BF5BA6-3FFC-4951-A80E-859B3C6548C0}">
      <dgm:prSet phldrT="[Text]" custT="1"/>
      <dgm:spPr/>
      <dgm:t>
        <a:bodyPr/>
        <a:lstStyle/>
        <a:p>
          <a:r>
            <a:rPr lang="cs-CZ" sz="1100" b="1" dirty="0"/>
            <a:t>5 obcí </a:t>
          </a:r>
        </a:p>
        <a:p>
          <a:r>
            <a:rPr lang="cs-CZ" sz="1100" dirty="0"/>
            <a:t>CSS Ašsko</a:t>
          </a:r>
        </a:p>
      </dgm:t>
    </dgm:pt>
    <dgm:pt modelId="{A5B5874B-4CB9-4B02-BFB0-1EEB22E592CE}" type="parTrans" cxnId="{1A79B4AD-1F0F-482A-B2A5-7F4ECDC4D2F4}">
      <dgm:prSet/>
      <dgm:spPr/>
      <dgm:t>
        <a:bodyPr/>
        <a:lstStyle/>
        <a:p>
          <a:endParaRPr lang="cs-CZ"/>
        </a:p>
      </dgm:t>
    </dgm:pt>
    <dgm:pt modelId="{9565EC77-8D9A-4C30-9AA0-9B569736BE52}" type="sibTrans" cxnId="{1A79B4AD-1F0F-482A-B2A5-7F4ECDC4D2F4}">
      <dgm:prSet/>
      <dgm:spPr/>
      <dgm:t>
        <a:bodyPr/>
        <a:lstStyle/>
        <a:p>
          <a:endParaRPr lang="cs-CZ"/>
        </a:p>
      </dgm:t>
    </dgm:pt>
    <dgm:pt modelId="{872B94C4-4343-433D-8D5F-84803BA57BDC}">
      <dgm:prSet phldrT="[Text]" custT="1"/>
      <dgm:spPr/>
      <dgm:t>
        <a:bodyPr/>
        <a:lstStyle/>
        <a:p>
          <a:r>
            <a:rPr lang="cs-CZ" sz="1100" b="1" dirty="0"/>
            <a:t>57 obcí </a:t>
          </a:r>
        </a:p>
        <a:p>
          <a:r>
            <a:rPr lang="cs-CZ" sz="1100" dirty="0"/>
            <a:t>CSS Střední Morava</a:t>
          </a:r>
        </a:p>
      </dgm:t>
    </dgm:pt>
    <dgm:pt modelId="{60D03C4D-053A-4993-8197-ADADA62BE10B}" type="parTrans" cxnId="{AE8FD8EB-97DF-412C-9A18-6DC8C3B38CE6}">
      <dgm:prSet/>
      <dgm:spPr/>
      <dgm:t>
        <a:bodyPr/>
        <a:lstStyle/>
        <a:p>
          <a:endParaRPr lang="cs-CZ"/>
        </a:p>
      </dgm:t>
    </dgm:pt>
    <dgm:pt modelId="{4BE4EA51-A2F3-4EC4-9700-86D2ED005882}" type="sibTrans" cxnId="{AE8FD8EB-97DF-412C-9A18-6DC8C3B38CE6}">
      <dgm:prSet/>
      <dgm:spPr/>
      <dgm:t>
        <a:bodyPr/>
        <a:lstStyle/>
        <a:p>
          <a:endParaRPr lang="cs-CZ"/>
        </a:p>
      </dgm:t>
    </dgm:pt>
    <dgm:pt modelId="{E53E1268-48E8-44F8-B356-E05731D9975C}" type="pres">
      <dgm:prSet presAssocID="{EE5636DA-2235-43B4-A544-6C6AD25CE1E6}" presName="compositeShape" presStyleCnt="0">
        <dgm:presLayoutVars>
          <dgm:chMax val="2"/>
          <dgm:dir/>
          <dgm:resizeHandles val="exact"/>
        </dgm:presLayoutVars>
      </dgm:prSet>
      <dgm:spPr/>
    </dgm:pt>
    <dgm:pt modelId="{F3928C2A-97D6-4A32-8707-DFFD9927C011}" type="pres">
      <dgm:prSet presAssocID="{EE5636DA-2235-43B4-A544-6C6AD25CE1E6}" presName="ribbon" presStyleLbl="node1" presStyleIdx="0" presStyleCnt="1"/>
      <dgm:spPr/>
    </dgm:pt>
    <dgm:pt modelId="{9779EFE0-F7FC-49BD-9F0C-2DDB65B1732B}" type="pres">
      <dgm:prSet presAssocID="{EE5636DA-2235-43B4-A544-6C6AD25CE1E6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C2A2CBC-F4E5-42B0-B02D-982BD44B6230}" type="pres">
      <dgm:prSet presAssocID="{EE5636DA-2235-43B4-A544-6C6AD25CE1E6}" presName="rightArrowText" presStyleLbl="node1" presStyleIdx="0" presStyleCnt="1" custScaleX="115848">
        <dgm:presLayoutVars>
          <dgm:chMax val="0"/>
          <dgm:bulletEnabled val="1"/>
        </dgm:presLayoutVars>
      </dgm:prSet>
      <dgm:spPr/>
    </dgm:pt>
  </dgm:ptLst>
  <dgm:cxnLst>
    <dgm:cxn modelId="{D46A621D-ED43-4103-8720-BC96AC89A5EB}" type="presOf" srcId="{EE5636DA-2235-43B4-A544-6C6AD25CE1E6}" destId="{E53E1268-48E8-44F8-B356-E05731D9975C}" srcOrd="0" destOrd="0" presId="urn:microsoft.com/office/officeart/2005/8/layout/arrow6"/>
    <dgm:cxn modelId="{2D4D9A6D-EEE4-4660-82C2-30FFFA0D9493}" type="presOf" srcId="{B0BF5BA6-3FFC-4951-A80E-859B3C6548C0}" destId="{9779EFE0-F7FC-49BD-9F0C-2DDB65B1732B}" srcOrd="0" destOrd="0" presId="urn:microsoft.com/office/officeart/2005/8/layout/arrow6"/>
    <dgm:cxn modelId="{31C4C9AC-F2AF-4B15-9635-4E8E61C03B67}" type="presOf" srcId="{872B94C4-4343-433D-8D5F-84803BA57BDC}" destId="{3C2A2CBC-F4E5-42B0-B02D-982BD44B6230}" srcOrd="0" destOrd="0" presId="urn:microsoft.com/office/officeart/2005/8/layout/arrow6"/>
    <dgm:cxn modelId="{1A79B4AD-1F0F-482A-B2A5-7F4ECDC4D2F4}" srcId="{EE5636DA-2235-43B4-A544-6C6AD25CE1E6}" destId="{B0BF5BA6-3FFC-4951-A80E-859B3C6548C0}" srcOrd="0" destOrd="0" parTransId="{A5B5874B-4CB9-4B02-BFB0-1EEB22E592CE}" sibTransId="{9565EC77-8D9A-4C30-9AA0-9B569736BE52}"/>
    <dgm:cxn modelId="{AE8FD8EB-97DF-412C-9A18-6DC8C3B38CE6}" srcId="{EE5636DA-2235-43B4-A544-6C6AD25CE1E6}" destId="{872B94C4-4343-433D-8D5F-84803BA57BDC}" srcOrd="1" destOrd="0" parTransId="{60D03C4D-053A-4993-8197-ADADA62BE10B}" sibTransId="{4BE4EA51-A2F3-4EC4-9700-86D2ED005882}"/>
    <dgm:cxn modelId="{59F32C6D-C653-4822-83ED-3EF8D8FAC1B6}" type="presParOf" srcId="{E53E1268-48E8-44F8-B356-E05731D9975C}" destId="{F3928C2A-97D6-4A32-8707-DFFD9927C011}" srcOrd="0" destOrd="0" presId="urn:microsoft.com/office/officeart/2005/8/layout/arrow6"/>
    <dgm:cxn modelId="{2E00D198-D8BA-4A94-A0DA-3E6A2094B40E}" type="presParOf" srcId="{E53E1268-48E8-44F8-B356-E05731D9975C}" destId="{9779EFE0-F7FC-49BD-9F0C-2DDB65B1732B}" srcOrd="1" destOrd="0" presId="urn:microsoft.com/office/officeart/2005/8/layout/arrow6"/>
    <dgm:cxn modelId="{C5DA60BA-B21B-4926-BD90-4EBE4A64AFA4}" type="presParOf" srcId="{E53E1268-48E8-44F8-B356-E05731D9975C}" destId="{3C2A2CBC-F4E5-42B0-B02D-982BD44B623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AC44F2-22A2-44D9-A073-C96BE7600E8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E465ECF-01FC-478E-BF55-1C1C9BFA02EF}">
      <dgm:prSet phldrT="[Text]"/>
      <dgm:spPr/>
      <dgm:t>
        <a:bodyPr/>
        <a:lstStyle/>
        <a:p>
          <a:r>
            <a:rPr lang="cs-CZ" dirty="0"/>
            <a:t>83</a:t>
          </a:r>
        </a:p>
      </dgm:t>
    </dgm:pt>
    <dgm:pt modelId="{E59DC9C5-2FC9-4A97-A73B-8BB1A17C7A1B}" type="parTrans" cxnId="{BDCD18C0-1A94-47E8-BC4C-06F700BB20A5}">
      <dgm:prSet/>
      <dgm:spPr/>
      <dgm:t>
        <a:bodyPr/>
        <a:lstStyle/>
        <a:p>
          <a:endParaRPr lang="cs-CZ"/>
        </a:p>
      </dgm:t>
    </dgm:pt>
    <dgm:pt modelId="{1258F561-C175-4BC6-91DA-781EB39F9DCE}" type="sibTrans" cxnId="{BDCD18C0-1A94-47E8-BC4C-06F700BB20A5}">
      <dgm:prSet/>
      <dgm:spPr/>
      <dgm:t>
        <a:bodyPr/>
        <a:lstStyle/>
        <a:p>
          <a:endParaRPr lang="cs-CZ"/>
        </a:p>
      </dgm:t>
    </dgm:pt>
    <dgm:pt modelId="{C5FA929F-2059-4477-8C9E-0D143D292E77}">
      <dgm:prSet phldrT="[Text]"/>
      <dgm:spPr/>
      <dgm:t>
        <a:bodyPr/>
        <a:lstStyle/>
        <a:p>
          <a:r>
            <a:rPr lang="cs-CZ" dirty="0"/>
            <a:t>73</a:t>
          </a:r>
        </a:p>
      </dgm:t>
    </dgm:pt>
    <dgm:pt modelId="{2BDC0C40-53AD-4605-BFBC-1FDB4801B5AF}" type="parTrans" cxnId="{C82FD29A-7D91-4DC6-B9C0-1C98C163222D}">
      <dgm:prSet/>
      <dgm:spPr/>
      <dgm:t>
        <a:bodyPr/>
        <a:lstStyle/>
        <a:p>
          <a:endParaRPr lang="cs-CZ"/>
        </a:p>
      </dgm:t>
    </dgm:pt>
    <dgm:pt modelId="{5E5461AE-2A21-42FC-9088-6724CD1E9CC2}" type="sibTrans" cxnId="{C82FD29A-7D91-4DC6-B9C0-1C98C163222D}">
      <dgm:prSet/>
      <dgm:spPr/>
      <dgm:t>
        <a:bodyPr/>
        <a:lstStyle/>
        <a:p>
          <a:endParaRPr lang="cs-CZ"/>
        </a:p>
      </dgm:t>
    </dgm:pt>
    <dgm:pt modelId="{5D29B1C5-A526-42E4-8FDF-1AD0DBBAB226}">
      <dgm:prSet phldrT="[Text]"/>
      <dgm:spPr/>
      <dgm:t>
        <a:bodyPr/>
        <a:lstStyle/>
        <a:p>
          <a:r>
            <a:rPr lang="cs-CZ" dirty="0"/>
            <a:t>72</a:t>
          </a:r>
        </a:p>
      </dgm:t>
    </dgm:pt>
    <dgm:pt modelId="{0B3D9AE1-6871-4DA5-8348-963A4D12E6A9}" type="parTrans" cxnId="{4E4B9805-94E7-4573-B22B-59A0CE415953}">
      <dgm:prSet/>
      <dgm:spPr/>
      <dgm:t>
        <a:bodyPr/>
        <a:lstStyle/>
        <a:p>
          <a:endParaRPr lang="cs-CZ"/>
        </a:p>
      </dgm:t>
    </dgm:pt>
    <dgm:pt modelId="{E0351156-E70D-4BA2-A018-673E901893A4}" type="sibTrans" cxnId="{4E4B9805-94E7-4573-B22B-59A0CE415953}">
      <dgm:prSet/>
      <dgm:spPr/>
      <dgm:t>
        <a:bodyPr/>
        <a:lstStyle/>
        <a:p>
          <a:endParaRPr lang="cs-CZ"/>
        </a:p>
      </dgm:t>
    </dgm:pt>
    <dgm:pt modelId="{9A0ACDB6-306C-4C50-B8C6-F6E4394AB855}" type="pres">
      <dgm:prSet presAssocID="{E3AC44F2-22A2-44D9-A073-C96BE7600E8F}" presName="CompostProcess" presStyleCnt="0">
        <dgm:presLayoutVars>
          <dgm:dir/>
          <dgm:resizeHandles val="exact"/>
        </dgm:presLayoutVars>
      </dgm:prSet>
      <dgm:spPr/>
    </dgm:pt>
    <dgm:pt modelId="{0298E8D9-D628-4534-901C-3CEFAF2B7529}" type="pres">
      <dgm:prSet presAssocID="{E3AC44F2-22A2-44D9-A073-C96BE7600E8F}" presName="arrow" presStyleLbl="bgShp" presStyleIdx="0" presStyleCnt="1" custLinFactNeighborX="10304" custLinFactNeighborY="632"/>
      <dgm:spPr/>
    </dgm:pt>
    <dgm:pt modelId="{58AF1C0D-56FB-47B6-AE4F-4FD04D27A82D}" type="pres">
      <dgm:prSet presAssocID="{E3AC44F2-22A2-44D9-A073-C96BE7600E8F}" presName="linearProcess" presStyleCnt="0"/>
      <dgm:spPr/>
    </dgm:pt>
    <dgm:pt modelId="{54EE324B-C043-4CC4-9B63-4D884CFE210A}" type="pres">
      <dgm:prSet presAssocID="{5E465ECF-01FC-478E-BF55-1C1C9BFA02EF}" presName="textNode" presStyleLbl="node1" presStyleIdx="0" presStyleCnt="3">
        <dgm:presLayoutVars>
          <dgm:bulletEnabled val="1"/>
        </dgm:presLayoutVars>
      </dgm:prSet>
      <dgm:spPr/>
    </dgm:pt>
    <dgm:pt modelId="{4B0B9CB9-5B58-422B-8A89-8364176CE9B0}" type="pres">
      <dgm:prSet presAssocID="{1258F561-C175-4BC6-91DA-781EB39F9DCE}" presName="sibTrans" presStyleCnt="0"/>
      <dgm:spPr/>
    </dgm:pt>
    <dgm:pt modelId="{9692E4FC-6448-4253-95C8-0FC4CC55ACDB}" type="pres">
      <dgm:prSet presAssocID="{C5FA929F-2059-4477-8C9E-0D143D292E77}" presName="textNode" presStyleLbl="node1" presStyleIdx="1" presStyleCnt="3">
        <dgm:presLayoutVars>
          <dgm:bulletEnabled val="1"/>
        </dgm:presLayoutVars>
      </dgm:prSet>
      <dgm:spPr/>
    </dgm:pt>
    <dgm:pt modelId="{85BE6347-6D5A-4E6A-AE55-3562B3CB5E82}" type="pres">
      <dgm:prSet presAssocID="{5E5461AE-2A21-42FC-9088-6724CD1E9CC2}" presName="sibTrans" presStyleCnt="0"/>
      <dgm:spPr/>
    </dgm:pt>
    <dgm:pt modelId="{1DF124FC-D237-424A-8641-50CA0095EC71}" type="pres">
      <dgm:prSet presAssocID="{5D29B1C5-A526-42E4-8FDF-1AD0DBBAB22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67A1700-0700-4E8C-9D5B-979DEE190378}" type="presOf" srcId="{5D29B1C5-A526-42E4-8FDF-1AD0DBBAB226}" destId="{1DF124FC-D237-424A-8641-50CA0095EC71}" srcOrd="0" destOrd="0" presId="urn:microsoft.com/office/officeart/2005/8/layout/hProcess9"/>
    <dgm:cxn modelId="{4E4B9805-94E7-4573-B22B-59A0CE415953}" srcId="{E3AC44F2-22A2-44D9-A073-C96BE7600E8F}" destId="{5D29B1C5-A526-42E4-8FDF-1AD0DBBAB226}" srcOrd="2" destOrd="0" parTransId="{0B3D9AE1-6871-4DA5-8348-963A4D12E6A9}" sibTransId="{E0351156-E70D-4BA2-A018-673E901893A4}"/>
    <dgm:cxn modelId="{5E82496F-190C-416F-8C2E-E66EB7D3ACC8}" type="presOf" srcId="{E3AC44F2-22A2-44D9-A073-C96BE7600E8F}" destId="{9A0ACDB6-306C-4C50-B8C6-F6E4394AB855}" srcOrd="0" destOrd="0" presId="urn:microsoft.com/office/officeart/2005/8/layout/hProcess9"/>
    <dgm:cxn modelId="{5DC66770-84A1-4D0D-917D-BF9D0398F43E}" type="presOf" srcId="{C5FA929F-2059-4477-8C9E-0D143D292E77}" destId="{9692E4FC-6448-4253-95C8-0FC4CC55ACDB}" srcOrd="0" destOrd="0" presId="urn:microsoft.com/office/officeart/2005/8/layout/hProcess9"/>
    <dgm:cxn modelId="{C82FD29A-7D91-4DC6-B9C0-1C98C163222D}" srcId="{E3AC44F2-22A2-44D9-A073-C96BE7600E8F}" destId="{C5FA929F-2059-4477-8C9E-0D143D292E77}" srcOrd="1" destOrd="0" parTransId="{2BDC0C40-53AD-4605-BFBC-1FDB4801B5AF}" sibTransId="{5E5461AE-2A21-42FC-9088-6724CD1E9CC2}"/>
    <dgm:cxn modelId="{BDCD18C0-1A94-47E8-BC4C-06F700BB20A5}" srcId="{E3AC44F2-22A2-44D9-A073-C96BE7600E8F}" destId="{5E465ECF-01FC-478E-BF55-1C1C9BFA02EF}" srcOrd="0" destOrd="0" parTransId="{E59DC9C5-2FC9-4A97-A73B-8BB1A17C7A1B}" sibTransId="{1258F561-C175-4BC6-91DA-781EB39F9DCE}"/>
    <dgm:cxn modelId="{ABDF85CB-E26C-4B97-9185-60AF8CFAAA91}" type="presOf" srcId="{5E465ECF-01FC-478E-BF55-1C1C9BFA02EF}" destId="{54EE324B-C043-4CC4-9B63-4D884CFE210A}" srcOrd="0" destOrd="0" presId="urn:microsoft.com/office/officeart/2005/8/layout/hProcess9"/>
    <dgm:cxn modelId="{C1C0A2DA-EE97-4982-B0B4-302B946327D2}" type="presParOf" srcId="{9A0ACDB6-306C-4C50-B8C6-F6E4394AB855}" destId="{0298E8D9-D628-4534-901C-3CEFAF2B7529}" srcOrd="0" destOrd="0" presId="urn:microsoft.com/office/officeart/2005/8/layout/hProcess9"/>
    <dgm:cxn modelId="{06EA3CE2-6DB1-4E34-BE18-56BE44484251}" type="presParOf" srcId="{9A0ACDB6-306C-4C50-B8C6-F6E4394AB855}" destId="{58AF1C0D-56FB-47B6-AE4F-4FD04D27A82D}" srcOrd="1" destOrd="0" presId="urn:microsoft.com/office/officeart/2005/8/layout/hProcess9"/>
    <dgm:cxn modelId="{7857EF38-04FB-480E-BE83-2A281752012E}" type="presParOf" srcId="{58AF1C0D-56FB-47B6-AE4F-4FD04D27A82D}" destId="{54EE324B-C043-4CC4-9B63-4D884CFE210A}" srcOrd="0" destOrd="0" presId="urn:microsoft.com/office/officeart/2005/8/layout/hProcess9"/>
    <dgm:cxn modelId="{944B115C-0618-476B-A5C0-9D9927F09DA7}" type="presParOf" srcId="{58AF1C0D-56FB-47B6-AE4F-4FD04D27A82D}" destId="{4B0B9CB9-5B58-422B-8A89-8364176CE9B0}" srcOrd="1" destOrd="0" presId="urn:microsoft.com/office/officeart/2005/8/layout/hProcess9"/>
    <dgm:cxn modelId="{824FA762-A288-46B0-80AE-BD490E1E0AD3}" type="presParOf" srcId="{58AF1C0D-56FB-47B6-AE4F-4FD04D27A82D}" destId="{9692E4FC-6448-4253-95C8-0FC4CC55ACDB}" srcOrd="2" destOrd="0" presId="urn:microsoft.com/office/officeart/2005/8/layout/hProcess9"/>
    <dgm:cxn modelId="{B78784AB-C18C-4A9C-AD94-FE0BA4503A18}" type="presParOf" srcId="{58AF1C0D-56FB-47B6-AE4F-4FD04D27A82D}" destId="{85BE6347-6D5A-4E6A-AE55-3562B3CB5E82}" srcOrd="3" destOrd="0" presId="urn:microsoft.com/office/officeart/2005/8/layout/hProcess9"/>
    <dgm:cxn modelId="{92B55B80-F66C-493D-9BC3-4C206479706E}" type="presParOf" srcId="{58AF1C0D-56FB-47B6-AE4F-4FD04D27A82D}" destId="{1DF124FC-D237-424A-8641-50CA0095EC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FA3AE1-B25A-4DCF-BD92-973D815EFBEB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8D3D1D11-8963-4CE1-AC6D-9D5510451224}">
      <dgm:prSet phldrT="[Text]" custT="1"/>
      <dgm:spPr/>
      <dgm:t>
        <a:bodyPr/>
        <a:lstStyle/>
        <a:p>
          <a:endParaRPr lang="cs-CZ" sz="1600" dirty="0"/>
        </a:p>
        <a:p>
          <a:endParaRPr lang="cs-CZ" sz="1300" dirty="0"/>
        </a:p>
        <a:p>
          <a:r>
            <a:rPr lang="cs-CZ" sz="1300" dirty="0"/>
            <a:t>Největší obec </a:t>
          </a:r>
          <a:r>
            <a:rPr lang="cs-CZ" sz="1300" b="1" dirty="0" err="1"/>
            <a:t>Chomotuv</a:t>
          </a:r>
          <a:endParaRPr lang="cs-CZ" sz="1300" b="1" dirty="0"/>
        </a:p>
        <a:p>
          <a:r>
            <a:rPr lang="cs-CZ" sz="1300" dirty="0"/>
            <a:t>48 703 obyvatel</a:t>
          </a:r>
        </a:p>
      </dgm:t>
    </dgm:pt>
    <dgm:pt modelId="{FFC2E6C6-F407-41F4-80DC-CFC192A57D50}" type="parTrans" cxnId="{1875DD8E-2ABF-49CA-BA55-67AB22EC6DE9}">
      <dgm:prSet/>
      <dgm:spPr/>
      <dgm:t>
        <a:bodyPr/>
        <a:lstStyle/>
        <a:p>
          <a:endParaRPr lang="cs-CZ"/>
        </a:p>
      </dgm:t>
    </dgm:pt>
    <dgm:pt modelId="{EC1EF623-24B5-4793-A1BD-8C4CD97F6534}" type="sibTrans" cxnId="{1875DD8E-2ABF-49CA-BA55-67AB22EC6DE9}">
      <dgm:prSet/>
      <dgm:spPr/>
      <dgm:t>
        <a:bodyPr/>
        <a:lstStyle/>
        <a:p>
          <a:endParaRPr lang="cs-CZ"/>
        </a:p>
      </dgm:t>
    </dgm:pt>
    <dgm:pt modelId="{59E0EFE7-94B6-4065-87E0-A827216DE7AC}">
      <dgm:prSet phldrT="[Text]" custT="1"/>
      <dgm:spPr/>
      <dgm:t>
        <a:bodyPr/>
        <a:lstStyle/>
        <a:p>
          <a:r>
            <a:rPr lang="cs-CZ" sz="1300"/>
            <a:t>Nejmenší obec </a:t>
          </a:r>
        </a:p>
        <a:p>
          <a:r>
            <a:rPr lang="cs-CZ" sz="1300" b="1"/>
            <a:t>Vysoká Lhota</a:t>
          </a:r>
        </a:p>
        <a:p>
          <a:r>
            <a:rPr lang="cs-CZ" sz="1300"/>
            <a:t>15 obyvatel</a:t>
          </a:r>
        </a:p>
      </dgm:t>
    </dgm:pt>
    <dgm:pt modelId="{B2DCEEB8-A9B5-4C9B-8B33-DAA5F6AD34AB}" type="parTrans" cxnId="{46C2B674-21AB-44B3-BB90-0E27E1EF9379}">
      <dgm:prSet/>
      <dgm:spPr/>
      <dgm:t>
        <a:bodyPr/>
        <a:lstStyle/>
        <a:p>
          <a:endParaRPr lang="cs-CZ"/>
        </a:p>
      </dgm:t>
    </dgm:pt>
    <dgm:pt modelId="{2DBFFF95-54D3-4BAD-83ED-96E2063F2D07}" type="sibTrans" cxnId="{46C2B674-21AB-44B3-BB90-0E27E1EF9379}">
      <dgm:prSet/>
      <dgm:spPr/>
      <dgm:t>
        <a:bodyPr/>
        <a:lstStyle/>
        <a:p>
          <a:endParaRPr lang="cs-CZ"/>
        </a:p>
      </dgm:t>
    </dgm:pt>
    <dgm:pt modelId="{59EB7EF5-FE5B-4B8B-803C-3A22893689C1}" type="pres">
      <dgm:prSet presAssocID="{8EFA3AE1-B25A-4DCF-BD92-973D815EFBEB}" presName="Name0" presStyleCnt="0">
        <dgm:presLayoutVars>
          <dgm:chMax val="7"/>
          <dgm:resizeHandles val="exact"/>
        </dgm:presLayoutVars>
      </dgm:prSet>
      <dgm:spPr/>
    </dgm:pt>
    <dgm:pt modelId="{C33B0424-FBD6-4034-A228-49705DFC98BE}" type="pres">
      <dgm:prSet presAssocID="{8EFA3AE1-B25A-4DCF-BD92-973D815EFBEB}" presName="comp1" presStyleCnt="0"/>
      <dgm:spPr/>
    </dgm:pt>
    <dgm:pt modelId="{8A3EDFE3-02D1-49C7-B7FC-91E10C29EECA}" type="pres">
      <dgm:prSet presAssocID="{8EFA3AE1-B25A-4DCF-BD92-973D815EFBEB}" presName="circle1" presStyleLbl="node1" presStyleIdx="0" presStyleCnt="2" custLinFactNeighborX="-3492" custLinFactNeighborY="3911"/>
      <dgm:spPr/>
    </dgm:pt>
    <dgm:pt modelId="{68A0953A-6266-43A5-BE5E-E0741FAEC0FB}" type="pres">
      <dgm:prSet presAssocID="{8EFA3AE1-B25A-4DCF-BD92-973D815EFBEB}" presName="c1text" presStyleLbl="node1" presStyleIdx="0" presStyleCnt="2">
        <dgm:presLayoutVars>
          <dgm:bulletEnabled val="1"/>
        </dgm:presLayoutVars>
      </dgm:prSet>
      <dgm:spPr/>
    </dgm:pt>
    <dgm:pt modelId="{1D7E4305-00D0-4FB9-A164-5F05C14FD282}" type="pres">
      <dgm:prSet presAssocID="{8EFA3AE1-B25A-4DCF-BD92-973D815EFBEB}" presName="comp2" presStyleCnt="0"/>
      <dgm:spPr/>
    </dgm:pt>
    <dgm:pt modelId="{7CAAE04E-CA4A-4EEB-A58A-8657CE5A1375}" type="pres">
      <dgm:prSet presAssocID="{8EFA3AE1-B25A-4DCF-BD92-973D815EFBEB}" presName="circle2" presStyleLbl="node1" presStyleIdx="1" presStyleCnt="2" custScaleX="76825" custScaleY="72698" custLinFactNeighborX="-4535" custLinFactNeighborY="13651"/>
      <dgm:spPr/>
    </dgm:pt>
    <dgm:pt modelId="{6146A31C-7DA8-4D21-81F8-C9A4CF4A2A86}" type="pres">
      <dgm:prSet presAssocID="{8EFA3AE1-B25A-4DCF-BD92-973D815EFBE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FF1E8E60-B931-47DB-98C6-45424006DBF0}" type="presOf" srcId="{8EFA3AE1-B25A-4DCF-BD92-973D815EFBEB}" destId="{59EB7EF5-FE5B-4B8B-803C-3A22893689C1}" srcOrd="0" destOrd="0" presId="urn:microsoft.com/office/officeart/2005/8/layout/venn2"/>
    <dgm:cxn modelId="{46C2B674-21AB-44B3-BB90-0E27E1EF9379}" srcId="{8EFA3AE1-B25A-4DCF-BD92-973D815EFBEB}" destId="{59E0EFE7-94B6-4065-87E0-A827216DE7AC}" srcOrd="1" destOrd="0" parTransId="{B2DCEEB8-A9B5-4C9B-8B33-DAA5F6AD34AB}" sibTransId="{2DBFFF95-54D3-4BAD-83ED-96E2063F2D07}"/>
    <dgm:cxn modelId="{8868AA5A-43BA-408E-81F0-BC702697DAA2}" type="presOf" srcId="{59E0EFE7-94B6-4065-87E0-A827216DE7AC}" destId="{7CAAE04E-CA4A-4EEB-A58A-8657CE5A1375}" srcOrd="0" destOrd="0" presId="urn:microsoft.com/office/officeart/2005/8/layout/venn2"/>
    <dgm:cxn modelId="{36797386-477C-45FD-A549-1E40408006CF}" type="presOf" srcId="{8D3D1D11-8963-4CE1-AC6D-9D5510451224}" destId="{68A0953A-6266-43A5-BE5E-E0741FAEC0FB}" srcOrd="1" destOrd="0" presId="urn:microsoft.com/office/officeart/2005/8/layout/venn2"/>
    <dgm:cxn modelId="{1875DD8E-2ABF-49CA-BA55-67AB22EC6DE9}" srcId="{8EFA3AE1-B25A-4DCF-BD92-973D815EFBEB}" destId="{8D3D1D11-8963-4CE1-AC6D-9D5510451224}" srcOrd="0" destOrd="0" parTransId="{FFC2E6C6-F407-41F4-80DC-CFC192A57D50}" sibTransId="{EC1EF623-24B5-4793-A1BD-8C4CD97F6534}"/>
    <dgm:cxn modelId="{977525AC-FFAF-4B87-B0D8-E37FF205BBEA}" type="presOf" srcId="{8D3D1D11-8963-4CE1-AC6D-9D5510451224}" destId="{8A3EDFE3-02D1-49C7-B7FC-91E10C29EECA}" srcOrd="0" destOrd="0" presId="urn:microsoft.com/office/officeart/2005/8/layout/venn2"/>
    <dgm:cxn modelId="{35F047C4-AD60-4C67-857A-85C552C84AD6}" type="presOf" srcId="{59E0EFE7-94B6-4065-87E0-A827216DE7AC}" destId="{6146A31C-7DA8-4D21-81F8-C9A4CF4A2A86}" srcOrd="1" destOrd="0" presId="urn:microsoft.com/office/officeart/2005/8/layout/venn2"/>
    <dgm:cxn modelId="{16F9B28B-3CD1-4323-9D48-6EB1B343D250}" type="presParOf" srcId="{59EB7EF5-FE5B-4B8B-803C-3A22893689C1}" destId="{C33B0424-FBD6-4034-A228-49705DFC98BE}" srcOrd="0" destOrd="0" presId="urn:microsoft.com/office/officeart/2005/8/layout/venn2"/>
    <dgm:cxn modelId="{1E24C5CA-310D-4364-B559-45B65630F9E3}" type="presParOf" srcId="{C33B0424-FBD6-4034-A228-49705DFC98BE}" destId="{8A3EDFE3-02D1-49C7-B7FC-91E10C29EECA}" srcOrd="0" destOrd="0" presId="urn:microsoft.com/office/officeart/2005/8/layout/venn2"/>
    <dgm:cxn modelId="{6BF46C8C-1287-4A1E-9647-E7720F86726A}" type="presParOf" srcId="{C33B0424-FBD6-4034-A228-49705DFC98BE}" destId="{68A0953A-6266-43A5-BE5E-E0741FAEC0FB}" srcOrd="1" destOrd="0" presId="urn:microsoft.com/office/officeart/2005/8/layout/venn2"/>
    <dgm:cxn modelId="{A31154E8-CADE-4EC9-AC28-B3A418BF70B9}" type="presParOf" srcId="{59EB7EF5-FE5B-4B8B-803C-3A22893689C1}" destId="{1D7E4305-00D0-4FB9-A164-5F05C14FD282}" srcOrd="1" destOrd="0" presId="urn:microsoft.com/office/officeart/2005/8/layout/venn2"/>
    <dgm:cxn modelId="{6D81772C-0592-4C74-B4A6-137FC9186BAF}" type="presParOf" srcId="{1D7E4305-00D0-4FB9-A164-5F05C14FD282}" destId="{7CAAE04E-CA4A-4EEB-A58A-8657CE5A1375}" srcOrd="0" destOrd="0" presId="urn:microsoft.com/office/officeart/2005/8/layout/venn2"/>
    <dgm:cxn modelId="{A9D11F2F-D76D-4BC3-8A10-3C50A9366849}" type="presParOf" srcId="{1D7E4305-00D0-4FB9-A164-5F05C14FD282}" destId="{6146A31C-7DA8-4D21-81F8-C9A4CF4A2A8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51E3C5-241F-449A-9B92-CF819FF5F7B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0F32D72-ABBD-4E85-A96A-678B514A75B0}">
      <dgm:prSet phldrT="[Text]"/>
      <dgm:spPr/>
      <dgm:t>
        <a:bodyPr/>
        <a:lstStyle/>
        <a:p>
          <a:r>
            <a:rPr lang="cs-CZ"/>
            <a:t>Na začátku projektu</a:t>
          </a:r>
        </a:p>
      </dgm:t>
    </dgm:pt>
    <dgm:pt modelId="{C608DB09-E603-48CC-A1FE-FC825A65109D}" type="parTrans" cxnId="{0FD7B976-1204-45D5-8566-45118CAAC0E2}">
      <dgm:prSet/>
      <dgm:spPr/>
      <dgm:t>
        <a:bodyPr/>
        <a:lstStyle/>
        <a:p>
          <a:endParaRPr lang="cs-CZ"/>
        </a:p>
      </dgm:t>
    </dgm:pt>
    <dgm:pt modelId="{667BDFF7-3C7F-4798-8436-426442C4507D}" type="sibTrans" cxnId="{0FD7B976-1204-45D5-8566-45118CAAC0E2}">
      <dgm:prSet/>
      <dgm:spPr/>
      <dgm:t>
        <a:bodyPr/>
        <a:lstStyle/>
        <a:p>
          <a:endParaRPr lang="cs-CZ"/>
        </a:p>
      </dgm:t>
    </dgm:pt>
    <dgm:pt modelId="{B6432C1D-6362-4C3D-973A-E70A336C2A6A}">
      <dgm:prSet phldrT="[Text]"/>
      <dgm:spPr/>
      <dgm:t>
        <a:bodyPr/>
        <a:lstStyle/>
        <a:p>
          <a:r>
            <a:rPr lang="cs-CZ"/>
            <a:t>Ke konci řádného projektu - 83 CSS</a:t>
          </a:r>
        </a:p>
      </dgm:t>
    </dgm:pt>
    <dgm:pt modelId="{A8BFFA7F-AE7C-41E7-ACA0-2308DDCF3EFF}" type="parTrans" cxnId="{760ADB0B-D375-4915-AAD1-8FE6B9BC0C34}">
      <dgm:prSet/>
      <dgm:spPr/>
      <dgm:t>
        <a:bodyPr/>
        <a:lstStyle/>
        <a:p>
          <a:endParaRPr lang="cs-CZ"/>
        </a:p>
      </dgm:t>
    </dgm:pt>
    <dgm:pt modelId="{9BB71A49-9423-4952-A2C6-F293C6BF57F7}" type="sibTrans" cxnId="{760ADB0B-D375-4915-AAD1-8FE6B9BC0C34}">
      <dgm:prSet/>
      <dgm:spPr/>
      <dgm:t>
        <a:bodyPr/>
        <a:lstStyle/>
        <a:p>
          <a:endParaRPr lang="cs-CZ"/>
        </a:p>
      </dgm:t>
    </dgm:pt>
    <dgm:pt modelId="{7EB5616D-D461-484A-A9EE-BAC6D0B302FD}">
      <dgm:prSet phldrT="[Text]"/>
      <dgm:spPr/>
      <dgm:t>
        <a:bodyPr/>
        <a:lstStyle/>
        <a:p>
          <a:r>
            <a:rPr lang="cs-CZ"/>
            <a:t>V 1. prodloužení - 73 CSS</a:t>
          </a:r>
        </a:p>
      </dgm:t>
    </dgm:pt>
    <dgm:pt modelId="{506DD685-82E5-4322-96A9-E0219897372A}" type="parTrans" cxnId="{ACA75E3C-D52E-417B-B7EE-000AF89A025A}">
      <dgm:prSet/>
      <dgm:spPr/>
      <dgm:t>
        <a:bodyPr/>
        <a:lstStyle/>
        <a:p>
          <a:endParaRPr lang="cs-CZ"/>
        </a:p>
      </dgm:t>
    </dgm:pt>
    <dgm:pt modelId="{52A3F091-7038-4731-AC5B-F74F14D5FB27}" type="sibTrans" cxnId="{ACA75E3C-D52E-417B-B7EE-000AF89A025A}">
      <dgm:prSet/>
      <dgm:spPr/>
      <dgm:t>
        <a:bodyPr/>
        <a:lstStyle/>
        <a:p>
          <a:endParaRPr lang="cs-CZ"/>
        </a:p>
      </dgm:t>
    </dgm:pt>
    <dgm:pt modelId="{E321158D-8C8E-43FD-B47F-CD50B22D7F8F}">
      <dgm:prSet/>
      <dgm:spPr/>
      <dgm:t>
        <a:bodyPr/>
        <a:lstStyle/>
        <a:p>
          <a:r>
            <a:rPr lang="cs-CZ"/>
            <a:t>1 727 obcí</a:t>
          </a:r>
        </a:p>
      </dgm:t>
    </dgm:pt>
    <dgm:pt modelId="{87915842-D50D-44B6-ADE4-25B4BCB0D2B7}" type="parTrans" cxnId="{9BF2BB3A-CDF0-4665-BB8D-25866BCE1A91}">
      <dgm:prSet/>
      <dgm:spPr/>
      <dgm:t>
        <a:bodyPr/>
        <a:lstStyle/>
        <a:p>
          <a:endParaRPr lang="cs-CZ"/>
        </a:p>
      </dgm:t>
    </dgm:pt>
    <dgm:pt modelId="{3A362CAA-DC8E-4CD2-A662-C5E36ACF1CF8}" type="sibTrans" cxnId="{9BF2BB3A-CDF0-4665-BB8D-25866BCE1A91}">
      <dgm:prSet/>
      <dgm:spPr/>
      <dgm:t>
        <a:bodyPr/>
        <a:lstStyle/>
        <a:p>
          <a:endParaRPr lang="cs-CZ"/>
        </a:p>
      </dgm:t>
    </dgm:pt>
    <dgm:pt modelId="{FACC6475-ED54-49F4-BCC4-1023D31A94DC}">
      <dgm:prSet/>
      <dgm:spPr/>
      <dgm:t>
        <a:bodyPr/>
        <a:lstStyle/>
        <a:p>
          <a:r>
            <a:rPr lang="cs-CZ"/>
            <a:t>2 022 051 obyvatel</a:t>
          </a:r>
        </a:p>
      </dgm:t>
    </dgm:pt>
    <dgm:pt modelId="{2D688C02-8E4F-45C5-AF5D-FEC0ED2620D6}" type="parTrans" cxnId="{FD341BA6-72B5-4E8B-B960-247E45FACBCC}">
      <dgm:prSet/>
      <dgm:spPr/>
      <dgm:t>
        <a:bodyPr/>
        <a:lstStyle/>
        <a:p>
          <a:endParaRPr lang="cs-CZ"/>
        </a:p>
      </dgm:t>
    </dgm:pt>
    <dgm:pt modelId="{F158D3E8-E566-4884-AF1B-6A8DD0679278}" type="sibTrans" cxnId="{FD341BA6-72B5-4E8B-B960-247E45FACBCC}">
      <dgm:prSet/>
      <dgm:spPr/>
      <dgm:t>
        <a:bodyPr/>
        <a:lstStyle/>
        <a:p>
          <a:endParaRPr lang="cs-CZ"/>
        </a:p>
      </dgm:t>
    </dgm:pt>
    <dgm:pt modelId="{E4C1E6E8-C6A7-4090-81BF-EEF046C63613}">
      <dgm:prSet/>
      <dgm:spPr/>
      <dgm:t>
        <a:bodyPr/>
        <a:lstStyle/>
        <a:p>
          <a:r>
            <a:rPr lang="cs-CZ"/>
            <a:t>1 633 obcí</a:t>
          </a:r>
        </a:p>
      </dgm:t>
    </dgm:pt>
    <dgm:pt modelId="{A91458C3-07B6-4B47-90E0-0FF171D60ED7}" type="parTrans" cxnId="{E0CF71A2-393A-4278-88CC-D14136A4ECD9}">
      <dgm:prSet/>
      <dgm:spPr/>
      <dgm:t>
        <a:bodyPr/>
        <a:lstStyle/>
        <a:p>
          <a:endParaRPr lang="cs-CZ"/>
        </a:p>
      </dgm:t>
    </dgm:pt>
    <dgm:pt modelId="{8591FD48-1CB5-4F7D-B4D6-BF9F40BC18E0}" type="sibTrans" cxnId="{E0CF71A2-393A-4278-88CC-D14136A4ECD9}">
      <dgm:prSet/>
      <dgm:spPr/>
      <dgm:t>
        <a:bodyPr/>
        <a:lstStyle/>
        <a:p>
          <a:endParaRPr lang="cs-CZ"/>
        </a:p>
      </dgm:t>
    </dgm:pt>
    <dgm:pt modelId="{E3C350B6-5CB5-4439-B08D-1641D51AC5A5}">
      <dgm:prSet/>
      <dgm:spPr/>
      <dgm:t>
        <a:bodyPr/>
        <a:lstStyle/>
        <a:p>
          <a:r>
            <a:rPr lang="cs-CZ"/>
            <a:t>1 850 000 obyvatel</a:t>
          </a:r>
        </a:p>
      </dgm:t>
    </dgm:pt>
    <dgm:pt modelId="{C65514D1-3505-4658-9D0D-ECC64F9BC091}" type="parTrans" cxnId="{7FE0F156-7AB2-4A58-9B67-E70233988131}">
      <dgm:prSet/>
      <dgm:spPr/>
      <dgm:t>
        <a:bodyPr/>
        <a:lstStyle/>
        <a:p>
          <a:endParaRPr lang="cs-CZ"/>
        </a:p>
      </dgm:t>
    </dgm:pt>
    <dgm:pt modelId="{DB008C3B-B5F5-4FC9-B60C-184706F94460}" type="sibTrans" cxnId="{7FE0F156-7AB2-4A58-9B67-E70233988131}">
      <dgm:prSet/>
      <dgm:spPr/>
      <dgm:t>
        <a:bodyPr/>
        <a:lstStyle/>
        <a:p>
          <a:endParaRPr lang="cs-CZ"/>
        </a:p>
      </dgm:t>
    </dgm:pt>
    <dgm:pt modelId="{73029354-A303-4987-91F7-5D0F6A3CC9E1}">
      <dgm:prSet/>
      <dgm:spPr/>
      <dgm:t>
        <a:bodyPr/>
        <a:lstStyle/>
        <a:p>
          <a:r>
            <a:rPr lang="cs-CZ"/>
            <a:t>1 523 obcí</a:t>
          </a:r>
        </a:p>
      </dgm:t>
    </dgm:pt>
    <dgm:pt modelId="{7B698737-0C25-4708-B543-CFFFCFD5478C}" type="parTrans" cxnId="{0CC394C7-9EA5-4D42-88B9-B02BDA4C384A}">
      <dgm:prSet/>
      <dgm:spPr/>
      <dgm:t>
        <a:bodyPr/>
        <a:lstStyle/>
        <a:p>
          <a:endParaRPr lang="cs-CZ"/>
        </a:p>
      </dgm:t>
    </dgm:pt>
    <dgm:pt modelId="{5D1DF6F8-52F7-4312-A652-85E37A73EC91}" type="sibTrans" cxnId="{0CC394C7-9EA5-4D42-88B9-B02BDA4C384A}">
      <dgm:prSet/>
      <dgm:spPr/>
      <dgm:t>
        <a:bodyPr/>
        <a:lstStyle/>
        <a:p>
          <a:endParaRPr lang="cs-CZ"/>
        </a:p>
      </dgm:t>
    </dgm:pt>
    <dgm:pt modelId="{9B37E7A9-F11B-445E-81BF-16EFCAD02D9F}">
      <dgm:prSet/>
      <dgm:spPr/>
      <dgm:t>
        <a:bodyPr/>
        <a:lstStyle/>
        <a:p>
          <a:r>
            <a:rPr lang="cs-CZ"/>
            <a:t>1 794 628 obyvatel</a:t>
          </a:r>
        </a:p>
      </dgm:t>
    </dgm:pt>
    <dgm:pt modelId="{112AEB6F-105B-4EB3-B8C5-B958B6460FF7}" type="parTrans" cxnId="{9F11866E-A77A-4713-A42F-F31DA513069B}">
      <dgm:prSet/>
      <dgm:spPr/>
      <dgm:t>
        <a:bodyPr/>
        <a:lstStyle/>
        <a:p>
          <a:endParaRPr lang="cs-CZ"/>
        </a:p>
      </dgm:t>
    </dgm:pt>
    <dgm:pt modelId="{6ABF7A86-05C4-4DEF-942D-CB8E027FEEDA}" type="sibTrans" cxnId="{9F11866E-A77A-4713-A42F-F31DA513069B}">
      <dgm:prSet/>
      <dgm:spPr/>
      <dgm:t>
        <a:bodyPr/>
        <a:lstStyle/>
        <a:p>
          <a:endParaRPr lang="cs-CZ"/>
        </a:p>
      </dgm:t>
    </dgm:pt>
    <dgm:pt modelId="{9ABDD5A9-3E0F-4BCE-B4A9-07293A2F6245}">
      <dgm:prSet/>
      <dgm:spPr/>
      <dgm:t>
        <a:bodyPr/>
        <a:lstStyle/>
        <a:p>
          <a:r>
            <a:rPr lang="cs-CZ"/>
            <a:t>Ve 2. prodloužení - 72CSS</a:t>
          </a:r>
        </a:p>
      </dgm:t>
    </dgm:pt>
    <dgm:pt modelId="{4A7745EA-9B33-408C-8467-CB658E9E2058}" type="parTrans" cxnId="{DE6F797C-5A7E-4874-976B-58860D8CC19B}">
      <dgm:prSet/>
      <dgm:spPr/>
      <dgm:t>
        <a:bodyPr/>
        <a:lstStyle/>
        <a:p>
          <a:endParaRPr lang="cs-CZ"/>
        </a:p>
      </dgm:t>
    </dgm:pt>
    <dgm:pt modelId="{0017281F-40BD-423C-9CE5-2239EB8C812D}" type="sibTrans" cxnId="{DE6F797C-5A7E-4874-976B-58860D8CC19B}">
      <dgm:prSet/>
      <dgm:spPr/>
      <dgm:t>
        <a:bodyPr/>
        <a:lstStyle/>
        <a:p>
          <a:endParaRPr lang="cs-CZ"/>
        </a:p>
      </dgm:t>
    </dgm:pt>
    <dgm:pt modelId="{1B2E4A6F-9BD9-495B-9D7E-8FCDAE8F5634}">
      <dgm:prSet/>
      <dgm:spPr/>
      <dgm:t>
        <a:bodyPr/>
        <a:lstStyle/>
        <a:p>
          <a:r>
            <a:rPr lang="cs-CZ"/>
            <a:t>1505 obcí</a:t>
          </a:r>
        </a:p>
      </dgm:t>
    </dgm:pt>
    <dgm:pt modelId="{298D6307-6247-4A3E-B97F-0C5648A85B13}" type="parTrans" cxnId="{491286E6-95F9-4E58-BF52-193377388934}">
      <dgm:prSet/>
      <dgm:spPr/>
      <dgm:t>
        <a:bodyPr/>
        <a:lstStyle/>
        <a:p>
          <a:endParaRPr lang="cs-CZ"/>
        </a:p>
      </dgm:t>
    </dgm:pt>
    <dgm:pt modelId="{EFA64920-606A-42DA-9415-433EDCE11A7C}" type="sibTrans" cxnId="{491286E6-95F9-4E58-BF52-193377388934}">
      <dgm:prSet/>
      <dgm:spPr/>
      <dgm:t>
        <a:bodyPr/>
        <a:lstStyle/>
        <a:p>
          <a:endParaRPr lang="cs-CZ"/>
        </a:p>
      </dgm:t>
    </dgm:pt>
    <dgm:pt modelId="{DD6CC1FA-257C-4673-8F2D-5B6A744EF0FE}">
      <dgm:prSet/>
      <dgm:spPr/>
      <dgm:t>
        <a:bodyPr/>
        <a:lstStyle/>
        <a:p>
          <a:r>
            <a:rPr lang="cs-CZ"/>
            <a:t>1 780 181 obyvatel </a:t>
          </a:r>
        </a:p>
      </dgm:t>
    </dgm:pt>
    <dgm:pt modelId="{7AB69822-ABE2-4301-AADF-6BB773568E06}" type="parTrans" cxnId="{26D5C03E-5BEE-48D6-83E9-1BC1C7B45459}">
      <dgm:prSet/>
      <dgm:spPr/>
      <dgm:t>
        <a:bodyPr/>
        <a:lstStyle/>
        <a:p>
          <a:endParaRPr lang="cs-CZ"/>
        </a:p>
      </dgm:t>
    </dgm:pt>
    <dgm:pt modelId="{2E073A84-7018-4527-955C-150F187325DB}" type="sibTrans" cxnId="{26D5C03E-5BEE-48D6-83E9-1BC1C7B45459}">
      <dgm:prSet/>
      <dgm:spPr/>
      <dgm:t>
        <a:bodyPr/>
        <a:lstStyle/>
        <a:p>
          <a:endParaRPr lang="cs-CZ"/>
        </a:p>
      </dgm:t>
    </dgm:pt>
    <dgm:pt modelId="{AEB5F13A-E7F9-4ED3-9196-B9C250E7FAB2}" type="pres">
      <dgm:prSet presAssocID="{6151E3C5-241F-449A-9B92-CF819FF5F7B1}" presName="linear" presStyleCnt="0">
        <dgm:presLayoutVars>
          <dgm:dir/>
          <dgm:animLvl val="lvl"/>
          <dgm:resizeHandles val="exact"/>
        </dgm:presLayoutVars>
      </dgm:prSet>
      <dgm:spPr/>
    </dgm:pt>
    <dgm:pt modelId="{35F8B690-E245-4DC0-AAFA-90D07D22A8A1}" type="pres">
      <dgm:prSet presAssocID="{50F32D72-ABBD-4E85-A96A-678B514A75B0}" presName="parentLin" presStyleCnt="0"/>
      <dgm:spPr/>
    </dgm:pt>
    <dgm:pt modelId="{7F767868-86C2-4C06-B322-AF182EFCB93E}" type="pres">
      <dgm:prSet presAssocID="{50F32D72-ABBD-4E85-A96A-678B514A75B0}" presName="parentLeftMargin" presStyleLbl="node1" presStyleIdx="0" presStyleCnt="4"/>
      <dgm:spPr/>
    </dgm:pt>
    <dgm:pt modelId="{285D3023-1759-474D-B570-2AC14149EC3D}" type="pres">
      <dgm:prSet presAssocID="{50F32D72-ABBD-4E85-A96A-678B514A75B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04B85F-0DFE-4A23-BDC2-971F49BC0EF7}" type="pres">
      <dgm:prSet presAssocID="{50F32D72-ABBD-4E85-A96A-678B514A75B0}" presName="negativeSpace" presStyleCnt="0"/>
      <dgm:spPr/>
    </dgm:pt>
    <dgm:pt modelId="{F0E95050-FA2D-4621-9ABB-79AAE90E3DB6}" type="pres">
      <dgm:prSet presAssocID="{50F32D72-ABBD-4E85-A96A-678B514A75B0}" presName="childText" presStyleLbl="conFgAcc1" presStyleIdx="0" presStyleCnt="4">
        <dgm:presLayoutVars>
          <dgm:bulletEnabled val="1"/>
        </dgm:presLayoutVars>
      </dgm:prSet>
      <dgm:spPr/>
    </dgm:pt>
    <dgm:pt modelId="{96EAD900-2FFA-4E94-8CE0-9A2B87888F3A}" type="pres">
      <dgm:prSet presAssocID="{667BDFF7-3C7F-4798-8436-426442C4507D}" presName="spaceBetweenRectangles" presStyleCnt="0"/>
      <dgm:spPr/>
    </dgm:pt>
    <dgm:pt modelId="{EA48682F-676F-4A6D-A80C-3CCDE48E0F93}" type="pres">
      <dgm:prSet presAssocID="{B6432C1D-6362-4C3D-973A-E70A336C2A6A}" presName="parentLin" presStyleCnt="0"/>
      <dgm:spPr/>
    </dgm:pt>
    <dgm:pt modelId="{D3C1856D-7C1F-4D5E-919D-6BD0C4156B16}" type="pres">
      <dgm:prSet presAssocID="{B6432C1D-6362-4C3D-973A-E70A336C2A6A}" presName="parentLeftMargin" presStyleLbl="node1" presStyleIdx="0" presStyleCnt="4"/>
      <dgm:spPr/>
    </dgm:pt>
    <dgm:pt modelId="{A2164DE0-F900-4387-BC38-1FAAFE5FC690}" type="pres">
      <dgm:prSet presAssocID="{B6432C1D-6362-4C3D-973A-E70A336C2A6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098D78-87BF-4F05-B16A-6127064F5A34}" type="pres">
      <dgm:prSet presAssocID="{B6432C1D-6362-4C3D-973A-E70A336C2A6A}" presName="negativeSpace" presStyleCnt="0"/>
      <dgm:spPr/>
    </dgm:pt>
    <dgm:pt modelId="{984DF56C-A974-4B62-92E1-00E9C6BC7FE4}" type="pres">
      <dgm:prSet presAssocID="{B6432C1D-6362-4C3D-973A-E70A336C2A6A}" presName="childText" presStyleLbl="conFgAcc1" presStyleIdx="1" presStyleCnt="4" custLinFactNeighborY="33598">
        <dgm:presLayoutVars>
          <dgm:bulletEnabled val="1"/>
        </dgm:presLayoutVars>
      </dgm:prSet>
      <dgm:spPr/>
    </dgm:pt>
    <dgm:pt modelId="{A7EB803B-85F5-4D6D-946F-0166B85059C8}" type="pres">
      <dgm:prSet presAssocID="{9BB71A49-9423-4952-A2C6-F293C6BF57F7}" presName="spaceBetweenRectangles" presStyleCnt="0"/>
      <dgm:spPr/>
    </dgm:pt>
    <dgm:pt modelId="{6D30AA63-5C6B-415F-8B05-379ECB638D40}" type="pres">
      <dgm:prSet presAssocID="{7EB5616D-D461-484A-A9EE-BAC6D0B302FD}" presName="parentLin" presStyleCnt="0"/>
      <dgm:spPr/>
    </dgm:pt>
    <dgm:pt modelId="{AB3A200D-2478-4DD5-97D5-58E7C9E3249F}" type="pres">
      <dgm:prSet presAssocID="{7EB5616D-D461-484A-A9EE-BAC6D0B302FD}" presName="parentLeftMargin" presStyleLbl="node1" presStyleIdx="1" presStyleCnt="4"/>
      <dgm:spPr/>
    </dgm:pt>
    <dgm:pt modelId="{A1BC5350-06E7-4C10-AC41-B0094EB0C783}" type="pres">
      <dgm:prSet presAssocID="{7EB5616D-D461-484A-A9EE-BAC6D0B302FD}" presName="parentText" presStyleLbl="node1" presStyleIdx="2" presStyleCnt="4" custLinFactNeighborX="-7335" custLinFactNeighborY="1613">
        <dgm:presLayoutVars>
          <dgm:chMax val="0"/>
          <dgm:bulletEnabled val="1"/>
        </dgm:presLayoutVars>
      </dgm:prSet>
      <dgm:spPr/>
    </dgm:pt>
    <dgm:pt modelId="{DA58ACA4-595B-4749-8EDB-4B2BFED3AFC4}" type="pres">
      <dgm:prSet presAssocID="{7EB5616D-D461-484A-A9EE-BAC6D0B302FD}" presName="negativeSpace" presStyleCnt="0"/>
      <dgm:spPr/>
    </dgm:pt>
    <dgm:pt modelId="{F7F33790-33D9-4295-BF70-B574353C4776}" type="pres">
      <dgm:prSet presAssocID="{7EB5616D-D461-484A-A9EE-BAC6D0B302FD}" presName="childText" presStyleLbl="conFgAcc1" presStyleIdx="2" presStyleCnt="4">
        <dgm:presLayoutVars>
          <dgm:bulletEnabled val="1"/>
        </dgm:presLayoutVars>
      </dgm:prSet>
      <dgm:spPr/>
    </dgm:pt>
    <dgm:pt modelId="{D2A0770F-1089-484E-8372-18AFA874C3CD}" type="pres">
      <dgm:prSet presAssocID="{52A3F091-7038-4731-AC5B-F74F14D5FB27}" presName="spaceBetweenRectangles" presStyleCnt="0"/>
      <dgm:spPr/>
    </dgm:pt>
    <dgm:pt modelId="{C643E54B-0469-4E79-AF1E-07592847DA63}" type="pres">
      <dgm:prSet presAssocID="{9ABDD5A9-3E0F-4BCE-B4A9-07293A2F6245}" presName="parentLin" presStyleCnt="0"/>
      <dgm:spPr/>
    </dgm:pt>
    <dgm:pt modelId="{B5044B93-B8E6-4064-BB64-35A201821DCD}" type="pres">
      <dgm:prSet presAssocID="{9ABDD5A9-3E0F-4BCE-B4A9-07293A2F6245}" presName="parentLeftMargin" presStyleLbl="node1" presStyleIdx="2" presStyleCnt="4"/>
      <dgm:spPr/>
    </dgm:pt>
    <dgm:pt modelId="{6842BE11-15DF-49E7-AA62-7278889876F9}" type="pres">
      <dgm:prSet presAssocID="{9ABDD5A9-3E0F-4BCE-B4A9-07293A2F624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479B599-15AD-4753-A49C-51C5FC9CF766}" type="pres">
      <dgm:prSet presAssocID="{9ABDD5A9-3E0F-4BCE-B4A9-07293A2F6245}" presName="negativeSpace" presStyleCnt="0"/>
      <dgm:spPr/>
    </dgm:pt>
    <dgm:pt modelId="{426F8C6E-B96E-4150-8459-9CD4262DD310}" type="pres">
      <dgm:prSet presAssocID="{9ABDD5A9-3E0F-4BCE-B4A9-07293A2F624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60ADB0B-D375-4915-AAD1-8FE6B9BC0C34}" srcId="{6151E3C5-241F-449A-9B92-CF819FF5F7B1}" destId="{B6432C1D-6362-4C3D-973A-E70A336C2A6A}" srcOrd="1" destOrd="0" parTransId="{A8BFFA7F-AE7C-41E7-ACA0-2308DDCF3EFF}" sibTransId="{9BB71A49-9423-4952-A2C6-F293C6BF57F7}"/>
    <dgm:cxn modelId="{CA74EF15-0A00-4BF3-B79C-A5A3A616C6A6}" type="presOf" srcId="{FACC6475-ED54-49F4-BCC4-1023D31A94DC}" destId="{984DF56C-A974-4B62-92E1-00E9C6BC7FE4}" srcOrd="0" destOrd="1" presId="urn:microsoft.com/office/officeart/2005/8/layout/list1"/>
    <dgm:cxn modelId="{3485CB28-CCDE-43AE-9E18-1A3EEBD6CCF2}" type="presOf" srcId="{6151E3C5-241F-449A-9B92-CF819FF5F7B1}" destId="{AEB5F13A-E7F9-4ED3-9196-B9C250E7FAB2}" srcOrd="0" destOrd="0" presId="urn:microsoft.com/office/officeart/2005/8/layout/list1"/>
    <dgm:cxn modelId="{CE39B636-144D-4786-B149-B45998F40134}" type="presOf" srcId="{9B37E7A9-F11B-445E-81BF-16EFCAD02D9F}" destId="{F7F33790-33D9-4295-BF70-B574353C4776}" srcOrd="0" destOrd="1" presId="urn:microsoft.com/office/officeart/2005/8/layout/list1"/>
    <dgm:cxn modelId="{9BF2BB3A-CDF0-4665-BB8D-25866BCE1A91}" srcId="{B6432C1D-6362-4C3D-973A-E70A336C2A6A}" destId="{E321158D-8C8E-43FD-B47F-CD50B22D7F8F}" srcOrd="0" destOrd="0" parTransId="{87915842-D50D-44B6-ADE4-25B4BCB0D2B7}" sibTransId="{3A362CAA-DC8E-4CD2-A662-C5E36ACF1CF8}"/>
    <dgm:cxn modelId="{ACA75E3C-D52E-417B-B7EE-000AF89A025A}" srcId="{6151E3C5-241F-449A-9B92-CF819FF5F7B1}" destId="{7EB5616D-D461-484A-A9EE-BAC6D0B302FD}" srcOrd="2" destOrd="0" parTransId="{506DD685-82E5-4322-96A9-E0219897372A}" sibTransId="{52A3F091-7038-4731-AC5B-F74F14D5FB27}"/>
    <dgm:cxn modelId="{26D5C03E-5BEE-48D6-83E9-1BC1C7B45459}" srcId="{9ABDD5A9-3E0F-4BCE-B4A9-07293A2F6245}" destId="{DD6CC1FA-257C-4673-8F2D-5B6A744EF0FE}" srcOrd="1" destOrd="0" parTransId="{7AB69822-ABE2-4301-AADF-6BB773568E06}" sibTransId="{2E073A84-7018-4527-955C-150F187325DB}"/>
    <dgm:cxn modelId="{165C2B5C-D0C8-4FA4-84F0-CE196C19EDA3}" type="presOf" srcId="{7EB5616D-D461-484A-A9EE-BAC6D0B302FD}" destId="{A1BC5350-06E7-4C10-AC41-B0094EB0C783}" srcOrd="1" destOrd="0" presId="urn:microsoft.com/office/officeart/2005/8/layout/list1"/>
    <dgm:cxn modelId="{2707C763-7EAF-469F-AC6B-5634D05E538D}" type="presOf" srcId="{7EB5616D-D461-484A-A9EE-BAC6D0B302FD}" destId="{AB3A200D-2478-4DD5-97D5-58E7C9E3249F}" srcOrd="0" destOrd="0" presId="urn:microsoft.com/office/officeart/2005/8/layout/list1"/>
    <dgm:cxn modelId="{08A71B64-2678-4B81-991F-5DB03D2E0C48}" type="presOf" srcId="{E321158D-8C8E-43FD-B47F-CD50B22D7F8F}" destId="{984DF56C-A974-4B62-92E1-00E9C6BC7FE4}" srcOrd="0" destOrd="0" presId="urn:microsoft.com/office/officeart/2005/8/layout/list1"/>
    <dgm:cxn modelId="{68D2DE45-261B-4EFC-8757-786B665FA0B7}" type="presOf" srcId="{1B2E4A6F-9BD9-495B-9D7E-8FCDAE8F5634}" destId="{426F8C6E-B96E-4150-8459-9CD4262DD310}" srcOrd="0" destOrd="0" presId="urn:microsoft.com/office/officeart/2005/8/layout/list1"/>
    <dgm:cxn modelId="{9F11866E-A77A-4713-A42F-F31DA513069B}" srcId="{7EB5616D-D461-484A-A9EE-BAC6D0B302FD}" destId="{9B37E7A9-F11B-445E-81BF-16EFCAD02D9F}" srcOrd="1" destOrd="0" parTransId="{112AEB6F-105B-4EB3-B8C5-B958B6460FF7}" sibTransId="{6ABF7A86-05C4-4DEF-942D-CB8E027FEEDA}"/>
    <dgm:cxn modelId="{0FD7B976-1204-45D5-8566-45118CAAC0E2}" srcId="{6151E3C5-241F-449A-9B92-CF819FF5F7B1}" destId="{50F32D72-ABBD-4E85-A96A-678B514A75B0}" srcOrd="0" destOrd="0" parTransId="{C608DB09-E603-48CC-A1FE-FC825A65109D}" sibTransId="{667BDFF7-3C7F-4798-8436-426442C4507D}"/>
    <dgm:cxn modelId="{7FE0F156-7AB2-4A58-9B67-E70233988131}" srcId="{50F32D72-ABBD-4E85-A96A-678B514A75B0}" destId="{E3C350B6-5CB5-4439-B08D-1641D51AC5A5}" srcOrd="1" destOrd="0" parTransId="{C65514D1-3505-4658-9D0D-ECC64F9BC091}" sibTransId="{DB008C3B-B5F5-4FC9-B60C-184706F94460}"/>
    <dgm:cxn modelId="{DE6F797C-5A7E-4874-976B-58860D8CC19B}" srcId="{6151E3C5-241F-449A-9B92-CF819FF5F7B1}" destId="{9ABDD5A9-3E0F-4BCE-B4A9-07293A2F6245}" srcOrd="3" destOrd="0" parTransId="{4A7745EA-9B33-408C-8467-CB658E9E2058}" sibTransId="{0017281F-40BD-423C-9CE5-2239EB8C812D}"/>
    <dgm:cxn modelId="{07098282-0587-45FB-BF14-AD475D0E2B25}" type="presOf" srcId="{B6432C1D-6362-4C3D-973A-E70A336C2A6A}" destId="{D3C1856D-7C1F-4D5E-919D-6BD0C4156B16}" srcOrd="0" destOrd="0" presId="urn:microsoft.com/office/officeart/2005/8/layout/list1"/>
    <dgm:cxn modelId="{D4837A9B-5D9F-405E-A212-4A78137E7304}" type="presOf" srcId="{73029354-A303-4987-91F7-5D0F6A3CC9E1}" destId="{F7F33790-33D9-4295-BF70-B574353C4776}" srcOrd="0" destOrd="0" presId="urn:microsoft.com/office/officeart/2005/8/layout/list1"/>
    <dgm:cxn modelId="{18EEE89E-B59B-4892-B2A4-286CA3E4A10D}" type="presOf" srcId="{9ABDD5A9-3E0F-4BCE-B4A9-07293A2F6245}" destId="{6842BE11-15DF-49E7-AA62-7278889876F9}" srcOrd="1" destOrd="0" presId="urn:microsoft.com/office/officeart/2005/8/layout/list1"/>
    <dgm:cxn modelId="{E0CF71A2-393A-4278-88CC-D14136A4ECD9}" srcId="{50F32D72-ABBD-4E85-A96A-678B514A75B0}" destId="{E4C1E6E8-C6A7-4090-81BF-EEF046C63613}" srcOrd="0" destOrd="0" parTransId="{A91458C3-07B6-4B47-90E0-0FF171D60ED7}" sibTransId="{8591FD48-1CB5-4F7D-B4D6-BF9F40BC18E0}"/>
    <dgm:cxn modelId="{FD341BA6-72B5-4E8B-B960-247E45FACBCC}" srcId="{B6432C1D-6362-4C3D-973A-E70A336C2A6A}" destId="{FACC6475-ED54-49F4-BCC4-1023D31A94DC}" srcOrd="1" destOrd="0" parTransId="{2D688C02-8E4F-45C5-AF5D-FEC0ED2620D6}" sibTransId="{F158D3E8-E566-4884-AF1B-6A8DD0679278}"/>
    <dgm:cxn modelId="{8DF3E2B0-8CE7-40E1-B955-00A1C16442AE}" type="presOf" srcId="{E4C1E6E8-C6A7-4090-81BF-EEF046C63613}" destId="{F0E95050-FA2D-4621-9ABB-79AAE90E3DB6}" srcOrd="0" destOrd="0" presId="urn:microsoft.com/office/officeart/2005/8/layout/list1"/>
    <dgm:cxn modelId="{0CC394C7-9EA5-4D42-88B9-B02BDA4C384A}" srcId="{7EB5616D-D461-484A-A9EE-BAC6D0B302FD}" destId="{73029354-A303-4987-91F7-5D0F6A3CC9E1}" srcOrd="0" destOrd="0" parTransId="{7B698737-0C25-4708-B543-CFFFCFD5478C}" sibTransId="{5D1DF6F8-52F7-4312-A652-85E37A73EC91}"/>
    <dgm:cxn modelId="{9C55D0C7-4084-48A0-A5EB-4F52C550E142}" type="presOf" srcId="{9ABDD5A9-3E0F-4BCE-B4A9-07293A2F6245}" destId="{B5044B93-B8E6-4064-BB64-35A201821DCD}" srcOrd="0" destOrd="0" presId="urn:microsoft.com/office/officeart/2005/8/layout/list1"/>
    <dgm:cxn modelId="{958EE9D7-CA5B-4606-B43B-16F2EDC490EC}" type="presOf" srcId="{B6432C1D-6362-4C3D-973A-E70A336C2A6A}" destId="{A2164DE0-F900-4387-BC38-1FAAFE5FC690}" srcOrd="1" destOrd="0" presId="urn:microsoft.com/office/officeart/2005/8/layout/list1"/>
    <dgm:cxn modelId="{5868BDE5-9B4A-4B88-9DF2-8C8E7E12F7BA}" type="presOf" srcId="{DD6CC1FA-257C-4673-8F2D-5B6A744EF0FE}" destId="{426F8C6E-B96E-4150-8459-9CD4262DD310}" srcOrd="0" destOrd="1" presId="urn:microsoft.com/office/officeart/2005/8/layout/list1"/>
    <dgm:cxn modelId="{491286E6-95F9-4E58-BF52-193377388934}" srcId="{9ABDD5A9-3E0F-4BCE-B4A9-07293A2F6245}" destId="{1B2E4A6F-9BD9-495B-9D7E-8FCDAE8F5634}" srcOrd="0" destOrd="0" parTransId="{298D6307-6247-4A3E-B97F-0C5648A85B13}" sibTransId="{EFA64920-606A-42DA-9415-433EDCE11A7C}"/>
    <dgm:cxn modelId="{778FBBE6-F512-48F5-9EF1-82D0F943C156}" type="presOf" srcId="{50F32D72-ABBD-4E85-A96A-678B514A75B0}" destId="{7F767868-86C2-4C06-B322-AF182EFCB93E}" srcOrd="0" destOrd="0" presId="urn:microsoft.com/office/officeart/2005/8/layout/list1"/>
    <dgm:cxn modelId="{093A0AFB-EEB3-46C1-AC10-5D6CBC247C40}" type="presOf" srcId="{E3C350B6-5CB5-4439-B08D-1641D51AC5A5}" destId="{F0E95050-FA2D-4621-9ABB-79AAE90E3DB6}" srcOrd="0" destOrd="1" presId="urn:microsoft.com/office/officeart/2005/8/layout/list1"/>
    <dgm:cxn modelId="{F72913FD-8291-42A4-92E4-24F2F22DD6E0}" type="presOf" srcId="{50F32D72-ABBD-4E85-A96A-678B514A75B0}" destId="{285D3023-1759-474D-B570-2AC14149EC3D}" srcOrd="1" destOrd="0" presId="urn:microsoft.com/office/officeart/2005/8/layout/list1"/>
    <dgm:cxn modelId="{3926BCF3-5CD8-406E-9D59-82ED9A5EE4DC}" type="presParOf" srcId="{AEB5F13A-E7F9-4ED3-9196-B9C250E7FAB2}" destId="{35F8B690-E245-4DC0-AAFA-90D07D22A8A1}" srcOrd="0" destOrd="0" presId="urn:microsoft.com/office/officeart/2005/8/layout/list1"/>
    <dgm:cxn modelId="{8F57B663-AB45-4CD1-BF16-4A644997CC36}" type="presParOf" srcId="{35F8B690-E245-4DC0-AAFA-90D07D22A8A1}" destId="{7F767868-86C2-4C06-B322-AF182EFCB93E}" srcOrd="0" destOrd="0" presId="urn:microsoft.com/office/officeart/2005/8/layout/list1"/>
    <dgm:cxn modelId="{5E43B8D3-DC56-41A5-B69D-254A5FD29F15}" type="presParOf" srcId="{35F8B690-E245-4DC0-AAFA-90D07D22A8A1}" destId="{285D3023-1759-474D-B570-2AC14149EC3D}" srcOrd="1" destOrd="0" presId="urn:microsoft.com/office/officeart/2005/8/layout/list1"/>
    <dgm:cxn modelId="{5ECCCA3D-4C48-4637-889F-4F061C7ACACC}" type="presParOf" srcId="{AEB5F13A-E7F9-4ED3-9196-B9C250E7FAB2}" destId="{1804B85F-0DFE-4A23-BDC2-971F49BC0EF7}" srcOrd="1" destOrd="0" presId="urn:microsoft.com/office/officeart/2005/8/layout/list1"/>
    <dgm:cxn modelId="{B244A916-1F05-453D-BA3E-658660A79992}" type="presParOf" srcId="{AEB5F13A-E7F9-4ED3-9196-B9C250E7FAB2}" destId="{F0E95050-FA2D-4621-9ABB-79AAE90E3DB6}" srcOrd="2" destOrd="0" presId="urn:microsoft.com/office/officeart/2005/8/layout/list1"/>
    <dgm:cxn modelId="{814336CE-3F9B-4600-8839-FBC8E94F3E51}" type="presParOf" srcId="{AEB5F13A-E7F9-4ED3-9196-B9C250E7FAB2}" destId="{96EAD900-2FFA-4E94-8CE0-9A2B87888F3A}" srcOrd="3" destOrd="0" presId="urn:microsoft.com/office/officeart/2005/8/layout/list1"/>
    <dgm:cxn modelId="{AC919691-5A74-4F15-B687-74988993E1A5}" type="presParOf" srcId="{AEB5F13A-E7F9-4ED3-9196-B9C250E7FAB2}" destId="{EA48682F-676F-4A6D-A80C-3CCDE48E0F93}" srcOrd="4" destOrd="0" presId="urn:microsoft.com/office/officeart/2005/8/layout/list1"/>
    <dgm:cxn modelId="{96671A80-E635-4390-A38C-E6F9DE18E9A4}" type="presParOf" srcId="{EA48682F-676F-4A6D-A80C-3CCDE48E0F93}" destId="{D3C1856D-7C1F-4D5E-919D-6BD0C4156B16}" srcOrd="0" destOrd="0" presId="urn:microsoft.com/office/officeart/2005/8/layout/list1"/>
    <dgm:cxn modelId="{7A0DA0A5-A9F2-491E-9455-5F5261DEA8E5}" type="presParOf" srcId="{EA48682F-676F-4A6D-A80C-3CCDE48E0F93}" destId="{A2164DE0-F900-4387-BC38-1FAAFE5FC690}" srcOrd="1" destOrd="0" presId="urn:microsoft.com/office/officeart/2005/8/layout/list1"/>
    <dgm:cxn modelId="{61BFCFCE-AA53-4212-BFD5-87B52982EC0E}" type="presParOf" srcId="{AEB5F13A-E7F9-4ED3-9196-B9C250E7FAB2}" destId="{C5098D78-87BF-4F05-B16A-6127064F5A34}" srcOrd="5" destOrd="0" presId="urn:microsoft.com/office/officeart/2005/8/layout/list1"/>
    <dgm:cxn modelId="{9AFD64BF-0368-48E5-94A4-6D51FCF5C42A}" type="presParOf" srcId="{AEB5F13A-E7F9-4ED3-9196-B9C250E7FAB2}" destId="{984DF56C-A974-4B62-92E1-00E9C6BC7FE4}" srcOrd="6" destOrd="0" presId="urn:microsoft.com/office/officeart/2005/8/layout/list1"/>
    <dgm:cxn modelId="{9849CF8D-3781-42C8-B7B3-DA92466AFBF1}" type="presParOf" srcId="{AEB5F13A-E7F9-4ED3-9196-B9C250E7FAB2}" destId="{A7EB803B-85F5-4D6D-946F-0166B85059C8}" srcOrd="7" destOrd="0" presId="urn:microsoft.com/office/officeart/2005/8/layout/list1"/>
    <dgm:cxn modelId="{98F249A9-4F43-4C47-8341-56F44C178A6A}" type="presParOf" srcId="{AEB5F13A-E7F9-4ED3-9196-B9C250E7FAB2}" destId="{6D30AA63-5C6B-415F-8B05-379ECB638D40}" srcOrd="8" destOrd="0" presId="urn:microsoft.com/office/officeart/2005/8/layout/list1"/>
    <dgm:cxn modelId="{91063FEC-BFF4-4EC4-A957-810863DA3AA8}" type="presParOf" srcId="{6D30AA63-5C6B-415F-8B05-379ECB638D40}" destId="{AB3A200D-2478-4DD5-97D5-58E7C9E3249F}" srcOrd="0" destOrd="0" presId="urn:microsoft.com/office/officeart/2005/8/layout/list1"/>
    <dgm:cxn modelId="{669F07AA-C435-4A46-9816-BA9E8B1C35C3}" type="presParOf" srcId="{6D30AA63-5C6B-415F-8B05-379ECB638D40}" destId="{A1BC5350-06E7-4C10-AC41-B0094EB0C783}" srcOrd="1" destOrd="0" presId="urn:microsoft.com/office/officeart/2005/8/layout/list1"/>
    <dgm:cxn modelId="{12B6036F-4340-4A42-9E51-09DDF295EB67}" type="presParOf" srcId="{AEB5F13A-E7F9-4ED3-9196-B9C250E7FAB2}" destId="{DA58ACA4-595B-4749-8EDB-4B2BFED3AFC4}" srcOrd="9" destOrd="0" presId="urn:microsoft.com/office/officeart/2005/8/layout/list1"/>
    <dgm:cxn modelId="{DFE46215-7D67-41D1-A7D9-9CEDBB880B61}" type="presParOf" srcId="{AEB5F13A-E7F9-4ED3-9196-B9C250E7FAB2}" destId="{F7F33790-33D9-4295-BF70-B574353C4776}" srcOrd="10" destOrd="0" presId="urn:microsoft.com/office/officeart/2005/8/layout/list1"/>
    <dgm:cxn modelId="{4DF30918-A140-49B7-8150-E59FC0FA72CF}" type="presParOf" srcId="{AEB5F13A-E7F9-4ED3-9196-B9C250E7FAB2}" destId="{D2A0770F-1089-484E-8372-18AFA874C3CD}" srcOrd="11" destOrd="0" presId="urn:microsoft.com/office/officeart/2005/8/layout/list1"/>
    <dgm:cxn modelId="{8CF036B4-D9DE-4DDD-9752-DF9E1401B1DF}" type="presParOf" srcId="{AEB5F13A-E7F9-4ED3-9196-B9C250E7FAB2}" destId="{C643E54B-0469-4E79-AF1E-07592847DA63}" srcOrd="12" destOrd="0" presId="urn:microsoft.com/office/officeart/2005/8/layout/list1"/>
    <dgm:cxn modelId="{4D7DC542-D48E-4AB2-9E7D-72BB03F0F076}" type="presParOf" srcId="{C643E54B-0469-4E79-AF1E-07592847DA63}" destId="{B5044B93-B8E6-4064-BB64-35A201821DCD}" srcOrd="0" destOrd="0" presId="urn:microsoft.com/office/officeart/2005/8/layout/list1"/>
    <dgm:cxn modelId="{27FD4FCC-F228-4622-A17C-43FBBF2621DF}" type="presParOf" srcId="{C643E54B-0469-4E79-AF1E-07592847DA63}" destId="{6842BE11-15DF-49E7-AA62-7278889876F9}" srcOrd="1" destOrd="0" presId="urn:microsoft.com/office/officeart/2005/8/layout/list1"/>
    <dgm:cxn modelId="{40792106-5208-402F-B2B9-89EFB67F312D}" type="presParOf" srcId="{AEB5F13A-E7F9-4ED3-9196-B9C250E7FAB2}" destId="{3479B599-15AD-4753-A49C-51C5FC9CF766}" srcOrd="13" destOrd="0" presId="urn:microsoft.com/office/officeart/2005/8/layout/list1"/>
    <dgm:cxn modelId="{4E199A00-BFE0-486D-B6AC-56DC433C236B}" type="presParOf" srcId="{AEB5F13A-E7F9-4ED3-9196-B9C250E7FAB2}" destId="{426F8C6E-B96E-4150-8459-9CD4262DD31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0EB907-55F6-4DEB-B5D9-DDEEC191075A}" type="doc">
      <dgm:prSet loTypeId="urn:diagrams.loki3.com/BracketList+Icon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77C79FDA-937E-480E-85FB-20FDB745C7F8}">
      <dgm:prSet phldrT="[Text]"/>
      <dgm:spPr/>
      <dgm:t>
        <a:bodyPr/>
        <a:lstStyle/>
        <a:p>
          <a:r>
            <a:rPr lang="cs-CZ" b="1" dirty="0"/>
            <a:t>1 676 </a:t>
          </a:r>
          <a:r>
            <a:rPr lang="cs-CZ" b="0" dirty="0"/>
            <a:t>evidovaných </a:t>
          </a:r>
          <a:r>
            <a:rPr lang="cs-CZ" dirty="0"/>
            <a:t>projektů</a:t>
          </a:r>
        </a:p>
      </dgm:t>
    </dgm:pt>
    <dgm:pt modelId="{8510F351-B9B6-4329-BF1B-4DDFEBE9530A}" type="parTrans" cxnId="{E4E454B0-C35B-4967-AE64-4326F8BCE32C}">
      <dgm:prSet/>
      <dgm:spPr/>
      <dgm:t>
        <a:bodyPr/>
        <a:lstStyle/>
        <a:p>
          <a:endParaRPr lang="cs-CZ"/>
        </a:p>
      </dgm:t>
    </dgm:pt>
    <dgm:pt modelId="{3BE706AB-28CD-4C30-B5B9-C9A5120A2587}" type="sibTrans" cxnId="{E4E454B0-C35B-4967-AE64-4326F8BCE32C}">
      <dgm:prSet/>
      <dgm:spPr/>
      <dgm:t>
        <a:bodyPr/>
        <a:lstStyle/>
        <a:p>
          <a:endParaRPr lang="cs-CZ"/>
        </a:p>
      </dgm:t>
    </dgm:pt>
    <dgm:pt modelId="{A4C2C62E-F7D6-4F63-BD3C-B94DB9CB6D19}">
      <dgm:prSet phldrT="[Text]"/>
      <dgm:spPr/>
      <dgm:t>
        <a:bodyPr/>
        <a:lstStyle/>
        <a:p>
          <a:r>
            <a:rPr lang="cs-CZ" dirty="0"/>
            <a:t>962 ukončených</a:t>
          </a:r>
        </a:p>
      </dgm:t>
    </dgm:pt>
    <dgm:pt modelId="{F1C08D95-DCFF-44EB-9C21-C3300FB2D928}" type="parTrans" cxnId="{DF0BE27B-B3E1-4F34-80F8-B617289D9D0A}">
      <dgm:prSet/>
      <dgm:spPr/>
      <dgm:t>
        <a:bodyPr/>
        <a:lstStyle/>
        <a:p>
          <a:endParaRPr lang="cs-CZ"/>
        </a:p>
      </dgm:t>
    </dgm:pt>
    <dgm:pt modelId="{937A3FF5-7A68-4FBB-B801-0B7B704B38B1}" type="sibTrans" cxnId="{DF0BE27B-B3E1-4F34-80F8-B617289D9D0A}">
      <dgm:prSet/>
      <dgm:spPr/>
      <dgm:t>
        <a:bodyPr/>
        <a:lstStyle/>
        <a:p>
          <a:endParaRPr lang="cs-CZ"/>
        </a:p>
      </dgm:t>
    </dgm:pt>
    <dgm:pt modelId="{D6C0C47A-1649-4649-9C31-91077E03E41C}">
      <dgm:prSet phldrT="[Text]"/>
      <dgm:spPr/>
      <dgm:t>
        <a:bodyPr/>
        <a:lstStyle/>
        <a:p>
          <a:r>
            <a:rPr lang="cs-CZ">
              <a:latin typeface="+mn-lt"/>
              <a:cs typeface="Arial"/>
            </a:rPr>
            <a:t>Ø</a:t>
          </a:r>
          <a:r>
            <a:rPr lang="cs-CZ">
              <a:latin typeface="Arial"/>
              <a:cs typeface="Arial"/>
            </a:rPr>
            <a:t> </a:t>
          </a:r>
          <a:r>
            <a:rPr lang="cs-CZ"/>
            <a:t>délka projektu</a:t>
          </a:r>
        </a:p>
      </dgm:t>
    </dgm:pt>
    <dgm:pt modelId="{A8429748-FFA3-4F0E-9654-8D1161541E89}" type="parTrans" cxnId="{B836B8BB-64C7-4E38-A803-2BA41473BC34}">
      <dgm:prSet/>
      <dgm:spPr/>
      <dgm:t>
        <a:bodyPr/>
        <a:lstStyle/>
        <a:p>
          <a:endParaRPr lang="cs-CZ"/>
        </a:p>
      </dgm:t>
    </dgm:pt>
    <dgm:pt modelId="{B8C3128A-CF9C-43BC-86A3-2448E8E59F13}" type="sibTrans" cxnId="{B836B8BB-64C7-4E38-A803-2BA41473BC34}">
      <dgm:prSet/>
      <dgm:spPr/>
      <dgm:t>
        <a:bodyPr/>
        <a:lstStyle/>
        <a:p>
          <a:endParaRPr lang="cs-CZ"/>
        </a:p>
      </dgm:t>
    </dgm:pt>
    <dgm:pt modelId="{3E2240A9-AED0-4433-A1DB-1BD2C532C8C2}">
      <dgm:prSet phldrT="[Text]"/>
      <dgm:spPr/>
      <dgm:t>
        <a:bodyPr/>
        <a:lstStyle/>
        <a:p>
          <a:r>
            <a:rPr lang="cs-CZ" b="1"/>
            <a:t>11</a:t>
          </a:r>
          <a:r>
            <a:rPr lang="cs-CZ"/>
            <a:t> měsíců</a:t>
          </a:r>
        </a:p>
      </dgm:t>
    </dgm:pt>
    <dgm:pt modelId="{7B9D4401-54B3-48C1-A865-2799CAE08BFC}" type="sibTrans" cxnId="{B46382A2-A735-4B78-9291-46DA0727038A}">
      <dgm:prSet/>
      <dgm:spPr/>
      <dgm:t>
        <a:bodyPr/>
        <a:lstStyle/>
        <a:p>
          <a:endParaRPr lang="cs-CZ"/>
        </a:p>
      </dgm:t>
    </dgm:pt>
    <dgm:pt modelId="{2CD4685A-E176-4DBE-BE2E-C1D6E9C4BEC7}" type="parTrans" cxnId="{B46382A2-A735-4B78-9291-46DA0727038A}">
      <dgm:prSet/>
      <dgm:spPr/>
      <dgm:t>
        <a:bodyPr/>
        <a:lstStyle/>
        <a:p>
          <a:endParaRPr lang="cs-CZ"/>
        </a:p>
      </dgm:t>
    </dgm:pt>
    <dgm:pt modelId="{B43FE5F1-1B45-44E2-BC53-A1CB2739CEF6}">
      <dgm:prSet phldrT="[Text]"/>
      <dgm:spPr/>
      <dgm:t>
        <a:bodyPr/>
        <a:lstStyle/>
        <a:p>
          <a:r>
            <a:rPr lang="cs-CZ" dirty="0"/>
            <a:t>202 v realizaci</a:t>
          </a:r>
        </a:p>
      </dgm:t>
    </dgm:pt>
    <dgm:pt modelId="{1C93B62D-4295-48E5-80D5-C84D2D319179}" type="parTrans" cxnId="{522E8CFB-CC89-4E30-93B4-07902399DC28}">
      <dgm:prSet/>
      <dgm:spPr/>
      <dgm:t>
        <a:bodyPr/>
        <a:lstStyle/>
        <a:p>
          <a:endParaRPr lang="cs-CZ"/>
        </a:p>
      </dgm:t>
    </dgm:pt>
    <dgm:pt modelId="{56FBADA8-9A97-496D-BEB6-1CE1EC156328}" type="sibTrans" cxnId="{522E8CFB-CC89-4E30-93B4-07902399DC28}">
      <dgm:prSet/>
      <dgm:spPr/>
      <dgm:t>
        <a:bodyPr/>
        <a:lstStyle/>
        <a:p>
          <a:endParaRPr lang="cs-CZ"/>
        </a:p>
      </dgm:t>
    </dgm:pt>
    <dgm:pt modelId="{82970A2F-E0FE-4895-A8F1-5F24ED0919D8}">
      <dgm:prSet phldrT="[Text]"/>
      <dgm:spPr/>
      <dgm:t>
        <a:bodyPr/>
        <a:lstStyle/>
        <a:p>
          <a:r>
            <a:rPr lang="cs-CZ" dirty="0"/>
            <a:t>126 v přípravě</a:t>
          </a:r>
        </a:p>
      </dgm:t>
    </dgm:pt>
    <dgm:pt modelId="{537E66C0-99A0-4650-A21E-FCC5160B27BD}" type="parTrans" cxnId="{408E177F-BAD6-4927-8743-6F3A5A1325FC}">
      <dgm:prSet/>
      <dgm:spPr/>
      <dgm:t>
        <a:bodyPr/>
        <a:lstStyle/>
        <a:p>
          <a:endParaRPr lang="cs-CZ"/>
        </a:p>
      </dgm:t>
    </dgm:pt>
    <dgm:pt modelId="{1082192D-B346-4FB3-A10A-16FFA1AF3261}" type="sibTrans" cxnId="{408E177F-BAD6-4927-8743-6F3A5A1325FC}">
      <dgm:prSet/>
      <dgm:spPr/>
      <dgm:t>
        <a:bodyPr/>
        <a:lstStyle/>
        <a:p>
          <a:endParaRPr lang="cs-CZ"/>
        </a:p>
      </dgm:t>
    </dgm:pt>
    <dgm:pt modelId="{F2132443-A199-469A-AAB9-525D3BEF1C75}">
      <dgm:prSet phldrT="[Text]"/>
      <dgm:spPr/>
      <dgm:t>
        <a:bodyPr/>
        <a:lstStyle/>
        <a:p>
          <a:r>
            <a:rPr lang="cs-CZ" dirty="0"/>
            <a:t>386 v zásobníku</a:t>
          </a:r>
        </a:p>
      </dgm:t>
    </dgm:pt>
    <dgm:pt modelId="{482E1E93-FBD4-4AA7-A46A-791DD8BC79C0}" type="parTrans" cxnId="{429376E7-CF9D-4A23-B15D-2683C1244ADC}">
      <dgm:prSet/>
      <dgm:spPr/>
      <dgm:t>
        <a:bodyPr/>
        <a:lstStyle/>
        <a:p>
          <a:endParaRPr lang="cs-CZ"/>
        </a:p>
      </dgm:t>
    </dgm:pt>
    <dgm:pt modelId="{4092BE07-17E0-4522-841B-7759A9050065}" type="sibTrans" cxnId="{429376E7-CF9D-4A23-B15D-2683C1244ADC}">
      <dgm:prSet/>
      <dgm:spPr/>
      <dgm:t>
        <a:bodyPr/>
        <a:lstStyle/>
        <a:p>
          <a:endParaRPr lang="cs-CZ"/>
        </a:p>
      </dgm:t>
    </dgm:pt>
    <dgm:pt modelId="{DCB4493D-63A2-462F-B8E4-076B0C99522C}">
      <dgm:prSet/>
      <dgm:spPr/>
      <dgm:t>
        <a:bodyPr/>
        <a:lstStyle/>
        <a:p>
          <a:r>
            <a:rPr lang="cs-CZ" b="1"/>
            <a:t>14</a:t>
          </a:r>
          <a:r>
            <a:rPr lang="cs-CZ"/>
            <a:t> obcí</a:t>
          </a:r>
        </a:p>
      </dgm:t>
    </dgm:pt>
    <dgm:pt modelId="{9ADD1032-2D26-4521-A38E-BDC033DBCD1A}" type="parTrans" cxnId="{405CFA91-78B1-4D8A-A67B-DFFEC21E75B6}">
      <dgm:prSet/>
      <dgm:spPr/>
      <dgm:t>
        <a:bodyPr/>
        <a:lstStyle/>
        <a:p>
          <a:endParaRPr lang="cs-CZ"/>
        </a:p>
      </dgm:t>
    </dgm:pt>
    <dgm:pt modelId="{0DCB08CF-4A7C-4F26-8D8C-D8E6119A0251}" type="sibTrans" cxnId="{405CFA91-78B1-4D8A-A67B-DFFEC21E75B6}">
      <dgm:prSet/>
      <dgm:spPr/>
      <dgm:t>
        <a:bodyPr/>
        <a:lstStyle/>
        <a:p>
          <a:endParaRPr lang="cs-CZ"/>
        </a:p>
      </dgm:t>
    </dgm:pt>
    <dgm:pt modelId="{2FC06509-E978-4A1C-9A9B-A8FF034737A9}">
      <dgm:prSet/>
      <dgm:spPr/>
      <dgm:t>
        <a:bodyPr/>
        <a:lstStyle/>
        <a:p>
          <a:r>
            <a:rPr lang="cs-CZ" b="1"/>
            <a:t>969 tis. </a:t>
          </a:r>
          <a:r>
            <a:rPr lang="cs-CZ"/>
            <a:t>Kč</a:t>
          </a:r>
        </a:p>
      </dgm:t>
    </dgm:pt>
    <dgm:pt modelId="{D7A1E184-BB09-4A65-8012-923CF713710F}" type="parTrans" cxnId="{F0301CCB-891A-4635-98B2-A98E8F4A420D}">
      <dgm:prSet/>
      <dgm:spPr/>
      <dgm:t>
        <a:bodyPr/>
        <a:lstStyle/>
        <a:p>
          <a:endParaRPr lang="cs-CZ"/>
        </a:p>
      </dgm:t>
    </dgm:pt>
    <dgm:pt modelId="{09FD7272-182D-43CF-9AA5-5B179908D3BF}" type="sibTrans" cxnId="{F0301CCB-891A-4635-98B2-A98E8F4A420D}">
      <dgm:prSet/>
      <dgm:spPr/>
      <dgm:t>
        <a:bodyPr/>
        <a:lstStyle/>
        <a:p>
          <a:endParaRPr lang="cs-CZ"/>
        </a:p>
      </dgm:t>
    </dgm:pt>
    <dgm:pt modelId="{888514E7-2AFD-494B-901E-229B483B23C4}">
      <dgm:prSet/>
      <dgm:spPr/>
      <dgm:t>
        <a:bodyPr/>
        <a:lstStyle/>
        <a:p>
          <a:r>
            <a:rPr lang="cs-CZ">
              <a:latin typeface="+mn-lt"/>
              <a:cs typeface="Arial"/>
            </a:rPr>
            <a:t>Ø s</a:t>
          </a:r>
          <a:r>
            <a:rPr lang="cs-CZ"/>
            <a:t>polupracuje na jednom projektu</a:t>
          </a:r>
        </a:p>
      </dgm:t>
    </dgm:pt>
    <dgm:pt modelId="{00B8FD31-30F0-494B-81D5-98813C399859}" type="parTrans" cxnId="{46EAE292-E6D5-485A-A53C-23FAE08A8F3B}">
      <dgm:prSet/>
      <dgm:spPr/>
      <dgm:t>
        <a:bodyPr/>
        <a:lstStyle/>
        <a:p>
          <a:endParaRPr lang="cs-CZ"/>
        </a:p>
      </dgm:t>
    </dgm:pt>
    <dgm:pt modelId="{FC34FA51-0C24-448B-B710-773D03C0AB7B}" type="sibTrans" cxnId="{46EAE292-E6D5-485A-A53C-23FAE08A8F3B}">
      <dgm:prSet/>
      <dgm:spPr/>
      <dgm:t>
        <a:bodyPr/>
        <a:lstStyle/>
        <a:p>
          <a:endParaRPr lang="cs-CZ"/>
        </a:p>
      </dgm:t>
    </dgm:pt>
    <dgm:pt modelId="{AE88E3D5-3321-4BC7-9429-E584B4FA04F0}">
      <dgm:prSet/>
      <dgm:spPr/>
      <dgm:t>
        <a:bodyPr/>
        <a:lstStyle/>
        <a:p>
          <a:r>
            <a:rPr lang="cs-CZ">
              <a:latin typeface="+mn-lt"/>
              <a:cs typeface="Arial"/>
            </a:rPr>
            <a:t>Ø částka projektu</a:t>
          </a:r>
          <a:endParaRPr lang="cs-CZ">
            <a:latin typeface="+mn-lt"/>
          </a:endParaRPr>
        </a:p>
      </dgm:t>
    </dgm:pt>
    <dgm:pt modelId="{6346B89C-DACE-4CF3-BE97-9FF304764B88}" type="parTrans" cxnId="{DF4DF57B-F72E-49C7-86F2-77AAE56866F9}">
      <dgm:prSet/>
      <dgm:spPr/>
      <dgm:t>
        <a:bodyPr/>
        <a:lstStyle/>
        <a:p>
          <a:endParaRPr lang="cs-CZ"/>
        </a:p>
      </dgm:t>
    </dgm:pt>
    <dgm:pt modelId="{708FD9F7-F2E9-4F69-86EA-F593B4FEDBE5}" type="sibTrans" cxnId="{DF4DF57B-F72E-49C7-86F2-77AAE56866F9}">
      <dgm:prSet/>
      <dgm:spPr/>
      <dgm:t>
        <a:bodyPr/>
        <a:lstStyle/>
        <a:p>
          <a:endParaRPr lang="cs-CZ"/>
        </a:p>
      </dgm:t>
    </dgm:pt>
    <dgm:pt modelId="{69BAE1C6-72AD-475D-A676-F91DB7334319}">
      <dgm:prSet/>
      <dgm:spPr/>
      <dgm:t>
        <a:bodyPr/>
        <a:lstStyle/>
        <a:p>
          <a:r>
            <a:rPr lang="cs-CZ" b="1"/>
            <a:t>132 mil. </a:t>
          </a:r>
          <a:r>
            <a:rPr lang="cs-CZ" b="0"/>
            <a:t>Kč</a:t>
          </a:r>
        </a:p>
      </dgm:t>
    </dgm:pt>
    <dgm:pt modelId="{ABE3B757-B221-4644-9D73-0214F57824D7}" type="parTrans" cxnId="{E2AD96E3-2AA7-41F2-A320-1F1B1832BA5E}">
      <dgm:prSet/>
      <dgm:spPr/>
      <dgm:t>
        <a:bodyPr/>
        <a:lstStyle/>
        <a:p>
          <a:endParaRPr lang="cs-CZ"/>
        </a:p>
      </dgm:t>
    </dgm:pt>
    <dgm:pt modelId="{B6D3039E-01FA-411F-89CF-553372A1F0DE}" type="sibTrans" cxnId="{E2AD96E3-2AA7-41F2-A320-1F1B1832BA5E}">
      <dgm:prSet/>
      <dgm:spPr/>
      <dgm:t>
        <a:bodyPr/>
        <a:lstStyle/>
        <a:p>
          <a:endParaRPr lang="cs-CZ"/>
        </a:p>
      </dgm:t>
    </dgm:pt>
    <dgm:pt modelId="{018063C5-2DD6-41A9-B871-76123826069B}">
      <dgm:prSet/>
      <dgm:spPr/>
      <dgm:t>
        <a:bodyPr/>
        <a:lstStyle/>
        <a:p>
          <a:r>
            <a:rPr lang="cs-CZ"/>
            <a:t>Největší projekt - Domov pro seniory Pacov</a:t>
          </a:r>
        </a:p>
      </dgm:t>
    </dgm:pt>
    <dgm:pt modelId="{1300D7F1-6EDB-4F1F-8BF4-DF6F32382693}" type="parTrans" cxnId="{25007294-7341-4856-9716-BE499F55BAE8}">
      <dgm:prSet/>
      <dgm:spPr/>
      <dgm:t>
        <a:bodyPr/>
        <a:lstStyle/>
        <a:p>
          <a:endParaRPr lang="cs-CZ"/>
        </a:p>
      </dgm:t>
    </dgm:pt>
    <dgm:pt modelId="{27E27686-C72E-4AE9-A360-96DD850D1012}" type="sibTrans" cxnId="{25007294-7341-4856-9716-BE499F55BAE8}">
      <dgm:prSet/>
      <dgm:spPr/>
      <dgm:t>
        <a:bodyPr/>
        <a:lstStyle/>
        <a:p>
          <a:endParaRPr lang="cs-CZ"/>
        </a:p>
      </dgm:t>
    </dgm:pt>
    <dgm:pt modelId="{A16E9798-016D-410B-853B-26222E82A757}">
      <dgm:prSet/>
      <dgm:spPr/>
      <dgm:t>
        <a:bodyPr/>
        <a:lstStyle/>
        <a:p>
          <a:r>
            <a:rPr lang="cs-CZ" b="1"/>
            <a:t>500</a:t>
          </a:r>
          <a:r>
            <a:rPr lang="cs-CZ"/>
            <a:t> Kč</a:t>
          </a:r>
        </a:p>
      </dgm:t>
    </dgm:pt>
    <dgm:pt modelId="{A96CC760-E041-4BB1-8510-EBC0C200A516}" type="parTrans" cxnId="{01E5BA5C-D67A-498D-BF28-448A9E98B8E9}">
      <dgm:prSet/>
      <dgm:spPr/>
      <dgm:t>
        <a:bodyPr/>
        <a:lstStyle/>
        <a:p>
          <a:endParaRPr lang="cs-CZ"/>
        </a:p>
      </dgm:t>
    </dgm:pt>
    <dgm:pt modelId="{3858E102-D25A-4532-A682-9C6C51209FAC}" type="sibTrans" cxnId="{01E5BA5C-D67A-498D-BF28-448A9E98B8E9}">
      <dgm:prSet/>
      <dgm:spPr/>
      <dgm:t>
        <a:bodyPr/>
        <a:lstStyle/>
        <a:p>
          <a:endParaRPr lang="cs-CZ"/>
        </a:p>
      </dgm:t>
    </dgm:pt>
    <dgm:pt modelId="{E40A6881-C4BC-492E-95DB-8E8384AE874C}">
      <dgm:prSet/>
      <dgm:spPr/>
      <dgm:t>
        <a:bodyPr/>
        <a:lstStyle/>
        <a:p>
          <a:r>
            <a:rPr lang="cs-CZ"/>
            <a:t>Nejmenší projekt - exkurze do firmy zpracovávající plast </a:t>
          </a:r>
        </a:p>
      </dgm:t>
    </dgm:pt>
    <dgm:pt modelId="{F84D5896-E881-4B39-96E1-74AAB75331C4}" type="parTrans" cxnId="{E3E13F04-EDE4-4E9F-A9C4-4BF43A428E69}">
      <dgm:prSet/>
      <dgm:spPr/>
      <dgm:t>
        <a:bodyPr/>
        <a:lstStyle/>
        <a:p>
          <a:endParaRPr lang="cs-CZ"/>
        </a:p>
      </dgm:t>
    </dgm:pt>
    <dgm:pt modelId="{9553D4F4-A916-4FBD-97DF-CBC4B917D5D1}" type="sibTrans" cxnId="{E3E13F04-EDE4-4E9F-A9C4-4BF43A428E69}">
      <dgm:prSet/>
      <dgm:spPr/>
      <dgm:t>
        <a:bodyPr/>
        <a:lstStyle/>
        <a:p>
          <a:endParaRPr lang="cs-CZ"/>
        </a:p>
      </dgm:t>
    </dgm:pt>
    <dgm:pt modelId="{D4D17D21-10FE-4C4A-B42B-0672FDC96003}" type="pres">
      <dgm:prSet presAssocID="{A90EB907-55F6-4DEB-B5D9-DDEEC191075A}" presName="Name0" presStyleCnt="0">
        <dgm:presLayoutVars>
          <dgm:dir/>
          <dgm:animLvl val="lvl"/>
          <dgm:resizeHandles val="exact"/>
        </dgm:presLayoutVars>
      </dgm:prSet>
      <dgm:spPr/>
    </dgm:pt>
    <dgm:pt modelId="{1B5BAB40-0737-4EE7-B793-48D98193D475}" type="pres">
      <dgm:prSet presAssocID="{77C79FDA-937E-480E-85FB-20FDB745C7F8}" presName="linNode" presStyleCnt="0"/>
      <dgm:spPr/>
    </dgm:pt>
    <dgm:pt modelId="{B84B5B86-C55B-446E-A676-EA9F38B7206A}" type="pres">
      <dgm:prSet presAssocID="{77C79FDA-937E-480E-85FB-20FDB745C7F8}" presName="parTx" presStyleLbl="revTx" presStyleIdx="0" presStyleCnt="6">
        <dgm:presLayoutVars>
          <dgm:chMax val="1"/>
          <dgm:bulletEnabled val="1"/>
        </dgm:presLayoutVars>
      </dgm:prSet>
      <dgm:spPr/>
    </dgm:pt>
    <dgm:pt modelId="{78D39779-C28A-4BB2-9C97-5D05877AD921}" type="pres">
      <dgm:prSet presAssocID="{77C79FDA-937E-480E-85FB-20FDB745C7F8}" presName="bracket" presStyleLbl="parChTrans1D1" presStyleIdx="0" presStyleCnt="6"/>
      <dgm:spPr/>
    </dgm:pt>
    <dgm:pt modelId="{553016EC-1A3A-40FE-BAF9-3026FBD29FE1}" type="pres">
      <dgm:prSet presAssocID="{77C79FDA-937E-480E-85FB-20FDB745C7F8}" presName="spH" presStyleCnt="0"/>
      <dgm:spPr/>
    </dgm:pt>
    <dgm:pt modelId="{2738A0CC-A45D-4CF4-98A2-8AF24AC075C7}" type="pres">
      <dgm:prSet presAssocID="{77C79FDA-937E-480E-85FB-20FDB745C7F8}" presName="desTx" presStyleLbl="node1" presStyleIdx="0" presStyleCnt="6">
        <dgm:presLayoutVars>
          <dgm:bulletEnabled val="1"/>
        </dgm:presLayoutVars>
      </dgm:prSet>
      <dgm:spPr/>
    </dgm:pt>
    <dgm:pt modelId="{1C66BE16-DA11-4BD6-85E7-56E7CB683B1C}" type="pres">
      <dgm:prSet presAssocID="{3BE706AB-28CD-4C30-B5B9-C9A5120A2587}" presName="spV" presStyleCnt="0"/>
      <dgm:spPr/>
    </dgm:pt>
    <dgm:pt modelId="{C9E8F234-D2C4-4A62-AA62-A0EA039718AF}" type="pres">
      <dgm:prSet presAssocID="{3E2240A9-AED0-4433-A1DB-1BD2C532C8C2}" presName="linNode" presStyleCnt="0"/>
      <dgm:spPr/>
    </dgm:pt>
    <dgm:pt modelId="{92857025-472A-4B48-A821-024B2D3141E4}" type="pres">
      <dgm:prSet presAssocID="{3E2240A9-AED0-4433-A1DB-1BD2C532C8C2}" presName="parTx" presStyleLbl="revTx" presStyleIdx="1" presStyleCnt="6" custLinFactNeighborY="3981">
        <dgm:presLayoutVars>
          <dgm:chMax val="1"/>
          <dgm:bulletEnabled val="1"/>
        </dgm:presLayoutVars>
      </dgm:prSet>
      <dgm:spPr/>
    </dgm:pt>
    <dgm:pt modelId="{035D9A5F-CA7B-4C6B-8417-B8CBE8106CA5}" type="pres">
      <dgm:prSet presAssocID="{3E2240A9-AED0-4433-A1DB-1BD2C532C8C2}" presName="bracket" presStyleLbl="parChTrans1D1" presStyleIdx="1" presStyleCnt="6"/>
      <dgm:spPr/>
    </dgm:pt>
    <dgm:pt modelId="{A040DBA1-D8E2-4BB8-928E-FA1CA97B0443}" type="pres">
      <dgm:prSet presAssocID="{3E2240A9-AED0-4433-A1DB-1BD2C532C8C2}" presName="spH" presStyleCnt="0"/>
      <dgm:spPr/>
    </dgm:pt>
    <dgm:pt modelId="{1703C211-7F99-4308-BE07-02290A825453}" type="pres">
      <dgm:prSet presAssocID="{3E2240A9-AED0-4433-A1DB-1BD2C532C8C2}" presName="desTx" presStyleLbl="node1" presStyleIdx="1" presStyleCnt="6">
        <dgm:presLayoutVars>
          <dgm:bulletEnabled val="1"/>
        </dgm:presLayoutVars>
      </dgm:prSet>
      <dgm:spPr/>
    </dgm:pt>
    <dgm:pt modelId="{9BF7060E-E3E0-458B-AA4D-22E5B0E5311D}" type="pres">
      <dgm:prSet presAssocID="{7B9D4401-54B3-48C1-A865-2799CAE08BFC}" presName="spV" presStyleCnt="0"/>
      <dgm:spPr/>
    </dgm:pt>
    <dgm:pt modelId="{04DD78D7-D651-47DC-9E39-30D0BB426056}" type="pres">
      <dgm:prSet presAssocID="{DCB4493D-63A2-462F-B8E4-076B0C99522C}" presName="linNode" presStyleCnt="0"/>
      <dgm:spPr/>
    </dgm:pt>
    <dgm:pt modelId="{4597753B-93FF-4F72-9316-214E9773A645}" type="pres">
      <dgm:prSet presAssocID="{DCB4493D-63A2-462F-B8E4-076B0C99522C}" presName="parTx" presStyleLbl="revTx" presStyleIdx="2" presStyleCnt="6">
        <dgm:presLayoutVars>
          <dgm:chMax val="1"/>
          <dgm:bulletEnabled val="1"/>
        </dgm:presLayoutVars>
      </dgm:prSet>
      <dgm:spPr/>
    </dgm:pt>
    <dgm:pt modelId="{A0177AFE-4C1B-4734-A64F-177B1986BA7C}" type="pres">
      <dgm:prSet presAssocID="{DCB4493D-63A2-462F-B8E4-076B0C99522C}" presName="bracket" presStyleLbl="parChTrans1D1" presStyleIdx="2" presStyleCnt="6"/>
      <dgm:spPr/>
    </dgm:pt>
    <dgm:pt modelId="{ADDFB264-24DB-48F1-ABAA-3ECA395A3F17}" type="pres">
      <dgm:prSet presAssocID="{DCB4493D-63A2-462F-B8E4-076B0C99522C}" presName="spH" presStyleCnt="0"/>
      <dgm:spPr/>
    </dgm:pt>
    <dgm:pt modelId="{A0BE3CB6-EFBC-45CF-8E3B-91C8834F759A}" type="pres">
      <dgm:prSet presAssocID="{DCB4493D-63A2-462F-B8E4-076B0C99522C}" presName="desTx" presStyleLbl="node1" presStyleIdx="2" presStyleCnt="6">
        <dgm:presLayoutVars>
          <dgm:bulletEnabled val="1"/>
        </dgm:presLayoutVars>
      </dgm:prSet>
      <dgm:spPr/>
    </dgm:pt>
    <dgm:pt modelId="{B3318B6A-1109-4879-B08F-82486C638450}" type="pres">
      <dgm:prSet presAssocID="{0DCB08CF-4A7C-4F26-8D8C-D8E6119A0251}" presName="spV" presStyleCnt="0"/>
      <dgm:spPr/>
    </dgm:pt>
    <dgm:pt modelId="{B8A15DA8-3B9E-47C8-8EF5-57AA73B31E07}" type="pres">
      <dgm:prSet presAssocID="{2FC06509-E978-4A1C-9A9B-A8FF034737A9}" presName="linNode" presStyleCnt="0"/>
      <dgm:spPr/>
    </dgm:pt>
    <dgm:pt modelId="{4E8626E5-DE89-4C6B-AE96-F8C2537DDD8F}" type="pres">
      <dgm:prSet presAssocID="{2FC06509-E978-4A1C-9A9B-A8FF034737A9}" presName="parTx" presStyleLbl="revTx" presStyleIdx="3" presStyleCnt="6">
        <dgm:presLayoutVars>
          <dgm:chMax val="1"/>
          <dgm:bulletEnabled val="1"/>
        </dgm:presLayoutVars>
      </dgm:prSet>
      <dgm:spPr/>
    </dgm:pt>
    <dgm:pt modelId="{819FA15A-EC09-47B9-8403-1E9D3FAD867C}" type="pres">
      <dgm:prSet presAssocID="{2FC06509-E978-4A1C-9A9B-A8FF034737A9}" presName="bracket" presStyleLbl="parChTrans1D1" presStyleIdx="3" presStyleCnt="6"/>
      <dgm:spPr/>
    </dgm:pt>
    <dgm:pt modelId="{96076A75-FF7C-4B07-BC35-00C7155D5A4A}" type="pres">
      <dgm:prSet presAssocID="{2FC06509-E978-4A1C-9A9B-A8FF034737A9}" presName="spH" presStyleCnt="0"/>
      <dgm:spPr/>
    </dgm:pt>
    <dgm:pt modelId="{A8F6B120-C07D-4E12-9634-EA379B830E09}" type="pres">
      <dgm:prSet presAssocID="{2FC06509-E978-4A1C-9A9B-A8FF034737A9}" presName="desTx" presStyleLbl="node1" presStyleIdx="3" presStyleCnt="6">
        <dgm:presLayoutVars>
          <dgm:bulletEnabled val="1"/>
        </dgm:presLayoutVars>
      </dgm:prSet>
      <dgm:spPr/>
    </dgm:pt>
    <dgm:pt modelId="{A7A2963E-00F4-4E62-B90A-4ED66DAE5F8A}" type="pres">
      <dgm:prSet presAssocID="{09FD7272-182D-43CF-9AA5-5B179908D3BF}" presName="spV" presStyleCnt="0"/>
      <dgm:spPr/>
    </dgm:pt>
    <dgm:pt modelId="{AF6173A1-653D-4FE9-9315-5FFC3CF121B0}" type="pres">
      <dgm:prSet presAssocID="{69BAE1C6-72AD-475D-A676-F91DB7334319}" presName="linNode" presStyleCnt="0"/>
      <dgm:spPr/>
    </dgm:pt>
    <dgm:pt modelId="{B55AC59B-7734-4148-A93D-0D773E91307C}" type="pres">
      <dgm:prSet presAssocID="{69BAE1C6-72AD-475D-A676-F91DB7334319}" presName="parTx" presStyleLbl="revTx" presStyleIdx="4" presStyleCnt="6">
        <dgm:presLayoutVars>
          <dgm:chMax val="1"/>
          <dgm:bulletEnabled val="1"/>
        </dgm:presLayoutVars>
      </dgm:prSet>
      <dgm:spPr/>
    </dgm:pt>
    <dgm:pt modelId="{EB80B5B9-3C26-4964-8F81-A2B15EA3FE86}" type="pres">
      <dgm:prSet presAssocID="{69BAE1C6-72AD-475D-A676-F91DB7334319}" presName="bracket" presStyleLbl="parChTrans1D1" presStyleIdx="4" presStyleCnt="6"/>
      <dgm:spPr/>
    </dgm:pt>
    <dgm:pt modelId="{30C287C8-58B0-489C-8092-58FCC4A3B363}" type="pres">
      <dgm:prSet presAssocID="{69BAE1C6-72AD-475D-A676-F91DB7334319}" presName="spH" presStyleCnt="0"/>
      <dgm:spPr/>
    </dgm:pt>
    <dgm:pt modelId="{4957F2F6-186D-4E23-910B-0A5E4452022B}" type="pres">
      <dgm:prSet presAssocID="{69BAE1C6-72AD-475D-A676-F91DB7334319}" presName="desTx" presStyleLbl="node1" presStyleIdx="4" presStyleCnt="6">
        <dgm:presLayoutVars>
          <dgm:bulletEnabled val="1"/>
        </dgm:presLayoutVars>
      </dgm:prSet>
      <dgm:spPr/>
    </dgm:pt>
    <dgm:pt modelId="{D9DD7E72-05B2-4646-9DE9-CBA1C9BC91EC}" type="pres">
      <dgm:prSet presAssocID="{B6D3039E-01FA-411F-89CF-553372A1F0DE}" presName="spV" presStyleCnt="0"/>
      <dgm:spPr/>
    </dgm:pt>
    <dgm:pt modelId="{DAE2D489-3DEB-4EA3-A2A0-F1F8C923A629}" type="pres">
      <dgm:prSet presAssocID="{A16E9798-016D-410B-853B-26222E82A757}" presName="linNode" presStyleCnt="0"/>
      <dgm:spPr/>
    </dgm:pt>
    <dgm:pt modelId="{3A656582-AD2A-43D8-A43D-0B432E46BBE4}" type="pres">
      <dgm:prSet presAssocID="{A16E9798-016D-410B-853B-26222E82A757}" presName="parTx" presStyleLbl="revTx" presStyleIdx="5" presStyleCnt="6">
        <dgm:presLayoutVars>
          <dgm:chMax val="1"/>
          <dgm:bulletEnabled val="1"/>
        </dgm:presLayoutVars>
      </dgm:prSet>
      <dgm:spPr/>
    </dgm:pt>
    <dgm:pt modelId="{609EFA0F-3B70-41DB-91CE-08CDD3559791}" type="pres">
      <dgm:prSet presAssocID="{A16E9798-016D-410B-853B-26222E82A757}" presName="bracket" presStyleLbl="parChTrans1D1" presStyleIdx="5" presStyleCnt="6"/>
      <dgm:spPr/>
    </dgm:pt>
    <dgm:pt modelId="{C188A839-9DCE-4405-AAA0-4EEE8909E6C6}" type="pres">
      <dgm:prSet presAssocID="{A16E9798-016D-410B-853B-26222E82A757}" presName="spH" presStyleCnt="0"/>
      <dgm:spPr/>
    </dgm:pt>
    <dgm:pt modelId="{2F20FB42-732B-4713-B2B0-334A97F7B8BF}" type="pres">
      <dgm:prSet presAssocID="{A16E9798-016D-410B-853B-26222E82A757}" presName="desTx" presStyleLbl="node1" presStyleIdx="5" presStyleCnt="6">
        <dgm:presLayoutVars>
          <dgm:bulletEnabled val="1"/>
        </dgm:presLayoutVars>
      </dgm:prSet>
      <dgm:spPr/>
    </dgm:pt>
  </dgm:ptLst>
  <dgm:cxnLst>
    <dgm:cxn modelId="{79E3D903-5624-41F5-B1AB-B35CD5D01E31}" type="presOf" srcId="{DCB4493D-63A2-462F-B8E4-076B0C99522C}" destId="{4597753B-93FF-4F72-9316-214E9773A645}" srcOrd="0" destOrd="0" presId="urn:diagrams.loki3.com/BracketList+Icon"/>
    <dgm:cxn modelId="{E3E13F04-EDE4-4E9F-A9C4-4BF43A428E69}" srcId="{A16E9798-016D-410B-853B-26222E82A757}" destId="{E40A6881-C4BC-492E-95DB-8E8384AE874C}" srcOrd="0" destOrd="0" parTransId="{F84D5896-E881-4B39-96E1-74AAB75331C4}" sibTransId="{9553D4F4-A916-4FBD-97DF-CBC4B917D5D1}"/>
    <dgm:cxn modelId="{B8DE1E17-3774-4109-AB47-C3593D211477}" type="presOf" srcId="{3E2240A9-AED0-4433-A1DB-1BD2C532C8C2}" destId="{92857025-472A-4B48-A821-024B2D3141E4}" srcOrd="0" destOrd="0" presId="urn:diagrams.loki3.com/BracketList+Icon"/>
    <dgm:cxn modelId="{FDC4F026-2F28-41C7-840A-0E0BBE6E2FC5}" type="presOf" srcId="{77C79FDA-937E-480E-85FB-20FDB745C7F8}" destId="{B84B5B86-C55B-446E-A676-EA9F38B7206A}" srcOrd="0" destOrd="0" presId="urn:diagrams.loki3.com/BracketList+Icon"/>
    <dgm:cxn modelId="{EDF4212E-B2E9-4CC2-99FE-4206B6F2DFB9}" type="presOf" srcId="{A90EB907-55F6-4DEB-B5D9-DDEEC191075A}" destId="{D4D17D21-10FE-4C4A-B42B-0672FDC96003}" srcOrd="0" destOrd="0" presId="urn:diagrams.loki3.com/BracketList+Icon"/>
    <dgm:cxn modelId="{41D38E34-B33A-4656-BCA7-C50A2D78528F}" type="presOf" srcId="{82970A2F-E0FE-4895-A8F1-5F24ED0919D8}" destId="{2738A0CC-A45D-4CF4-98A2-8AF24AC075C7}" srcOrd="0" destOrd="2" presId="urn:diagrams.loki3.com/BracketList+Icon"/>
    <dgm:cxn modelId="{01E5BA5C-D67A-498D-BF28-448A9E98B8E9}" srcId="{A90EB907-55F6-4DEB-B5D9-DDEEC191075A}" destId="{A16E9798-016D-410B-853B-26222E82A757}" srcOrd="5" destOrd="0" parTransId="{A96CC760-E041-4BB1-8510-EBC0C200A516}" sibTransId="{3858E102-D25A-4532-A682-9C6C51209FAC}"/>
    <dgm:cxn modelId="{1D1D3063-FF45-4627-AAEF-87777DE3A59C}" type="presOf" srcId="{D6C0C47A-1649-4649-9C31-91077E03E41C}" destId="{1703C211-7F99-4308-BE07-02290A825453}" srcOrd="0" destOrd="0" presId="urn:diagrams.loki3.com/BracketList+Icon"/>
    <dgm:cxn modelId="{7F9D9C69-CDAC-4D80-B901-951F1B2D742F}" type="presOf" srcId="{E40A6881-C4BC-492E-95DB-8E8384AE874C}" destId="{2F20FB42-732B-4713-B2B0-334A97F7B8BF}" srcOrd="0" destOrd="0" presId="urn:diagrams.loki3.com/BracketList+Icon"/>
    <dgm:cxn modelId="{0F1CED50-F0EB-41D1-A971-634DB425CCA1}" type="presOf" srcId="{2FC06509-E978-4A1C-9A9B-A8FF034737A9}" destId="{4E8626E5-DE89-4C6B-AE96-F8C2537DDD8F}" srcOrd="0" destOrd="0" presId="urn:diagrams.loki3.com/BracketList+Icon"/>
    <dgm:cxn modelId="{30370051-EC51-4CF4-9F0F-CC3B66BDADAA}" type="presOf" srcId="{AE88E3D5-3321-4BC7-9429-E584B4FA04F0}" destId="{A8F6B120-C07D-4E12-9634-EA379B830E09}" srcOrd="0" destOrd="0" presId="urn:diagrams.loki3.com/BracketList+Icon"/>
    <dgm:cxn modelId="{DF0BE27B-B3E1-4F34-80F8-B617289D9D0A}" srcId="{77C79FDA-937E-480E-85FB-20FDB745C7F8}" destId="{A4C2C62E-F7D6-4F63-BD3C-B94DB9CB6D19}" srcOrd="0" destOrd="0" parTransId="{F1C08D95-DCFF-44EB-9C21-C3300FB2D928}" sibTransId="{937A3FF5-7A68-4FBB-B801-0B7B704B38B1}"/>
    <dgm:cxn modelId="{DF4DF57B-F72E-49C7-86F2-77AAE56866F9}" srcId="{2FC06509-E978-4A1C-9A9B-A8FF034737A9}" destId="{AE88E3D5-3321-4BC7-9429-E584B4FA04F0}" srcOrd="0" destOrd="0" parTransId="{6346B89C-DACE-4CF3-BE97-9FF304764B88}" sibTransId="{708FD9F7-F2E9-4F69-86EA-F593B4FEDBE5}"/>
    <dgm:cxn modelId="{408E177F-BAD6-4927-8743-6F3A5A1325FC}" srcId="{77C79FDA-937E-480E-85FB-20FDB745C7F8}" destId="{82970A2F-E0FE-4895-A8F1-5F24ED0919D8}" srcOrd="2" destOrd="0" parTransId="{537E66C0-99A0-4650-A21E-FCC5160B27BD}" sibTransId="{1082192D-B346-4FB3-A10A-16FFA1AF3261}"/>
    <dgm:cxn modelId="{116F4D87-7A36-4029-817E-3F27EF2CBBDE}" type="presOf" srcId="{A4C2C62E-F7D6-4F63-BD3C-B94DB9CB6D19}" destId="{2738A0CC-A45D-4CF4-98A2-8AF24AC075C7}" srcOrd="0" destOrd="0" presId="urn:diagrams.loki3.com/BracketList+Icon"/>
    <dgm:cxn modelId="{E2A2E78D-B747-4BC8-894B-36F7F7803DB3}" type="presOf" srcId="{888514E7-2AFD-494B-901E-229B483B23C4}" destId="{A0BE3CB6-EFBC-45CF-8E3B-91C8834F759A}" srcOrd="0" destOrd="0" presId="urn:diagrams.loki3.com/BracketList+Icon"/>
    <dgm:cxn modelId="{405CFA91-78B1-4D8A-A67B-DFFEC21E75B6}" srcId="{A90EB907-55F6-4DEB-B5D9-DDEEC191075A}" destId="{DCB4493D-63A2-462F-B8E4-076B0C99522C}" srcOrd="2" destOrd="0" parTransId="{9ADD1032-2D26-4521-A38E-BDC033DBCD1A}" sibTransId="{0DCB08CF-4A7C-4F26-8D8C-D8E6119A0251}"/>
    <dgm:cxn modelId="{46EAE292-E6D5-485A-A53C-23FAE08A8F3B}" srcId="{DCB4493D-63A2-462F-B8E4-076B0C99522C}" destId="{888514E7-2AFD-494B-901E-229B483B23C4}" srcOrd="0" destOrd="0" parTransId="{00B8FD31-30F0-494B-81D5-98813C399859}" sibTransId="{FC34FA51-0C24-448B-B710-773D03C0AB7B}"/>
    <dgm:cxn modelId="{25007294-7341-4856-9716-BE499F55BAE8}" srcId="{69BAE1C6-72AD-475D-A676-F91DB7334319}" destId="{018063C5-2DD6-41A9-B871-76123826069B}" srcOrd="0" destOrd="0" parTransId="{1300D7F1-6EDB-4F1F-8BF4-DF6F32382693}" sibTransId="{27E27686-C72E-4AE9-A360-96DD850D1012}"/>
    <dgm:cxn modelId="{83C8609A-83B3-40B3-9B67-24E7039A166E}" type="presOf" srcId="{B43FE5F1-1B45-44E2-BC53-A1CB2739CEF6}" destId="{2738A0CC-A45D-4CF4-98A2-8AF24AC075C7}" srcOrd="0" destOrd="1" presId="urn:diagrams.loki3.com/BracketList+Icon"/>
    <dgm:cxn modelId="{B46382A2-A735-4B78-9291-46DA0727038A}" srcId="{A90EB907-55F6-4DEB-B5D9-DDEEC191075A}" destId="{3E2240A9-AED0-4433-A1DB-1BD2C532C8C2}" srcOrd="1" destOrd="0" parTransId="{2CD4685A-E176-4DBE-BE2E-C1D6E9C4BEC7}" sibTransId="{7B9D4401-54B3-48C1-A865-2799CAE08BFC}"/>
    <dgm:cxn modelId="{E4E454B0-C35B-4967-AE64-4326F8BCE32C}" srcId="{A90EB907-55F6-4DEB-B5D9-DDEEC191075A}" destId="{77C79FDA-937E-480E-85FB-20FDB745C7F8}" srcOrd="0" destOrd="0" parTransId="{8510F351-B9B6-4329-BF1B-4DDFEBE9530A}" sibTransId="{3BE706AB-28CD-4C30-B5B9-C9A5120A2587}"/>
    <dgm:cxn modelId="{B836B8BB-64C7-4E38-A803-2BA41473BC34}" srcId="{3E2240A9-AED0-4433-A1DB-1BD2C532C8C2}" destId="{D6C0C47A-1649-4649-9C31-91077E03E41C}" srcOrd="0" destOrd="0" parTransId="{A8429748-FFA3-4F0E-9654-8D1161541E89}" sibTransId="{B8C3128A-CF9C-43BC-86A3-2448E8E59F13}"/>
    <dgm:cxn modelId="{F0301CCB-891A-4635-98B2-A98E8F4A420D}" srcId="{A90EB907-55F6-4DEB-B5D9-DDEEC191075A}" destId="{2FC06509-E978-4A1C-9A9B-A8FF034737A9}" srcOrd="3" destOrd="0" parTransId="{D7A1E184-BB09-4A65-8012-923CF713710F}" sibTransId="{09FD7272-182D-43CF-9AA5-5B179908D3BF}"/>
    <dgm:cxn modelId="{D46841D7-CAF1-4835-A5C6-0F9377ED9626}" type="presOf" srcId="{69BAE1C6-72AD-475D-A676-F91DB7334319}" destId="{B55AC59B-7734-4148-A93D-0D773E91307C}" srcOrd="0" destOrd="0" presId="urn:diagrams.loki3.com/BracketList+Icon"/>
    <dgm:cxn modelId="{E2AD96E3-2AA7-41F2-A320-1F1B1832BA5E}" srcId="{A90EB907-55F6-4DEB-B5D9-DDEEC191075A}" destId="{69BAE1C6-72AD-475D-A676-F91DB7334319}" srcOrd="4" destOrd="0" parTransId="{ABE3B757-B221-4644-9D73-0214F57824D7}" sibTransId="{B6D3039E-01FA-411F-89CF-553372A1F0DE}"/>
    <dgm:cxn modelId="{429376E7-CF9D-4A23-B15D-2683C1244ADC}" srcId="{77C79FDA-937E-480E-85FB-20FDB745C7F8}" destId="{F2132443-A199-469A-AAB9-525D3BEF1C75}" srcOrd="3" destOrd="0" parTransId="{482E1E93-FBD4-4AA7-A46A-791DD8BC79C0}" sibTransId="{4092BE07-17E0-4522-841B-7759A9050065}"/>
    <dgm:cxn modelId="{6E48EBF3-A7D4-453E-8234-49E1851AB73D}" type="presOf" srcId="{F2132443-A199-469A-AAB9-525D3BEF1C75}" destId="{2738A0CC-A45D-4CF4-98A2-8AF24AC075C7}" srcOrd="0" destOrd="3" presId="urn:diagrams.loki3.com/BracketList+Icon"/>
    <dgm:cxn modelId="{522E8CFB-CC89-4E30-93B4-07902399DC28}" srcId="{77C79FDA-937E-480E-85FB-20FDB745C7F8}" destId="{B43FE5F1-1B45-44E2-BC53-A1CB2739CEF6}" srcOrd="1" destOrd="0" parTransId="{1C93B62D-4295-48E5-80D5-C84D2D319179}" sibTransId="{56FBADA8-9A97-496D-BEB6-1CE1EC156328}"/>
    <dgm:cxn modelId="{C4890FFD-8FAB-485B-950E-2C291B3E5B57}" type="presOf" srcId="{018063C5-2DD6-41A9-B871-76123826069B}" destId="{4957F2F6-186D-4E23-910B-0A5E4452022B}" srcOrd="0" destOrd="0" presId="urn:diagrams.loki3.com/BracketList+Icon"/>
    <dgm:cxn modelId="{DAE034FD-4ED6-439B-9DB3-D29FC5B650EE}" type="presOf" srcId="{A16E9798-016D-410B-853B-26222E82A757}" destId="{3A656582-AD2A-43D8-A43D-0B432E46BBE4}" srcOrd="0" destOrd="0" presId="urn:diagrams.loki3.com/BracketList+Icon"/>
    <dgm:cxn modelId="{FC862613-6E93-4165-BC69-033D6C49C7FE}" type="presParOf" srcId="{D4D17D21-10FE-4C4A-B42B-0672FDC96003}" destId="{1B5BAB40-0737-4EE7-B793-48D98193D475}" srcOrd="0" destOrd="0" presId="urn:diagrams.loki3.com/BracketList+Icon"/>
    <dgm:cxn modelId="{3AD0E795-63BE-4EE4-8CC9-01FD38AAD55F}" type="presParOf" srcId="{1B5BAB40-0737-4EE7-B793-48D98193D475}" destId="{B84B5B86-C55B-446E-A676-EA9F38B7206A}" srcOrd="0" destOrd="0" presId="urn:diagrams.loki3.com/BracketList+Icon"/>
    <dgm:cxn modelId="{D1825606-1657-4806-A374-D8BFF56B4960}" type="presParOf" srcId="{1B5BAB40-0737-4EE7-B793-48D98193D475}" destId="{78D39779-C28A-4BB2-9C97-5D05877AD921}" srcOrd="1" destOrd="0" presId="urn:diagrams.loki3.com/BracketList+Icon"/>
    <dgm:cxn modelId="{7CFF4207-E46E-4030-B87A-4802C558745A}" type="presParOf" srcId="{1B5BAB40-0737-4EE7-B793-48D98193D475}" destId="{553016EC-1A3A-40FE-BAF9-3026FBD29FE1}" srcOrd="2" destOrd="0" presId="urn:diagrams.loki3.com/BracketList+Icon"/>
    <dgm:cxn modelId="{A4F2997B-6773-48B3-8DF8-821DAD3046CB}" type="presParOf" srcId="{1B5BAB40-0737-4EE7-B793-48D98193D475}" destId="{2738A0CC-A45D-4CF4-98A2-8AF24AC075C7}" srcOrd="3" destOrd="0" presId="urn:diagrams.loki3.com/BracketList+Icon"/>
    <dgm:cxn modelId="{BBB2278D-83D2-41A7-9BB0-CD229CDF1B9B}" type="presParOf" srcId="{D4D17D21-10FE-4C4A-B42B-0672FDC96003}" destId="{1C66BE16-DA11-4BD6-85E7-56E7CB683B1C}" srcOrd="1" destOrd="0" presId="urn:diagrams.loki3.com/BracketList+Icon"/>
    <dgm:cxn modelId="{6FFFDC00-69A9-4AC4-BBCB-65D5B0F6B6EC}" type="presParOf" srcId="{D4D17D21-10FE-4C4A-B42B-0672FDC96003}" destId="{C9E8F234-D2C4-4A62-AA62-A0EA039718AF}" srcOrd="2" destOrd="0" presId="urn:diagrams.loki3.com/BracketList+Icon"/>
    <dgm:cxn modelId="{6334BC20-7D2A-4AEC-BDB9-8349CF660074}" type="presParOf" srcId="{C9E8F234-D2C4-4A62-AA62-A0EA039718AF}" destId="{92857025-472A-4B48-A821-024B2D3141E4}" srcOrd="0" destOrd="0" presId="urn:diagrams.loki3.com/BracketList+Icon"/>
    <dgm:cxn modelId="{80A09EEA-5E93-4C74-A40A-B548865B2ACE}" type="presParOf" srcId="{C9E8F234-D2C4-4A62-AA62-A0EA039718AF}" destId="{035D9A5F-CA7B-4C6B-8417-B8CBE8106CA5}" srcOrd="1" destOrd="0" presId="urn:diagrams.loki3.com/BracketList+Icon"/>
    <dgm:cxn modelId="{34ED0723-D0D5-4F5E-AE9A-7EA879E48B20}" type="presParOf" srcId="{C9E8F234-D2C4-4A62-AA62-A0EA039718AF}" destId="{A040DBA1-D8E2-4BB8-928E-FA1CA97B0443}" srcOrd="2" destOrd="0" presId="urn:diagrams.loki3.com/BracketList+Icon"/>
    <dgm:cxn modelId="{5FFD770A-4A06-4691-AECD-8221186BAAA7}" type="presParOf" srcId="{C9E8F234-D2C4-4A62-AA62-A0EA039718AF}" destId="{1703C211-7F99-4308-BE07-02290A825453}" srcOrd="3" destOrd="0" presId="urn:diagrams.loki3.com/BracketList+Icon"/>
    <dgm:cxn modelId="{04B6FBFD-307A-4674-9BF2-7AF29C1C787D}" type="presParOf" srcId="{D4D17D21-10FE-4C4A-B42B-0672FDC96003}" destId="{9BF7060E-E3E0-458B-AA4D-22E5B0E5311D}" srcOrd="3" destOrd="0" presId="urn:diagrams.loki3.com/BracketList+Icon"/>
    <dgm:cxn modelId="{F175E6E4-B890-4C28-9DD0-867581B4A32B}" type="presParOf" srcId="{D4D17D21-10FE-4C4A-B42B-0672FDC96003}" destId="{04DD78D7-D651-47DC-9E39-30D0BB426056}" srcOrd="4" destOrd="0" presId="urn:diagrams.loki3.com/BracketList+Icon"/>
    <dgm:cxn modelId="{40F7B504-1E34-491F-8132-540E2A12417D}" type="presParOf" srcId="{04DD78D7-D651-47DC-9E39-30D0BB426056}" destId="{4597753B-93FF-4F72-9316-214E9773A645}" srcOrd="0" destOrd="0" presId="urn:diagrams.loki3.com/BracketList+Icon"/>
    <dgm:cxn modelId="{39CCD0B4-4A23-4234-A46E-6FF90C238EC3}" type="presParOf" srcId="{04DD78D7-D651-47DC-9E39-30D0BB426056}" destId="{A0177AFE-4C1B-4734-A64F-177B1986BA7C}" srcOrd="1" destOrd="0" presId="urn:diagrams.loki3.com/BracketList+Icon"/>
    <dgm:cxn modelId="{02C7065C-C02A-44AD-A391-54A240F78C74}" type="presParOf" srcId="{04DD78D7-D651-47DC-9E39-30D0BB426056}" destId="{ADDFB264-24DB-48F1-ABAA-3ECA395A3F17}" srcOrd="2" destOrd="0" presId="urn:diagrams.loki3.com/BracketList+Icon"/>
    <dgm:cxn modelId="{9DF700F3-41D4-4027-B089-C09B69986686}" type="presParOf" srcId="{04DD78D7-D651-47DC-9E39-30D0BB426056}" destId="{A0BE3CB6-EFBC-45CF-8E3B-91C8834F759A}" srcOrd="3" destOrd="0" presId="urn:diagrams.loki3.com/BracketList+Icon"/>
    <dgm:cxn modelId="{EB1B0CE4-D48C-4BD1-A384-FFD7BEDD376A}" type="presParOf" srcId="{D4D17D21-10FE-4C4A-B42B-0672FDC96003}" destId="{B3318B6A-1109-4879-B08F-82486C638450}" srcOrd="5" destOrd="0" presId="urn:diagrams.loki3.com/BracketList+Icon"/>
    <dgm:cxn modelId="{121CFD85-7F01-493F-8A45-AC44D6160D27}" type="presParOf" srcId="{D4D17D21-10FE-4C4A-B42B-0672FDC96003}" destId="{B8A15DA8-3B9E-47C8-8EF5-57AA73B31E07}" srcOrd="6" destOrd="0" presId="urn:diagrams.loki3.com/BracketList+Icon"/>
    <dgm:cxn modelId="{DA9449D5-458C-4BC9-9B88-3C895ED57774}" type="presParOf" srcId="{B8A15DA8-3B9E-47C8-8EF5-57AA73B31E07}" destId="{4E8626E5-DE89-4C6B-AE96-F8C2537DDD8F}" srcOrd="0" destOrd="0" presId="urn:diagrams.loki3.com/BracketList+Icon"/>
    <dgm:cxn modelId="{1DF0EE6C-1A6F-4856-A7FF-6CCBC3277C5A}" type="presParOf" srcId="{B8A15DA8-3B9E-47C8-8EF5-57AA73B31E07}" destId="{819FA15A-EC09-47B9-8403-1E9D3FAD867C}" srcOrd="1" destOrd="0" presId="urn:diagrams.loki3.com/BracketList+Icon"/>
    <dgm:cxn modelId="{2F5D53FE-7530-4171-989C-C8702AB66A4D}" type="presParOf" srcId="{B8A15DA8-3B9E-47C8-8EF5-57AA73B31E07}" destId="{96076A75-FF7C-4B07-BC35-00C7155D5A4A}" srcOrd="2" destOrd="0" presId="urn:diagrams.loki3.com/BracketList+Icon"/>
    <dgm:cxn modelId="{8AC680B9-2C3D-46C5-824B-4013FB133307}" type="presParOf" srcId="{B8A15DA8-3B9E-47C8-8EF5-57AA73B31E07}" destId="{A8F6B120-C07D-4E12-9634-EA379B830E09}" srcOrd="3" destOrd="0" presId="urn:diagrams.loki3.com/BracketList+Icon"/>
    <dgm:cxn modelId="{9788BD5A-D6A4-4BC2-8CA0-9DE8A2F940FD}" type="presParOf" srcId="{D4D17D21-10FE-4C4A-B42B-0672FDC96003}" destId="{A7A2963E-00F4-4E62-B90A-4ED66DAE5F8A}" srcOrd="7" destOrd="0" presId="urn:diagrams.loki3.com/BracketList+Icon"/>
    <dgm:cxn modelId="{C3F71511-5CC6-41A8-9ACB-7DD80BCABFEE}" type="presParOf" srcId="{D4D17D21-10FE-4C4A-B42B-0672FDC96003}" destId="{AF6173A1-653D-4FE9-9315-5FFC3CF121B0}" srcOrd="8" destOrd="0" presId="urn:diagrams.loki3.com/BracketList+Icon"/>
    <dgm:cxn modelId="{BFD3CF7B-005E-4B97-9034-86504CF8600F}" type="presParOf" srcId="{AF6173A1-653D-4FE9-9315-5FFC3CF121B0}" destId="{B55AC59B-7734-4148-A93D-0D773E91307C}" srcOrd="0" destOrd="0" presId="urn:diagrams.loki3.com/BracketList+Icon"/>
    <dgm:cxn modelId="{EB0AEF87-EE11-461B-932F-3EBD588AD5F2}" type="presParOf" srcId="{AF6173A1-653D-4FE9-9315-5FFC3CF121B0}" destId="{EB80B5B9-3C26-4964-8F81-A2B15EA3FE86}" srcOrd="1" destOrd="0" presId="urn:diagrams.loki3.com/BracketList+Icon"/>
    <dgm:cxn modelId="{98374A08-A74C-4333-9843-2DA07D7BF483}" type="presParOf" srcId="{AF6173A1-653D-4FE9-9315-5FFC3CF121B0}" destId="{30C287C8-58B0-489C-8092-58FCC4A3B363}" srcOrd="2" destOrd="0" presId="urn:diagrams.loki3.com/BracketList+Icon"/>
    <dgm:cxn modelId="{9F5B588B-2552-4DB2-B9D8-A29D3993E383}" type="presParOf" srcId="{AF6173A1-653D-4FE9-9315-5FFC3CF121B0}" destId="{4957F2F6-186D-4E23-910B-0A5E4452022B}" srcOrd="3" destOrd="0" presId="urn:diagrams.loki3.com/BracketList+Icon"/>
    <dgm:cxn modelId="{93282158-7363-4BF6-B705-C018F67378DA}" type="presParOf" srcId="{D4D17D21-10FE-4C4A-B42B-0672FDC96003}" destId="{D9DD7E72-05B2-4646-9DE9-CBA1C9BC91EC}" srcOrd="9" destOrd="0" presId="urn:diagrams.loki3.com/BracketList+Icon"/>
    <dgm:cxn modelId="{3207F0DE-0DEE-4D95-985A-ADA9B00D7430}" type="presParOf" srcId="{D4D17D21-10FE-4C4A-B42B-0672FDC96003}" destId="{DAE2D489-3DEB-4EA3-A2A0-F1F8C923A629}" srcOrd="10" destOrd="0" presId="urn:diagrams.loki3.com/BracketList+Icon"/>
    <dgm:cxn modelId="{E7A2900D-66D6-411D-BFF4-94D04A4D3BFC}" type="presParOf" srcId="{DAE2D489-3DEB-4EA3-A2A0-F1F8C923A629}" destId="{3A656582-AD2A-43D8-A43D-0B432E46BBE4}" srcOrd="0" destOrd="0" presId="urn:diagrams.loki3.com/BracketList+Icon"/>
    <dgm:cxn modelId="{D78A3750-E4F2-43CF-BBAE-337CAD6CBBB5}" type="presParOf" srcId="{DAE2D489-3DEB-4EA3-A2A0-F1F8C923A629}" destId="{609EFA0F-3B70-41DB-91CE-08CDD3559791}" srcOrd="1" destOrd="0" presId="urn:diagrams.loki3.com/BracketList+Icon"/>
    <dgm:cxn modelId="{BC394C0E-8479-47F2-A464-563EEFBEDD64}" type="presParOf" srcId="{DAE2D489-3DEB-4EA3-A2A0-F1F8C923A629}" destId="{C188A839-9DCE-4405-AAA0-4EEE8909E6C6}" srcOrd="2" destOrd="0" presId="urn:diagrams.loki3.com/BracketList+Icon"/>
    <dgm:cxn modelId="{B3E15601-9185-4B29-9814-E4E72E39209E}" type="presParOf" srcId="{DAE2D489-3DEB-4EA3-A2A0-F1F8C923A629}" destId="{2F20FB42-732B-4713-B2B0-334A97F7B8BF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1944EA-FE57-4BFC-80BE-9B569AAE7A66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960AF691-8BEA-49DF-9848-99FEEBD49084}">
      <dgm:prSet phldrT="[Text]" custT="1"/>
      <dgm:spPr/>
      <dgm:t>
        <a:bodyPr/>
        <a:lstStyle/>
        <a:p>
          <a:r>
            <a:rPr lang="cs-CZ" sz="1900"/>
            <a:t>Počet stažených informačních zpravodajů po dobu projektu:  </a:t>
          </a:r>
          <a:r>
            <a:rPr lang="cs-CZ" sz="1900" b="1"/>
            <a:t>43 504x </a:t>
          </a:r>
        </a:p>
      </dgm:t>
    </dgm:pt>
    <dgm:pt modelId="{F61F0F0A-09C6-4293-A61C-E366D9F4AF72}" type="parTrans" cxnId="{21CF99ED-D1D7-4DBE-A552-2206D9303198}">
      <dgm:prSet/>
      <dgm:spPr/>
      <dgm:t>
        <a:bodyPr/>
        <a:lstStyle/>
        <a:p>
          <a:endParaRPr lang="cs-CZ"/>
        </a:p>
      </dgm:t>
    </dgm:pt>
    <dgm:pt modelId="{ED4614FD-7F87-49D5-9D7B-00363D75248E}" type="sibTrans" cxnId="{21CF99ED-D1D7-4DBE-A552-2206D9303198}">
      <dgm:prSet/>
      <dgm:spPr/>
      <dgm:t>
        <a:bodyPr/>
        <a:lstStyle/>
        <a:p>
          <a:endParaRPr lang="cs-CZ"/>
        </a:p>
      </dgm:t>
    </dgm:pt>
    <dgm:pt modelId="{B7B59694-DB18-49E4-AA5C-7EBAAFDCCBEF}">
      <dgm:prSet phldrT="[Text]" custT="1"/>
      <dgm:spPr/>
      <dgm:t>
        <a:bodyPr/>
        <a:lstStyle/>
        <a:p>
          <a:r>
            <a:rPr lang="cs-CZ" sz="1900"/>
            <a:t>Počet vytištěných zpravodajů po dobu projektu: </a:t>
          </a:r>
          <a:r>
            <a:rPr lang="cs-CZ" sz="1900" b="1"/>
            <a:t>157 675 kusů</a:t>
          </a:r>
        </a:p>
      </dgm:t>
    </dgm:pt>
    <dgm:pt modelId="{8331847B-5F00-4115-BE03-B6F537E7209C}" type="parTrans" cxnId="{B66E3BE8-48C2-4266-8341-A2CCBF221889}">
      <dgm:prSet/>
      <dgm:spPr/>
      <dgm:t>
        <a:bodyPr/>
        <a:lstStyle/>
        <a:p>
          <a:endParaRPr lang="cs-CZ"/>
        </a:p>
      </dgm:t>
    </dgm:pt>
    <dgm:pt modelId="{3BE74856-0DFA-48C7-BF61-2AE4EB08B8FE}" type="sibTrans" cxnId="{B66E3BE8-48C2-4266-8341-A2CCBF221889}">
      <dgm:prSet/>
      <dgm:spPr/>
      <dgm:t>
        <a:bodyPr/>
        <a:lstStyle/>
        <a:p>
          <a:endParaRPr lang="cs-CZ"/>
        </a:p>
      </dgm:t>
    </dgm:pt>
    <dgm:pt modelId="{2FC20BD4-67BC-407E-AC6F-3C5277567A17}">
      <dgm:prSet custT="1"/>
      <dgm:spPr/>
      <dgm:t>
        <a:bodyPr/>
        <a:lstStyle/>
        <a:p>
          <a:r>
            <a:rPr lang="cs-CZ" sz="1900">
              <a:latin typeface="+mn-lt"/>
              <a:cs typeface="Arial"/>
            </a:rPr>
            <a:t>Ø </a:t>
          </a:r>
          <a:r>
            <a:rPr lang="cs-CZ" sz="1900"/>
            <a:t>počet vytištěných zpravodajů na CSS: </a:t>
          </a:r>
          <a:r>
            <a:rPr lang="cs-CZ" sz="1900" b="1"/>
            <a:t>1 529 kusů </a:t>
          </a:r>
          <a:r>
            <a:rPr lang="cs-CZ" sz="1900"/>
            <a:t>(15 - 6 200Ks) </a:t>
          </a:r>
        </a:p>
      </dgm:t>
    </dgm:pt>
    <dgm:pt modelId="{370B03C1-CD05-4492-8A34-03C68225940E}" type="parTrans" cxnId="{0F2B87AF-195E-4278-930F-B8763A1DAEFE}">
      <dgm:prSet/>
      <dgm:spPr/>
      <dgm:t>
        <a:bodyPr/>
        <a:lstStyle/>
        <a:p>
          <a:endParaRPr lang="cs-CZ"/>
        </a:p>
      </dgm:t>
    </dgm:pt>
    <dgm:pt modelId="{B5E05DB1-E246-4C11-81D0-216F34DD71BE}" type="sibTrans" cxnId="{0F2B87AF-195E-4278-930F-B8763A1DAEFE}">
      <dgm:prSet/>
      <dgm:spPr/>
      <dgm:t>
        <a:bodyPr/>
        <a:lstStyle/>
        <a:p>
          <a:endParaRPr lang="cs-CZ"/>
        </a:p>
      </dgm:t>
    </dgm:pt>
    <dgm:pt modelId="{550798FB-28DB-4D11-9BA6-4DB048E02159}">
      <dgm:prSet custT="1"/>
      <dgm:spPr/>
      <dgm:t>
        <a:bodyPr/>
        <a:lstStyle/>
        <a:p>
          <a:r>
            <a:rPr lang="cs-CZ" sz="1900">
              <a:latin typeface="+mn-lt"/>
              <a:cs typeface="Arial"/>
            </a:rPr>
            <a:t>Ø </a:t>
          </a:r>
          <a:r>
            <a:rPr lang="cs-CZ" sz="1900"/>
            <a:t>počet stránek zpravodaje: </a:t>
          </a:r>
          <a:r>
            <a:rPr lang="cs-CZ" sz="1900" b="1"/>
            <a:t>10 stran </a:t>
          </a:r>
          <a:r>
            <a:rPr lang="cs-CZ" sz="1900"/>
            <a:t>(2 - 57 stran) </a:t>
          </a:r>
        </a:p>
      </dgm:t>
    </dgm:pt>
    <dgm:pt modelId="{764EA032-F593-4844-85E5-7562291C0796}" type="parTrans" cxnId="{0E4C9935-68E5-4F13-B868-C19F98ADFC3A}">
      <dgm:prSet/>
      <dgm:spPr/>
      <dgm:t>
        <a:bodyPr/>
        <a:lstStyle/>
        <a:p>
          <a:endParaRPr lang="cs-CZ"/>
        </a:p>
      </dgm:t>
    </dgm:pt>
    <dgm:pt modelId="{B22F019A-AED5-4A61-B181-381AFBEEA3BD}" type="sibTrans" cxnId="{0E4C9935-68E5-4F13-B868-C19F98ADFC3A}">
      <dgm:prSet/>
      <dgm:spPr/>
      <dgm:t>
        <a:bodyPr/>
        <a:lstStyle/>
        <a:p>
          <a:endParaRPr lang="cs-CZ"/>
        </a:p>
      </dgm:t>
    </dgm:pt>
    <dgm:pt modelId="{1C38AECC-48F0-4558-85C6-1AA4D53289C8}">
      <dgm:prSet custT="1"/>
      <dgm:spPr/>
      <dgm:t>
        <a:bodyPr/>
        <a:lstStyle/>
        <a:p>
          <a:r>
            <a:rPr lang="cs-CZ" sz="1900"/>
            <a:t>Šablonu využilo v </a:t>
          </a:r>
          <a:r>
            <a:rPr lang="cs-CZ" sz="1900">
              <a:latin typeface="+mn-lt"/>
              <a:cs typeface="Arial"/>
            </a:rPr>
            <a:t>Ø</a:t>
          </a:r>
          <a:r>
            <a:rPr lang="cs-CZ" sz="1900"/>
            <a:t> </a:t>
          </a:r>
          <a:r>
            <a:rPr lang="cs-CZ" sz="1900" b="1"/>
            <a:t>19% </a:t>
          </a:r>
          <a:r>
            <a:rPr lang="cs-CZ" sz="1900" b="0"/>
            <a:t>CSS</a:t>
          </a:r>
          <a:endParaRPr lang="cs-CZ" sz="1900"/>
        </a:p>
      </dgm:t>
    </dgm:pt>
    <dgm:pt modelId="{CB51ACAA-39CA-41A1-9B27-32CFBDD056F4}" type="parTrans" cxnId="{8A6EA2D2-81C3-4F83-AFEC-54601387ED7E}">
      <dgm:prSet/>
      <dgm:spPr/>
      <dgm:t>
        <a:bodyPr/>
        <a:lstStyle/>
        <a:p>
          <a:endParaRPr lang="cs-CZ"/>
        </a:p>
      </dgm:t>
    </dgm:pt>
    <dgm:pt modelId="{3F6A1FBA-BC17-4B8D-8832-11E3E074F858}" type="sibTrans" cxnId="{8A6EA2D2-81C3-4F83-AFEC-54601387ED7E}">
      <dgm:prSet/>
      <dgm:spPr/>
      <dgm:t>
        <a:bodyPr/>
        <a:lstStyle/>
        <a:p>
          <a:endParaRPr lang="cs-CZ"/>
        </a:p>
      </dgm:t>
    </dgm:pt>
    <dgm:pt modelId="{CF50C523-1A46-4452-98D2-D70CBF5F32CA}" type="pres">
      <dgm:prSet presAssocID="{261944EA-FE57-4BFC-80BE-9B569AAE7A66}" presName="linear" presStyleCnt="0">
        <dgm:presLayoutVars>
          <dgm:animLvl val="lvl"/>
          <dgm:resizeHandles val="exact"/>
        </dgm:presLayoutVars>
      </dgm:prSet>
      <dgm:spPr/>
    </dgm:pt>
    <dgm:pt modelId="{23857793-7F9A-4F80-A632-A114EC5E57B9}" type="pres">
      <dgm:prSet presAssocID="{960AF691-8BEA-49DF-9848-99FEEBD49084}" presName="parentText" presStyleLbl="node1" presStyleIdx="0" presStyleCnt="5" custScaleX="100000" custScaleY="103456" custLinFactY="-24763" custLinFactNeighborY="-100000">
        <dgm:presLayoutVars>
          <dgm:chMax val="0"/>
          <dgm:bulletEnabled val="1"/>
        </dgm:presLayoutVars>
      </dgm:prSet>
      <dgm:spPr/>
    </dgm:pt>
    <dgm:pt modelId="{97678F94-0EA4-45F4-A484-A4D6120DE978}" type="pres">
      <dgm:prSet presAssocID="{ED4614FD-7F87-49D5-9D7B-00363D75248E}" presName="spacer" presStyleCnt="0"/>
      <dgm:spPr/>
    </dgm:pt>
    <dgm:pt modelId="{84AFB308-7872-4ABA-87B3-8E3E76C5D6D6}" type="pres">
      <dgm:prSet presAssocID="{B7B59694-DB18-49E4-AA5C-7EBAAFDCCBEF}" presName="parentText" presStyleLbl="node1" presStyleIdx="1" presStyleCnt="5" custLinFactNeighborY="-13827">
        <dgm:presLayoutVars>
          <dgm:chMax val="0"/>
          <dgm:bulletEnabled val="1"/>
        </dgm:presLayoutVars>
      </dgm:prSet>
      <dgm:spPr/>
    </dgm:pt>
    <dgm:pt modelId="{6F3B69E7-3F5D-4126-9519-9331A2B24A1E}" type="pres">
      <dgm:prSet presAssocID="{3BE74856-0DFA-48C7-BF61-2AE4EB08B8FE}" presName="spacer" presStyleCnt="0"/>
      <dgm:spPr/>
    </dgm:pt>
    <dgm:pt modelId="{4607D014-7085-4B79-9152-406DB10B5D0F}" type="pres">
      <dgm:prSet presAssocID="{2FC20BD4-67BC-407E-AC6F-3C5277567A17}" presName="parentText" presStyleLbl="node1" presStyleIdx="2" presStyleCnt="5" custLinFactNeighborY="-53606">
        <dgm:presLayoutVars>
          <dgm:chMax val="0"/>
          <dgm:bulletEnabled val="1"/>
        </dgm:presLayoutVars>
      </dgm:prSet>
      <dgm:spPr/>
    </dgm:pt>
    <dgm:pt modelId="{A2DBFB22-C38B-4544-A056-AD3FB59346EE}" type="pres">
      <dgm:prSet presAssocID="{B5E05DB1-E246-4C11-81D0-216F34DD71BE}" presName="spacer" presStyleCnt="0"/>
      <dgm:spPr/>
    </dgm:pt>
    <dgm:pt modelId="{F5EC4BFB-7BB8-49F3-B44A-CAF60AFBF552}" type="pres">
      <dgm:prSet presAssocID="{550798FB-28DB-4D11-9BA6-4DB048E02159}" presName="parentText" presStyleLbl="node1" presStyleIdx="3" presStyleCnt="5" custLinFactY="-204" custLinFactNeighborY="-100000">
        <dgm:presLayoutVars>
          <dgm:chMax val="0"/>
          <dgm:bulletEnabled val="1"/>
        </dgm:presLayoutVars>
      </dgm:prSet>
      <dgm:spPr/>
    </dgm:pt>
    <dgm:pt modelId="{28D0C5CF-0793-4926-A814-628269BEBD17}" type="pres">
      <dgm:prSet presAssocID="{B22F019A-AED5-4A61-B181-381AFBEEA3BD}" presName="spacer" presStyleCnt="0"/>
      <dgm:spPr/>
    </dgm:pt>
    <dgm:pt modelId="{2AB93DD1-9B6C-47EF-8915-B360B7E785A9}" type="pres">
      <dgm:prSet presAssocID="{1C38AECC-48F0-4558-85C6-1AA4D53289C8}" presName="parentText" presStyleLbl="node1" presStyleIdx="4" presStyleCnt="5" custLinFactNeighborY="25459">
        <dgm:presLayoutVars>
          <dgm:chMax val="0"/>
          <dgm:bulletEnabled val="1"/>
        </dgm:presLayoutVars>
      </dgm:prSet>
      <dgm:spPr/>
    </dgm:pt>
  </dgm:ptLst>
  <dgm:cxnLst>
    <dgm:cxn modelId="{86796D2F-6FCA-4DF7-B190-50DA171547D7}" type="presOf" srcId="{2FC20BD4-67BC-407E-AC6F-3C5277567A17}" destId="{4607D014-7085-4B79-9152-406DB10B5D0F}" srcOrd="0" destOrd="0" presId="urn:microsoft.com/office/officeart/2005/8/layout/vList2"/>
    <dgm:cxn modelId="{0E4C9935-68E5-4F13-B868-C19F98ADFC3A}" srcId="{261944EA-FE57-4BFC-80BE-9B569AAE7A66}" destId="{550798FB-28DB-4D11-9BA6-4DB048E02159}" srcOrd="3" destOrd="0" parTransId="{764EA032-F593-4844-85E5-7562291C0796}" sibTransId="{B22F019A-AED5-4A61-B181-381AFBEEA3BD}"/>
    <dgm:cxn modelId="{5AC6F651-D286-48F2-B396-E523E692B631}" type="presOf" srcId="{550798FB-28DB-4D11-9BA6-4DB048E02159}" destId="{F5EC4BFB-7BB8-49F3-B44A-CAF60AFBF552}" srcOrd="0" destOrd="0" presId="urn:microsoft.com/office/officeart/2005/8/layout/vList2"/>
    <dgm:cxn modelId="{955EFBA1-46F5-417A-8299-12E8CBC7E5FE}" type="presOf" srcId="{B7B59694-DB18-49E4-AA5C-7EBAAFDCCBEF}" destId="{84AFB308-7872-4ABA-87B3-8E3E76C5D6D6}" srcOrd="0" destOrd="0" presId="urn:microsoft.com/office/officeart/2005/8/layout/vList2"/>
    <dgm:cxn modelId="{0F2B87AF-195E-4278-930F-B8763A1DAEFE}" srcId="{261944EA-FE57-4BFC-80BE-9B569AAE7A66}" destId="{2FC20BD4-67BC-407E-AC6F-3C5277567A17}" srcOrd="2" destOrd="0" parTransId="{370B03C1-CD05-4492-8A34-03C68225940E}" sibTransId="{B5E05DB1-E246-4C11-81D0-216F34DD71BE}"/>
    <dgm:cxn modelId="{BDB3C3B7-5BF1-429B-AD2C-E5F44F85FFB1}" type="presOf" srcId="{1C38AECC-48F0-4558-85C6-1AA4D53289C8}" destId="{2AB93DD1-9B6C-47EF-8915-B360B7E785A9}" srcOrd="0" destOrd="0" presId="urn:microsoft.com/office/officeart/2005/8/layout/vList2"/>
    <dgm:cxn modelId="{AC7651BE-DCDD-4642-9774-2465F8CAB641}" type="presOf" srcId="{261944EA-FE57-4BFC-80BE-9B569AAE7A66}" destId="{CF50C523-1A46-4452-98D2-D70CBF5F32CA}" srcOrd="0" destOrd="0" presId="urn:microsoft.com/office/officeart/2005/8/layout/vList2"/>
    <dgm:cxn modelId="{8A6EA2D2-81C3-4F83-AFEC-54601387ED7E}" srcId="{261944EA-FE57-4BFC-80BE-9B569AAE7A66}" destId="{1C38AECC-48F0-4558-85C6-1AA4D53289C8}" srcOrd="4" destOrd="0" parTransId="{CB51ACAA-39CA-41A1-9B27-32CFBDD056F4}" sibTransId="{3F6A1FBA-BC17-4B8D-8832-11E3E074F858}"/>
    <dgm:cxn modelId="{19195BE7-DD97-4EA7-A8FD-44148A100624}" type="presOf" srcId="{960AF691-8BEA-49DF-9848-99FEEBD49084}" destId="{23857793-7F9A-4F80-A632-A114EC5E57B9}" srcOrd="0" destOrd="0" presId="urn:microsoft.com/office/officeart/2005/8/layout/vList2"/>
    <dgm:cxn modelId="{B66E3BE8-48C2-4266-8341-A2CCBF221889}" srcId="{261944EA-FE57-4BFC-80BE-9B569AAE7A66}" destId="{B7B59694-DB18-49E4-AA5C-7EBAAFDCCBEF}" srcOrd="1" destOrd="0" parTransId="{8331847B-5F00-4115-BE03-B6F537E7209C}" sibTransId="{3BE74856-0DFA-48C7-BF61-2AE4EB08B8FE}"/>
    <dgm:cxn modelId="{21CF99ED-D1D7-4DBE-A552-2206D9303198}" srcId="{261944EA-FE57-4BFC-80BE-9B569AAE7A66}" destId="{960AF691-8BEA-49DF-9848-99FEEBD49084}" srcOrd="0" destOrd="0" parTransId="{F61F0F0A-09C6-4293-A61C-E366D9F4AF72}" sibTransId="{ED4614FD-7F87-49D5-9D7B-00363D75248E}"/>
    <dgm:cxn modelId="{C11C369B-14F3-459B-BC63-861B18856A00}" type="presParOf" srcId="{CF50C523-1A46-4452-98D2-D70CBF5F32CA}" destId="{23857793-7F9A-4F80-A632-A114EC5E57B9}" srcOrd="0" destOrd="0" presId="urn:microsoft.com/office/officeart/2005/8/layout/vList2"/>
    <dgm:cxn modelId="{22766C82-FA2A-45C0-80D4-04845B4E02F2}" type="presParOf" srcId="{CF50C523-1A46-4452-98D2-D70CBF5F32CA}" destId="{97678F94-0EA4-45F4-A484-A4D6120DE978}" srcOrd="1" destOrd="0" presId="urn:microsoft.com/office/officeart/2005/8/layout/vList2"/>
    <dgm:cxn modelId="{9EDBD7F8-E219-4A20-A368-F4A3063A4209}" type="presParOf" srcId="{CF50C523-1A46-4452-98D2-D70CBF5F32CA}" destId="{84AFB308-7872-4ABA-87B3-8E3E76C5D6D6}" srcOrd="2" destOrd="0" presId="urn:microsoft.com/office/officeart/2005/8/layout/vList2"/>
    <dgm:cxn modelId="{6D511D97-ECF1-41CE-8A7D-ABF9A277A3EC}" type="presParOf" srcId="{CF50C523-1A46-4452-98D2-D70CBF5F32CA}" destId="{6F3B69E7-3F5D-4126-9519-9331A2B24A1E}" srcOrd="3" destOrd="0" presId="urn:microsoft.com/office/officeart/2005/8/layout/vList2"/>
    <dgm:cxn modelId="{4A3B6E2C-FC43-42DA-A375-C9E6289847CA}" type="presParOf" srcId="{CF50C523-1A46-4452-98D2-D70CBF5F32CA}" destId="{4607D014-7085-4B79-9152-406DB10B5D0F}" srcOrd="4" destOrd="0" presId="urn:microsoft.com/office/officeart/2005/8/layout/vList2"/>
    <dgm:cxn modelId="{CEDD8D7D-C30A-4D12-80B1-7E20ED1BC9E4}" type="presParOf" srcId="{CF50C523-1A46-4452-98D2-D70CBF5F32CA}" destId="{A2DBFB22-C38B-4544-A056-AD3FB59346EE}" srcOrd="5" destOrd="0" presId="urn:microsoft.com/office/officeart/2005/8/layout/vList2"/>
    <dgm:cxn modelId="{1D0306AC-E420-4F5F-926F-D5C948E34045}" type="presParOf" srcId="{CF50C523-1A46-4452-98D2-D70CBF5F32CA}" destId="{F5EC4BFB-7BB8-49F3-B44A-CAF60AFBF552}" srcOrd="6" destOrd="0" presId="urn:microsoft.com/office/officeart/2005/8/layout/vList2"/>
    <dgm:cxn modelId="{1D3EC6BC-02B2-4A97-A829-E3DC22AE647D}" type="presParOf" srcId="{CF50C523-1A46-4452-98D2-D70CBF5F32CA}" destId="{28D0C5CF-0793-4926-A814-628269BEBD17}" srcOrd="7" destOrd="0" presId="urn:microsoft.com/office/officeart/2005/8/layout/vList2"/>
    <dgm:cxn modelId="{0176847C-6EE9-46EB-985C-AEFED11CD2B7}" type="presParOf" srcId="{CF50C523-1A46-4452-98D2-D70CBF5F32CA}" destId="{2AB93DD1-9B6C-47EF-8915-B360B7E785A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0400BE-B61F-44E6-A00A-5E655F93588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237126A5-0218-4488-B597-D3192733A3CC}">
      <dgm:prSet phldrT="[Text]" custT="1"/>
      <dgm:spPr/>
      <dgm:t>
        <a:bodyPr/>
        <a:lstStyle/>
        <a:p>
          <a:r>
            <a:rPr lang="cs-CZ" sz="1900" dirty="0"/>
            <a:t>Za celou dobu projektu se uskutečnilo </a:t>
          </a:r>
          <a:r>
            <a:rPr lang="cs-CZ" sz="1900" b="1" dirty="0"/>
            <a:t>737</a:t>
          </a:r>
          <a:r>
            <a:rPr lang="cs-CZ" sz="1900" dirty="0"/>
            <a:t> setkání starostů.</a:t>
          </a:r>
        </a:p>
      </dgm:t>
    </dgm:pt>
    <dgm:pt modelId="{11942DD2-918E-4639-97DF-B16FF4C6CBE9}" type="parTrans" cxnId="{54C33E92-DA2D-44EF-9614-12A30AE22A2D}">
      <dgm:prSet/>
      <dgm:spPr/>
      <dgm:t>
        <a:bodyPr/>
        <a:lstStyle/>
        <a:p>
          <a:endParaRPr lang="cs-CZ"/>
        </a:p>
      </dgm:t>
    </dgm:pt>
    <dgm:pt modelId="{97630289-4782-446A-B4EA-434560272D17}" type="sibTrans" cxnId="{54C33E92-DA2D-44EF-9614-12A30AE22A2D}">
      <dgm:prSet/>
      <dgm:spPr/>
      <dgm:t>
        <a:bodyPr/>
        <a:lstStyle/>
        <a:p>
          <a:endParaRPr lang="cs-CZ"/>
        </a:p>
      </dgm:t>
    </dgm:pt>
    <dgm:pt modelId="{E7AF1FBC-63C8-43A2-BF87-B93A8217C63C}">
      <dgm:prSet phldrT="[Text]" custT="1"/>
      <dgm:spPr/>
      <dgm:t>
        <a:bodyPr/>
        <a:lstStyle/>
        <a:p>
          <a:r>
            <a:rPr lang="cs-CZ" sz="1900" dirty="0"/>
            <a:t>Starostové během nich ohodnotili rozsah služeb CSS </a:t>
          </a:r>
          <a:r>
            <a:rPr lang="cs-CZ" sz="1900" dirty="0">
              <a:latin typeface="+mn-lt"/>
              <a:cs typeface="Arial"/>
            </a:rPr>
            <a:t>Ø známkou: </a:t>
          </a:r>
          <a:r>
            <a:rPr lang="cs-CZ" sz="1900" b="1" dirty="0">
              <a:latin typeface="+mn-lt"/>
              <a:cs typeface="Arial"/>
            </a:rPr>
            <a:t>1,3</a:t>
          </a:r>
          <a:endParaRPr lang="cs-CZ" sz="1900" b="1" dirty="0">
            <a:latin typeface="+mn-lt"/>
          </a:endParaRPr>
        </a:p>
      </dgm:t>
    </dgm:pt>
    <dgm:pt modelId="{6CA18407-0A97-46D6-A3B0-2E718C442515}" type="parTrans" cxnId="{9C5D33DE-3284-4BCD-8A02-A058E80EBCCE}">
      <dgm:prSet/>
      <dgm:spPr/>
      <dgm:t>
        <a:bodyPr/>
        <a:lstStyle/>
        <a:p>
          <a:endParaRPr lang="cs-CZ"/>
        </a:p>
      </dgm:t>
    </dgm:pt>
    <dgm:pt modelId="{C86052DB-0390-434A-A93F-712C5C643912}" type="sibTrans" cxnId="{9C5D33DE-3284-4BCD-8A02-A058E80EBCCE}">
      <dgm:prSet/>
      <dgm:spPr/>
      <dgm:t>
        <a:bodyPr/>
        <a:lstStyle/>
        <a:p>
          <a:endParaRPr lang="cs-CZ"/>
        </a:p>
      </dgm:t>
    </dgm:pt>
    <dgm:pt modelId="{1E50FC6A-E18E-4CAA-9BAA-3F29010184E8}">
      <dgm:prSet phldrT="[Text]"/>
      <dgm:spPr/>
      <dgm:t>
        <a:bodyPr/>
        <a:lstStyle/>
        <a:p>
          <a:r>
            <a:rPr lang="cs-CZ" dirty="0"/>
            <a:t>Starostové hodnotí kvalitu služeb CSS </a:t>
          </a:r>
          <a:r>
            <a:rPr lang="cs-CZ" dirty="0">
              <a:latin typeface="+mn-lt"/>
              <a:cs typeface="Arial"/>
            </a:rPr>
            <a:t>Ø známkou: </a:t>
          </a:r>
          <a:r>
            <a:rPr lang="cs-CZ" b="1" dirty="0">
              <a:latin typeface="+mn-lt"/>
              <a:cs typeface="Arial"/>
            </a:rPr>
            <a:t>1,2</a:t>
          </a:r>
          <a:r>
            <a:rPr lang="cs-CZ" dirty="0"/>
            <a:t> </a:t>
          </a:r>
        </a:p>
      </dgm:t>
    </dgm:pt>
    <dgm:pt modelId="{2E9280FE-4A7C-4BDF-87F4-708B6D394774}" type="parTrans" cxnId="{A358347A-809B-4A81-8C6B-555D9F60F57C}">
      <dgm:prSet/>
      <dgm:spPr/>
      <dgm:t>
        <a:bodyPr/>
        <a:lstStyle/>
        <a:p>
          <a:endParaRPr lang="cs-CZ"/>
        </a:p>
      </dgm:t>
    </dgm:pt>
    <dgm:pt modelId="{FF60F876-1808-4E1C-935B-C8EAE8F35DD4}" type="sibTrans" cxnId="{A358347A-809B-4A81-8C6B-555D9F60F57C}">
      <dgm:prSet/>
      <dgm:spPr/>
      <dgm:t>
        <a:bodyPr/>
        <a:lstStyle/>
        <a:p>
          <a:endParaRPr lang="cs-CZ"/>
        </a:p>
      </dgm:t>
    </dgm:pt>
    <dgm:pt modelId="{31250298-F0B3-4C85-BADD-E8EA34C7DCFD}">
      <dgm:prSet phldrT="[Text]" custT="1"/>
      <dgm:spPr/>
      <dgm:t>
        <a:bodyPr/>
        <a:lstStyle/>
        <a:p>
          <a:r>
            <a:rPr lang="cs-CZ" sz="1900" dirty="0"/>
            <a:t>Průměrně se setkání účastnilo </a:t>
          </a:r>
          <a:r>
            <a:rPr lang="cs-CZ" sz="1900" b="1" dirty="0"/>
            <a:t>76%</a:t>
          </a:r>
          <a:r>
            <a:rPr lang="cs-CZ" sz="1900" dirty="0"/>
            <a:t> starostů. </a:t>
          </a:r>
        </a:p>
      </dgm:t>
    </dgm:pt>
    <dgm:pt modelId="{5D4AE18C-AE1C-4F2F-85C6-D36E926F6DC8}" type="parTrans" cxnId="{6AF0E0DE-B284-4090-BF3B-45480F9CA9D7}">
      <dgm:prSet/>
      <dgm:spPr/>
      <dgm:t>
        <a:bodyPr/>
        <a:lstStyle/>
        <a:p>
          <a:endParaRPr lang="cs-CZ"/>
        </a:p>
      </dgm:t>
    </dgm:pt>
    <dgm:pt modelId="{BCFC7BA7-C0B7-43C6-BF41-E70A03536B6B}" type="sibTrans" cxnId="{6AF0E0DE-B284-4090-BF3B-45480F9CA9D7}">
      <dgm:prSet/>
      <dgm:spPr/>
      <dgm:t>
        <a:bodyPr/>
        <a:lstStyle/>
        <a:p>
          <a:endParaRPr lang="cs-CZ"/>
        </a:p>
      </dgm:t>
    </dgm:pt>
    <dgm:pt modelId="{326AF3E7-8536-48E2-B1A7-5DD6AAA1BF56}" type="pres">
      <dgm:prSet presAssocID="{B10400BE-B61F-44E6-A00A-5E655F935888}" presName="linear" presStyleCnt="0">
        <dgm:presLayoutVars>
          <dgm:animLvl val="lvl"/>
          <dgm:resizeHandles val="exact"/>
        </dgm:presLayoutVars>
      </dgm:prSet>
      <dgm:spPr/>
    </dgm:pt>
    <dgm:pt modelId="{8D75D28A-AB41-4434-BD4E-20F674033FBC}" type="pres">
      <dgm:prSet presAssocID="{237126A5-0218-4488-B597-D3192733A3CC}" presName="parentText" presStyleLbl="node1" presStyleIdx="0" presStyleCnt="4" custScaleY="62705">
        <dgm:presLayoutVars>
          <dgm:chMax val="0"/>
          <dgm:bulletEnabled val="1"/>
        </dgm:presLayoutVars>
      </dgm:prSet>
      <dgm:spPr/>
    </dgm:pt>
    <dgm:pt modelId="{B2662BFF-654B-4CE8-94C4-1A7F632CBD94}" type="pres">
      <dgm:prSet presAssocID="{97630289-4782-446A-B4EA-434560272D17}" presName="spacer" presStyleCnt="0"/>
      <dgm:spPr/>
    </dgm:pt>
    <dgm:pt modelId="{4A0AC8FA-7341-4C7A-8822-044D96C4A6EA}" type="pres">
      <dgm:prSet presAssocID="{E7AF1FBC-63C8-43A2-BF87-B93A8217C63C}" presName="parentText" presStyleLbl="node1" presStyleIdx="1" presStyleCnt="4" custScaleY="72128" custLinFactNeighborY="-76815">
        <dgm:presLayoutVars>
          <dgm:chMax val="0"/>
          <dgm:bulletEnabled val="1"/>
        </dgm:presLayoutVars>
      </dgm:prSet>
      <dgm:spPr/>
    </dgm:pt>
    <dgm:pt modelId="{B99C2359-F4AE-4BA2-AFDC-0387A9224D64}" type="pres">
      <dgm:prSet presAssocID="{C86052DB-0390-434A-A93F-712C5C643912}" presName="spacer" presStyleCnt="0"/>
      <dgm:spPr/>
    </dgm:pt>
    <dgm:pt modelId="{9FC676E3-1FCE-439F-8CF8-39E141CF8A69}" type="pres">
      <dgm:prSet presAssocID="{1E50FC6A-E18E-4CAA-9BAA-3F29010184E8}" presName="parentText" presStyleLbl="node1" presStyleIdx="2" presStyleCnt="4" custScaleY="62679" custLinFactY="-5145" custLinFactNeighborY="-100000">
        <dgm:presLayoutVars>
          <dgm:chMax val="0"/>
          <dgm:bulletEnabled val="1"/>
        </dgm:presLayoutVars>
      </dgm:prSet>
      <dgm:spPr/>
    </dgm:pt>
    <dgm:pt modelId="{84B1D7F5-B4DF-4B9B-A093-C8787CF037D7}" type="pres">
      <dgm:prSet presAssocID="{FF60F876-1808-4E1C-935B-C8EAE8F35DD4}" presName="spacer" presStyleCnt="0"/>
      <dgm:spPr/>
    </dgm:pt>
    <dgm:pt modelId="{4C444E5C-2CAB-40A2-82A4-E78A76533AAA}" type="pres">
      <dgm:prSet presAssocID="{31250298-F0B3-4C85-BADD-E8EA34C7DCFD}" presName="parentText" presStyleLbl="node1" presStyleIdx="3" presStyleCnt="4" custScaleY="67767" custLinFactY="-14638" custLinFactNeighborX="-511" custLinFactNeighborY="-100000">
        <dgm:presLayoutVars>
          <dgm:chMax val="0"/>
          <dgm:bulletEnabled val="1"/>
        </dgm:presLayoutVars>
      </dgm:prSet>
      <dgm:spPr/>
    </dgm:pt>
  </dgm:ptLst>
  <dgm:cxnLst>
    <dgm:cxn modelId="{DE74562B-7FED-49F1-B8B5-9EB891C80D51}" type="presOf" srcId="{1E50FC6A-E18E-4CAA-9BAA-3F29010184E8}" destId="{9FC676E3-1FCE-439F-8CF8-39E141CF8A69}" srcOrd="0" destOrd="0" presId="urn:microsoft.com/office/officeart/2005/8/layout/vList2"/>
    <dgm:cxn modelId="{037F5E6B-949B-4284-811F-6F87A1EE3043}" type="presOf" srcId="{E7AF1FBC-63C8-43A2-BF87-B93A8217C63C}" destId="{4A0AC8FA-7341-4C7A-8822-044D96C4A6EA}" srcOrd="0" destOrd="0" presId="urn:microsoft.com/office/officeart/2005/8/layout/vList2"/>
    <dgm:cxn modelId="{A358347A-809B-4A81-8C6B-555D9F60F57C}" srcId="{B10400BE-B61F-44E6-A00A-5E655F935888}" destId="{1E50FC6A-E18E-4CAA-9BAA-3F29010184E8}" srcOrd="2" destOrd="0" parTransId="{2E9280FE-4A7C-4BDF-87F4-708B6D394774}" sibTransId="{FF60F876-1808-4E1C-935B-C8EAE8F35DD4}"/>
    <dgm:cxn modelId="{54C33E92-DA2D-44EF-9614-12A30AE22A2D}" srcId="{B10400BE-B61F-44E6-A00A-5E655F935888}" destId="{237126A5-0218-4488-B597-D3192733A3CC}" srcOrd="0" destOrd="0" parTransId="{11942DD2-918E-4639-97DF-B16FF4C6CBE9}" sibTransId="{97630289-4782-446A-B4EA-434560272D17}"/>
    <dgm:cxn modelId="{23314A9F-FAFC-4F6D-8325-96EE217D8553}" type="presOf" srcId="{31250298-F0B3-4C85-BADD-E8EA34C7DCFD}" destId="{4C444E5C-2CAB-40A2-82A4-E78A76533AAA}" srcOrd="0" destOrd="0" presId="urn:microsoft.com/office/officeart/2005/8/layout/vList2"/>
    <dgm:cxn modelId="{99422CC0-CF2C-4033-AE8D-F0074DF71189}" type="presOf" srcId="{237126A5-0218-4488-B597-D3192733A3CC}" destId="{8D75D28A-AB41-4434-BD4E-20F674033FBC}" srcOrd="0" destOrd="0" presId="urn:microsoft.com/office/officeart/2005/8/layout/vList2"/>
    <dgm:cxn modelId="{51925AC8-C167-4B04-95BB-1AD0892EBC6E}" type="presOf" srcId="{B10400BE-B61F-44E6-A00A-5E655F935888}" destId="{326AF3E7-8536-48E2-B1A7-5DD6AAA1BF56}" srcOrd="0" destOrd="0" presId="urn:microsoft.com/office/officeart/2005/8/layout/vList2"/>
    <dgm:cxn modelId="{9C5D33DE-3284-4BCD-8A02-A058E80EBCCE}" srcId="{B10400BE-B61F-44E6-A00A-5E655F935888}" destId="{E7AF1FBC-63C8-43A2-BF87-B93A8217C63C}" srcOrd="1" destOrd="0" parTransId="{6CA18407-0A97-46D6-A3B0-2E718C442515}" sibTransId="{C86052DB-0390-434A-A93F-712C5C643912}"/>
    <dgm:cxn modelId="{6AF0E0DE-B284-4090-BF3B-45480F9CA9D7}" srcId="{B10400BE-B61F-44E6-A00A-5E655F935888}" destId="{31250298-F0B3-4C85-BADD-E8EA34C7DCFD}" srcOrd="3" destOrd="0" parTransId="{5D4AE18C-AE1C-4F2F-85C6-D36E926F6DC8}" sibTransId="{BCFC7BA7-C0B7-43C6-BF41-E70A03536B6B}"/>
    <dgm:cxn modelId="{1C431C12-F9F9-4176-BB51-01DCCD8A214C}" type="presParOf" srcId="{326AF3E7-8536-48E2-B1A7-5DD6AAA1BF56}" destId="{8D75D28A-AB41-4434-BD4E-20F674033FBC}" srcOrd="0" destOrd="0" presId="urn:microsoft.com/office/officeart/2005/8/layout/vList2"/>
    <dgm:cxn modelId="{C386292D-57E7-4F9D-B165-F7BC796AC842}" type="presParOf" srcId="{326AF3E7-8536-48E2-B1A7-5DD6AAA1BF56}" destId="{B2662BFF-654B-4CE8-94C4-1A7F632CBD94}" srcOrd="1" destOrd="0" presId="urn:microsoft.com/office/officeart/2005/8/layout/vList2"/>
    <dgm:cxn modelId="{991CD7D6-9E98-462A-B553-06A62DE8EA07}" type="presParOf" srcId="{326AF3E7-8536-48E2-B1A7-5DD6AAA1BF56}" destId="{4A0AC8FA-7341-4C7A-8822-044D96C4A6EA}" srcOrd="2" destOrd="0" presId="urn:microsoft.com/office/officeart/2005/8/layout/vList2"/>
    <dgm:cxn modelId="{E7EBF4F4-E491-4F1C-88AB-4937819C48F8}" type="presParOf" srcId="{326AF3E7-8536-48E2-B1A7-5DD6AAA1BF56}" destId="{B99C2359-F4AE-4BA2-AFDC-0387A9224D64}" srcOrd="3" destOrd="0" presId="urn:microsoft.com/office/officeart/2005/8/layout/vList2"/>
    <dgm:cxn modelId="{AE329C65-C9A2-4889-8828-7A708A4D4B76}" type="presParOf" srcId="{326AF3E7-8536-48E2-B1A7-5DD6AAA1BF56}" destId="{9FC676E3-1FCE-439F-8CF8-39E141CF8A69}" srcOrd="4" destOrd="0" presId="urn:microsoft.com/office/officeart/2005/8/layout/vList2"/>
    <dgm:cxn modelId="{5BD75FC8-C944-4639-94AC-9752A9CA2F85}" type="presParOf" srcId="{326AF3E7-8536-48E2-B1A7-5DD6AAA1BF56}" destId="{84B1D7F5-B4DF-4B9B-A093-C8787CF037D7}" srcOrd="5" destOrd="0" presId="urn:microsoft.com/office/officeart/2005/8/layout/vList2"/>
    <dgm:cxn modelId="{6544C47F-1A6A-478E-806E-4ABAD413D3BD}" type="presParOf" srcId="{326AF3E7-8536-48E2-B1A7-5DD6AAA1BF56}" destId="{4C444E5C-2CAB-40A2-82A4-E78A76533AA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242086-8FFF-49F3-B9D0-15FED47B7AE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C6F0714-8889-4BC1-83CC-0503F2B2A977}">
      <dgm:prSet phldrT="[Text]"/>
      <dgm:spPr/>
      <dgm:t>
        <a:bodyPr/>
        <a:lstStyle/>
        <a:p>
          <a:r>
            <a:rPr lang="cs-CZ" b="1" dirty="0"/>
            <a:t>2 </a:t>
          </a:r>
        </a:p>
        <a:p>
          <a:r>
            <a:rPr lang="cs-CZ" dirty="0"/>
            <a:t>nové klíčové aktivity</a:t>
          </a:r>
        </a:p>
      </dgm:t>
    </dgm:pt>
    <dgm:pt modelId="{894A59AB-575A-4C2B-9D60-13D8FEA3FE7F}" type="parTrans" cxnId="{C95CAA8C-9D3C-43D7-82AE-D7BBB79ECBFA}">
      <dgm:prSet/>
      <dgm:spPr/>
      <dgm:t>
        <a:bodyPr/>
        <a:lstStyle/>
        <a:p>
          <a:endParaRPr lang="cs-CZ"/>
        </a:p>
      </dgm:t>
    </dgm:pt>
    <dgm:pt modelId="{CC59301B-DB59-428E-BF30-282C01ED7D28}" type="sibTrans" cxnId="{C95CAA8C-9D3C-43D7-82AE-D7BBB79ECBFA}">
      <dgm:prSet/>
      <dgm:spPr/>
      <dgm:t>
        <a:bodyPr/>
        <a:lstStyle/>
        <a:p>
          <a:endParaRPr lang="cs-CZ"/>
        </a:p>
      </dgm:t>
    </dgm:pt>
    <dgm:pt modelId="{4CA639A5-7CC9-4298-A631-09FE795C2B48}">
      <dgm:prSet phldrT="[Text]"/>
      <dgm:spPr/>
      <dgm:t>
        <a:bodyPr/>
        <a:lstStyle/>
        <a:p>
          <a:r>
            <a:rPr lang="cs-CZ" b="1" dirty="0"/>
            <a:t>max. 4 </a:t>
          </a:r>
        </a:p>
        <a:p>
          <a:r>
            <a:rPr lang="cs-CZ" dirty="0"/>
            <a:t>dodatky</a:t>
          </a:r>
        </a:p>
      </dgm:t>
    </dgm:pt>
    <dgm:pt modelId="{43C7026B-F38B-45BD-8AAC-8A7A50BBD31D}" type="parTrans" cxnId="{4628170F-CF26-4557-85FF-0B42FF3CDC7A}">
      <dgm:prSet/>
      <dgm:spPr/>
      <dgm:t>
        <a:bodyPr/>
        <a:lstStyle/>
        <a:p>
          <a:endParaRPr lang="cs-CZ"/>
        </a:p>
      </dgm:t>
    </dgm:pt>
    <dgm:pt modelId="{77953D7A-C1DD-4493-83C6-446FC152778E}" type="sibTrans" cxnId="{4628170F-CF26-4557-85FF-0B42FF3CDC7A}">
      <dgm:prSet/>
      <dgm:spPr/>
      <dgm:t>
        <a:bodyPr/>
        <a:lstStyle/>
        <a:p>
          <a:endParaRPr lang="cs-CZ"/>
        </a:p>
      </dgm:t>
    </dgm:pt>
    <dgm:pt modelId="{74742BDB-5742-405D-A2E4-B2BA7B1E2D41}">
      <dgm:prSet phldrT="[Text]"/>
      <dgm:spPr/>
      <dgm:t>
        <a:bodyPr/>
        <a:lstStyle/>
        <a:p>
          <a:r>
            <a:rPr lang="cs-CZ" b="1" dirty="0"/>
            <a:t>24</a:t>
          </a:r>
          <a:endParaRPr lang="cs-CZ" dirty="0"/>
        </a:p>
        <a:p>
          <a:r>
            <a:rPr lang="cs-CZ" dirty="0"/>
            <a:t>žádostí o změnu</a:t>
          </a:r>
        </a:p>
      </dgm:t>
    </dgm:pt>
    <dgm:pt modelId="{B8695394-56FE-4009-97B7-734FBB8ABD82}" type="parTrans" cxnId="{7A10FAE6-7302-4318-92F7-47D53EE3A45B}">
      <dgm:prSet/>
      <dgm:spPr/>
      <dgm:t>
        <a:bodyPr/>
        <a:lstStyle/>
        <a:p>
          <a:endParaRPr lang="cs-CZ"/>
        </a:p>
      </dgm:t>
    </dgm:pt>
    <dgm:pt modelId="{65272421-DBC7-4D3E-B43E-9E4B05C6B81B}" type="sibTrans" cxnId="{7A10FAE6-7302-4318-92F7-47D53EE3A45B}">
      <dgm:prSet/>
      <dgm:spPr/>
      <dgm:t>
        <a:bodyPr/>
        <a:lstStyle/>
        <a:p>
          <a:endParaRPr lang="cs-CZ"/>
        </a:p>
      </dgm:t>
    </dgm:pt>
    <dgm:pt modelId="{02538D07-2237-46B2-8F9D-0259AA231840}">
      <dgm:prSet phldrT="[Text]"/>
      <dgm:spPr/>
      <dgm:t>
        <a:bodyPr/>
        <a:lstStyle/>
        <a:p>
          <a:r>
            <a:rPr lang="cs-CZ" b="1" dirty="0"/>
            <a:t>288 </a:t>
          </a:r>
          <a:r>
            <a:rPr lang="cs-CZ" dirty="0"/>
            <a:t>podpořených osob</a:t>
          </a:r>
        </a:p>
      </dgm:t>
    </dgm:pt>
    <dgm:pt modelId="{72AB7ED2-B760-4F3B-ACB8-24C8C4DCF34E}" type="parTrans" cxnId="{53CCE881-338A-4444-A7ED-73AB9F4F5E31}">
      <dgm:prSet/>
      <dgm:spPr/>
      <dgm:t>
        <a:bodyPr/>
        <a:lstStyle/>
        <a:p>
          <a:endParaRPr lang="cs-CZ"/>
        </a:p>
      </dgm:t>
    </dgm:pt>
    <dgm:pt modelId="{80F35AEC-024B-4B0D-A0BB-D65DAD0E6861}" type="sibTrans" cxnId="{53CCE881-338A-4444-A7ED-73AB9F4F5E31}">
      <dgm:prSet/>
      <dgm:spPr/>
      <dgm:t>
        <a:bodyPr/>
        <a:lstStyle/>
        <a:p>
          <a:endParaRPr lang="cs-CZ"/>
        </a:p>
      </dgm:t>
    </dgm:pt>
    <dgm:pt modelId="{C4032D5E-FBA9-4265-B4AE-5D4C62A16141}">
      <dgm:prSet phldrT="[Text]"/>
      <dgm:spPr/>
      <dgm:t>
        <a:bodyPr/>
        <a:lstStyle/>
        <a:p>
          <a:r>
            <a:rPr lang="cs-CZ" b="1" dirty="0"/>
            <a:t>2</a:t>
          </a:r>
          <a:r>
            <a:rPr lang="cs-CZ" dirty="0"/>
            <a:t> </a:t>
          </a:r>
        </a:p>
        <a:p>
          <a:r>
            <a:rPr lang="cs-CZ" dirty="0"/>
            <a:t>prodloužení </a:t>
          </a:r>
        </a:p>
        <a:p>
          <a:r>
            <a:rPr lang="cs-CZ" dirty="0"/>
            <a:t>o 18 měsíců</a:t>
          </a:r>
        </a:p>
      </dgm:t>
    </dgm:pt>
    <dgm:pt modelId="{3FD48E76-695A-4A1B-B53F-184E1BA7240A}" type="parTrans" cxnId="{12459C62-BAD5-4D92-84A5-FB69B69F578E}">
      <dgm:prSet/>
      <dgm:spPr/>
      <dgm:t>
        <a:bodyPr/>
        <a:lstStyle/>
        <a:p>
          <a:endParaRPr lang="cs-CZ"/>
        </a:p>
      </dgm:t>
    </dgm:pt>
    <dgm:pt modelId="{933CD476-B204-4CA5-AD9F-BE20CC8DCD4E}" type="sibTrans" cxnId="{12459C62-BAD5-4D92-84A5-FB69B69F578E}">
      <dgm:prSet/>
      <dgm:spPr/>
      <dgm:t>
        <a:bodyPr/>
        <a:lstStyle/>
        <a:p>
          <a:endParaRPr lang="cs-CZ"/>
        </a:p>
      </dgm:t>
    </dgm:pt>
    <dgm:pt modelId="{750F5CFE-84AE-40C3-A912-AA63348F8370}">
      <dgm:prSet/>
      <dgm:spPr/>
      <dgm:t>
        <a:bodyPr/>
        <a:lstStyle/>
        <a:p>
          <a:r>
            <a:rPr lang="cs-CZ" b="1" dirty="0"/>
            <a:t>14 </a:t>
          </a:r>
          <a:r>
            <a:rPr lang="cs-CZ" dirty="0"/>
            <a:t>předložených </a:t>
          </a:r>
          <a:r>
            <a:rPr lang="cs-CZ" dirty="0" err="1"/>
            <a:t>ZoRP</a:t>
          </a:r>
          <a:r>
            <a:rPr lang="cs-CZ" dirty="0"/>
            <a:t> a ŽOP</a:t>
          </a:r>
        </a:p>
      </dgm:t>
    </dgm:pt>
    <dgm:pt modelId="{7DC182E1-A6CB-4C79-8086-D295B4A41483}" type="parTrans" cxnId="{F67A3194-C6E5-4842-AF21-146BA5FAA09A}">
      <dgm:prSet/>
      <dgm:spPr/>
      <dgm:t>
        <a:bodyPr/>
        <a:lstStyle/>
        <a:p>
          <a:endParaRPr lang="cs-CZ"/>
        </a:p>
      </dgm:t>
    </dgm:pt>
    <dgm:pt modelId="{7E5A2D05-4595-497C-B23C-DB86C4770789}" type="sibTrans" cxnId="{F67A3194-C6E5-4842-AF21-146BA5FAA09A}">
      <dgm:prSet/>
      <dgm:spPr/>
      <dgm:t>
        <a:bodyPr/>
        <a:lstStyle/>
        <a:p>
          <a:endParaRPr lang="cs-CZ"/>
        </a:p>
      </dgm:t>
    </dgm:pt>
    <dgm:pt modelId="{1C28DA9B-9AA3-45F4-AA36-EB7AC6FAC02D}">
      <dgm:prSet/>
      <dgm:spPr/>
      <dgm:t>
        <a:bodyPr/>
        <a:lstStyle/>
        <a:p>
          <a:r>
            <a:rPr lang="cs-CZ" dirty="0"/>
            <a:t>1</a:t>
          </a:r>
        </a:p>
        <a:p>
          <a:r>
            <a:rPr lang="cs-CZ" dirty="0" err="1"/>
            <a:t>ZoRP</a:t>
          </a:r>
          <a:r>
            <a:rPr lang="cs-CZ" dirty="0"/>
            <a:t> a ŽOP plánovány</a:t>
          </a:r>
        </a:p>
      </dgm:t>
    </dgm:pt>
    <dgm:pt modelId="{A2A6860D-53E5-49E3-917C-34DFA344256E}" type="parTrans" cxnId="{0EE7153C-C4FD-4D2A-8453-4FEF4DE2314B}">
      <dgm:prSet/>
      <dgm:spPr/>
      <dgm:t>
        <a:bodyPr/>
        <a:lstStyle/>
        <a:p>
          <a:endParaRPr lang="cs-CZ"/>
        </a:p>
      </dgm:t>
    </dgm:pt>
    <dgm:pt modelId="{7AED3234-B93F-4E79-BE9D-F30D6028162D}" type="sibTrans" cxnId="{0EE7153C-C4FD-4D2A-8453-4FEF4DE2314B}">
      <dgm:prSet/>
      <dgm:spPr/>
      <dgm:t>
        <a:bodyPr/>
        <a:lstStyle/>
        <a:p>
          <a:endParaRPr lang="cs-CZ"/>
        </a:p>
      </dgm:t>
    </dgm:pt>
    <dgm:pt modelId="{3EA8D71E-047E-4DCA-B082-D9A6E3F771DE}">
      <dgm:prSet/>
      <dgm:spPr/>
      <dgm:t>
        <a:bodyPr/>
        <a:lstStyle/>
        <a:p>
          <a:r>
            <a:rPr lang="cs-CZ" dirty="0"/>
            <a:t>z toho 3 podstatné změny</a:t>
          </a:r>
        </a:p>
      </dgm:t>
    </dgm:pt>
    <dgm:pt modelId="{6097CD78-7375-471C-8D7A-A38D1AD5FE0B}" type="parTrans" cxnId="{E03782AE-9F10-4014-AEEB-0CDA816C2183}">
      <dgm:prSet/>
      <dgm:spPr/>
      <dgm:t>
        <a:bodyPr/>
        <a:lstStyle/>
        <a:p>
          <a:endParaRPr lang="cs-CZ"/>
        </a:p>
      </dgm:t>
    </dgm:pt>
    <dgm:pt modelId="{4FBD3E8D-B4B2-4BA8-A945-8382883ABFD1}" type="sibTrans" cxnId="{E03782AE-9F10-4014-AEEB-0CDA816C2183}">
      <dgm:prSet/>
      <dgm:spPr/>
      <dgm:t>
        <a:bodyPr/>
        <a:lstStyle/>
        <a:p>
          <a:endParaRPr lang="cs-CZ"/>
        </a:p>
      </dgm:t>
    </dgm:pt>
    <dgm:pt modelId="{DA1EB964-8087-499B-BDDD-DCC2BC0C53DC}">
      <dgm:prSet/>
      <dgm:spPr/>
      <dgm:t>
        <a:bodyPr/>
        <a:lstStyle/>
        <a:p>
          <a:r>
            <a:rPr lang="cs-CZ" b="1" dirty="0"/>
            <a:t>2 </a:t>
          </a:r>
        </a:p>
        <a:p>
          <a:r>
            <a:rPr lang="cs-CZ" dirty="0"/>
            <a:t>doplnění stávající KA</a:t>
          </a:r>
        </a:p>
      </dgm:t>
    </dgm:pt>
    <dgm:pt modelId="{BE67870A-EA5C-4375-859C-4B0AC26E1A4D}" type="parTrans" cxnId="{5D34945A-7315-4C7B-AA48-3169422B2539}">
      <dgm:prSet/>
      <dgm:spPr/>
      <dgm:t>
        <a:bodyPr/>
        <a:lstStyle/>
        <a:p>
          <a:endParaRPr lang="cs-CZ"/>
        </a:p>
      </dgm:t>
    </dgm:pt>
    <dgm:pt modelId="{95E3DF52-C56F-4CD1-86B0-12495013278A}" type="sibTrans" cxnId="{5D34945A-7315-4C7B-AA48-3169422B2539}">
      <dgm:prSet/>
      <dgm:spPr/>
      <dgm:t>
        <a:bodyPr/>
        <a:lstStyle/>
        <a:p>
          <a:endParaRPr lang="cs-CZ"/>
        </a:p>
      </dgm:t>
    </dgm:pt>
    <dgm:pt modelId="{743A27CD-CC44-4308-AF13-E1841F283B28}" type="pres">
      <dgm:prSet presAssocID="{D0242086-8FFF-49F3-B9D0-15FED47B7AE9}" presName="cycle" presStyleCnt="0">
        <dgm:presLayoutVars>
          <dgm:dir/>
          <dgm:resizeHandles val="exact"/>
        </dgm:presLayoutVars>
      </dgm:prSet>
      <dgm:spPr/>
    </dgm:pt>
    <dgm:pt modelId="{6BEE7BE3-4EF8-4E1F-8730-0774A5340ABA}" type="pres">
      <dgm:prSet presAssocID="{2C6F0714-8889-4BC1-83CC-0503F2B2A977}" presName="node" presStyleLbl="node1" presStyleIdx="0" presStyleCnt="9">
        <dgm:presLayoutVars>
          <dgm:bulletEnabled val="1"/>
        </dgm:presLayoutVars>
      </dgm:prSet>
      <dgm:spPr/>
    </dgm:pt>
    <dgm:pt modelId="{15B6CBFC-77FE-48AF-AFEE-283919BA66A2}" type="pres">
      <dgm:prSet presAssocID="{CC59301B-DB59-428E-BF30-282C01ED7D28}" presName="sibTrans" presStyleLbl="sibTrans2D1" presStyleIdx="0" presStyleCnt="9"/>
      <dgm:spPr/>
    </dgm:pt>
    <dgm:pt modelId="{3DDCC15E-ED85-4EF3-8E74-3E27CB7E1724}" type="pres">
      <dgm:prSet presAssocID="{CC59301B-DB59-428E-BF30-282C01ED7D28}" presName="connectorText" presStyleLbl="sibTrans2D1" presStyleIdx="0" presStyleCnt="9"/>
      <dgm:spPr/>
    </dgm:pt>
    <dgm:pt modelId="{FF109F78-0FAF-42C2-825F-0CE0327AE24C}" type="pres">
      <dgm:prSet presAssocID="{DA1EB964-8087-499B-BDDD-DCC2BC0C53DC}" presName="node" presStyleLbl="node1" presStyleIdx="1" presStyleCnt="9">
        <dgm:presLayoutVars>
          <dgm:bulletEnabled val="1"/>
        </dgm:presLayoutVars>
      </dgm:prSet>
      <dgm:spPr/>
    </dgm:pt>
    <dgm:pt modelId="{B632008B-19D5-40F5-9309-C1AA68BF112D}" type="pres">
      <dgm:prSet presAssocID="{95E3DF52-C56F-4CD1-86B0-12495013278A}" presName="sibTrans" presStyleLbl="sibTrans2D1" presStyleIdx="1" presStyleCnt="9"/>
      <dgm:spPr/>
    </dgm:pt>
    <dgm:pt modelId="{A2F7C33B-03EA-4C47-828F-6B4D31AB7F8E}" type="pres">
      <dgm:prSet presAssocID="{95E3DF52-C56F-4CD1-86B0-12495013278A}" presName="connectorText" presStyleLbl="sibTrans2D1" presStyleIdx="1" presStyleCnt="9"/>
      <dgm:spPr/>
    </dgm:pt>
    <dgm:pt modelId="{D6F7194A-7A53-4149-9123-FA233EC2D6AC}" type="pres">
      <dgm:prSet presAssocID="{4CA639A5-7CC9-4298-A631-09FE795C2B48}" presName="node" presStyleLbl="node1" presStyleIdx="2" presStyleCnt="9">
        <dgm:presLayoutVars>
          <dgm:bulletEnabled val="1"/>
        </dgm:presLayoutVars>
      </dgm:prSet>
      <dgm:spPr/>
    </dgm:pt>
    <dgm:pt modelId="{B09B8A1E-8FBF-4822-85F6-B00F524F2FA3}" type="pres">
      <dgm:prSet presAssocID="{77953D7A-C1DD-4493-83C6-446FC152778E}" presName="sibTrans" presStyleLbl="sibTrans2D1" presStyleIdx="2" presStyleCnt="9"/>
      <dgm:spPr/>
    </dgm:pt>
    <dgm:pt modelId="{1BE119E2-CF43-4F5E-AB8A-1D34F395BDB0}" type="pres">
      <dgm:prSet presAssocID="{77953D7A-C1DD-4493-83C6-446FC152778E}" presName="connectorText" presStyleLbl="sibTrans2D1" presStyleIdx="2" presStyleCnt="9"/>
      <dgm:spPr/>
    </dgm:pt>
    <dgm:pt modelId="{45489F88-ECF9-456F-9839-C33F1744A451}" type="pres">
      <dgm:prSet presAssocID="{750F5CFE-84AE-40C3-A912-AA63348F8370}" presName="node" presStyleLbl="node1" presStyleIdx="3" presStyleCnt="9">
        <dgm:presLayoutVars>
          <dgm:bulletEnabled val="1"/>
        </dgm:presLayoutVars>
      </dgm:prSet>
      <dgm:spPr/>
    </dgm:pt>
    <dgm:pt modelId="{A64CFBB6-8CD5-4334-B7FF-848EEA3E7DDC}" type="pres">
      <dgm:prSet presAssocID="{7E5A2D05-4595-497C-B23C-DB86C4770789}" presName="sibTrans" presStyleLbl="sibTrans2D1" presStyleIdx="3" presStyleCnt="9"/>
      <dgm:spPr/>
    </dgm:pt>
    <dgm:pt modelId="{E751D8FB-6CF2-47DF-94AA-9EA28255CC6C}" type="pres">
      <dgm:prSet presAssocID="{7E5A2D05-4595-497C-B23C-DB86C4770789}" presName="connectorText" presStyleLbl="sibTrans2D1" presStyleIdx="3" presStyleCnt="9"/>
      <dgm:spPr/>
    </dgm:pt>
    <dgm:pt modelId="{7F3D05B8-DB9F-4B88-90B4-A869483B40C9}" type="pres">
      <dgm:prSet presAssocID="{1C28DA9B-9AA3-45F4-AA36-EB7AC6FAC02D}" presName="node" presStyleLbl="node1" presStyleIdx="4" presStyleCnt="9">
        <dgm:presLayoutVars>
          <dgm:bulletEnabled val="1"/>
        </dgm:presLayoutVars>
      </dgm:prSet>
      <dgm:spPr/>
    </dgm:pt>
    <dgm:pt modelId="{DE419CA6-402B-4342-94DB-8EDDDEB48572}" type="pres">
      <dgm:prSet presAssocID="{7AED3234-B93F-4E79-BE9D-F30D6028162D}" presName="sibTrans" presStyleLbl="sibTrans2D1" presStyleIdx="4" presStyleCnt="9"/>
      <dgm:spPr/>
    </dgm:pt>
    <dgm:pt modelId="{C0C3537E-2D83-490C-84D9-DD243F20B8F5}" type="pres">
      <dgm:prSet presAssocID="{7AED3234-B93F-4E79-BE9D-F30D6028162D}" presName="connectorText" presStyleLbl="sibTrans2D1" presStyleIdx="4" presStyleCnt="9"/>
      <dgm:spPr/>
    </dgm:pt>
    <dgm:pt modelId="{50F316CF-8E8A-4E40-8FA8-ADFD54FFA047}" type="pres">
      <dgm:prSet presAssocID="{74742BDB-5742-405D-A2E4-B2BA7B1E2D41}" presName="node" presStyleLbl="node1" presStyleIdx="5" presStyleCnt="9">
        <dgm:presLayoutVars>
          <dgm:bulletEnabled val="1"/>
        </dgm:presLayoutVars>
      </dgm:prSet>
      <dgm:spPr/>
    </dgm:pt>
    <dgm:pt modelId="{D6D4E5F8-242F-4418-BEBA-66B5110600DE}" type="pres">
      <dgm:prSet presAssocID="{65272421-DBC7-4D3E-B43E-9E4B05C6B81B}" presName="sibTrans" presStyleLbl="sibTrans2D1" presStyleIdx="5" presStyleCnt="9"/>
      <dgm:spPr/>
    </dgm:pt>
    <dgm:pt modelId="{DB16ED82-167E-4BA2-A4A4-BFE74AC9053A}" type="pres">
      <dgm:prSet presAssocID="{65272421-DBC7-4D3E-B43E-9E4B05C6B81B}" presName="connectorText" presStyleLbl="sibTrans2D1" presStyleIdx="5" presStyleCnt="9"/>
      <dgm:spPr/>
    </dgm:pt>
    <dgm:pt modelId="{508B4509-C715-4A48-ABA1-B1FF1891E5F2}" type="pres">
      <dgm:prSet presAssocID="{3EA8D71E-047E-4DCA-B082-D9A6E3F771DE}" presName="node" presStyleLbl="node1" presStyleIdx="6" presStyleCnt="9">
        <dgm:presLayoutVars>
          <dgm:bulletEnabled val="1"/>
        </dgm:presLayoutVars>
      </dgm:prSet>
      <dgm:spPr/>
    </dgm:pt>
    <dgm:pt modelId="{87680DF8-9880-44B6-B87A-AFF812AF33D2}" type="pres">
      <dgm:prSet presAssocID="{4FBD3E8D-B4B2-4BA8-A945-8382883ABFD1}" presName="sibTrans" presStyleLbl="sibTrans2D1" presStyleIdx="6" presStyleCnt="9"/>
      <dgm:spPr/>
    </dgm:pt>
    <dgm:pt modelId="{6E19DE24-2E23-4A7B-947B-991B6902E884}" type="pres">
      <dgm:prSet presAssocID="{4FBD3E8D-B4B2-4BA8-A945-8382883ABFD1}" presName="connectorText" presStyleLbl="sibTrans2D1" presStyleIdx="6" presStyleCnt="9"/>
      <dgm:spPr/>
    </dgm:pt>
    <dgm:pt modelId="{D3242AFF-59AA-448B-9A15-25CB8809F2F4}" type="pres">
      <dgm:prSet presAssocID="{02538D07-2237-46B2-8F9D-0259AA231840}" presName="node" presStyleLbl="node1" presStyleIdx="7" presStyleCnt="9">
        <dgm:presLayoutVars>
          <dgm:bulletEnabled val="1"/>
        </dgm:presLayoutVars>
      </dgm:prSet>
      <dgm:spPr/>
    </dgm:pt>
    <dgm:pt modelId="{5306B023-78D7-4BBC-8090-A3C1FC16964C}" type="pres">
      <dgm:prSet presAssocID="{80F35AEC-024B-4B0D-A0BB-D65DAD0E6861}" presName="sibTrans" presStyleLbl="sibTrans2D1" presStyleIdx="7" presStyleCnt="9"/>
      <dgm:spPr/>
    </dgm:pt>
    <dgm:pt modelId="{A46F7466-BCBA-4DA4-B8A5-3ED654FCB635}" type="pres">
      <dgm:prSet presAssocID="{80F35AEC-024B-4B0D-A0BB-D65DAD0E6861}" presName="connectorText" presStyleLbl="sibTrans2D1" presStyleIdx="7" presStyleCnt="9"/>
      <dgm:spPr/>
    </dgm:pt>
    <dgm:pt modelId="{5139A472-59ED-4627-9E09-2478B63BAF65}" type="pres">
      <dgm:prSet presAssocID="{C4032D5E-FBA9-4265-B4AE-5D4C62A16141}" presName="node" presStyleLbl="node1" presStyleIdx="8" presStyleCnt="9">
        <dgm:presLayoutVars>
          <dgm:bulletEnabled val="1"/>
        </dgm:presLayoutVars>
      </dgm:prSet>
      <dgm:spPr/>
    </dgm:pt>
    <dgm:pt modelId="{41BCEE76-C762-497D-A1B7-F1A09F374EF5}" type="pres">
      <dgm:prSet presAssocID="{933CD476-B204-4CA5-AD9F-BE20CC8DCD4E}" presName="sibTrans" presStyleLbl="sibTrans2D1" presStyleIdx="8" presStyleCnt="9"/>
      <dgm:spPr/>
    </dgm:pt>
    <dgm:pt modelId="{A894EF38-2E9D-4B36-A5F2-893C3E1E430C}" type="pres">
      <dgm:prSet presAssocID="{933CD476-B204-4CA5-AD9F-BE20CC8DCD4E}" presName="connectorText" presStyleLbl="sibTrans2D1" presStyleIdx="8" presStyleCnt="9"/>
      <dgm:spPr/>
    </dgm:pt>
  </dgm:ptLst>
  <dgm:cxnLst>
    <dgm:cxn modelId="{4628170F-CF26-4557-85FF-0B42FF3CDC7A}" srcId="{D0242086-8FFF-49F3-B9D0-15FED47B7AE9}" destId="{4CA639A5-7CC9-4298-A631-09FE795C2B48}" srcOrd="2" destOrd="0" parTransId="{43C7026B-F38B-45BD-8AAC-8A7A50BBD31D}" sibTransId="{77953D7A-C1DD-4493-83C6-446FC152778E}"/>
    <dgm:cxn modelId="{93FACB17-0F15-40D3-B028-48E56EFCACA4}" type="presOf" srcId="{80F35AEC-024B-4B0D-A0BB-D65DAD0E6861}" destId="{5306B023-78D7-4BBC-8090-A3C1FC16964C}" srcOrd="0" destOrd="0" presId="urn:microsoft.com/office/officeart/2005/8/layout/cycle2"/>
    <dgm:cxn modelId="{0A25121B-EB0D-4DAC-9E3E-C6AEE08AC56B}" type="presOf" srcId="{65272421-DBC7-4D3E-B43E-9E4B05C6B81B}" destId="{D6D4E5F8-242F-4418-BEBA-66B5110600DE}" srcOrd="0" destOrd="0" presId="urn:microsoft.com/office/officeart/2005/8/layout/cycle2"/>
    <dgm:cxn modelId="{E8067D20-1A26-4DC0-8EB4-970ED2AC9DD9}" type="presOf" srcId="{80F35AEC-024B-4B0D-A0BB-D65DAD0E6861}" destId="{A46F7466-BCBA-4DA4-B8A5-3ED654FCB635}" srcOrd="1" destOrd="0" presId="urn:microsoft.com/office/officeart/2005/8/layout/cycle2"/>
    <dgm:cxn modelId="{0EE7153C-C4FD-4D2A-8453-4FEF4DE2314B}" srcId="{D0242086-8FFF-49F3-B9D0-15FED47B7AE9}" destId="{1C28DA9B-9AA3-45F4-AA36-EB7AC6FAC02D}" srcOrd="4" destOrd="0" parTransId="{A2A6860D-53E5-49E3-917C-34DFA344256E}" sibTransId="{7AED3234-B93F-4E79-BE9D-F30D6028162D}"/>
    <dgm:cxn modelId="{4F136462-61AF-494B-ACC3-9F01297F05CF}" type="presOf" srcId="{7E5A2D05-4595-497C-B23C-DB86C4770789}" destId="{A64CFBB6-8CD5-4334-B7FF-848EEA3E7DDC}" srcOrd="0" destOrd="0" presId="urn:microsoft.com/office/officeart/2005/8/layout/cycle2"/>
    <dgm:cxn modelId="{12459C62-BAD5-4D92-84A5-FB69B69F578E}" srcId="{D0242086-8FFF-49F3-B9D0-15FED47B7AE9}" destId="{C4032D5E-FBA9-4265-B4AE-5D4C62A16141}" srcOrd="8" destOrd="0" parTransId="{3FD48E76-695A-4A1B-B53F-184E1BA7240A}" sibTransId="{933CD476-B204-4CA5-AD9F-BE20CC8DCD4E}"/>
    <dgm:cxn modelId="{9DC1C645-64AF-4E28-B84A-37477AC4748A}" type="presOf" srcId="{CC59301B-DB59-428E-BF30-282C01ED7D28}" destId="{3DDCC15E-ED85-4EF3-8E74-3E27CB7E1724}" srcOrd="1" destOrd="0" presId="urn:microsoft.com/office/officeart/2005/8/layout/cycle2"/>
    <dgm:cxn modelId="{9D5A0E70-7F23-43AF-93E6-7C55810D31FF}" type="presOf" srcId="{750F5CFE-84AE-40C3-A912-AA63348F8370}" destId="{45489F88-ECF9-456F-9839-C33F1744A451}" srcOrd="0" destOrd="0" presId="urn:microsoft.com/office/officeart/2005/8/layout/cycle2"/>
    <dgm:cxn modelId="{BEE69350-49B2-409B-8863-D79A8199B7C4}" type="presOf" srcId="{D0242086-8FFF-49F3-B9D0-15FED47B7AE9}" destId="{743A27CD-CC44-4308-AF13-E1841F283B28}" srcOrd="0" destOrd="0" presId="urn:microsoft.com/office/officeart/2005/8/layout/cycle2"/>
    <dgm:cxn modelId="{2545DF70-0B5D-4818-A123-83DFD74DA038}" type="presOf" srcId="{02538D07-2237-46B2-8F9D-0259AA231840}" destId="{D3242AFF-59AA-448B-9A15-25CB8809F2F4}" srcOrd="0" destOrd="0" presId="urn:microsoft.com/office/officeart/2005/8/layout/cycle2"/>
    <dgm:cxn modelId="{37A25652-810E-4304-93AA-C0E79F3A48F9}" type="presOf" srcId="{1C28DA9B-9AA3-45F4-AA36-EB7AC6FAC02D}" destId="{7F3D05B8-DB9F-4B88-90B4-A869483B40C9}" srcOrd="0" destOrd="0" presId="urn:microsoft.com/office/officeart/2005/8/layout/cycle2"/>
    <dgm:cxn modelId="{4A54C973-1999-4AC7-A32D-345DF7C86215}" type="presOf" srcId="{4FBD3E8D-B4B2-4BA8-A945-8382883ABFD1}" destId="{87680DF8-9880-44B6-B87A-AFF812AF33D2}" srcOrd="0" destOrd="0" presId="urn:microsoft.com/office/officeart/2005/8/layout/cycle2"/>
    <dgm:cxn modelId="{D1CAEC73-4018-454D-AE06-58B618F210CC}" type="presOf" srcId="{3EA8D71E-047E-4DCA-B082-D9A6E3F771DE}" destId="{508B4509-C715-4A48-ABA1-B1FF1891E5F2}" srcOrd="0" destOrd="0" presId="urn:microsoft.com/office/officeart/2005/8/layout/cycle2"/>
    <dgm:cxn modelId="{314BEF57-AA93-4BE6-946C-634D182F7B4C}" type="presOf" srcId="{2C6F0714-8889-4BC1-83CC-0503F2B2A977}" destId="{6BEE7BE3-4EF8-4E1F-8730-0774A5340ABA}" srcOrd="0" destOrd="0" presId="urn:microsoft.com/office/officeart/2005/8/layout/cycle2"/>
    <dgm:cxn modelId="{5D34945A-7315-4C7B-AA48-3169422B2539}" srcId="{D0242086-8FFF-49F3-B9D0-15FED47B7AE9}" destId="{DA1EB964-8087-499B-BDDD-DCC2BC0C53DC}" srcOrd="1" destOrd="0" parTransId="{BE67870A-EA5C-4375-859C-4B0AC26E1A4D}" sibTransId="{95E3DF52-C56F-4CD1-86B0-12495013278A}"/>
    <dgm:cxn modelId="{104E047C-A5C7-4EA7-B1AB-6F69F3F87282}" type="presOf" srcId="{77953D7A-C1DD-4493-83C6-446FC152778E}" destId="{1BE119E2-CF43-4F5E-AB8A-1D34F395BDB0}" srcOrd="1" destOrd="0" presId="urn:microsoft.com/office/officeart/2005/8/layout/cycle2"/>
    <dgm:cxn modelId="{ED69417D-268C-4F57-AF84-DE9949278657}" type="presOf" srcId="{4FBD3E8D-B4B2-4BA8-A945-8382883ABFD1}" destId="{6E19DE24-2E23-4A7B-947B-991B6902E884}" srcOrd="1" destOrd="0" presId="urn:microsoft.com/office/officeart/2005/8/layout/cycle2"/>
    <dgm:cxn modelId="{53CCE881-338A-4444-A7ED-73AB9F4F5E31}" srcId="{D0242086-8FFF-49F3-B9D0-15FED47B7AE9}" destId="{02538D07-2237-46B2-8F9D-0259AA231840}" srcOrd="7" destOrd="0" parTransId="{72AB7ED2-B760-4F3B-ACB8-24C8C4DCF34E}" sibTransId="{80F35AEC-024B-4B0D-A0BB-D65DAD0E6861}"/>
    <dgm:cxn modelId="{1ADFFA88-C999-4BA0-92D3-F8207C9E1FDD}" type="presOf" srcId="{933CD476-B204-4CA5-AD9F-BE20CC8DCD4E}" destId="{41BCEE76-C762-497D-A1B7-F1A09F374EF5}" srcOrd="0" destOrd="0" presId="urn:microsoft.com/office/officeart/2005/8/layout/cycle2"/>
    <dgm:cxn modelId="{C95CAA8C-9D3C-43D7-82AE-D7BBB79ECBFA}" srcId="{D0242086-8FFF-49F3-B9D0-15FED47B7AE9}" destId="{2C6F0714-8889-4BC1-83CC-0503F2B2A977}" srcOrd="0" destOrd="0" parTransId="{894A59AB-575A-4C2B-9D60-13D8FEA3FE7F}" sibTransId="{CC59301B-DB59-428E-BF30-282C01ED7D28}"/>
    <dgm:cxn modelId="{B319958D-F18D-4C45-827A-90BE2A729FC5}" type="presOf" srcId="{933CD476-B204-4CA5-AD9F-BE20CC8DCD4E}" destId="{A894EF38-2E9D-4B36-A5F2-893C3E1E430C}" srcOrd="1" destOrd="0" presId="urn:microsoft.com/office/officeart/2005/8/layout/cycle2"/>
    <dgm:cxn modelId="{5507158F-B33D-4199-B3EB-9FD015A137D1}" type="presOf" srcId="{95E3DF52-C56F-4CD1-86B0-12495013278A}" destId="{B632008B-19D5-40F5-9309-C1AA68BF112D}" srcOrd="0" destOrd="0" presId="urn:microsoft.com/office/officeart/2005/8/layout/cycle2"/>
    <dgm:cxn modelId="{F67A3194-C6E5-4842-AF21-146BA5FAA09A}" srcId="{D0242086-8FFF-49F3-B9D0-15FED47B7AE9}" destId="{750F5CFE-84AE-40C3-A912-AA63348F8370}" srcOrd="3" destOrd="0" parTransId="{7DC182E1-A6CB-4C79-8086-D295B4A41483}" sibTransId="{7E5A2D05-4595-497C-B23C-DB86C4770789}"/>
    <dgm:cxn modelId="{FECA3395-A667-4610-8B37-A14F53D99956}" type="presOf" srcId="{74742BDB-5742-405D-A2E4-B2BA7B1E2D41}" destId="{50F316CF-8E8A-4E40-8FA8-ADFD54FFA047}" srcOrd="0" destOrd="0" presId="urn:microsoft.com/office/officeart/2005/8/layout/cycle2"/>
    <dgm:cxn modelId="{053F03A0-B28E-4459-AA5C-B871246AE168}" type="presOf" srcId="{DA1EB964-8087-499B-BDDD-DCC2BC0C53DC}" destId="{FF109F78-0FAF-42C2-825F-0CE0327AE24C}" srcOrd="0" destOrd="0" presId="urn:microsoft.com/office/officeart/2005/8/layout/cycle2"/>
    <dgm:cxn modelId="{E03782AE-9F10-4014-AEEB-0CDA816C2183}" srcId="{D0242086-8FFF-49F3-B9D0-15FED47B7AE9}" destId="{3EA8D71E-047E-4DCA-B082-D9A6E3F771DE}" srcOrd="6" destOrd="0" parTransId="{6097CD78-7375-471C-8D7A-A38D1AD5FE0B}" sibTransId="{4FBD3E8D-B4B2-4BA8-A945-8382883ABFD1}"/>
    <dgm:cxn modelId="{DD20EEB5-BCBF-4A39-82C3-29D433ADD66B}" type="presOf" srcId="{7E5A2D05-4595-497C-B23C-DB86C4770789}" destId="{E751D8FB-6CF2-47DF-94AA-9EA28255CC6C}" srcOrd="1" destOrd="0" presId="urn:microsoft.com/office/officeart/2005/8/layout/cycle2"/>
    <dgm:cxn modelId="{73A0A0C8-7A97-4392-9B96-89CC125FBDCB}" type="presOf" srcId="{65272421-DBC7-4D3E-B43E-9E4B05C6B81B}" destId="{DB16ED82-167E-4BA2-A4A4-BFE74AC9053A}" srcOrd="1" destOrd="0" presId="urn:microsoft.com/office/officeart/2005/8/layout/cycle2"/>
    <dgm:cxn modelId="{965E57CA-ED25-40AA-91DD-8A17FDE8734E}" type="presOf" srcId="{C4032D5E-FBA9-4265-B4AE-5D4C62A16141}" destId="{5139A472-59ED-4627-9E09-2478B63BAF65}" srcOrd="0" destOrd="0" presId="urn:microsoft.com/office/officeart/2005/8/layout/cycle2"/>
    <dgm:cxn modelId="{BBF954D0-E1D2-4490-A0EA-76277600372D}" type="presOf" srcId="{CC59301B-DB59-428E-BF30-282C01ED7D28}" destId="{15B6CBFC-77FE-48AF-AFEE-283919BA66A2}" srcOrd="0" destOrd="0" presId="urn:microsoft.com/office/officeart/2005/8/layout/cycle2"/>
    <dgm:cxn modelId="{22109FD7-6516-4200-94E8-4BD92EDA97E9}" type="presOf" srcId="{95E3DF52-C56F-4CD1-86B0-12495013278A}" destId="{A2F7C33B-03EA-4C47-828F-6B4D31AB7F8E}" srcOrd="1" destOrd="0" presId="urn:microsoft.com/office/officeart/2005/8/layout/cycle2"/>
    <dgm:cxn modelId="{7BBED4E1-C6FF-44CA-B496-CFFEF268E139}" type="presOf" srcId="{77953D7A-C1DD-4493-83C6-446FC152778E}" destId="{B09B8A1E-8FBF-4822-85F6-B00F524F2FA3}" srcOrd="0" destOrd="0" presId="urn:microsoft.com/office/officeart/2005/8/layout/cycle2"/>
    <dgm:cxn modelId="{7A10FAE6-7302-4318-92F7-47D53EE3A45B}" srcId="{D0242086-8FFF-49F3-B9D0-15FED47B7AE9}" destId="{74742BDB-5742-405D-A2E4-B2BA7B1E2D41}" srcOrd="5" destOrd="0" parTransId="{B8695394-56FE-4009-97B7-734FBB8ABD82}" sibTransId="{65272421-DBC7-4D3E-B43E-9E4B05C6B81B}"/>
    <dgm:cxn modelId="{C55217E7-81EC-46DA-AE12-DB7D77E61FB0}" type="presOf" srcId="{4CA639A5-7CC9-4298-A631-09FE795C2B48}" destId="{D6F7194A-7A53-4149-9123-FA233EC2D6AC}" srcOrd="0" destOrd="0" presId="urn:microsoft.com/office/officeart/2005/8/layout/cycle2"/>
    <dgm:cxn modelId="{7E3C76EC-4F7D-4484-A98B-DE4110A3C793}" type="presOf" srcId="{7AED3234-B93F-4E79-BE9D-F30D6028162D}" destId="{DE419CA6-402B-4342-94DB-8EDDDEB48572}" srcOrd="0" destOrd="0" presId="urn:microsoft.com/office/officeart/2005/8/layout/cycle2"/>
    <dgm:cxn modelId="{AB44F9ED-9989-417E-8D7F-8E10FB147E29}" type="presOf" srcId="{7AED3234-B93F-4E79-BE9D-F30D6028162D}" destId="{C0C3537E-2D83-490C-84D9-DD243F20B8F5}" srcOrd="1" destOrd="0" presId="urn:microsoft.com/office/officeart/2005/8/layout/cycle2"/>
    <dgm:cxn modelId="{59BB49BE-ADCB-4959-9A3A-CBA48362D5F3}" type="presParOf" srcId="{743A27CD-CC44-4308-AF13-E1841F283B28}" destId="{6BEE7BE3-4EF8-4E1F-8730-0774A5340ABA}" srcOrd="0" destOrd="0" presId="urn:microsoft.com/office/officeart/2005/8/layout/cycle2"/>
    <dgm:cxn modelId="{95AEC7A3-7036-4B92-9BF3-46740EA69B62}" type="presParOf" srcId="{743A27CD-CC44-4308-AF13-E1841F283B28}" destId="{15B6CBFC-77FE-48AF-AFEE-283919BA66A2}" srcOrd="1" destOrd="0" presId="urn:microsoft.com/office/officeart/2005/8/layout/cycle2"/>
    <dgm:cxn modelId="{A973BD7C-F471-4B2D-889A-0A4F18EC80AA}" type="presParOf" srcId="{15B6CBFC-77FE-48AF-AFEE-283919BA66A2}" destId="{3DDCC15E-ED85-4EF3-8E74-3E27CB7E1724}" srcOrd="0" destOrd="0" presId="urn:microsoft.com/office/officeart/2005/8/layout/cycle2"/>
    <dgm:cxn modelId="{A6EBA523-59C4-430F-9F78-DB31BB0D0C21}" type="presParOf" srcId="{743A27CD-CC44-4308-AF13-E1841F283B28}" destId="{FF109F78-0FAF-42C2-825F-0CE0327AE24C}" srcOrd="2" destOrd="0" presId="urn:microsoft.com/office/officeart/2005/8/layout/cycle2"/>
    <dgm:cxn modelId="{DB2A74C7-90A1-422E-A28D-8E5E00290231}" type="presParOf" srcId="{743A27CD-CC44-4308-AF13-E1841F283B28}" destId="{B632008B-19D5-40F5-9309-C1AA68BF112D}" srcOrd="3" destOrd="0" presId="urn:microsoft.com/office/officeart/2005/8/layout/cycle2"/>
    <dgm:cxn modelId="{4DBE6D72-F93D-4790-A045-9FAA688FC903}" type="presParOf" srcId="{B632008B-19D5-40F5-9309-C1AA68BF112D}" destId="{A2F7C33B-03EA-4C47-828F-6B4D31AB7F8E}" srcOrd="0" destOrd="0" presId="urn:microsoft.com/office/officeart/2005/8/layout/cycle2"/>
    <dgm:cxn modelId="{58E9B49A-56B4-4123-94A3-5CBAD4207830}" type="presParOf" srcId="{743A27CD-CC44-4308-AF13-E1841F283B28}" destId="{D6F7194A-7A53-4149-9123-FA233EC2D6AC}" srcOrd="4" destOrd="0" presId="urn:microsoft.com/office/officeart/2005/8/layout/cycle2"/>
    <dgm:cxn modelId="{590F8743-4D42-4911-A628-9865E9B95B86}" type="presParOf" srcId="{743A27CD-CC44-4308-AF13-E1841F283B28}" destId="{B09B8A1E-8FBF-4822-85F6-B00F524F2FA3}" srcOrd="5" destOrd="0" presId="urn:microsoft.com/office/officeart/2005/8/layout/cycle2"/>
    <dgm:cxn modelId="{AAE95B91-F2EE-4191-B1C8-AE3E63BE26BB}" type="presParOf" srcId="{B09B8A1E-8FBF-4822-85F6-B00F524F2FA3}" destId="{1BE119E2-CF43-4F5E-AB8A-1D34F395BDB0}" srcOrd="0" destOrd="0" presId="urn:microsoft.com/office/officeart/2005/8/layout/cycle2"/>
    <dgm:cxn modelId="{A0CE62BE-C079-45EF-AEDD-BAE8615D085B}" type="presParOf" srcId="{743A27CD-CC44-4308-AF13-E1841F283B28}" destId="{45489F88-ECF9-456F-9839-C33F1744A451}" srcOrd="6" destOrd="0" presId="urn:microsoft.com/office/officeart/2005/8/layout/cycle2"/>
    <dgm:cxn modelId="{3BD3681B-2092-41CB-824E-1113E652AEA9}" type="presParOf" srcId="{743A27CD-CC44-4308-AF13-E1841F283B28}" destId="{A64CFBB6-8CD5-4334-B7FF-848EEA3E7DDC}" srcOrd="7" destOrd="0" presId="urn:microsoft.com/office/officeart/2005/8/layout/cycle2"/>
    <dgm:cxn modelId="{EFC803E7-5ADA-423E-8D22-9403686E8E75}" type="presParOf" srcId="{A64CFBB6-8CD5-4334-B7FF-848EEA3E7DDC}" destId="{E751D8FB-6CF2-47DF-94AA-9EA28255CC6C}" srcOrd="0" destOrd="0" presId="urn:microsoft.com/office/officeart/2005/8/layout/cycle2"/>
    <dgm:cxn modelId="{E748CB30-EFB8-41AE-8041-108B30649A79}" type="presParOf" srcId="{743A27CD-CC44-4308-AF13-E1841F283B28}" destId="{7F3D05B8-DB9F-4B88-90B4-A869483B40C9}" srcOrd="8" destOrd="0" presId="urn:microsoft.com/office/officeart/2005/8/layout/cycle2"/>
    <dgm:cxn modelId="{534BB66D-BED4-49D0-B9B1-3EF25A083DE8}" type="presParOf" srcId="{743A27CD-CC44-4308-AF13-E1841F283B28}" destId="{DE419CA6-402B-4342-94DB-8EDDDEB48572}" srcOrd="9" destOrd="0" presId="urn:microsoft.com/office/officeart/2005/8/layout/cycle2"/>
    <dgm:cxn modelId="{93B01DAD-4372-4174-892C-5087EFE54C5E}" type="presParOf" srcId="{DE419CA6-402B-4342-94DB-8EDDDEB48572}" destId="{C0C3537E-2D83-490C-84D9-DD243F20B8F5}" srcOrd="0" destOrd="0" presId="urn:microsoft.com/office/officeart/2005/8/layout/cycle2"/>
    <dgm:cxn modelId="{5659DED8-D1F0-4559-879A-648237891125}" type="presParOf" srcId="{743A27CD-CC44-4308-AF13-E1841F283B28}" destId="{50F316CF-8E8A-4E40-8FA8-ADFD54FFA047}" srcOrd="10" destOrd="0" presId="urn:microsoft.com/office/officeart/2005/8/layout/cycle2"/>
    <dgm:cxn modelId="{2C13EB46-11D2-44CE-BD81-1D162893BA69}" type="presParOf" srcId="{743A27CD-CC44-4308-AF13-E1841F283B28}" destId="{D6D4E5F8-242F-4418-BEBA-66B5110600DE}" srcOrd="11" destOrd="0" presId="urn:microsoft.com/office/officeart/2005/8/layout/cycle2"/>
    <dgm:cxn modelId="{F341763A-E695-4CD7-B6CA-E17815C6F060}" type="presParOf" srcId="{D6D4E5F8-242F-4418-BEBA-66B5110600DE}" destId="{DB16ED82-167E-4BA2-A4A4-BFE74AC9053A}" srcOrd="0" destOrd="0" presId="urn:microsoft.com/office/officeart/2005/8/layout/cycle2"/>
    <dgm:cxn modelId="{05979F6B-B973-4826-8034-238C8430B874}" type="presParOf" srcId="{743A27CD-CC44-4308-AF13-E1841F283B28}" destId="{508B4509-C715-4A48-ABA1-B1FF1891E5F2}" srcOrd="12" destOrd="0" presId="urn:microsoft.com/office/officeart/2005/8/layout/cycle2"/>
    <dgm:cxn modelId="{ECECFF53-108D-4F55-92A8-EF9B20CC6D96}" type="presParOf" srcId="{743A27CD-CC44-4308-AF13-E1841F283B28}" destId="{87680DF8-9880-44B6-B87A-AFF812AF33D2}" srcOrd="13" destOrd="0" presId="urn:microsoft.com/office/officeart/2005/8/layout/cycle2"/>
    <dgm:cxn modelId="{1F74CBEE-CE60-4B52-90BE-8F440324DDC5}" type="presParOf" srcId="{87680DF8-9880-44B6-B87A-AFF812AF33D2}" destId="{6E19DE24-2E23-4A7B-947B-991B6902E884}" srcOrd="0" destOrd="0" presId="urn:microsoft.com/office/officeart/2005/8/layout/cycle2"/>
    <dgm:cxn modelId="{061E561B-A307-4E46-80FF-16DCEB9B1207}" type="presParOf" srcId="{743A27CD-CC44-4308-AF13-E1841F283B28}" destId="{D3242AFF-59AA-448B-9A15-25CB8809F2F4}" srcOrd="14" destOrd="0" presId="urn:microsoft.com/office/officeart/2005/8/layout/cycle2"/>
    <dgm:cxn modelId="{008CDC41-802E-40AA-8F76-F53C7F872666}" type="presParOf" srcId="{743A27CD-CC44-4308-AF13-E1841F283B28}" destId="{5306B023-78D7-4BBC-8090-A3C1FC16964C}" srcOrd="15" destOrd="0" presId="urn:microsoft.com/office/officeart/2005/8/layout/cycle2"/>
    <dgm:cxn modelId="{B10D7DFA-EF6B-46DB-85B2-83F39A1691FE}" type="presParOf" srcId="{5306B023-78D7-4BBC-8090-A3C1FC16964C}" destId="{A46F7466-BCBA-4DA4-B8A5-3ED654FCB635}" srcOrd="0" destOrd="0" presId="urn:microsoft.com/office/officeart/2005/8/layout/cycle2"/>
    <dgm:cxn modelId="{CDA881D2-C9B2-442F-92F4-E0F0F8D99D60}" type="presParOf" srcId="{743A27CD-CC44-4308-AF13-E1841F283B28}" destId="{5139A472-59ED-4627-9E09-2478B63BAF65}" srcOrd="16" destOrd="0" presId="urn:microsoft.com/office/officeart/2005/8/layout/cycle2"/>
    <dgm:cxn modelId="{E4E1E5AF-56AA-4AC7-B171-3674B144A1F5}" type="presParOf" srcId="{743A27CD-CC44-4308-AF13-E1841F283B28}" destId="{41BCEE76-C762-497D-A1B7-F1A09F374EF5}" srcOrd="17" destOrd="0" presId="urn:microsoft.com/office/officeart/2005/8/layout/cycle2"/>
    <dgm:cxn modelId="{2332FAB9-350A-4D81-996A-E0092D871058}" type="presParOf" srcId="{41BCEE76-C762-497D-A1B7-F1A09F374EF5}" destId="{A894EF38-2E9D-4B36-A5F2-893C3E1E430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28C2A-97D6-4A32-8707-DFFD9927C011}">
      <dsp:nvSpPr>
        <dsp:cNvPr id="0" name=""/>
        <dsp:cNvSpPr/>
      </dsp:nvSpPr>
      <dsp:spPr>
        <a:xfrm>
          <a:off x="0" y="288031"/>
          <a:ext cx="3600400" cy="144016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9EFE0-F7FC-49BD-9F0C-2DDB65B1732B}">
      <dsp:nvSpPr>
        <dsp:cNvPr id="0" name=""/>
        <dsp:cNvSpPr/>
      </dsp:nvSpPr>
      <dsp:spPr>
        <a:xfrm>
          <a:off x="432047" y="540059"/>
          <a:ext cx="1188132" cy="7056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9116" rIns="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5 obcí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CSS Ašsko</a:t>
          </a:r>
        </a:p>
      </dsp:txBody>
      <dsp:txXfrm>
        <a:off x="432047" y="540059"/>
        <a:ext cx="1188132" cy="705678"/>
      </dsp:txXfrm>
    </dsp:sp>
    <dsp:sp modelId="{3C2A2CBC-F4E5-42B0-B02D-982BD44B6230}">
      <dsp:nvSpPr>
        <dsp:cNvPr id="0" name=""/>
        <dsp:cNvSpPr/>
      </dsp:nvSpPr>
      <dsp:spPr>
        <a:xfrm>
          <a:off x="1688934" y="770485"/>
          <a:ext cx="1626686" cy="7056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9116" rIns="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57 obcí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CSS Střední Morava</a:t>
          </a:r>
        </a:p>
      </dsp:txBody>
      <dsp:txXfrm>
        <a:off x="1688934" y="770485"/>
        <a:ext cx="1626686" cy="705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8E8D9-D628-4534-901C-3CEFAF2B7529}">
      <dsp:nvSpPr>
        <dsp:cNvPr id="0" name=""/>
        <dsp:cNvSpPr/>
      </dsp:nvSpPr>
      <dsp:spPr>
        <a:xfrm>
          <a:off x="358006" y="0"/>
          <a:ext cx="2028701" cy="207769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E324B-C043-4CC4-9B63-4D884CFE210A}">
      <dsp:nvSpPr>
        <dsp:cNvPr id="0" name=""/>
        <dsp:cNvSpPr/>
      </dsp:nvSpPr>
      <dsp:spPr>
        <a:xfrm>
          <a:off x="1522" y="623307"/>
          <a:ext cx="753144" cy="831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83</a:t>
          </a:r>
        </a:p>
      </dsp:txBody>
      <dsp:txXfrm>
        <a:off x="38287" y="660072"/>
        <a:ext cx="679614" cy="757546"/>
      </dsp:txXfrm>
    </dsp:sp>
    <dsp:sp modelId="{9692E4FC-6448-4253-95C8-0FC4CC55ACDB}">
      <dsp:nvSpPr>
        <dsp:cNvPr id="0" name=""/>
        <dsp:cNvSpPr/>
      </dsp:nvSpPr>
      <dsp:spPr>
        <a:xfrm>
          <a:off x="816781" y="623307"/>
          <a:ext cx="753144" cy="831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73</a:t>
          </a:r>
        </a:p>
      </dsp:txBody>
      <dsp:txXfrm>
        <a:off x="853546" y="660072"/>
        <a:ext cx="679614" cy="757546"/>
      </dsp:txXfrm>
    </dsp:sp>
    <dsp:sp modelId="{1DF124FC-D237-424A-8641-50CA0095EC71}">
      <dsp:nvSpPr>
        <dsp:cNvPr id="0" name=""/>
        <dsp:cNvSpPr/>
      </dsp:nvSpPr>
      <dsp:spPr>
        <a:xfrm>
          <a:off x="1632041" y="623307"/>
          <a:ext cx="753144" cy="831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72</a:t>
          </a:r>
        </a:p>
      </dsp:txBody>
      <dsp:txXfrm>
        <a:off x="1668806" y="660072"/>
        <a:ext cx="679614" cy="757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EDFE3-02D1-49C7-B7FC-91E10C29EECA}">
      <dsp:nvSpPr>
        <dsp:cNvPr id="0" name=""/>
        <dsp:cNvSpPr/>
      </dsp:nvSpPr>
      <dsp:spPr>
        <a:xfrm>
          <a:off x="423803" y="0"/>
          <a:ext cx="3367648" cy="3367648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Největší obec </a:t>
          </a:r>
          <a:r>
            <a:rPr lang="cs-CZ" sz="1300" b="1" kern="1200" dirty="0" err="1"/>
            <a:t>Chomotuv</a:t>
          </a:r>
          <a:endParaRPr lang="cs-CZ" sz="13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48 703 obyvatel</a:t>
          </a:r>
        </a:p>
      </dsp:txBody>
      <dsp:txXfrm>
        <a:off x="1223620" y="252573"/>
        <a:ext cx="1768015" cy="572500"/>
      </dsp:txXfrm>
    </dsp:sp>
    <dsp:sp modelId="{7CAAE04E-CA4A-4EEB-A58A-8657CE5A1375}">
      <dsp:nvSpPr>
        <dsp:cNvPr id="0" name=""/>
        <dsp:cNvSpPr/>
      </dsp:nvSpPr>
      <dsp:spPr>
        <a:xfrm>
          <a:off x="1140485" y="1531488"/>
          <a:ext cx="1940396" cy="1836159"/>
        </a:xfrm>
        <a:prstGeom prst="ellipse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Nejmenší obec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Vysoká Lhota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15 obyvatel</a:t>
          </a:r>
        </a:p>
      </dsp:txBody>
      <dsp:txXfrm>
        <a:off x="1424650" y="1990528"/>
        <a:ext cx="1372067" cy="9180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95050-FA2D-4621-9ABB-79AAE90E3DB6}">
      <dsp:nvSpPr>
        <dsp:cNvPr id="0" name=""/>
        <dsp:cNvSpPr/>
      </dsp:nvSpPr>
      <dsp:spPr>
        <a:xfrm>
          <a:off x="0" y="309129"/>
          <a:ext cx="7848872" cy="874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312420" rIns="60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1 633 obcí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1 850 000 obyvatel</a:t>
          </a:r>
        </a:p>
      </dsp:txBody>
      <dsp:txXfrm>
        <a:off x="0" y="309129"/>
        <a:ext cx="7848872" cy="874125"/>
      </dsp:txXfrm>
    </dsp:sp>
    <dsp:sp modelId="{285D3023-1759-474D-B570-2AC14149EC3D}">
      <dsp:nvSpPr>
        <dsp:cNvPr id="0" name=""/>
        <dsp:cNvSpPr/>
      </dsp:nvSpPr>
      <dsp:spPr>
        <a:xfrm>
          <a:off x="392443" y="87729"/>
          <a:ext cx="549421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Na začátku projektu</a:t>
          </a:r>
        </a:p>
      </dsp:txBody>
      <dsp:txXfrm>
        <a:off x="414059" y="109345"/>
        <a:ext cx="5450978" cy="399568"/>
      </dsp:txXfrm>
    </dsp:sp>
    <dsp:sp modelId="{984DF56C-A974-4B62-92E1-00E9C6BC7FE4}">
      <dsp:nvSpPr>
        <dsp:cNvPr id="0" name=""/>
        <dsp:cNvSpPr/>
      </dsp:nvSpPr>
      <dsp:spPr>
        <a:xfrm>
          <a:off x="0" y="1512869"/>
          <a:ext cx="7848872" cy="874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312420" rIns="60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1 727 obcí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2 022 051 obyvatel</a:t>
          </a:r>
        </a:p>
      </dsp:txBody>
      <dsp:txXfrm>
        <a:off x="0" y="1512869"/>
        <a:ext cx="7848872" cy="874125"/>
      </dsp:txXfrm>
    </dsp:sp>
    <dsp:sp modelId="{A2164DE0-F900-4387-BC38-1FAAFE5FC690}">
      <dsp:nvSpPr>
        <dsp:cNvPr id="0" name=""/>
        <dsp:cNvSpPr/>
      </dsp:nvSpPr>
      <dsp:spPr>
        <a:xfrm>
          <a:off x="392443" y="1264254"/>
          <a:ext cx="549421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Ke konci řádného projektu - 83 CSS</a:t>
          </a:r>
        </a:p>
      </dsp:txBody>
      <dsp:txXfrm>
        <a:off x="414059" y="1285870"/>
        <a:ext cx="5450978" cy="399568"/>
      </dsp:txXfrm>
    </dsp:sp>
    <dsp:sp modelId="{F7F33790-33D9-4295-BF70-B574353C4776}">
      <dsp:nvSpPr>
        <dsp:cNvPr id="0" name=""/>
        <dsp:cNvSpPr/>
      </dsp:nvSpPr>
      <dsp:spPr>
        <a:xfrm>
          <a:off x="0" y="2662179"/>
          <a:ext cx="7848872" cy="874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312420" rIns="60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1 523 obcí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1 794 628 obyvatel</a:t>
          </a:r>
        </a:p>
      </dsp:txBody>
      <dsp:txXfrm>
        <a:off x="0" y="2662179"/>
        <a:ext cx="7848872" cy="874125"/>
      </dsp:txXfrm>
    </dsp:sp>
    <dsp:sp modelId="{A1BC5350-06E7-4C10-AC41-B0094EB0C783}">
      <dsp:nvSpPr>
        <dsp:cNvPr id="0" name=""/>
        <dsp:cNvSpPr/>
      </dsp:nvSpPr>
      <dsp:spPr>
        <a:xfrm>
          <a:off x="363657" y="2447922"/>
          <a:ext cx="549421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 1. prodloužení - 73 CSS</a:t>
          </a:r>
        </a:p>
      </dsp:txBody>
      <dsp:txXfrm>
        <a:off x="385273" y="2469538"/>
        <a:ext cx="5450978" cy="399568"/>
      </dsp:txXfrm>
    </dsp:sp>
    <dsp:sp modelId="{426F8C6E-B96E-4150-8459-9CD4262DD310}">
      <dsp:nvSpPr>
        <dsp:cNvPr id="0" name=""/>
        <dsp:cNvSpPr/>
      </dsp:nvSpPr>
      <dsp:spPr>
        <a:xfrm>
          <a:off x="0" y="3838705"/>
          <a:ext cx="7848872" cy="874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312420" rIns="60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1505 obcí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1 780 181 obyvatel </a:t>
          </a:r>
        </a:p>
      </dsp:txBody>
      <dsp:txXfrm>
        <a:off x="0" y="3838705"/>
        <a:ext cx="7848872" cy="874125"/>
      </dsp:txXfrm>
    </dsp:sp>
    <dsp:sp modelId="{6842BE11-15DF-49E7-AA62-7278889876F9}">
      <dsp:nvSpPr>
        <dsp:cNvPr id="0" name=""/>
        <dsp:cNvSpPr/>
      </dsp:nvSpPr>
      <dsp:spPr>
        <a:xfrm>
          <a:off x="392443" y="3617305"/>
          <a:ext cx="549421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Ve 2. prodloužení - 72CSS</a:t>
          </a:r>
        </a:p>
      </dsp:txBody>
      <dsp:txXfrm>
        <a:off x="414059" y="3638921"/>
        <a:ext cx="5450978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B5B86-C55B-446E-A676-EA9F38B7206A}">
      <dsp:nvSpPr>
        <dsp:cNvPr id="0" name=""/>
        <dsp:cNvSpPr/>
      </dsp:nvSpPr>
      <dsp:spPr>
        <a:xfrm>
          <a:off x="3973" y="506972"/>
          <a:ext cx="2032239" cy="601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1 676 </a:t>
          </a:r>
          <a:r>
            <a:rPr lang="cs-CZ" sz="1800" b="0" kern="1200" dirty="0"/>
            <a:t>evidovaných </a:t>
          </a:r>
          <a:r>
            <a:rPr lang="cs-CZ" sz="1800" kern="1200" dirty="0"/>
            <a:t>projektů</a:t>
          </a:r>
        </a:p>
      </dsp:txBody>
      <dsp:txXfrm>
        <a:off x="3973" y="506972"/>
        <a:ext cx="2032239" cy="601425"/>
      </dsp:txXfrm>
    </dsp:sp>
    <dsp:sp modelId="{78D39779-C28A-4BB2-9C97-5D05877AD921}">
      <dsp:nvSpPr>
        <dsp:cNvPr id="0" name=""/>
        <dsp:cNvSpPr/>
      </dsp:nvSpPr>
      <dsp:spPr>
        <a:xfrm>
          <a:off x="2036212" y="168670"/>
          <a:ext cx="406447" cy="127802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8A0CC-A45D-4CF4-98A2-8AF24AC075C7}">
      <dsp:nvSpPr>
        <dsp:cNvPr id="0" name=""/>
        <dsp:cNvSpPr/>
      </dsp:nvSpPr>
      <dsp:spPr>
        <a:xfrm>
          <a:off x="2605239" y="168670"/>
          <a:ext cx="5527690" cy="12780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962 ukončených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202 v realizaci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126 v přípravě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386 v zásobníku</a:t>
          </a:r>
        </a:p>
      </dsp:txBody>
      <dsp:txXfrm>
        <a:off x="2605239" y="168670"/>
        <a:ext cx="5527690" cy="1278028"/>
      </dsp:txXfrm>
    </dsp:sp>
    <dsp:sp modelId="{92857025-472A-4B48-A821-024B2D3141E4}">
      <dsp:nvSpPr>
        <dsp:cNvPr id="0" name=""/>
        <dsp:cNvSpPr/>
      </dsp:nvSpPr>
      <dsp:spPr>
        <a:xfrm>
          <a:off x="3973" y="1542393"/>
          <a:ext cx="2032239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11</a:t>
          </a:r>
          <a:r>
            <a:rPr lang="cs-CZ" sz="1800" kern="1200"/>
            <a:t> měsíců</a:t>
          </a:r>
        </a:p>
      </dsp:txBody>
      <dsp:txXfrm>
        <a:off x="3973" y="1542393"/>
        <a:ext cx="2032239" cy="356400"/>
      </dsp:txXfrm>
    </dsp:sp>
    <dsp:sp modelId="{035D9A5F-CA7B-4C6B-8417-B8CBE8106CA5}">
      <dsp:nvSpPr>
        <dsp:cNvPr id="0" name=""/>
        <dsp:cNvSpPr/>
      </dsp:nvSpPr>
      <dsp:spPr>
        <a:xfrm>
          <a:off x="2036212" y="1511498"/>
          <a:ext cx="406447" cy="3898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3C211-7F99-4308-BE07-02290A825453}">
      <dsp:nvSpPr>
        <dsp:cNvPr id="0" name=""/>
        <dsp:cNvSpPr/>
      </dsp:nvSpPr>
      <dsp:spPr>
        <a:xfrm>
          <a:off x="2605239" y="1511498"/>
          <a:ext cx="5527690" cy="389812"/>
        </a:xfrm>
        <a:prstGeom prst="rect">
          <a:avLst/>
        </a:prstGeom>
        <a:solidFill>
          <a:schemeClr val="accent1">
            <a:shade val="80000"/>
            <a:hueOff val="61249"/>
            <a:satOff val="-878"/>
            <a:lumOff val="51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+mn-lt"/>
              <a:cs typeface="Arial"/>
            </a:rPr>
            <a:t>Ø</a:t>
          </a:r>
          <a:r>
            <a:rPr lang="cs-CZ" sz="1800" kern="1200">
              <a:latin typeface="Arial"/>
              <a:cs typeface="Arial"/>
            </a:rPr>
            <a:t> </a:t>
          </a:r>
          <a:r>
            <a:rPr lang="cs-CZ" sz="1800" kern="1200"/>
            <a:t>délka projektu</a:t>
          </a:r>
        </a:p>
      </dsp:txBody>
      <dsp:txXfrm>
        <a:off x="2605239" y="1511498"/>
        <a:ext cx="5527690" cy="389812"/>
      </dsp:txXfrm>
    </dsp:sp>
    <dsp:sp modelId="{4597753B-93FF-4F72-9316-214E9773A645}">
      <dsp:nvSpPr>
        <dsp:cNvPr id="0" name=""/>
        <dsp:cNvSpPr/>
      </dsp:nvSpPr>
      <dsp:spPr>
        <a:xfrm>
          <a:off x="3973" y="1982817"/>
          <a:ext cx="2032239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14</a:t>
          </a:r>
          <a:r>
            <a:rPr lang="cs-CZ" sz="1800" kern="1200"/>
            <a:t> obcí</a:t>
          </a:r>
        </a:p>
      </dsp:txBody>
      <dsp:txXfrm>
        <a:off x="3973" y="1982817"/>
        <a:ext cx="2032239" cy="356400"/>
      </dsp:txXfrm>
    </dsp:sp>
    <dsp:sp modelId="{A0177AFE-4C1B-4734-A64F-177B1986BA7C}">
      <dsp:nvSpPr>
        <dsp:cNvPr id="0" name=""/>
        <dsp:cNvSpPr/>
      </dsp:nvSpPr>
      <dsp:spPr>
        <a:xfrm>
          <a:off x="2036212" y="1966111"/>
          <a:ext cx="406447" cy="3898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E3CB6-EFBC-45CF-8E3B-91C8834F759A}">
      <dsp:nvSpPr>
        <dsp:cNvPr id="0" name=""/>
        <dsp:cNvSpPr/>
      </dsp:nvSpPr>
      <dsp:spPr>
        <a:xfrm>
          <a:off x="2605239" y="1966111"/>
          <a:ext cx="5527690" cy="389812"/>
        </a:xfrm>
        <a:prstGeom prst="rect">
          <a:avLst/>
        </a:prstGeom>
        <a:solidFill>
          <a:schemeClr val="accent1">
            <a:shade val="80000"/>
            <a:hueOff val="122498"/>
            <a:satOff val="-1757"/>
            <a:lumOff val="10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+mn-lt"/>
              <a:cs typeface="Arial"/>
            </a:rPr>
            <a:t>Ø s</a:t>
          </a:r>
          <a:r>
            <a:rPr lang="cs-CZ" sz="1800" kern="1200"/>
            <a:t>polupracuje na jednom projektu</a:t>
          </a:r>
        </a:p>
      </dsp:txBody>
      <dsp:txXfrm>
        <a:off x="2605239" y="1966111"/>
        <a:ext cx="5527690" cy="389812"/>
      </dsp:txXfrm>
    </dsp:sp>
    <dsp:sp modelId="{4E8626E5-DE89-4C6B-AE96-F8C2537DDD8F}">
      <dsp:nvSpPr>
        <dsp:cNvPr id="0" name=""/>
        <dsp:cNvSpPr/>
      </dsp:nvSpPr>
      <dsp:spPr>
        <a:xfrm>
          <a:off x="3973" y="2437430"/>
          <a:ext cx="2032239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969 tis. </a:t>
          </a:r>
          <a:r>
            <a:rPr lang="cs-CZ" sz="1800" kern="1200"/>
            <a:t>Kč</a:t>
          </a:r>
        </a:p>
      </dsp:txBody>
      <dsp:txXfrm>
        <a:off x="3973" y="2437430"/>
        <a:ext cx="2032239" cy="356400"/>
      </dsp:txXfrm>
    </dsp:sp>
    <dsp:sp modelId="{819FA15A-EC09-47B9-8403-1E9D3FAD867C}">
      <dsp:nvSpPr>
        <dsp:cNvPr id="0" name=""/>
        <dsp:cNvSpPr/>
      </dsp:nvSpPr>
      <dsp:spPr>
        <a:xfrm>
          <a:off x="2036212" y="2420723"/>
          <a:ext cx="406447" cy="3898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6B120-C07D-4E12-9634-EA379B830E09}">
      <dsp:nvSpPr>
        <dsp:cNvPr id="0" name=""/>
        <dsp:cNvSpPr/>
      </dsp:nvSpPr>
      <dsp:spPr>
        <a:xfrm>
          <a:off x="2605239" y="2420723"/>
          <a:ext cx="5527690" cy="389812"/>
        </a:xfrm>
        <a:prstGeom prst="rect">
          <a:avLst/>
        </a:prstGeom>
        <a:solidFill>
          <a:schemeClr val="accent1">
            <a:shade val="80000"/>
            <a:hueOff val="183747"/>
            <a:satOff val="-2635"/>
            <a:lumOff val="153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>
              <a:latin typeface="+mn-lt"/>
              <a:cs typeface="Arial"/>
            </a:rPr>
            <a:t>Ø částka projektu</a:t>
          </a:r>
          <a:endParaRPr lang="cs-CZ" sz="1800" kern="1200">
            <a:latin typeface="+mn-lt"/>
          </a:endParaRPr>
        </a:p>
      </dsp:txBody>
      <dsp:txXfrm>
        <a:off x="2605239" y="2420723"/>
        <a:ext cx="5527690" cy="389812"/>
      </dsp:txXfrm>
    </dsp:sp>
    <dsp:sp modelId="{B55AC59B-7734-4148-A93D-0D773E91307C}">
      <dsp:nvSpPr>
        <dsp:cNvPr id="0" name=""/>
        <dsp:cNvSpPr/>
      </dsp:nvSpPr>
      <dsp:spPr>
        <a:xfrm>
          <a:off x="3973" y="2892042"/>
          <a:ext cx="2032239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132 mil. </a:t>
          </a:r>
          <a:r>
            <a:rPr lang="cs-CZ" sz="1800" b="0" kern="1200"/>
            <a:t>Kč</a:t>
          </a:r>
        </a:p>
      </dsp:txBody>
      <dsp:txXfrm>
        <a:off x="3973" y="2892042"/>
        <a:ext cx="2032239" cy="356400"/>
      </dsp:txXfrm>
    </dsp:sp>
    <dsp:sp modelId="{EB80B5B9-3C26-4964-8F81-A2B15EA3FE86}">
      <dsp:nvSpPr>
        <dsp:cNvPr id="0" name=""/>
        <dsp:cNvSpPr/>
      </dsp:nvSpPr>
      <dsp:spPr>
        <a:xfrm>
          <a:off x="2036212" y="2875336"/>
          <a:ext cx="406447" cy="3898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57F2F6-186D-4E23-910B-0A5E4452022B}">
      <dsp:nvSpPr>
        <dsp:cNvPr id="0" name=""/>
        <dsp:cNvSpPr/>
      </dsp:nvSpPr>
      <dsp:spPr>
        <a:xfrm>
          <a:off x="2605239" y="2875336"/>
          <a:ext cx="5527690" cy="389812"/>
        </a:xfrm>
        <a:prstGeom prst="rect">
          <a:avLst/>
        </a:prstGeom>
        <a:solidFill>
          <a:schemeClr val="accent1">
            <a:shade val="80000"/>
            <a:hueOff val="244997"/>
            <a:satOff val="-3514"/>
            <a:lumOff val="204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Největší projekt - Domov pro seniory Pacov</a:t>
          </a:r>
        </a:p>
      </dsp:txBody>
      <dsp:txXfrm>
        <a:off x="2605239" y="2875336"/>
        <a:ext cx="5527690" cy="389812"/>
      </dsp:txXfrm>
    </dsp:sp>
    <dsp:sp modelId="{3A656582-AD2A-43D8-A43D-0B432E46BBE4}">
      <dsp:nvSpPr>
        <dsp:cNvPr id="0" name=""/>
        <dsp:cNvSpPr/>
      </dsp:nvSpPr>
      <dsp:spPr>
        <a:xfrm>
          <a:off x="3973" y="3346655"/>
          <a:ext cx="2032239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500</a:t>
          </a:r>
          <a:r>
            <a:rPr lang="cs-CZ" sz="1800" kern="1200"/>
            <a:t> Kč</a:t>
          </a:r>
        </a:p>
      </dsp:txBody>
      <dsp:txXfrm>
        <a:off x="3973" y="3346655"/>
        <a:ext cx="2032239" cy="356400"/>
      </dsp:txXfrm>
    </dsp:sp>
    <dsp:sp modelId="{609EFA0F-3B70-41DB-91CE-08CDD3559791}">
      <dsp:nvSpPr>
        <dsp:cNvPr id="0" name=""/>
        <dsp:cNvSpPr/>
      </dsp:nvSpPr>
      <dsp:spPr>
        <a:xfrm>
          <a:off x="2036212" y="3329948"/>
          <a:ext cx="406447" cy="3898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0FB42-732B-4713-B2B0-334A97F7B8BF}">
      <dsp:nvSpPr>
        <dsp:cNvPr id="0" name=""/>
        <dsp:cNvSpPr/>
      </dsp:nvSpPr>
      <dsp:spPr>
        <a:xfrm>
          <a:off x="2605239" y="3329948"/>
          <a:ext cx="5527690" cy="389812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Nejmenší projekt - exkurze do firmy zpracovávající plast </a:t>
          </a:r>
        </a:p>
      </dsp:txBody>
      <dsp:txXfrm>
        <a:off x="2605239" y="3329948"/>
        <a:ext cx="5527690" cy="3898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57793-7F9A-4F80-A632-A114EC5E57B9}">
      <dsp:nvSpPr>
        <dsp:cNvPr id="0" name=""/>
        <dsp:cNvSpPr/>
      </dsp:nvSpPr>
      <dsp:spPr>
        <a:xfrm>
          <a:off x="0" y="0"/>
          <a:ext cx="7451938" cy="43795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Počet stažených informačních zpravodajů po dobu projektu:  </a:t>
          </a:r>
          <a:r>
            <a:rPr lang="cs-CZ" sz="1900" b="1" kern="1200"/>
            <a:t>43 504x </a:t>
          </a:r>
        </a:p>
      </dsp:txBody>
      <dsp:txXfrm>
        <a:off x="21379" y="21379"/>
        <a:ext cx="7409180" cy="395197"/>
      </dsp:txXfrm>
    </dsp:sp>
    <dsp:sp modelId="{84AFB308-7872-4ABA-87B3-8E3E76C5D6D6}">
      <dsp:nvSpPr>
        <dsp:cNvPr id="0" name=""/>
        <dsp:cNvSpPr/>
      </dsp:nvSpPr>
      <dsp:spPr>
        <a:xfrm>
          <a:off x="0" y="449630"/>
          <a:ext cx="7451938" cy="4233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Počet vytištěných zpravodajů po dobu projektu: </a:t>
          </a:r>
          <a:r>
            <a:rPr lang="cs-CZ" sz="1900" b="1" kern="1200"/>
            <a:t>157 675 kusů</a:t>
          </a:r>
        </a:p>
      </dsp:txBody>
      <dsp:txXfrm>
        <a:off x="20665" y="470295"/>
        <a:ext cx="7410608" cy="381995"/>
      </dsp:txXfrm>
    </dsp:sp>
    <dsp:sp modelId="{4607D014-7085-4B79-9152-406DB10B5D0F}">
      <dsp:nvSpPr>
        <dsp:cNvPr id="0" name=""/>
        <dsp:cNvSpPr/>
      </dsp:nvSpPr>
      <dsp:spPr>
        <a:xfrm>
          <a:off x="0" y="881001"/>
          <a:ext cx="7451938" cy="4233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latin typeface="+mn-lt"/>
              <a:cs typeface="Arial"/>
            </a:rPr>
            <a:t>Ø </a:t>
          </a:r>
          <a:r>
            <a:rPr lang="cs-CZ" sz="1900" kern="1200"/>
            <a:t>počet vytištěných zpravodajů na CSS: </a:t>
          </a:r>
          <a:r>
            <a:rPr lang="cs-CZ" sz="1900" b="1" kern="1200"/>
            <a:t>1 529 kusů </a:t>
          </a:r>
          <a:r>
            <a:rPr lang="cs-CZ" sz="1900" kern="1200"/>
            <a:t>(15 - 6 200Ks) </a:t>
          </a:r>
        </a:p>
      </dsp:txBody>
      <dsp:txXfrm>
        <a:off x="20665" y="901666"/>
        <a:ext cx="7410608" cy="381995"/>
      </dsp:txXfrm>
    </dsp:sp>
    <dsp:sp modelId="{F5EC4BFB-7BB8-49F3-B44A-CAF60AFBF552}">
      <dsp:nvSpPr>
        <dsp:cNvPr id="0" name=""/>
        <dsp:cNvSpPr/>
      </dsp:nvSpPr>
      <dsp:spPr>
        <a:xfrm>
          <a:off x="0" y="1310624"/>
          <a:ext cx="7451938" cy="4233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latin typeface="+mn-lt"/>
              <a:cs typeface="Arial"/>
            </a:rPr>
            <a:t>Ø </a:t>
          </a:r>
          <a:r>
            <a:rPr lang="cs-CZ" sz="1900" kern="1200"/>
            <a:t>počet stránek zpravodaje: </a:t>
          </a:r>
          <a:r>
            <a:rPr lang="cs-CZ" sz="1900" b="1" kern="1200"/>
            <a:t>10 stran </a:t>
          </a:r>
          <a:r>
            <a:rPr lang="cs-CZ" sz="1900" kern="1200"/>
            <a:t>(2 - 57 stran) </a:t>
          </a:r>
        </a:p>
      </dsp:txBody>
      <dsp:txXfrm>
        <a:off x="20665" y="1331289"/>
        <a:ext cx="7410608" cy="381995"/>
      </dsp:txXfrm>
    </dsp:sp>
    <dsp:sp modelId="{2AB93DD1-9B6C-47EF-8915-B360B7E785A9}">
      <dsp:nvSpPr>
        <dsp:cNvPr id="0" name=""/>
        <dsp:cNvSpPr/>
      </dsp:nvSpPr>
      <dsp:spPr>
        <a:xfrm>
          <a:off x="0" y="1761694"/>
          <a:ext cx="7451938" cy="4233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Šablonu využilo v </a:t>
          </a:r>
          <a:r>
            <a:rPr lang="cs-CZ" sz="1900" kern="1200">
              <a:latin typeface="+mn-lt"/>
              <a:cs typeface="Arial"/>
            </a:rPr>
            <a:t>Ø</a:t>
          </a:r>
          <a:r>
            <a:rPr lang="cs-CZ" sz="1900" kern="1200"/>
            <a:t> </a:t>
          </a:r>
          <a:r>
            <a:rPr lang="cs-CZ" sz="1900" b="1" kern="1200"/>
            <a:t>19% </a:t>
          </a:r>
          <a:r>
            <a:rPr lang="cs-CZ" sz="1900" b="0" kern="1200"/>
            <a:t>CSS</a:t>
          </a:r>
          <a:endParaRPr lang="cs-CZ" sz="1900" kern="1200"/>
        </a:p>
      </dsp:txBody>
      <dsp:txXfrm>
        <a:off x="20665" y="1782359"/>
        <a:ext cx="7410608" cy="3819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5D28A-AB41-4434-BD4E-20F674033FBC}">
      <dsp:nvSpPr>
        <dsp:cNvPr id="0" name=""/>
        <dsp:cNvSpPr/>
      </dsp:nvSpPr>
      <dsp:spPr>
        <a:xfrm>
          <a:off x="0" y="464423"/>
          <a:ext cx="8208912" cy="421114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Za celou dobu projektu se uskutečnilo </a:t>
          </a:r>
          <a:r>
            <a:rPr lang="cs-CZ" sz="1900" b="1" kern="1200" dirty="0"/>
            <a:t>737</a:t>
          </a:r>
          <a:r>
            <a:rPr lang="cs-CZ" sz="1900" kern="1200" dirty="0"/>
            <a:t> setkání starostů.</a:t>
          </a:r>
        </a:p>
      </dsp:txBody>
      <dsp:txXfrm>
        <a:off x="20557" y="484980"/>
        <a:ext cx="8167798" cy="380000"/>
      </dsp:txXfrm>
    </dsp:sp>
    <dsp:sp modelId="{4A0AC8FA-7341-4C7A-8822-044D96C4A6EA}">
      <dsp:nvSpPr>
        <dsp:cNvPr id="0" name=""/>
        <dsp:cNvSpPr/>
      </dsp:nvSpPr>
      <dsp:spPr>
        <a:xfrm>
          <a:off x="0" y="904234"/>
          <a:ext cx="8208912" cy="484397"/>
        </a:xfrm>
        <a:prstGeom prst="round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Starostové během nich ohodnotili rozsah služeb CSS </a:t>
          </a:r>
          <a:r>
            <a:rPr lang="cs-CZ" sz="1900" kern="1200" dirty="0">
              <a:latin typeface="+mn-lt"/>
              <a:cs typeface="Arial"/>
            </a:rPr>
            <a:t>Ø známkou: </a:t>
          </a:r>
          <a:r>
            <a:rPr lang="cs-CZ" sz="1900" b="1" kern="1200" dirty="0">
              <a:latin typeface="+mn-lt"/>
              <a:cs typeface="Arial"/>
            </a:rPr>
            <a:t>1,3</a:t>
          </a:r>
          <a:endParaRPr lang="cs-CZ" sz="1900" b="1" kern="1200" dirty="0">
            <a:latin typeface="+mn-lt"/>
          </a:endParaRPr>
        </a:p>
      </dsp:txBody>
      <dsp:txXfrm>
        <a:off x="23646" y="927880"/>
        <a:ext cx="8161620" cy="437105"/>
      </dsp:txXfrm>
    </dsp:sp>
    <dsp:sp modelId="{9FC676E3-1FCE-439F-8CF8-39E141CF8A69}">
      <dsp:nvSpPr>
        <dsp:cNvPr id="0" name=""/>
        <dsp:cNvSpPr/>
      </dsp:nvSpPr>
      <dsp:spPr>
        <a:xfrm>
          <a:off x="0" y="1416022"/>
          <a:ext cx="8208912" cy="420939"/>
        </a:xfrm>
        <a:prstGeom prst="round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Starostové hodnotí kvalitu služeb CSS </a:t>
          </a:r>
          <a:r>
            <a:rPr lang="cs-CZ" sz="1700" kern="1200" dirty="0">
              <a:latin typeface="+mn-lt"/>
              <a:cs typeface="Arial"/>
            </a:rPr>
            <a:t>Ø známkou: </a:t>
          </a:r>
          <a:r>
            <a:rPr lang="cs-CZ" sz="1700" b="1" kern="1200" dirty="0">
              <a:latin typeface="+mn-lt"/>
              <a:cs typeface="Arial"/>
            </a:rPr>
            <a:t>1,2</a:t>
          </a:r>
          <a:r>
            <a:rPr lang="cs-CZ" sz="1700" kern="1200" dirty="0"/>
            <a:t> </a:t>
          </a:r>
        </a:p>
      </dsp:txBody>
      <dsp:txXfrm>
        <a:off x="20549" y="1436571"/>
        <a:ext cx="8167814" cy="379841"/>
      </dsp:txXfrm>
    </dsp:sp>
    <dsp:sp modelId="{4C444E5C-2CAB-40A2-82A4-E78A76533AAA}">
      <dsp:nvSpPr>
        <dsp:cNvPr id="0" name=""/>
        <dsp:cNvSpPr/>
      </dsp:nvSpPr>
      <dsp:spPr>
        <a:xfrm>
          <a:off x="0" y="1853848"/>
          <a:ext cx="8208912" cy="455109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Průměrně se setkání účastnilo </a:t>
          </a:r>
          <a:r>
            <a:rPr lang="cs-CZ" sz="1900" b="1" kern="1200" dirty="0"/>
            <a:t>76%</a:t>
          </a:r>
          <a:r>
            <a:rPr lang="cs-CZ" sz="1900" kern="1200" dirty="0"/>
            <a:t> starostů. </a:t>
          </a:r>
        </a:p>
      </dsp:txBody>
      <dsp:txXfrm>
        <a:off x="22217" y="1876065"/>
        <a:ext cx="8164478" cy="4106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E7BE3-4EF8-4E1F-8730-0774A5340ABA}">
      <dsp:nvSpPr>
        <dsp:cNvPr id="0" name=""/>
        <dsp:cNvSpPr/>
      </dsp:nvSpPr>
      <dsp:spPr>
        <a:xfrm>
          <a:off x="4838080" y="1445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2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nové klíčové aktivity</a:t>
          </a:r>
        </a:p>
      </dsp:txBody>
      <dsp:txXfrm>
        <a:off x="4986779" y="150144"/>
        <a:ext cx="717985" cy="717985"/>
      </dsp:txXfrm>
    </dsp:sp>
    <dsp:sp modelId="{15B6CBFC-77FE-48AF-AFEE-283919BA66A2}">
      <dsp:nvSpPr>
        <dsp:cNvPr id="0" name=""/>
        <dsp:cNvSpPr/>
      </dsp:nvSpPr>
      <dsp:spPr>
        <a:xfrm rot="1200000">
          <a:off x="5920216" y="596106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5922663" y="650764"/>
        <a:ext cx="189379" cy="205615"/>
      </dsp:txXfrm>
    </dsp:sp>
    <dsp:sp modelId="{FF109F78-0FAF-42C2-825F-0CE0327AE24C}">
      <dsp:nvSpPr>
        <dsp:cNvPr id="0" name=""/>
        <dsp:cNvSpPr/>
      </dsp:nvSpPr>
      <dsp:spPr>
        <a:xfrm>
          <a:off x="6271900" y="523313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2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doplnění stávající KA</a:t>
          </a:r>
        </a:p>
      </dsp:txBody>
      <dsp:txXfrm>
        <a:off x="6420599" y="672012"/>
        <a:ext cx="717985" cy="717985"/>
      </dsp:txXfrm>
    </dsp:sp>
    <dsp:sp modelId="{B632008B-19D5-40F5-9309-C1AA68BF112D}">
      <dsp:nvSpPr>
        <dsp:cNvPr id="0" name=""/>
        <dsp:cNvSpPr/>
      </dsp:nvSpPr>
      <dsp:spPr>
        <a:xfrm rot="3600000">
          <a:off x="7021953" y="1513736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7042244" y="1547130"/>
        <a:ext cx="189379" cy="205615"/>
      </dsp:txXfrm>
    </dsp:sp>
    <dsp:sp modelId="{D6F7194A-7A53-4149-9123-FA233EC2D6AC}">
      <dsp:nvSpPr>
        <dsp:cNvPr id="0" name=""/>
        <dsp:cNvSpPr/>
      </dsp:nvSpPr>
      <dsp:spPr>
        <a:xfrm>
          <a:off x="7034820" y="1844729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max. 4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dodatky</a:t>
          </a:r>
        </a:p>
      </dsp:txBody>
      <dsp:txXfrm>
        <a:off x="7183519" y="1993428"/>
        <a:ext cx="717985" cy="717985"/>
      </dsp:txXfrm>
    </dsp:sp>
    <dsp:sp modelId="{B09B8A1E-8FBF-4822-85F6-B00F524F2FA3}">
      <dsp:nvSpPr>
        <dsp:cNvPr id="0" name=""/>
        <dsp:cNvSpPr/>
      </dsp:nvSpPr>
      <dsp:spPr>
        <a:xfrm rot="6000000">
          <a:off x="7276091" y="2924864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 rot="10800000">
        <a:off x="7323719" y="2953438"/>
        <a:ext cx="189379" cy="205615"/>
      </dsp:txXfrm>
    </dsp:sp>
    <dsp:sp modelId="{45489F88-ECF9-456F-9839-C33F1744A451}">
      <dsp:nvSpPr>
        <dsp:cNvPr id="0" name=""/>
        <dsp:cNvSpPr/>
      </dsp:nvSpPr>
      <dsp:spPr>
        <a:xfrm>
          <a:off x="6769861" y="3347388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14 </a:t>
          </a:r>
          <a:r>
            <a:rPr lang="cs-CZ" sz="900" kern="1200" dirty="0"/>
            <a:t>předložených </a:t>
          </a:r>
          <a:r>
            <a:rPr lang="cs-CZ" sz="900" kern="1200" dirty="0" err="1"/>
            <a:t>ZoRP</a:t>
          </a:r>
          <a:r>
            <a:rPr lang="cs-CZ" sz="900" kern="1200" dirty="0"/>
            <a:t> a ŽOP</a:t>
          </a:r>
        </a:p>
      </dsp:txBody>
      <dsp:txXfrm>
        <a:off x="6918560" y="3496087"/>
        <a:ext cx="717985" cy="717985"/>
      </dsp:txXfrm>
    </dsp:sp>
    <dsp:sp modelId="{A64CFBB6-8CD5-4334-B7FF-848EEA3E7DDC}">
      <dsp:nvSpPr>
        <dsp:cNvPr id="0" name=""/>
        <dsp:cNvSpPr/>
      </dsp:nvSpPr>
      <dsp:spPr>
        <a:xfrm rot="8400000">
          <a:off x="6563717" y="4169207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 rot="10800000">
        <a:off x="6635385" y="4211660"/>
        <a:ext cx="189379" cy="205615"/>
      </dsp:txXfrm>
    </dsp:sp>
    <dsp:sp modelId="{7F3D05B8-DB9F-4B88-90B4-A869483B40C9}">
      <dsp:nvSpPr>
        <dsp:cNvPr id="0" name=""/>
        <dsp:cNvSpPr/>
      </dsp:nvSpPr>
      <dsp:spPr>
        <a:xfrm>
          <a:off x="5601000" y="4328179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1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ZoRP</a:t>
          </a:r>
          <a:r>
            <a:rPr lang="cs-CZ" sz="900" kern="1200" dirty="0"/>
            <a:t> a ŽOP plánovány</a:t>
          </a:r>
        </a:p>
      </dsp:txBody>
      <dsp:txXfrm>
        <a:off x="5749699" y="4476878"/>
        <a:ext cx="717985" cy="717985"/>
      </dsp:txXfrm>
    </dsp:sp>
    <dsp:sp modelId="{DE419CA6-402B-4342-94DB-8EDDDEB48572}">
      <dsp:nvSpPr>
        <dsp:cNvPr id="0" name=""/>
        <dsp:cNvSpPr/>
      </dsp:nvSpPr>
      <dsp:spPr>
        <a:xfrm rot="10800000">
          <a:off x="5218157" y="4664525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 rot="10800000">
        <a:off x="5299319" y="4733063"/>
        <a:ext cx="189379" cy="205615"/>
      </dsp:txXfrm>
    </dsp:sp>
    <dsp:sp modelId="{50F316CF-8E8A-4E40-8FA8-ADFD54FFA047}">
      <dsp:nvSpPr>
        <dsp:cNvPr id="0" name=""/>
        <dsp:cNvSpPr/>
      </dsp:nvSpPr>
      <dsp:spPr>
        <a:xfrm>
          <a:off x="4075160" y="4328179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24</a:t>
          </a:r>
          <a:endParaRPr lang="cs-CZ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žádostí o změnu</a:t>
          </a:r>
        </a:p>
      </dsp:txBody>
      <dsp:txXfrm>
        <a:off x="4223859" y="4476878"/>
        <a:ext cx="717985" cy="717985"/>
      </dsp:txXfrm>
    </dsp:sp>
    <dsp:sp modelId="{D6D4E5F8-242F-4418-BEBA-66B5110600DE}">
      <dsp:nvSpPr>
        <dsp:cNvPr id="0" name=""/>
        <dsp:cNvSpPr/>
      </dsp:nvSpPr>
      <dsp:spPr>
        <a:xfrm rot="13200000">
          <a:off x="3869015" y="4179051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 rot="10800000">
        <a:off x="3940683" y="4273674"/>
        <a:ext cx="189379" cy="205615"/>
      </dsp:txXfrm>
    </dsp:sp>
    <dsp:sp modelId="{508B4509-C715-4A48-ABA1-B1FF1891E5F2}">
      <dsp:nvSpPr>
        <dsp:cNvPr id="0" name=""/>
        <dsp:cNvSpPr/>
      </dsp:nvSpPr>
      <dsp:spPr>
        <a:xfrm>
          <a:off x="2906299" y="3347388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z toho 3 podstatné změny</a:t>
          </a:r>
        </a:p>
      </dsp:txBody>
      <dsp:txXfrm>
        <a:off x="3054998" y="3496087"/>
        <a:ext cx="717985" cy="717985"/>
      </dsp:txXfrm>
    </dsp:sp>
    <dsp:sp modelId="{87680DF8-9880-44B6-B87A-AFF812AF33D2}">
      <dsp:nvSpPr>
        <dsp:cNvPr id="0" name=""/>
        <dsp:cNvSpPr/>
      </dsp:nvSpPr>
      <dsp:spPr>
        <a:xfrm rot="15600000">
          <a:off x="3147569" y="2939945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 rot="10800000">
        <a:off x="3195197" y="3048447"/>
        <a:ext cx="189379" cy="205615"/>
      </dsp:txXfrm>
    </dsp:sp>
    <dsp:sp modelId="{D3242AFF-59AA-448B-9A15-25CB8809F2F4}">
      <dsp:nvSpPr>
        <dsp:cNvPr id="0" name=""/>
        <dsp:cNvSpPr/>
      </dsp:nvSpPr>
      <dsp:spPr>
        <a:xfrm>
          <a:off x="2641339" y="1844729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288 </a:t>
          </a:r>
          <a:r>
            <a:rPr lang="cs-CZ" sz="900" kern="1200" dirty="0"/>
            <a:t>podpořených osob</a:t>
          </a:r>
        </a:p>
      </dsp:txBody>
      <dsp:txXfrm>
        <a:off x="2790038" y="1993428"/>
        <a:ext cx="717985" cy="717985"/>
      </dsp:txXfrm>
    </dsp:sp>
    <dsp:sp modelId="{5306B023-78D7-4BBC-8090-A3C1FC16964C}">
      <dsp:nvSpPr>
        <dsp:cNvPr id="0" name=""/>
        <dsp:cNvSpPr/>
      </dsp:nvSpPr>
      <dsp:spPr>
        <a:xfrm rot="18000000">
          <a:off x="3391392" y="1526998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3411683" y="1630680"/>
        <a:ext cx="189379" cy="205615"/>
      </dsp:txXfrm>
    </dsp:sp>
    <dsp:sp modelId="{5139A472-59ED-4627-9E09-2478B63BAF65}">
      <dsp:nvSpPr>
        <dsp:cNvPr id="0" name=""/>
        <dsp:cNvSpPr/>
      </dsp:nvSpPr>
      <dsp:spPr>
        <a:xfrm>
          <a:off x="3404259" y="523313"/>
          <a:ext cx="1015383" cy="1015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kern="1200" dirty="0"/>
            <a:t>2</a:t>
          </a:r>
          <a:r>
            <a:rPr lang="cs-CZ" sz="900" kern="1200" dirty="0"/>
            <a:t>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prodloužení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o 18 měsíců</a:t>
          </a:r>
        </a:p>
      </dsp:txBody>
      <dsp:txXfrm>
        <a:off x="3552958" y="672012"/>
        <a:ext cx="717985" cy="717985"/>
      </dsp:txXfrm>
    </dsp:sp>
    <dsp:sp modelId="{41BCEE76-C762-497D-A1B7-F1A09F374EF5}">
      <dsp:nvSpPr>
        <dsp:cNvPr id="0" name=""/>
        <dsp:cNvSpPr/>
      </dsp:nvSpPr>
      <dsp:spPr>
        <a:xfrm rot="20400000">
          <a:off x="4486395" y="601343"/>
          <a:ext cx="270541" cy="342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4488842" y="683761"/>
        <a:ext cx="189379" cy="205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CAD00-DC1B-4F3B-869C-36AD7FE9C5F7}" type="datetimeFigureOut">
              <a:rPr lang="cs-CZ"/>
              <a:t>24. 2. 2021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FA26E-963F-4D48-82D3-92A568641F5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26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2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2"/>
          <p:cNvSpPr/>
          <p:nvPr/>
        </p:nvSpPr>
        <p:spPr>
          <a:xfrm>
            <a:off x="107504" y="19338"/>
            <a:ext cx="8064896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4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244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>
                <a:solidFill>
                  <a:srgbClr val="7C838A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rgbClr val="00457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pic>
        <p:nvPicPr>
          <p:cNvPr id="9" name="Obrázek 8" descr="Obsah obrázku hodiny&#10;&#10;Popis byl vytvořen automaticky">
            <a:extLst>
              <a:ext uri="{FF2B5EF4-FFF2-40B4-BE49-F238E27FC236}">
                <a16:creationId xmlns:a16="http://schemas.microsoft.com/office/drawing/2014/main" id="{4EF449F1-8062-4948-9023-3E69CE28788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64" y="188640"/>
            <a:ext cx="1060004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3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5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58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56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09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5" name="Obrázek 4" descr="Obsah obrázku hodiny&#10;&#10;Popis byl vytvořen automaticky">
            <a:extLst>
              <a:ext uri="{FF2B5EF4-FFF2-40B4-BE49-F238E27FC236}">
                <a16:creationId xmlns:a16="http://schemas.microsoft.com/office/drawing/2014/main" id="{A05D2926-130D-41FE-88D4-131ACEEFF4B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64" y="193358"/>
            <a:ext cx="1049288" cy="46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6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000" dirty="0">
                <a:solidFill>
                  <a:srgbClr val="00457C"/>
                </a:solidFill>
                <a:ea typeface="+mn-ea"/>
              </a:rPr>
              <a:t>Posilování administrativní kapacity obcí na bázi meziobecní spolupráce</a:t>
            </a:r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1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251520" y="2348880"/>
            <a:ext cx="4968552" cy="1500187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00457C"/>
                </a:solidFill>
              </a:rPr>
              <a:t>Centra společných služeb</a:t>
            </a:r>
            <a:endParaRPr lang="cs-CZ" sz="4000" b="0" dirty="0">
              <a:solidFill>
                <a:srgbClr val="00457C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051637" y="3624359"/>
            <a:ext cx="2678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/>
              <a:t>Závěrečná konference CSS </a:t>
            </a:r>
          </a:p>
          <a:p>
            <a:pPr algn="ctr"/>
            <a:r>
              <a:rPr lang="cs-CZ" dirty="0"/>
              <a:t>25.2.2021</a:t>
            </a:r>
          </a:p>
        </p:txBody>
      </p:sp>
    </p:spTree>
    <p:extLst>
      <p:ext uri="{BB962C8B-B14F-4D97-AF65-F5344CB8AC3E}">
        <p14:creationId xmlns:p14="http://schemas.microsoft.com/office/powerpoint/2010/main" val="103827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Kolik obcí se projekt dotkl?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36433173"/>
              </p:ext>
            </p:extLst>
          </p:nvPr>
        </p:nvGraphicFramePr>
        <p:xfrm>
          <a:off x="467544" y="1508760"/>
          <a:ext cx="7848872" cy="480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124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Ovál 4"/>
          <p:cNvSpPr/>
          <p:nvPr/>
        </p:nvSpPr>
        <p:spPr>
          <a:xfrm>
            <a:off x="4250471" y="3107471"/>
            <a:ext cx="643057" cy="64305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800" kern="1200"/>
          </a:p>
        </p:txBody>
      </p:sp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181357"/>
          </a:xfrm>
          <a:prstGeom prst="rect">
            <a:avLst/>
          </a:prstGeom>
        </p:spPr>
      </p:pic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764704"/>
            <a:ext cx="8363272" cy="652934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DSO zapojené do projektu CSS</a:t>
            </a:r>
          </a:p>
        </p:txBody>
      </p:sp>
    </p:spTree>
    <p:extLst>
      <p:ext uri="{BB962C8B-B14F-4D97-AF65-F5344CB8AC3E}">
        <p14:creationId xmlns:p14="http://schemas.microsoft.com/office/powerpoint/2010/main" val="62595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Počet aktivit </a:t>
            </a:r>
          </a:p>
        </p:txBody>
      </p:sp>
      <p:sp>
        <p:nvSpPr>
          <p:cNvPr id="7" name="Ovál 6"/>
          <p:cNvSpPr/>
          <p:nvPr/>
        </p:nvSpPr>
        <p:spPr>
          <a:xfrm>
            <a:off x="1763688" y="1772816"/>
            <a:ext cx="3672408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500" dirty="0"/>
              <a:t>200 000</a:t>
            </a:r>
          </a:p>
          <a:p>
            <a:pPr algn="ctr"/>
            <a:r>
              <a:rPr lang="cs-CZ" sz="5500" dirty="0"/>
              <a:t>aktivit</a:t>
            </a:r>
          </a:p>
        </p:txBody>
      </p:sp>
      <p:sp>
        <p:nvSpPr>
          <p:cNvPr id="12" name="Ovál 11"/>
          <p:cNvSpPr/>
          <p:nvPr/>
        </p:nvSpPr>
        <p:spPr>
          <a:xfrm>
            <a:off x="4860032" y="3779604"/>
            <a:ext cx="2664296" cy="2232248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 toho 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79,8%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odborných </a:t>
            </a:r>
          </a:p>
        </p:txBody>
      </p:sp>
    </p:spTree>
    <p:extLst>
      <p:ext uri="{BB962C8B-B14F-4D97-AF65-F5344CB8AC3E}">
        <p14:creationId xmlns:p14="http://schemas.microsoft.com/office/powerpoint/2010/main" val="102307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144DF-3FA3-4C98-8619-52120913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Typy nejčastějších aktivit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48D561-3F09-48E9-AE96-86A826E1C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rgbClr val="0070C0"/>
                </a:solidFill>
              </a:rPr>
              <a:t>Odborné poradenství při výkonu veřejné správy, např. při rozhodování orgánů obce</a:t>
            </a:r>
          </a:p>
          <a:p>
            <a:r>
              <a:rPr lang="cs-CZ" sz="2800" dirty="0">
                <a:solidFill>
                  <a:srgbClr val="0070C0"/>
                </a:solidFill>
              </a:rPr>
              <a:t>Projektový management</a:t>
            </a:r>
          </a:p>
          <a:p>
            <a:r>
              <a:rPr lang="cs-CZ" sz="2800" dirty="0">
                <a:solidFill>
                  <a:srgbClr val="0070C0"/>
                </a:solidFill>
              </a:rPr>
              <a:t>Veřejné zakázky</a:t>
            </a:r>
          </a:p>
          <a:p>
            <a:r>
              <a:rPr lang="cs-CZ" sz="2800" dirty="0">
                <a:solidFill>
                  <a:srgbClr val="0070C0"/>
                </a:solidFill>
              </a:rPr>
              <a:t>GDPR</a:t>
            </a:r>
          </a:p>
          <a:p>
            <a:r>
              <a:rPr lang="cs-CZ" sz="2800" dirty="0">
                <a:solidFill>
                  <a:srgbClr val="0070C0"/>
                </a:solidFill>
              </a:rPr>
              <a:t>Vzdělávání představitelů obcí</a:t>
            </a:r>
          </a:p>
          <a:p>
            <a:r>
              <a:rPr lang="cs-CZ" sz="2800" dirty="0">
                <a:solidFill>
                  <a:srgbClr val="0070C0"/>
                </a:solidFill>
              </a:rPr>
              <a:t>Společné nákupy a postupy</a:t>
            </a:r>
          </a:p>
          <a:p>
            <a:r>
              <a:rPr lang="cs-CZ" sz="2800" dirty="0">
                <a:solidFill>
                  <a:srgbClr val="0070C0"/>
                </a:solidFill>
              </a:rPr>
              <a:t>Podpora intenzivní a soustavné výměny zkušeností mezi starosty</a:t>
            </a:r>
          </a:p>
        </p:txBody>
      </p:sp>
    </p:spTree>
    <p:extLst>
      <p:ext uri="{BB962C8B-B14F-4D97-AF65-F5344CB8AC3E}">
        <p14:creationId xmlns:p14="http://schemas.microsoft.com/office/powerpoint/2010/main" val="122183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5C886-45D1-4522-9115-2965251C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chemeClr val="tx2"/>
                </a:solidFill>
                <a:latin typeface="+mn-lt"/>
              </a:rPr>
              <a:t>GDPR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867FB0-5EDB-4CCE-BACA-5D1897B21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0070C0"/>
                </a:solidFill>
              </a:rPr>
              <a:t>Nové nařízení Evropské komise v oblasti ochrany osobních údajů znamená pro orgány veřejné správy výraznou zátěž. Centra společných služeb jim s touto zátěží pomáhají mimo jiné formou sdíleného pověřence pro ochranu osobních údajů. I tady je vhodnost meziobecní spolupráce jednoznačná.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55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19925-4F14-4ED4-B8F4-BFC592D84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1. prodloužení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5D5062-EA0D-4DDE-9245-1A6A2240A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CSS - do 31. 12. 2019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dirty="0">
                <a:solidFill>
                  <a:srgbClr val="0070C0"/>
                </a:solidFill>
              </a:rPr>
              <a:t>Projektový tým – do 28. 2. 2020</a:t>
            </a:r>
          </a:p>
          <a:p>
            <a:pPr lvl="0"/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dirty="0">
                <a:solidFill>
                  <a:srgbClr val="0070C0"/>
                </a:solidFill>
              </a:rPr>
              <a:t>Do prodloužení 73 CSS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27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0E047-5585-4C89-A6E2-8B86770F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1. prodloužení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E4CFCC-A4FE-44DA-99A8-5E413ED2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Lokální ekonomika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Přínosem nové klíčové aktivity bylo aktivizovat koordinovaný a komplexní přístup v oblasti podpory ekonomického rozvoje obcí a území CSS vedoucí k efektivnější komunikaci mezi orgány veřejné správy a veřejností.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5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4807B-0698-44C5-A9EC-649D8B03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1. prodloužení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4F158-26DC-4173-A590-43541BA35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0"/>
            <a:r>
              <a:rPr lang="cs-CZ" dirty="0">
                <a:solidFill>
                  <a:srgbClr val="0070C0"/>
                </a:solidFill>
              </a:rPr>
              <a:t>Přehled místních malých a středních podnikatelů, včetně OSVČ.</a:t>
            </a:r>
          </a:p>
          <a:p>
            <a:pPr marL="0" lv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dirty="0">
                <a:solidFill>
                  <a:srgbClr val="0070C0"/>
                </a:solidFill>
              </a:rPr>
              <a:t>Chybějící služby a řemesla v DSO.</a:t>
            </a:r>
          </a:p>
          <a:p>
            <a:pPr lvl="0"/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dirty="0">
                <a:solidFill>
                  <a:srgbClr val="0070C0"/>
                </a:solidFill>
              </a:rPr>
              <a:t>Koordinace činností a komunikace mezi vybranými aktéry lokální ekonomiky.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80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Aktuální situace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7" y="1772816"/>
            <a:ext cx="8352926" cy="362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Ukončeno 2. prodloužení projektu</a:t>
            </a: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3/2020 – 2/2021 (v území 12/2020)</a:t>
            </a: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Běžné denní sociální potřeby obyvatel</a:t>
            </a: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koncepční záměry v oblasti </a:t>
            </a:r>
          </a:p>
          <a:p>
            <a:pPr lvl="0">
              <a:spcBef>
                <a:spcPct val="20000"/>
              </a:spcBef>
              <a:buClr>
                <a:srgbClr val="1F497D"/>
              </a:buClr>
              <a:buSzPct val="90000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meziobecní</a:t>
            </a: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spolupráce</a:t>
            </a: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Veřejnoprávní smlouvy</a:t>
            </a:r>
          </a:p>
        </p:txBody>
      </p:sp>
    </p:spTree>
    <p:extLst>
      <p:ext uri="{BB962C8B-B14F-4D97-AF65-F5344CB8AC3E}">
        <p14:creationId xmlns:p14="http://schemas.microsoft.com/office/powerpoint/2010/main" val="38519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prodloužení projektu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7" y="1772816"/>
            <a:ext cx="8352926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20000"/>
              </a:spcBef>
              <a:buClr>
                <a:srgbClr val="1F497D"/>
              </a:buClr>
              <a:buSzPct val="90000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0" indent="-360000">
              <a:spcBef>
                <a:spcPct val="20000"/>
              </a:spcBef>
              <a:buClr>
                <a:srgbClr val="1F497D"/>
              </a:buClr>
              <a:buSzPct val="90000"/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082E2325-560F-45C3-8083-2C842CE471F6}"/>
              </a:ext>
            </a:extLst>
          </p:cNvPr>
          <p:cNvSpPr/>
          <p:nvPr/>
        </p:nvSpPr>
        <p:spPr>
          <a:xfrm>
            <a:off x="1299943" y="1972208"/>
            <a:ext cx="3210426" cy="25723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20 390 aktivit</a:t>
            </a: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CFE9EF54-6DFD-4A01-8C31-05C022FFA71E}"/>
              </a:ext>
            </a:extLst>
          </p:cNvPr>
          <p:cNvSpPr/>
          <p:nvPr/>
        </p:nvSpPr>
        <p:spPr>
          <a:xfrm>
            <a:off x="3110519" y="3735844"/>
            <a:ext cx="4608512" cy="16174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Většina zaměřených na nové aktivity prodloužení projektu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2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A404B6B-DBD6-4508-B853-07CF80A220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09" b="6792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0815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340768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Takřka celé prodloužení bylo ve znamení pandemie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Účastnilo se 72 CSS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/>
          </a:p>
          <a:p>
            <a:endParaRPr lang="cs-CZ" sz="3200" dirty="0"/>
          </a:p>
          <a:p>
            <a:endParaRPr lang="cs-CZ" sz="4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prodloužení projektu</a:t>
            </a:r>
          </a:p>
        </p:txBody>
      </p:sp>
    </p:spTree>
    <p:extLst>
      <p:ext uri="{BB962C8B-B14F-4D97-AF65-F5344CB8AC3E}">
        <p14:creationId xmlns:p14="http://schemas.microsoft.com/office/powerpoint/2010/main" val="284599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556792"/>
            <a:ext cx="78488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Většina CSS i projektový tým fungoval na </a:t>
            </a:r>
            <a:r>
              <a:rPr lang="cs-C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Office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Povinná setkání starostů se mohla uskutečnit  online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byla využívána činnost expertů </a:t>
            </a:r>
          </a:p>
          <a:p>
            <a:endParaRPr lang="cs-CZ" sz="40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4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prodloužení projektu – </a:t>
            </a:r>
          </a:p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 době pandemie</a:t>
            </a:r>
          </a:p>
        </p:txBody>
      </p:sp>
    </p:spTree>
    <p:extLst>
      <p:ext uri="{BB962C8B-B14F-4D97-AF65-F5344CB8AC3E}">
        <p14:creationId xmlns:p14="http://schemas.microsoft.com/office/powerpoint/2010/main" val="144823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340768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Bohužel jsme museli zrušit tematická a celorepubliková setkání</a:t>
            </a:r>
          </a:p>
          <a:p>
            <a:pPr>
              <a:buClr>
                <a:schemeClr val="tx2"/>
              </a:buClr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Fungování CSS muselo probíhat zejména online.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starostů se přesunula do online světa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prodloužení projektu – </a:t>
            </a:r>
          </a:p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 době pandemie</a:t>
            </a:r>
          </a:p>
        </p:txBody>
      </p:sp>
    </p:spTree>
    <p:extLst>
      <p:ext uri="{BB962C8B-B14F-4D97-AF65-F5344CB8AC3E}">
        <p14:creationId xmlns:p14="http://schemas.microsoft.com/office/powerpoint/2010/main" val="326749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1600149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CSS pomáhala koordinovat:</a:t>
            </a:r>
          </a:p>
          <a:p>
            <a:pPr>
              <a:buClr>
                <a:schemeClr val="tx2"/>
              </a:buClr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šití a distribuci roušek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a distribuci dezinfekcí 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desinfikování prostor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nákupy seniorům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intenzivní komunikaci směrem k obcím a městům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sdílení místních podnikatelů a podporu lokální ekonomiky </a:t>
            </a:r>
          </a:p>
          <a:p>
            <a:pPr>
              <a:buClr>
                <a:schemeClr val="tx2"/>
              </a:buClr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prodloužení projektu – </a:t>
            </a:r>
          </a:p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 době pandemie</a:t>
            </a:r>
          </a:p>
        </p:txBody>
      </p:sp>
    </p:spTree>
    <p:extLst>
      <p:ext uri="{BB962C8B-B14F-4D97-AF65-F5344CB8AC3E}">
        <p14:creationId xmlns:p14="http://schemas.microsoft.com/office/powerpoint/2010/main" val="66558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700808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nového tématu do 2. prodloužení se ukázal jako správná volba</a:t>
            </a:r>
          </a:p>
          <a:p>
            <a:pPr>
              <a:buClr>
                <a:schemeClr val="tx2"/>
              </a:buClr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potřeby velmi úzce souvisely s vlivem pandemie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 o místní občany, seniory apod. </a:t>
            </a: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830467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prodloužení projektu – </a:t>
            </a:r>
          </a:p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 době pandemie</a:t>
            </a:r>
          </a:p>
        </p:txBody>
      </p:sp>
    </p:spTree>
    <p:extLst>
      <p:ext uri="{BB962C8B-B14F-4D97-AF65-F5344CB8AC3E}">
        <p14:creationId xmlns:p14="http://schemas.microsoft.com/office/powerpoint/2010/main" val="18714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41CF1-C689-470C-8677-D8F1B3EB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1CF989-F9BE-4700-8D1E-B31502C09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6600" dirty="0">
                <a:solidFill>
                  <a:srgbClr val="0070C0"/>
                </a:solidFill>
              </a:rPr>
              <a:t>Několik čísel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68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Projekty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meziobecní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spolupráce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48938907"/>
              </p:ext>
            </p:extLst>
          </p:nvPr>
        </p:nvGraphicFramePr>
        <p:xfrm>
          <a:off x="611559" y="1844824"/>
          <a:ext cx="8136903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647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Informační zpravodaje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30874336"/>
              </p:ext>
            </p:extLst>
          </p:nvPr>
        </p:nvGraphicFramePr>
        <p:xfrm>
          <a:off x="796808" y="2348880"/>
          <a:ext cx="7451938" cy="218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22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Setkání starostů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50637498"/>
              </p:ext>
            </p:extLst>
          </p:nvPr>
        </p:nvGraphicFramePr>
        <p:xfrm>
          <a:off x="418321" y="1628800"/>
          <a:ext cx="820891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611560" y="5013176"/>
            <a:ext cx="8077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V roce 2020 realizováno setkání online. </a:t>
            </a:r>
          </a:p>
        </p:txBody>
      </p:sp>
    </p:spTree>
    <p:extLst>
      <p:ext uri="{BB962C8B-B14F-4D97-AF65-F5344CB8AC3E}">
        <p14:creationId xmlns:p14="http://schemas.microsoft.com/office/powerpoint/2010/main" val="35985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Vzdělávání zaměstnanců CSS</a:t>
            </a:r>
          </a:p>
        </p:txBody>
      </p:sp>
      <p:sp>
        <p:nvSpPr>
          <p:cNvPr id="6" name="Ovál 5"/>
          <p:cNvSpPr/>
          <p:nvPr/>
        </p:nvSpPr>
        <p:spPr>
          <a:xfrm>
            <a:off x="467544" y="1628800"/>
            <a:ext cx="1676400" cy="1668780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 b="1">
                <a:effectLst/>
                <a:latin typeface="Calibri"/>
                <a:ea typeface="Calibri"/>
                <a:cs typeface="Times New Roman"/>
              </a:rPr>
              <a:t>72 </a:t>
            </a:r>
            <a:endParaRPr lang="cs-CZ" sz="110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 b="1">
                <a:effectLst/>
                <a:latin typeface="Calibri"/>
                <a:ea typeface="Calibri"/>
                <a:cs typeface="Times New Roman"/>
              </a:rPr>
              <a:t>školení</a:t>
            </a:r>
            <a:endParaRPr lang="cs-CZ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876256" y="1988840"/>
            <a:ext cx="1676400" cy="16687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 b="1">
                <a:effectLst/>
                <a:ea typeface="Calibri"/>
                <a:cs typeface="Times New Roman"/>
              </a:rPr>
              <a:t>366</a:t>
            </a:r>
            <a:endParaRPr lang="cs-CZ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>
                <a:effectLst/>
                <a:ea typeface="Calibri"/>
                <a:cs typeface="Times New Roman"/>
              </a:rPr>
              <a:t>hodin školení</a:t>
            </a:r>
            <a:endParaRPr lang="cs-CZ" sz="1100">
              <a:effectLst/>
              <a:ea typeface="Calibri"/>
              <a:cs typeface="Times New Roman"/>
            </a:endParaRPr>
          </a:p>
        </p:txBody>
      </p:sp>
      <p:sp>
        <p:nvSpPr>
          <p:cNvPr id="8" name="Ovál 7"/>
          <p:cNvSpPr/>
          <p:nvPr/>
        </p:nvSpPr>
        <p:spPr>
          <a:xfrm>
            <a:off x="6660232" y="4653136"/>
            <a:ext cx="1676400" cy="1668780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 b="1">
                <a:effectLst/>
                <a:latin typeface="Calibri"/>
                <a:ea typeface="Calibri"/>
                <a:cs typeface="Times New Roman"/>
              </a:rPr>
              <a:t>Najetých</a:t>
            </a:r>
            <a:endParaRPr lang="cs-CZ" sz="110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 b="1">
                <a:effectLst/>
                <a:latin typeface="Calibri"/>
                <a:ea typeface="Calibri"/>
                <a:cs typeface="Times New Roman"/>
              </a:rPr>
              <a:t>25 636km</a:t>
            </a:r>
            <a:endParaRPr lang="cs-CZ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Ovál 8"/>
          <p:cNvSpPr/>
          <p:nvPr/>
        </p:nvSpPr>
        <p:spPr>
          <a:xfrm>
            <a:off x="467544" y="4653136"/>
            <a:ext cx="1676400" cy="1668780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 b="1">
                <a:effectLst/>
                <a:ea typeface="Calibri"/>
                <a:cs typeface="Times New Roman"/>
              </a:rPr>
              <a:t>1 880</a:t>
            </a:r>
            <a:endParaRPr lang="cs-CZ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800">
                <a:effectLst/>
                <a:ea typeface="Calibri"/>
                <a:cs typeface="Times New Roman"/>
              </a:rPr>
              <a:t>kreditů</a:t>
            </a:r>
            <a:endParaRPr lang="cs-CZ" sz="1100">
              <a:effectLst/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093" y="2132856"/>
            <a:ext cx="9998407" cy="2797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54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BBE54-2AFE-417D-8CDF-DC29FE1B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Nebyli jsme sami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464521-D4A7-4F96-9DFC-C0289B6E4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Svaz měst a obcí společně s DSO</a:t>
            </a:r>
          </a:p>
          <a:p>
            <a:r>
              <a:rPr lang="cs-CZ" dirty="0">
                <a:solidFill>
                  <a:srgbClr val="0070C0"/>
                </a:solidFill>
              </a:rPr>
              <a:t>Finance z EU </a:t>
            </a:r>
          </a:p>
          <a:p>
            <a:r>
              <a:rPr lang="cs-CZ" dirty="0">
                <a:solidFill>
                  <a:srgbClr val="0070C0"/>
                </a:solidFill>
              </a:rPr>
              <a:t>Prostřednictvím programu MPSV OPZ</a:t>
            </a:r>
          </a:p>
          <a:p>
            <a:r>
              <a:rPr lang="cs-CZ" dirty="0">
                <a:solidFill>
                  <a:srgbClr val="0070C0"/>
                </a:solidFill>
              </a:rPr>
              <a:t>Věcný garant MV</a:t>
            </a:r>
          </a:p>
          <a:p>
            <a:r>
              <a:rPr lang="cs-CZ" dirty="0">
                <a:solidFill>
                  <a:srgbClr val="0070C0"/>
                </a:solidFill>
              </a:rPr>
              <a:t>Významná spolupráce s MMR, MŽP, MF, </a:t>
            </a:r>
            <a:r>
              <a:rPr lang="cs-CZ" dirty="0" err="1">
                <a:solidFill>
                  <a:srgbClr val="0070C0"/>
                </a:solidFill>
              </a:rPr>
              <a:t>MZe</a:t>
            </a:r>
            <a:r>
              <a:rPr lang="cs-CZ">
                <a:solidFill>
                  <a:srgbClr val="0070C0"/>
                </a:solidFill>
              </a:rPr>
              <a:t>, ÚOOÚ </a:t>
            </a:r>
            <a:r>
              <a:rPr lang="cs-CZ" dirty="0">
                <a:solidFill>
                  <a:srgbClr val="0070C0"/>
                </a:solidFill>
              </a:rPr>
              <a:t>a dalšími resorty</a:t>
            </a:r>
          </a:p>
          <a:p>
            <a:r>
              <a:rPr lang="cs-CZ" dirty="0">
                <a:solidFill>
                  <a:srgbClr val="0070C0"/>
                </a:solidFill>
              </a:rPr>
              <a:t>Důležitý partner - kraje</a:t>
            </a:r>
          </a:p>
          <a:p>
            <a:r>
              <a:rPr lang="cs-CZ" dirty="0">
                <a:solidFill>
                  <a:srgbClr val="0070C0"/>
                </a:solidFill>
              </a:rPr>
              <a:t>A samozřejmě zaměřeno na prospěšnost obyvatelům obcí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91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Řízení projektu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22525730"/>
              </p:ext>
            </p:extLst>
          </p:nvPr>
        </p:nvGraphicFramePr>
        <p:xfrm>
          <a:off x="-502920" y="1036320"/>
          <a:ext cx="10691544" cy="534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318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DAA8F-F53F-4374-8F9C-59A59EC75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Zahraniční cesta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6A596-1A24-4BAA-8B10-0454DC355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Region </a:t>
            </a:r>
            <a:r>
              <a:rPr lang="cs-CZ" dirty="0" err="1">
                <a:solidFill>
                  <a:srgbClr val="0070C0"/>
                </a:solidFill>
              </a:rPr>
              <a:t>Strassburg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Březen 2018</a:t>
            </a:r>
          </a:p>
          <a:p>
            <a:r>
              <a:rPr lang="cs-CZ" dirty="0">
                <a:solidFill>
                  <a:srgbClr val="0070C0"/>
                </a:solidFill>
              </a:rPr>
              <a:t>13 zástupců CSS a 4 pracovníci realizačního týmu</a:t>
            </a:r>
          </a:p>
          <a:p>
            <a:r>
              <a:rPr lang="cs-CZ" sz="2800" dirty="0">
                <a:solidFill>
                  <a:srgbClr val="0070C0"/>
                </a:solidFill>
              </a:rPr>
              <a:t>Vrcholná setkání i pracovní jednání na úrovni místních samospráv</a:t>
            </a:r>
          </a:p>
          <a:p>
            <a:r>
              <a:rPr lang="cs-CZ" dirty="0">
                <a:solidFill>
                  <a:srgbClr val="0070C0"/>
                </a:solidFill>
              </a:rPr>
              <a:t>Příklady dobré praxe a inspirace k přenesení do podmínek ČR</a:t>
            </a:r>
          </a:p>
        </p:txBody>
      </p:sp>
    </p:spTree>
    <p:extLst>
      <p:ext uri="{BB962C8B-B14F-4D97-AF65-F5344CB8AC3E}">
        <p14:creationId xmlns:p14="http://schemas.microsoft.com/office/powerpoint/2010/main" val="159296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772816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Správnost myšlenky CSS se potvrdila</a:t>
            </a:r>
          </a:p>
          <a:p>
            <a:pPr>
              <a:buClr>
                <a:schemeClr val="tx2"/>
              </a:buClr>
            </a:pP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CSS spolupracovala nejen se zástupci měst a obcí, ale také s kraji, dohledovými orgány ministerstev a s lokálními firmami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Závěrem</a:t>
            </a:r>
          </a:p>
        </p:txBody>
      </p:sp>
    </p:spTree>
    <p:extLst>
      <p:ext uri="{BB962C8B-B14F-4D97-AF65-F5344CB8AC3E}">
        <p14:creationId xmlns:p14="http://schemas.microsoft.com/office/powerpoint/2010/main" val="178448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C9EBF-1A88-4975-81EB-7AF4A4B67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>
                <a:solidFill>
                  <a:srgbClr val="FF0000"/>
                </a:solidFill>
                <a:latin typeface="+mn-lt"/>
              </a:rPr>
            </a:br>
            <a:r>
              <a:rPr lang="cs-CZ" dirty="0">
                <a:solidFill>
                  <a:srgbClr val="FF0000"/>
                </a:solidFill>
                <a:latin typeface="+mn-lt"/>
              </a:rPr>
              <a:t>VÝSTUPY PROJEKTU CSS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1946E-234F-4E14-B895-3F38073C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>
              <a:solidFill>
                <a:schemeClr val="tx2"/>
              </a:solidFill>
              <a:latin typeface="+mn-lt"/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Návrh legislativních úprav</a:t>
            </a:r>
            <a:br>
              <a:rPr lang="cs-CZ" sz="2800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směřujících k systémovému zakotvení a podpoře meziobecní spolupráce ve veřejné správě za účelem jejího průběžného, dlouhodobého zkvalitňování a efektivního výkonu pro občana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1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0CD97-2AEC-4159-918A-D7483332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>
                <a:solidFill>
                  <a:srgbClr val="FF0000"/>
                </a:solidFill>
                <a:latin typeface="+mn-lt"/>
              </a:rPr>
            </a:br>
            <a:r>
              <a:rPr lang="cs-CZ" dirty="0">
                <a:solidFill>
                  <a:srgbClr val="FF0000"/>
                </a:solidFill>
                <a:latin typeface="+mn-lt"/>
              </a:rPr>
              <a:t>VÝSTUPY PROJEKTU CSS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59783E-09F2-4B7B-B7BB-25770D091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>
              <a:solidFill>
                <a:schemeClr val="tx2"/>
              </a:solidFill>
              <a:latin typeface="+mn-lt"/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Modely dlouhodobého a předvídatelného financování meziobecní spolupráce (dobrovolných svazků obcí)  </a:t>
            </a:r>
            <a:br>
              <a:rPr lang="cs-CZ" sz="2800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za účelem optimalizace výkonu veřejné správy z hlediska ekonomického, administrativního a personálního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6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E8601-AF5A-43BE-B811-D8B1BB3E4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>
                <a:solidFill>
                  <a:srgbClr val="FF0000"/>
                </a:solidFill>
                <a:latin typeface="+mn-lt"/>
              </a:rPr>
            </a:br>
            <a:r>
              <a:rPr lang="cs-CZ" dirty="0">
                <a:solidFill>
                  <a:srgbClr val="FF0000"/>
                </a:solidFill>
                <a:latin typeface="+mn-lt"/>
              </a:rPr>
              <a:t>VÝSTUPY PROJEKTU CSS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F2F28-F4C7-4A3C-81A1-34F741343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>
              <a:solidFill>
                <a:schemeClr val="tx2"/>
              </a:solidFill>
              <a:latin typeface="+mn-lt"/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Jakmile to umožní legislativní rámec, tak reálná pomoc obcím s výkonem konkrétních kompetencí prostřednictvím </a:t>
            </a:r>
            <a:br>
              <a:rPr lang="cs-CZ" sz="2800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„Úřední osoby“ při Společenství obcí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42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Co bude dál…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C16CCCA-DAB4-46E2-B3F2-A2093E38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291263" cy="470912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Udržitelnost projektu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13 měsíců </a:t>
            </a:r>
          </a:p>
          <a:p>
            <a:r>
              <a:rPr lang="cs-CZ" dirty="0">
                <a:solidFill>
                  <a:srgbClr val="0070C0"/>
                </a:solidFill>
              </a:rPr>
              <a:t>1 úvazek na CSS</a:t>
            </a:r>
          </a:p>
          <a:p>
            <a:r>
              <a:rPr lang="cs-CZ" dirty="0">
                <a:solidFill>
                  <a:srgbClr val="0070C0"/>
                </a:solidFill>
              </a:rPr>
              <a:t>Setkání starostů 2x ročně</a:t>
            </a:r>
          </a:p>
          <a:p>
            <a:r>
              <a:rPr lang="cs-CZ" dirty="0">
                <a:solidFill>
                  <a:srgbClr val="0070C0"/>
                </a:solidFill>
              </a:rPr>
              <a:t>Stále aktivity</a:t>
            </a:r>
          </a:p>
        </p:txBody>
      </p:sp>
    </p:spTree>
    <p:extLst>
      <p:ext uri="{BB962C8B-B14F-4D97-AF65-F5344CB8AC3E}">
        <p14:creationId xmlns:p14="http://schemas.microsoft.com/office/powerpoint/2010/main" val="86859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2" y="823795"/>
            <a:ext cx="8451371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354872" y="1628800"/>
            <a:ext cx="85376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None/>
              <a:defRPr sz="2400" b="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pPr algn="l"/>
            <a:endParaRPr lang="cs-CZ" dirty="0"/>
          </a:p>
          <a:p>
            <a:endParaRPr lang="cs-CZ" sz="3600" b="0" dirty="0">
              <a:solidFill>
                <a:prstClr val="black"/>
              </a:solidFill>
            </a:endParaRPr>
          </a:p>
          <a:p>
            <a:r>
              <a:rPr lang="cs-CZ" sz="3600" dirty="0">
                <a:solidFill>
                  <a:prstClr val="black"/>
                </a:solidFill>
              </a:rPr>
              <a:t>Děkujeme všem CSS za spolupráci!</a:t>
            </a:r>
          </a:p>
          <a:p>
            <a:endParaRPr lang="cs-CZ" sz="3600" dirty="0">
              <a:solidFill>
                <a:prstClr val="black"/>
              </a:solidFill>
            </a:endParaRPr>
          </a:p>
          <a:p>
            <a:endParaRPr lang="cs-CZ" sz="3600" b="0" dirty="0">
              <a:solidFill>
                <a:prstClr val="black"/>
              </a:solidFill>
            </a:endParaRPr>
          </a:p>
          <a:p>
            <a:pPr algn="l"/>
            <a:endParaRPr lang="cs-CZ" sz="2800" b="0" dirty="0">
              <a:solidFill>
                <a:prstClr val="black"/>
              </a:solidFill>
            </a:endParaRPr>
          </a:p>
          <a:p>
            <a:pPr algn="l"/>
            <a:endParaRPr lang="cs-CZ" sz="2800" b="0" dirty="0">
              <a:solidFill>
                <a:prstClr val="black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08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E96689D-1C4F-49C8-AE70-AFEEB6077D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72" y="723900"/>
            <a:ext cx="7901857" cy="6065838"/>
          </a:xfrm>
          <a:noFill/>
        </p:spPr>
      </p:pic>
    </p:spTree>
    <p:extLst>
      <p:ext uri="{BB962C8B-B14F-4D97-AF65-F5344CB8AC3E}">
        <p14:creationId xmlns:p14="http://schemas.microsoft.com/office/powerpoint/2010/main" val="83928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9"/>
          <p:cNvSpPr>
            <a:spLocks noGrp="1"/>
          </p:cNvSpPr>
          <p:nvPr>
            <p:ph type="body" idx="1"/>
          </p:nvPr>
        </p:nvSpPr>
        <p:spPr>
          <a:xfrm>
            <a:off x="278520" y="1412776"/>
            <a:ext cx="5040560" cy="1500187"/>
          </a:xfrm>
        </p:spPr>
        <p:txBody>
          <a:bodyPr/>
          <a:lstStyle/>
          <a:p>
            <a:r>
              <a:rPr lang="cs-CZ" sz="3600" dirty="0"/>
              <a:t>Děkuji za pozornost. </a:t>
            </a:r>
          </a:p>
        </p:txBody>
      </p:sp>
      <p:sp>
        <p:nvSpPr>
          <p:cNvPr id="5" name="Nadpis 8"/>
          <p:cNvSpPr txBox="1">
            <a:spLocks/>
          </p:cNvSpPr>
          <p:nvPr/>
        </p:nvSpPr>
        <p:spPr>
          <a:xfrm>
            <a:off x="251520" y="3717032"/>
            <a:ext cx="5218154" cy="19381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rgbClr val="7C83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br>
              <a:rPr lang="cs-CZ" sz="1400" dirty="0"/>
            </a:br>
            <a:r>
              <a:rPr lang="cs-CZ" sz="1400" dirty="0"/>
              <a:t> </a:t>
            </a:r>
            <a:r>
              <a:rPr lang="cs-CZ" sz="1400" dirty="0">
                <a:solidFill>
                  <a:schemeClr val="tx1"/>
                </a:solidFill>
              </a:rPr>
              <a:t>Antonín Lízner</a:t>
            </a:r>
          </a:p>
          <a:p>
            <a:br>
              <a:rPr lang="cs-CZ" sz="1400" dirty="0"/>
            </a:br>
            <a:r>
              <a:rPr lang="cs-CZ" sz="1400" dirty="0">
                <a:solidFill>
                  <a:srgbClr val="0070C0"/>
                </a:solidFill>
              </a:rPr>
              <a:t>Svaz měst a obcí ČR</a:t>
            </a:r>
            <a:br>
              <a:rPr lang="cs-CZ" sz="1400" dirty="0"/>
            </a:br>
            <a:r>
              <a:rPr lang="cs-CZ" sz="1400" b="0" dirty="0">
                <a:solidFill>
                  <a:schemeClr val="tx1"/>
                </a:solidFill>
              </a:rPr>
              <a:t>5. května 1640/65 </a:t>
            </a:r>
            <a:br>
              <a:rPr lang="cs-CZ" sz="1400" b="0" dirty="0">
                <a:solidFill>
                  <a:schemeClr val="tx1"/>
                </a:solidFill>
              </a:rPr>
            </a:br>
            <a:r>
              <a:rPr lang="cs-CZ" sz="1400" b="0" dirty="0">
                <a:solidFill>
                  <a:schemeClr val="tx1"/>
                </a:solidFill>
              </a:rPr>
              <a:t>(budova Kongresového centra Praha)</a:t>
            </a:r>
            <a:br>
              <a:rPr lang="cs-CZ" sz="1400" b="0" dirty="0">
                <a:solidFill>
                  <a:schemeClr val="tx1"/>
                </a:solidFill>
              </a:rPr>
            </a:br>
            <a:r>
              <a:rPr lang="cs-CZ" sz="1400" b="0" dirty="0">
                <a:solidFill>
                  <a:schemeClr val="tx1"/>
                </a:solidFill>
              </a:rPr>
              <a:t>140 00  Praha 4</a:t>
            </a:r>
            <a:br>
              <a:rPr lang="cs-CZ" sz="1400" b="0" dirty="0"/>
            </a:br>
            <a:r>
              <a:rPr lang="cs-CZ" sz="1400" b="0" dirty="0"/>
              <a:t> </a:t>
            </a:r>
            <a:br>
              <a:rPr lang="cs-CZ" sz="1400" b="0" dirty="0"/>
            </a:br>
            <a:r>
              <a:rPr lang="cs-CZ" sz="1400" b="0" dirty="0">
                <a:solidFill>
                  <a:schemeClr val="tx1"/>
                </a:solidFill>
              </a:rPr>
              <a:t>Mobil: 731 579 718</a:t>
            </a:r>
            <a:br>
              <a:rPr lang="cs-CZ" sz="1400" b="0" dirty="0">
                <a:solidFill>
                  <a:schemeClr val="tx1"/>
                </a:solidFill>
              </a:rPr>
            </a:br>
            <a:r>
              <a:rPr lang="cs-CZ" sz="1400" b="0" dirty="0">
                <a:solidFill>
                  <a:schemeClr val="tx1"/>
                </a:solidFill>
              </a:rPr>
              <a:t>E-mail: </a:t>
            </a:r>
            <a:r>
              <a:rPr lang="cs-CZ" sz="1400" b="0" dirty="0" err="1">
                <a:solidFill>
                  <a:schemeClr val="tx1"/>
                </a:solidFill>
              </a:rPr>
              <a:t>lizner@smocr.cZ</a:t>
            </a:r>
            <a:endParaRPr lang="cs-CZ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340768"/>
            <a:ext cx="784887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2/2016 - 2/2021</a:t>
            </a:r>
          </a:p>
          <a:p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prodlouženo</a:t>
            </a:r>
          </a:p>
          <a:p>
            <a:endParaRPr lang="cs-CZ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435 mil. Kč (většina pro DSO)</a:t>
            </a:r>
          </a:p>
          <a:p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Hrazen z prostředků ESF prostřednictvím Operačního programu Zaměstnanost</a:t>
            </a:r>
          </a:p>
          <a:p>
            <a:endParaRPr lang="cs-CZ" sz="4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Termín realizace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3211602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Náklady</a:t>
            </a:r>
          </a:p>
        </p:txBody>
      </p:sp>
    </p:spTree>
    <p:extLst>
      <p:ext uri="{BB962C8B-B14F-4D97-AF65-F5344CB8AC3E}">
        <p14:creationId xmlns:p14="http://schemas.microsoft.com/office/powerpoint/2010/main" val="225888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4CCD5-87F4-4A40-82B9-D0E655896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Meziobecní spolupráce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88691B-1BD2-4295-8018-82C43B12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eaLnBrk="1" hangingPunct="1">
              <a:spcAft>
                <a:spcPts val="1200"/>
              </a:spcAft>
              <a:buNone/>
            </a:pPr>
            <a:r>
              <a:rPr lang="cs-CZ" altLang="cs-CZ" sz="5100" dirty="0">
                <a:solidFill>
                  <a:srgbClr val="0070C0"/>
                </a:solidFill>
              </a:rPr>
              <a:t>Jedna z hlavních dlouhodobých priorit Svazu měst a obcí ČR</a:t>
            </a:r>
            <a:endParaRPr lang="cs-CZ" altLang="cs-CZ" sz="3800" dirty="0">
              <a:solidFill>
                <a:srgbClr val="0070C0"/>
              </a:solidFill>
            </a:endParaRPr>
          </a:p>
          <a:p>
            <a:pPr eaLnBrk="1" hangingPunct="1">
              <a:spcAft>
                <a:spcPts val="1200"/>
              </a:spcAft>
            </a:pPr>
            <a:r>
              <a:rPr lang="cs-CZ" altLang="cs-CZ" sz="3800" dirty="0">
                <a:solidFill>
                  <a:srgbClr val="0070C0"/>
                </a:solidFill>
              </a:rPr>
              <a:t>podpora samostatného fungování obcí – nikoliv jejich administrativní slučování 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sz="3800" dirty="0">
                <a:solidFill>
                  <a:srgbClr val="0070C0"/>
                </a:solidFill>
              </a:rPr>
              <a:t>vytvoření kapacity v území, zlepšení služeb, úspory prostředků pro rozvoj obcí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sz="3800" dirty="0">
                <a:solidFill>
                  <a:srgbClr val="0070C0"/>
                </a:solidFill>
              </a:rPr>
              <a:t>nastartování spolupráce zdola, na základě dobrovolného rozhodnutí o formě meziobecní spolupráce 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sz="3800" dirty="0">
                <a:solidFill>
                  <a:srgbClr val="0070C0"/>
                </a:solidFill>
              </a:rPr>
              <a:t>využití výstupů k podloženým legislativním úpravám – motivační prvky v RUD, národní dotační tituly, změny v jednotlivých řešených oblastech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86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B59C0-5E10-4B32-BA3C-B055DAF18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FFDD9-4878-4A94-BB64-8725CE8CA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Strategický cíl projektu </a:t>
            </a:r>
          </a:p>
          <a:p>
            <a:pPr algn="ctr"/>
            <a:endParaRPr lang="cs-CZ" sz="32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0070C0"/>
                </a:solidFill>
              </a:rPr>
              <a:t>Zvýšení profesionality výkonu veřejné správy a poskytování a rozvoj veřejných služeb v území pomocí sdílení prostředků a kapacit jednotlivých obcí sdružených do DSO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86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34076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sz="40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4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Lidé v projektu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2633429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Vývojový diagram: spojnice 6"/>
          <p:cNvSpPr/>
          <p:nvPr/>
        </p:nvSpPr>
        <p:spPr>
          <a:xfrm>
            <a:off x="5577468" y="1020678"/>
            <a:ext cx="1310640" cy="1211580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cs-CZ" sz="1200" b="1" dirty="0">
              <a:solidFill>
                <a:srgbClr val="FFFFFF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b="1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Průměrný věk: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b="1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41, 6 let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100" dirty="0">
                <a:solidFill>
                  <a:srgbClr val="244061"/>
                </a:solidFill>
                <a:effectLst/>
                <a:ea typeface="Calibri"/>
                <a:cs typeface="Times New Roman"/>
              </a:rPr>
              <a:t> </a:t>
            </a:r>
            <a:endParaRPr lang="cs-CZ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Vývojový diagram: spojnice 7"/>
          <p:cNvSpPr/>
          <p:nvPr/>
        </p:nvSpPr>
        <p:spPr>
          <a:xfrm>
            <a:off x="4644008" y="2394471"/>
            <a:ext cx="1653540" cy="153162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cs-CZ" sz="1600" b="1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effectLst/>
                <a:ea typeface="Calibri"/>
                <a:cs typeface="Times New Roman"/>
              </a:rPr>
              <a:t>Věkové rozmezí: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effectLst/>
                <a:ea typeface="Calibri"/>
                <a:cs typeface="Times New Roman"/>
              </a:rPr>
              <a:t>24 – 71 let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Vývojový diagram: spojnice 8"/>
          <p:cNvSpPr/>
          <p:nvPr/>
        </p:nvSpPr>
        <p:spPr>
          <a:xfrm>
            <a:off x="7026267" y="1916832"/>
            <a:ext cx="1684020" cy="1600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cs-CZ" sz="1300" b="1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300" b="1" dirty="0">
                <a:effectLst/>
                <a:ea typeface="Calibri"/>
                <a:cs typeface="Times New Roman"/>
              </a:rPr>
              <a:t>Nejvíce zaměstnanců v rozmezí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300" b="1" dirty="0">
                <a:effectLst/>
                <a:ea typeface="Calibri"/>
                <a:cs typeface="Times New Roman"/>
              </a:rPr>
              <a:t>31 – 40 let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0" name="Vývojový diagram: spojnice 9"/>
          <p:cNvSpPr/>
          <p:nvPr/>
        </p:nvSpPr>
        <p:spPr>
          <a:xfrm>
            <a:off x="4572000" y="4117282"/>
            <a:ext cx="3960440" cy="18002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cs-CZ" sz="1600" b="1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ea typeface="Calibri"/>
                <a:cs typeface="Times New Roman"/>
              </a:rPr>
              <a:t>Celkem zaměstnáno 383 pracovníků CSS</a:t>
            </a:r>
            <a:endParaRPr lang="cs-CZ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100" dirty="0">
                <a:effectLst/>
                <a:ea typeface="Calibri"/>
                <a:cs typeface="Times New Roman"/>
              </a:rPr>
              <a:t> </a:t>
            </a:r>
          </a:p>
        </p:txBody>
      </p:sp>
      <p:pic>
        <p:nvPicPr>
          <p:cNvPr id="11" name="Obrázek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5" y="2224063"/>
            <a:ext cx="4293870" cy="3421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brázek 11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58" b="95238" l="8511" r="90426">
                        <a14:foregroundMark x1="59574" y1="94709" x2="59574" y2="94709"/>
                        <a14:foregroundMark x1="38298" y1="96825" x2="38298" y2="96825"/>
                        <a14:foregroundMark x1="51064" y1="5820" x2="51064" y2="5820"/>
                        <a14:foregroundMark x1="82979" y1="39683" x2="82979" y2="39683"/>
                        <a14:foregroundMark x1="12766" y1="43386" x2="12766" y2="43386"/>
                        <a14:foregroundMark x1="91489" y1="47090" x2="91489" y2="47090"/>
                        <a14:foregroundMark x1="44681" y1="1058" x2="44681" y2="10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97062"/>
            <a:ext cx="407670" cy="820420"/>
          </a:xfrm>
          <a:prstGeom prst="rect">
            <a:avLst/>
          </a:prstGeom>
          <a:noFill/>
        </p:spPr>
      </p:pic>
      <p:pic>
        <p:nvPicPr>
          <p:cNvPr id="13" name="Obrázek 12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944" b="99028" l="10000" r="90000">
                        <a14:foregroundMark x1="36111" y1="95278" x2="36111" y2="95278"/>
                        <a14:foregroundMark x1="65833" y1="97917" x2="65833" y2="97917"/>
                        <a14:foregroundMark x1="30000" y1="99028" x2="30000" y2="99028"/>
                        <a14:foregroundMark x1="13333" y1="42639" x2="13333" y2="42639"/>
                        <a14:foregroundMark x1="85278" y1="46667" x2="85278" y2="46667"/>
                        <a14:foregroundMark x1="44444" y1="17222" x2="44444" y2="17222"/>
                        <a14:foregroundMark x1="45833" y1="5417" x2="45833" y2="5417"/>
                        <a14:foregroundMark x1="53056" y1="1944" x2="53056" y2="194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1880" y="2153995"/>
            <a:ext cx="368300" cy="7848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781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134076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sz="40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4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Pozice v projektu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2633429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Manažer projektu</a:t>
            </a:r>
          </a:p>
          <a:p>
            <a:r>
              <a:rPr lang="cs-CZ" dirty="0">
                <a:solidFill>
                  <a:srgbClr val="0070C0"/>
                </a:solidFill>
              </a:rPr>
              <a:t>Specialista pro rozvoje mikroregionu</a:t>
            </a:r>
          </a:p>
          <a:p>
            <a:r>
              <a:rPr lang="cs-CZ" dirty="0">
                <a:solidFill>
                  <a:srgbClr val="0070C0"/>
                </a:solidFill>
              </a:rPr>
              <a:t>Specialista na veřejné zakázky</a:t>
            </a:r>
          </a:p>
          <a:p>
            <a:r>
              <a:rPr lang="cs-CZ" dirty="0">
                <a:solidFill>
                  <a:srgbClr val="0070C0"/>
                </a:solidFill>
              </a:rPr>
              <a:t>Pověřenec/Specialista pro ochranu osobních údajů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Odborný pracovník CSS</a:t>
            </a:r>
          </a:p>
        </p:txBody>
      </p:sp>
    </p:spTree>
    <p:extLst>
      <p:ext uri="{BB962C8B-B14F-4D97-AF65-F5344CB8AC3E}">
        <p14:creationId xmlns:p14="http://schemas.microsoft.com/office/powerpoint/2010/main" val="314542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97093" y="823795"/>
            <a:ext cx="757118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Počet DSO = CSS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55810259"/>
              </p:ext>
            </p:extLst>
          </p:nvPr>
        </p:nvGraphicFramePr>
        <p:xfrm>
          <a:off x="467544" y="1700808"/>
          <a:ext cx="360040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203137"/>
              </p:ext>
            </p:extLst>
          </p:nvPr>
        </p:nvGraphicFramePr>
        <p:xfrm>
          <a:off x="5580112" y="476672"/>
          <a:ext cx="2386708" cy="2077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98206288"/>
              </p:ext>
            </p:extLst>
          </p:nvPr>
        </p:nvGraphicFramePr>
        <p:xfrm>
          <a:off x="4067944" y="2924944"/>
          <a:ext cx="4450452" cy="3367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" name="Zaoblený obdélník 10"/>
          <p:cNvSpPr/>
          <p:nvPr/>
        </p:nvSpPr>
        <p:spPr>
          <a:xfrm>
            <a:off x="539552" y="4365104"/>
            <a:ext cx="3451860" cy="4648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ea typeface="Calibri"/>
                <a:cs typeface="Times New Roman"/>
              </a:rPr>
              <a:t>Během projektu přistoupilo </a:t>
            </a:r>
            <a:r>
              <a:rPr lang="cs-CZ" sz="1600" b="1" dirty="0">
                <a:effectLst/>
                <a:ea typeface="Calibri"/>
                <a:cs typeface="Times New Roman"/>
              </a:rPr>
              <a:t>96 </a:t>
            </a:r>
            <a:r>
              <a:rPr lang="cs-CZ" sz="1600" dirty="0">
                <a:effectLst/>
                <a:ea typeface="Calibri"/>
                <a:cs typeface="Times New Roman"/>
              </a:rPr>
              <a:t>obcí.</a:t>
            </a:r>
            <a:endParaRPr lang="cs-CZ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794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6161</TotalTime>
  <Words>1152</Words>
  <Application>Microsoft Office PowerPoint</Application>
  <PresentationFormat>Předvádění na obrazovce (4:3)</PresentationFormat>
  <Paragraphs>284</Paragraphs>
  <Slides>39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3_Motiv systému Office</vt:lpstr>
      <vt:lpstr>  Posilování administrativní kapacity obcí na bázi meziobecní spolupráce  </vt:lpstr>
      <vt:lpstr>Prezentace aplikace PowerPoint</vt:lpstr>
      <vt:lpstr>Nebyli jsme sami</vt:lpstr>
      <vt:lpstr>Prezentace aplikace PowerPoint</vt:lpstr>
      <vt:lpstr>Meziobecní spolupráce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DSO zapojené do projektu CSS</vt:lpstr>
      <vt:lpstr>Prezentace aplikace PowerPoint</vt:lpstr>
      <vt:lpstr>Typy nejčastějších aktivit</vt:lpstr>
      <vt:lpstr>GDPR</vt:lpstr>
      <vt:lpstr>1. prodloužení projektu</vt:lpstr>
      <vt:lpstr>1. prodloužení projektu</vt:lpstr>
      <vt:lpstr>1. prodloužení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Zahraniční cesta</vt:lpstr>
      <vt:lpstr>Prezentace aplikace PowerPoint</vt:lpstr>
      <vt:lpstr> VÝSTUPY PROJEKTU CSS</vt:lpstr>
      <vt:lpstr> VÝSTUPY PROJEKTU CSS</vt:lpstr>
      <vt:lpstr> VÝSTUPY PROJEKTU CSS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Lízner Antonín</cp:lastModifiedBy>
  <cp:revision>574</cp:revision>
  <dcterms:created xsi:type="dcterms:W3CDTF">2016-05-17T08:04:19Z</dcterms:created>
  <dcterms:modified xsi:type="dcterms:W3CDTF">2021-02-24T07:24:55Z</dcterms:modified>
</cp:coreProperties>
</file>