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notesMasterIdLst>
    <p:notesMasterId r:id="rId7"/>
  </p:notesMasterIdLst>
  <p:sldIdLst>
    <p:sldId id="426" r:id="rId2"/>
    <p:sldId id="429" r:id="rId3"/>
    <p:sldId id="432" r:id="rId4"/>
    <p:sldId id="433" r:id="rId5"/>
    <p:sldId id="434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62B0C94-6F78-442F-93C8-B08016820263}">
          <p14:sldIdLst>
            <p14:sldId id="426"/>
            <p14:sldId id="429"/>
            <p14:sldId id="432"/>
            <p14:sldId id="433"/>
            <p14:sldId id="434"/>
          </p14:sldIdLst>
        </p14:section>
        <p14:section name="Oddíl bez názvu" id="{991F2D4E-B766-4E5E-B2A0-D220099BED5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7C83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657" autoAdjust="0"/>
  </p:normalViewPr>
  <p:slideViewPr>
    <p:cSldViewPr>
      <p:cViewPr varScale="1">
        <p:scale>
          <a:sx n="79" d="100"/>
          <a:sy n="79" d="100"/>
        </p:scale>
        <p:origin x="173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4474"/>
    </p:cViewPr>
  </p:sorterViewPr>
  <p:notesViewPr>
    <p:cSldViewPr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CAD00-DC1B-4F3B-869C-36AD7FE9C5F7}" type="datetimeFigureOut">
              <a:rPr lang="cs-CZ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FA26E-963F-4D48-82D3-92A568641F54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26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313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372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4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367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7FA26E-963F-4D48-82D3-92A568641F5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927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32"/>
          <p:cNvSpPr/>
          <p:nvPr/>
        </p:nvSpPr>
        <p:spPr>
          <a:xfrm>
            <a:off x="107504" y="19338"/>
            <a:ext cx="8064896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5184576" cy="1018119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3356992"/>
            <a:ext cx="5184575" cy="1944216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10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4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72449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957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Shape 32"/>
          <p:cNvSpPr/>
          <p:nvPr/>
        </p:nvSpPr>
        <p:spPr>
          <a:xfrm>
            <a:off x="107504" y="0"/>
            <a:ext cx="60897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4" name="Shape 33"/>
          <p:cNvSpPr/>
          <p:nvPr/>
        </p:nvSpPr>
        <p:spPr>
          <a:xfrm>
            <a:off x="-2420" y="0"/>
            <a:ext cx="5861162" cy="6957392"/>
          </a:xfrm>
          <a:custGeom>
            <a:avLst/>
            <a:gdLst/>
            <a:ahLst/>
            <a:cxnLst/>
            <a:rect l="0" t="0" r="0" b="0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5" name="Obrázek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950" y="4293096"/>
            <a:ext cx="5218154" cy="1938139"/>
          </a:xfrm>
        </p:spPr>
        <p:txBody>
          <a:bodyPr anchor="t"/>
          <a:lstStyle>
            <a:lvl1pPr algn="l">
              <a:defRPr sz="4000" b="1" cap="all">
                <a:solidFill>
                  <a:srgbClr val="7C838A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251520" y="2348880"/>
            <a:ext cx="1944216" cy="1500187"/>
          </a:xfrm>
        </p:spPr>
        <p:txBody>
          <a:bodyPr anchor="b">
            <a:noAutofit/>
          </a:bodyPr>
          <a:lstStyle>
            <a:lvl1pPr marL="0" indent="0">
              <a:buNone/>
              <a:defRPr sz="9600" baseline="0">
                <a:solidFill>
                  <a:srgbClr val="00457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č.</a:t>
            </a:r>
          </a:p>
        </p:txBody>
      </p:sp>
      <p:pic>
        <p:nvPicPr>
          <p:cNvPr id="9" name="Obrázek 8" descr="Obsah obrázku hodiny&#10;&#10;Popis byl vytvořen automaticky">
            <a:extLst>
              <a:ext uri="{FF2B5EF4-FFF2-40B4-BE49-F238E27FC236}">
                <a16:creationId xmlns:a16="http://schemas.microsoft.com/office/drawing/2014/main" id="{4EF449F1-8062-4948-9023-3E69CE28788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88640"/>
            <a:ext cx="1060004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9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5070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851920" y="1600200"/>
            <a:ext cx="3250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13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851920" y="1556792"/>
            <a:ext cx="3250800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5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851920" y="2204864"/>
            <a:ext cx="3250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</a:t>
            </a:r>
          </a:p>
          <a:p>
            <a:pPr lvl="0"/>
            <a:r>
              <a:rPr lang="cs-CZ" dirty="0" err="1"/>
              <a:t>hy</a:t>
            </a:r>
            <a:r>
              <a:rPr lang="cs-CZ" dirty="0"/>
              <a:t>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05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5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03648" y="69269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03648" y="5373216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/>
          <a:p>
            <a:fld id="{E6F6601C-917D-4FBD-8E76-42B6F45C86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09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649106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670708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" descr="image00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2276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948264" y="6453336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F6601C-917D-4FBD-8E76-42B6F45C862A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5" name="Obrázek 4" descr="Obsah obrázku hodiny&#10;&#10;Popis byl vytvořen automaticky">
            <a:extLst>
              <a:ext uri="{FF2B5EF4-FFF2-40B4-BE49-F238E27FC236}">
                <a16:creationId xmlns:a16="http://schemas.microsoft.com/office/drawing/2014/main" id="{A05D2926-130D-41FE-88D4-131ACEEFF4B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664" y="193358"/>
            <a:ext cx="1049288" cy="46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6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60000" indent="-3600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85000"/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516920"/>
            <a:ext cx="7954458" cy="2520280"/>
          </a:xfrm>
        </p:spPr>
        <p:txBody>
          <a:bodyPr/>
          <a:lstStyle/>
          <a:p>
            <a:pPr algn="ctr"/>
            <a: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projektu CSS – shrnutí a závěry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Závěrečná videokonference projektu CSS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Praha, 25. února 2021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Jaromír Jech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1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469617" cy="708099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00457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 Centra společných služeb</a:t>
            </a:r>
          </a:p>
        </p:txBody>
      </p:sp>
    </p:spTree>
    <p:extLst>
      <p:ext uri="{BB962C8B-B14F-4D97-AF65-F5344CB8AC3E}">
        <p14:creationId xmlns:p14="http://schemas.microsoft.com/office/powerpoint/2010/main" val="418385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954458" cy="4392488"/>
          </a:xfrm>
        </p:spPr>
        <p:txBody>
          <a:bodyPr/>
          <a:lstStyle/>
          <a:p>
            <a: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evaluací</a:t>
            </a:r>
            <a:b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projektu CCS prvně povinnost zajistit externí evaluaci</a:t>
            </a:r>
            <a:b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 veřejné zakázky, problémy, a proto: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Vstupní zpráva - 30. dubna 2018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Průběžná I - 31. července 2018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Průběžná II – 31. prosince 2018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Závěrečná – 31. května 2019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První prodloužení projektu – 31. ledna 2020</a:t>
            </a:r>
            <a:b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Druhé prodloužení projektu – po ukončení, tzn. po 28. únoru 2021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 na evaluační zprávy: </a:t>
            </a: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https://www.smocr.cz/cs/projekty/centra-spolecnych-sluzeb/dokumenty</a:t>
            </a:r>
            <a:endParaRPr lang="cs-CZ" sz="2000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2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469617" cy="492075"/>
          </a:xfrm>
        </p:spPr>
        <p:txBody>
          <a:bodyPr/>
          <a:lstStyle/>
          <a:p>
            <a:pPr algn="ctr"/>
            <a:r>
              <a:rPr lang="cs-CZ" sz="200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projektu CSS – shrnutí a závěry I</a:t>
            </a:r>
            <a:endParaRPr lang="cs-CZ" sz="2000" i="1" dirty="0">
              <a:solidFill>
                <a:srgbClr val="0045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44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954458" cy="4392488"/>
          </a:xfrm>
        </p:spPr>
        <p:txBody>
          <a:bodyPr/>
          <a:lstStyle/>
          <a:p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Výňatky ze závěrů: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původní projekt, březen 2016 až červen 2019 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prodloužení I, lokální ekonomika, červenec 2019 až únor 2020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prodloužení II, veřejnoprávní smlouvy a sociální potřeby, březen 2020 až únor 2021 </a:t>
            </a:r>
            <a:endParaRPr lang="cs-CZ" sz="2800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3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469617" cy="492075"/>
          </a:xfrm>
        </p:spPr>
        <p:txBody>
          <a:bodyPr/>
          <a:lstStyle/>
          <a:p>
            <a:pPr algn="ctr"/>
            <a:r>
              <a:rPr lang="cs-CZ" sz="200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projektu CSS – shrnutí a závěry II</a:t>
            </a:r>
            <a:endParaRPr lang="cs-CZ" sz="2000" i="1" dirty="0">
              <a:solidFill>
                <a:srgbClr val="0045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2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954458" cy="4392488"/>
          </a:xfrm>
        </p:spPr>
        <p:txBody>
          <a:bodyPr/>
          <a:lstStyle/>
          <a:p>
            <a: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nezávislé evaluace pro Svaz, jako realizátora projektové myšlenky a především pro obce – potvrzení či vyvrácení svazových aktivit</a:t>
            </a:r>
            <a:b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Nezpochybnitelný argument pro prosazování DSO, jako smysluplné součásti výkonu veřejné správy a poskytování veřejných služeb v legislativě ČR</a:t>
            </a:r>
            <a:b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dosavadního uplatnění: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MV ČR, Rozvoj veřejné správy do roku 2030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MMR ČR, Strategie regionálního rozvoje 2020+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0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4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469617" cy="492075"/>
          </a:xfrm>
        </p:spPr>
        <p:txBody>
          <a:bodyPr/>
          <a:lstStyle/>
          <a:p>
            <a:pPr algn="ctr"/>
            <a:r>
              <a:rPr lang="cs-CZ" sz="200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projektu CSS – shrnutí a závěry III</a:t>
            </a:r>
            <a:endParaRPr lang="cs-CZ" sz="2000" i="1" dirty="0">
              <a:solidFill>
                <a:srgbClr val="0045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4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628800"/>
            <a:ext cx="7954458" cy="4392488"/>
          </a:xfrm>
        </p:spPr>
        <p:txBody>
          <a:bodyPr/>
          <a:lstStyle/>
          <a:p>
            <a:pPr algn="ctr"/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Díky za pozornost</a:t>
            </a: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8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b="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Jaromír Jech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453188"/>
            <a:ext cx="2133600" cy="365125"/>
          </a:xfrm>
        </p:spPr>
        <p:txBody>
          <a:bodyPr/>
          <a:lstStyle/>
          <a:p>
            <a:fld id="{E6F6601C-917D-4FBD-8E76-42B6F45C862A}" type="slidenum">
              <a:rPr lang="cs-CZ" smtClean="0"/>
              <a:t>5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body" idx="1"/>
          </p:nvPr>
        </p:nvSpPr>
        <p:spPr>
          <a:xfrm>
            <a:off x="683568" y="908720"/>
            <a:ext cx="7469617" cy="492075"/>
          </a:xfrm>
        </p:spPr>
        <p:txBody>
          <a:bodyPr/>
          <a:lstStyle/>
          <a:p>
            <a:pPr algn="ctr"/>
            <a:r>
              <a:rPr lang="cs-CZ" sz="2000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Evaluace projektu CSS – shrnutí a závěry </a:t>
            </a:r>
            <a:endParaRPr lang="cs-CZ" sz="2000" i="1" dirty="0">
              <a:solidFill>
                <a:srgbClr val="00457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5641</TotalTime>
  <Words>307</Words>
  <Application>Microsoft Office PowerPoint</Application>
  <PresentationFormat>Předvádění na obrazovce (4:3)</PresentationFormat>
  <Paragraphs>20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3_Motiv systému Office</vt:lpstr>
      <vt:lpstr>Evaluace projektu CSS – shrnutí a závěry   Závěrečná videokonference projektu CSS Praha, 25. února 2021  Jaromír Jech</vt:lpstr>
      <vt:lpstr>Význam evaluací  V projektu CCS prvně povinnost zajistit externí evaluaci  Předmět veřejné zakázky, problémy, a proto:  Vstupní zpráva - 30. dubna 2018  Průběžná I - 31. července 2018  Průběžná II – 31. prosince 2018  Závěrečná – 31. května 2019  První prodloužení projektu – 31. ledna 2020  Druhé prodloužení projektu – po ukončení, tzn. po 28. únoru 2021  Odkaz na evaluační zprávy: https://www.smocr.cz/cs/projekty/centra-spolecnych-sluzeb/dokumenty</vt:lpstr>
      <vt:lpstr>Výňatky ze závěrů:  1) původní projekt, březen 2016 až červen 2019   2) prodloužení I, lokální ekonomika, červenec 2019 až únor 2020  3) prodloužení II, veřejnoprávní smlouvy a sociální potřeby, březen 2020 až únor 2021 </vt:lpstr>
      <vt:lpstr>Význam nezávislé evaluace pro Svaz, jako realizátora projektové myšlenky a především pro obce – potvrzení či vyvrácení svazových aktivit  Nezpochybnitelný argument pro prosazování DSO, jako smysluplné součásti výkonu veřejné správy a poskytování veřejných služeb v legislativě ČR  Příklady dosavadního uplatnění:  MV ČR, Rozvoj veřejné správy do roku 2030  MMR ČR, Strategie regionálního rozvoje 2020+   </vt:lpstr>
      <vt:lpstr>   Díky za pozornost   Jaromír Jech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Štefanides Lucia</dc:creator>
  <cp:lastModifiedBy>Jaromír Jech</cp:lastModifiedBy>
  <cp:revision>526</cp:revision>
  <cp:lastPrinted>2021-02-15T10:25:22Z</cp:lastPrinted>
  <dcterms:created xsi:type="dcterms:W3CDTF">2016-05-17T08:04:19Z</dcterms:created>
  <dcterms:modified xsi:type="dcterms:W3CDTF">2021-02-22T09:40:09Z</dcterms:modified>
</cp:coreProperties>
</file>